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37"/>
  </p:notesMasterIdLst>
  <p:sldIdLst>
    <p:sldId id="256" r:id="rId3"/>
    <p:sldId id="257" r:id="rId4"/>
    <p:sldId id="260" r:id="rId5"/>
    <p:sldId id="259" r:id="rId6"/>
    <p:sldId id="301" r:id="rId7"/>
    <p:sldId id="261" r:id="rId8"/>
    <p:sldId id="302" r:id="rId9"/>
    <p:sldId id="303" r:id="rId10"/>
    <p:sldId id="262" r:id="rId11"/>
    <p:sldId id="304" r:id="rId12"/>
    <p:sldId id="268" r:id="rId13"/>
    <p:sldId id="305" r:id="rId14"/>
    <p:sldId id="279" r:id="rId15"/>
    <p:sldId id="280" r:id="rId16"/>
    <p:sldId id="281" r:id="rId17"/>
    <p:sldId id="282" r:id="rId18"/>
    <p:sldId id="283" r:id="rId19"/>
    <p:sldId id="284" r:id="rId20"/>
    <p:sldId id="285" r:id="rId21"/>
    <p:sldId id="286" r:id="rId22"/>
    <p:sldId id="287" r:id="rId23"/>
    <p:sldId id="288" r:id="rId24"/>
    <p:sldId id="289" r:id="rId25"/>
    <p:sldId id="290" r:id="rId26"/>
    <p:sldId id="291" r:id="rId27"/>
    <p:sldId id="292" r:id="rId28"/>
    <p:sldId id="293" r:id="rId29"/>
    <p:sldId id="294" r:id="rId30"/>
    <p:sldId id="295" r:id="rId31"/>
    <p:sldId id="296" r:id="rId32"/>
    <p:sldId id="297" r:id="rId33"/>
    <p:sldId id="298" r:id="rId34"/>
    <p:sldId id="299" r:id="rId35"/>
    <p:sldId id="300" r:id="rId36"/>
  </p:sldIdLst>
  <p:sldSz cx="9144000" cy="5143500" type="screen16x9"/>
  <p:notesSz cx="6858000" cy="9144000"/>
  <p:embeddedFontLst>
    <p:embeddedFont>
      <p:font typeface="Amatic SC" panose="00000500000000000000" pitchFamily="2" charset="-79"/>
      <p:regular r:id="rId38"/>
      <p:bold r:id="rId39"/>
    </p:embeddedFont>
    <p:embeddedFont>
      <p:font typeface="Cairo" panose="020B0604020202020204" charset="-78"/>
      <p:regular r:id="rId40"/>
      <p:bold r:id="rId41"/>
    </p:embeddedFont>
    <p:embeddedFont>
      <p:font typeface="Calibri" panose="020F0502020204030204" pitchFamily="34" charset="0"/>
      <p:regular r:id="rId42"/>
      <p:bold r:id="rId43"/>
      <p:italic r:id="rId44"/>
      <p:boldItalic r:id="rId45"/>
    </p:embeddedFont>
    <p:embeddedFont>
      <p:font typeface="Cambria" panose="02040503050406030204" pitchFamily="18" charset="0"/>
      <p:regular r:id="rId46"/>
      <p:bold r:id="rId47"/>
      <p:italic r:id="rId48"/>
      <p:boldItalic r:id="rId49"/>
    </p:embeddedFont>
    <p:embeddedFont>
      <p:font typeface="Concert One" panose="020B0604020202020204" charset="0"/>
      <p:regular r:id="rId50"/>
    </p:embeddedFont>
    <p:embeddedFont>
      <p:font typeface="Lato" panose="020F0502020204030203" pitchFamily="34" charset="0"/>
      <p:regular r:id="rId51"/>
      <p:bold r:id="rId52"/>
      <p:italic r:id="rId53"/>
      <p:boldItalic r:id="rId54"/>
    </p:embeddedFont>
    <p:embeddedFont>
      <p:font typeface="Oxygen" panose="02000503000000000000" pitchFamily="2" charset="0"/>
      <p:regular r:id="rId55"/>
      <p:bold r:id="rId56"/>
    </p:embeddedFont>
    <p:embeddedFont>
      <p:font typeface="Proxima Nova" panose="020B0604020202020204" charset="0"/>
      <p:regular r:id="rId57"/>
      <p:bold r:id="rId58"/>
      <p:italic r:id="rId59"/>
      <p:boldItalic r:id="rId60"/>
    </p:embeddedFont>
    <p:embeddedFont>
      <p:font typeface="Proxima Nova Semibold" panose="020B0604020202020204" charset="0"/>
      <p:regular r:id="rId61"/>
      <p:bold r:id="rId62"/>
      <p:boldItalic r:id="rId63"/>
    </p:embeddedFont>
    <p:embeddedFont>
      <p:font typeface="Roboto Medium" panose="02000000000000000000" pitchFamily="2" charset="0"/>
      <p:regular r:id="rId64"/>
      <p:bold r:id="rId65"/>
      <p:italic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FA0AD84-7F74-42E0-A36D-A4630B68CDFE}">
  <a:tblStyle styleId="{BFA0AD84-7F74-42E0-A36D-A4630B68CDF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50" d="100"/>
          <a:sy n="50" d="100"/>
        </p:scale>
        <p:origin x="1829" y="86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5.fntdata"/><Relationship Id="rId47" Type="http://schemas.openxmlformats.org/officeDocument/2006/relationships/font" Target="fonts/font10.fntdata"/><Relationship Id="rId63" Type="http://schemas.openxmlformats.org/officeDocument/2006/relationships/font" Target="fonts/font26.fntdata"/><Relationship Id="rId68"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notesMaster" Target="notesMasters/notesMaster1.xml"/><Relationship Id="rId40" Type="http://schemas.openxmlformats.org/officeDocument/2006/relationships/font" Target="fonts/font3.fntdata"/><Relationship Id="rId45" Type="http://schemas.openxmlformats.org/officeDocument/2006/relationships/font" Target="fonts/font8.fntdata"/><Relationship Id="rId53" Type="http://schemas.openxmlformats.org/officeDocument/2006/relationships/font" Target="fonts/font16.fntdata"/><Relationship Id="rId58" Type="http://schemas.openxmlformats.org/officeDocument/2006/relationships/font" Target="fonts/font21.fntdata"/><Relationship Id="rId66" Type="http://schemas.openxmlformats.org/officeDocument/2006/relationships/font" Target="fonts/font29.fntdata"/><Relationship Id="rId5" Type="http://schemas.openxmlformats.org/officeDocument/2006/relationships/slide" Target="slides/slide3.xml"/><Relationship Id="rId61"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6.fntdata"/><Relationship Id="rId48" Type="http://schemas.openxmlformats.org/officeDocument/2006/relationships/font" Target="fonts/font11.fntdata"/><Relationship Id="rId56" Type="http://schemas.openxmlformats.org/officeDocument/2006/relationships/font" Target="fonts/font19.fntdata"/><Relationship Id="rId64" Type="http://schemas.openxmlformats.org/officeDocument/2006/relationships/font" Target="fonts/font27.fntdata"/><Relationship Id="rId6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1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1.fntdata"/><Relationship Id="rId46" Type="http://schemas.openxmlformats.org/officeDocument/2006/relationships/font" Target="fonts/font9.fntdata"/><Relationship Id="rId59" Type="http://schemas.openxmlformats.org/officeDocument/2006/relationships/font" Target="fonts/font22.fntdata"/><Relationship Id="rId67" Type="http://schemas.openxmlformats.org/officeDocument/2006/relationships/font" Target="fonts/font30.fntdata"/><Relationship Id="rId20" Type="http://schemas.openxmlformats.org/officeDocument/2006/relationships/slide" Target="slides/slide18.xml"/><Relationship Id="rId41" Type="http://schemas.openxmlformats.org/officeDocument/2006/relationships/font" Target="fonts/font4.fntdata"/><Relationship Id="rId54" Type="http://schemas.openxmlformats.org/officeDocument/2006/relationships/font" Target="fonts/font17.fntdata"/><Relationship Id="rId62" Type="http://schemas.openxmlformats.org/officeDocument/2006/relationships/font" Target="fonts/font25.fntdata"/><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12.fntdata"/><Relationship Id="rId57" Type="http://schemas.openxmlformats.org/officeDocument/2006/relationships/font" Target="fonts/font2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7.fntdata"/><Relationship Id="rId52" Type="http://schemas.openxmlformats.org/officeDocument/2006/relationships/font" Target="fonts/font15.fntdata"/><Relationship Id="rId60" Type="http://schemas.openxmlformats.org/officeDocument/2006/relationships/font" Target="fonts/font23.fntdata"/><Relationship Id="rId65"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2.fntdata"/><Relationship Id="rId34" Type="http://schemas.openxmlformats.org/officeDocument/2006/relationships/slide" Target="slides/slide32.xml"/><Relationship Id="rId50" Type="http://schemas.openxmlformats.org/officeDocument/2006/relationships/font" Target="fonts/font13.fntdata"/><Relationship Id="rId55"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 name="Google Shape;57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e9facb8fde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e9facb8fde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36671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e9facb8fde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e9facb8fde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8"/>
        <p:cNvGrpSpPr/>
        <p:nvPr/>
      </p:nvGrpSpPr>
      <p:grpSpPr>
        <a:xfrm>
          <a:off x="0" y="0"/>
          <a:ext cx="0" cy="0"/>
          <a:chOff x="0" y="0"/>
          <a:chExt cx="0" cy="0"/>
        </a:xfrm>
      </p:grpSpPr>
      <p:sp>
        <p:nvSpPr>
          <p:cNvPr id="1539" name="Google Shape;1539;ge9facb8fde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0" name="Google Shape;1540;ge9facb8fde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8285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1"/>
        <p:cNvGrpSpPr/>
        <p:nvPr/>
      </p:nvGrpSpPr>
      <p:grpSpPr>
        <a:xfrm>
          <a:off x="0" y="0"/>
          <a:ext cx="0" cy="0"/>
          <a:chOff x="0" y="0"/>
          <a:chExt cx="0" cy="0"/>
        </a:xfrm>
      </p:grpSpPr>
      <p:sp>
        <p:nvSpPr>
          <p:cNvPr id="2532" name="Google Shape;2532;ge70f70ec4d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3" name="Google Shape;2533;ge70f70ec4d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8"/>
        <p:cNvGrpSpPr/>
        <p:nvPr/>
      </p:nvGrpSpPr>
      <p:grpSpPr>
        <a:xfrm>
          <a:off x="0" y="0"/>
          <a:ext cx="0" cy="0"/>
          <a:chOff x="0" y="0"/>
          <a:chExt cx="0" cy="0"/>
        </a:xfrm>
      </p:grpSpPr>
      <p:sp>
        <p:nvSpPr>
          <p:cNvPr id="2569" name="Google Shape;2569;gea94066c5c_0_15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0" name="Google Shape;2570;gea94066c5c_0_15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8"/>
        <p:cNvGrpSpPr/>
        <p:nvPr/>
      </p:nvGrpSpPr>
      <p:grpSpPr>
        <a:xfrm>
          <a:off x="0" y="0"/>
          <a:ext cx="0" cy="0"/>
          <a:chOff x="0" y="0"/>
          <a:chExt cx="0" cy="0"/>
        </a:xfrm>
      </p:grpSpPr>
      <p:sp>
        <p:nvSpPr>
          <p:cNvPr id="3729" name="Google Shape;3729;gea94066c5c_0_4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0" name="Google Shape;3730;gea94066c5c_0_4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4"/>
        <p:cNvGrpSpPr/>
        <p:nvPr/>
      </p:nvGrpSpPr>
      <p:grpSpPr>
        <a:xfrm>
          <a:off x="0" y="0"/>
          <a:ext cx="0" cy="0"/>
          <a:chOff x="0" y="0"/>
          <a:chExt cx="0" cy="0"/>
        </a:xfrm>
      </p:grpSpPr>
      <p:sp>
        <p:nvSpPr>
          <p:cNvPr id="4065" name="Google Shape;4065;gea94066c5c_0_4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6" name="Google Shape;4066;gea94066c5c_0_4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2"/>
        <p:cNvGrpSpPr/>
        <p:nvPr/>
      </p:nvGrpSpPr>
      <p:grpSpPr>
        <a:xfrm>
          <a:off x="0" y="0"/>
          <a:ext cx="0" cy="0"/>
          <a:chOff x="0" y="0"/>
          <a:chExt cx="0" cy="0"/>
        </a:xfrm>
      </p:grpSpPr>
      <p:sp>
        <p:nvSpPr>
          <p:cNvPr id="4073" name="Google Shape;4073;ge9facb8fde_0_196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4" name="Google Shape;4074;ge9facb8fde_0_19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9"/>
        <p:cNvGrpSpPr/>
        <p:nvPr/>
      </p:nvGrpSpPr>
      <p:grpSpPr>
        <a:xfrm>
          <a:off x="0" y="0"/>
          <a:ext cx="0" cy="0"/>
          <a:chOff x="0" y="0"/>
          <a:chExt cx="0" cy="0"/>
        </a:xfrm>
      </p:grpSpPr>
      <p:sp>
        <p:nvSpPr>
          <p:cNvPr id="4080" name="Google Shape;4080;ge9facb8fde_0_197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1" name="Google Shape;4081;ge9facb8fde_0_19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6"/>
        <p:cNvGrpSpPr/>
        <p:nvPr/>
      </p:nvGrpSpPr>
      <p:grpSpPr>
        <a:xfrm>
          <a:off x="0" y="0"/>
          <a:ext cx="0" cy="0"/>
          <a:chOff x="0" y="0"/>
          <a:chExt cx="0" cy="0"/>
        </a:xfrm>
      </p:grpSpPr>
      <p:sp>
        <p:nvSpPr>
          <p:cNvPr id="4087" name="Google Shape;4087;ge9facb8fde_0_19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8" name="Google Shape;4088;ge9facb8fde_0_19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
        <p:cNvGrpSpPr/>
        <p:nvPr/>
      </p:nvGrpSpPr>
      <p:grpSpPr>
        <a:xfrm>
          <a:off x="0" y="0"/>
          <a:ext cx="0" cy="0"/>
          <a:chOff x="0" y="0"/>
          <a:chExt cx="0" cy="0"/>
        </a:xfrm>
      </p:grpSpPr>
      <p:sp>
        <p:nvSpPr>
          <p:cNvPr id="655" name="Google Shape;655;ge9facb8fd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 name="Google Shape;656;ge9facb8fd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3"/>
        <p:cNvGrpSpPr/>
        <p:nvPr/>
      </p:nvGrpSpPr>
      <p:grpSpPr>
        <a:xfrm>
          <a:off x="0" y="0"/>
          <a:ext cx="0" cy="0"/>
          <a:chOff x="0" y="0"/>
          <a:chExt cx="0" cy="0"/>
        </a:xfrm>
      </p:grpSpPr>
      <p:sp>
        <p:nvSpPr>
          <p:cNvPr id="4114" name="Google Shape;4114;ge9facb8fde_0_19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5" name="Google Shape;4115;ge9facb8fde_0_19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9"/>
        <p:cNvGrpSpPr/>
        <p:nvPr/>
      </p:nvGrpSpPr>
      <p:grpSpPr>
        <a:xfrm>
          <a:off x="0" y="0"/>
          <a:ext cx="0" cy="0"/>
          <a:chOff x="0" y="0"/>
          <a:chExt cx="0" cy="0"/>
        </a:xfrm>
      </p:grpSpPr>
      <p:sp>
        <p:nvSpPr>
          <p:cNvPr id="4130" name="Google Shape;4130;ge9facb8fde_0_197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1" name="Google Shape;4131;ge9facb8fde_0_197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6"/>
        <p:cNvGrpSpPr/>
        <p:nvPr/>
      </p:nvGrpSpPr>
      <p:grpSpPr>
        <a:xfrm>
          <a:off x="0" y="0"/>
          <a:ext cx="0" cy="0"/>
          <a:chOff x="0" y="0"/>
          <a:chExt cx="0" cy="0"/>
        </a:xfrm>
      </p:grpSpPr>
      <p:sp>
        <p:nvSpPr>
          <p:cNvPr id="4467" name="Google Shape;4467;ge9facb8fde_0_200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8" name="Google Shape;4468;ge9facb8fde_0_20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3"/>
        <p:cNvGrpSpPr/>
        <p:nvPr/>
      </p:nvGrpSpPr>
      <p:grpSpPr>
        <a:xfrm>
          <a:off x="0" y="0"/>
          <a:ext cx="0" cy="0"/>
          <a:chOff x="0" y="0"/>
          <a:chExt cx="0" cy="0"/>
        </a:xfrm>
      </p:grpSpPr>
      <p:sp>
        <p:nvSpPr>
          <p:cNvPr id="7254" name="Google Shape;7254;ge9facb8fde_0_228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5" name="Google Shape;7255;ge9facb8fde_0_22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2"/>
        <p:cNvGrpSpPr/>
        <p:nvPr/>
      </p:nvGrpSpPr>
      <p:grpSpPr>
        <a:xfrm>
          <a:off x="0" y="0"/>
          <a:ext cx="0" cy="0"/>
          <a:chOff x="0" y="0"/>
          <a:chExt cx="0" cy="0"/>
        </a:xfrm>
      </p:grpSpPr>
      <p:sp>
        <p:nvSpPr>
          <p:cNvPr id="7673" name="Google Shape;7673;ge9facb8fde_0_232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4" name="Google Shape;7674;ge9facb8fde_0_23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2"/>
        <p:cNvGrpSpPr/>
        <p:nvPr/>
      </p:nvGrpSpPr>
      <p:grpSpPr>
        <a:xfrm>
          <a:off x="0" y="0"/>
          <a:ext cx="0" cy="0"/>
          <a:chOff x="0" y="0"/>
          <a:chExt cx="0" cy="0"/>
        </a:xfrm>
      </p:grpSpPr>
      <p:sp>
        <p:nvSpPr>
          <p:cNvPr id="7843" name="Google Shape;7843;ge9facb8fde_0_234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4" name="Google Shape;7844;ge9facb8fde_0_234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7"/>
        <p:cNvGrpSpPr/>
        <p:nvPr/>
      </p:nvGrpSpPr>
      <p:grpSpPr>
        <a:xfrm>
          <a:off x="0" y="0"/>
          <a:ext cx="0" cy="0"/>
          <a:chOff x="0" y="0"/>
          <a:chExt cx="0" cy="0"/>
        </a:xfrm>
      </p:grpSpPr>
      <p:sp>
        <p:nvSpPr>
          <p:cNvPr id="8248" name="Google Shape;8248;ge9facb8fde_0_238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9" name="Google Shape;8249;ge9facb8fde_0_238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7"/>
        <p:cNvGrpSpPr/>
        <p:nvPr/>
      </p:nvGrpSpPr>
      <p:grpSpPr>
        <a:xfrm>
          <a:off x="0" y="0"/>
          <a:ext cx="0" cy="0"/>
          <a:chOff x="0" y="0"/>
          <a:chExt cx="0" cy="0"/>
        </a:xfrm>
      </p:grpSpPr>
      <p:sp>
        <p:nvSpPr>
          <p:cNvPr id="8628" name="Google Shape;8628;ge9facb8fde_0_242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9" name="Google Shape;8629;ge9facb8fde_0_24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5"/>
        <p:cNvGrpSpPr/>
        <p:nvPr/>
      </p:nvGrpSpPr>
      <p:grpSpPr>
        <a:xfrm>
          <a:off x="0" y="0"/>
          <a:ext cx="0" cy="0"/>
          <a:chOff x="0" y="0"/>
          <a:chExt cx="0" cy="0"/>
        </a:xfrm>
      </p:grpSpPr>
      <p:sp>
        <p:nvSpPr>
          <p:cNvPr id="9396" name="Google Shape;9396;ge9facb8fde_0_25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7" name="Google Shape;9397;ge9facb8fde_0_25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2"/>
        <p:cNvGrpSpPr/>
        <p:nvPr/>
      </p:nvGrpSpPr>
      <p:grpSpPr>
        <a:xfrm>
          <a:off x="0" y="0"/>
          <a:ext cx="0" cy="0"/>
          <a:chOff x="0" y="0"/>
          <a:chExt cx="0" cy="0"/>
        </a:xfrm>
      </p:grpSpPr>
      <p:sp>
        <p:nvSpPr>
          <p:cNvPr id="10803" name="Google Shape;10803;ge9facb8fde_0_264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4" name="Google Shape;10804;ge9facb8fde_0_26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ge9facb8fde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 name="Google Shape;1114;ge9facb8fde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6"/>
        <p:cNvGrpSpPr/>
        <p:nvPr/>
      </p:nvGrpSpPr>
      <p:grpSpPr>
        <a:xfrm>
          <a:off x="0" y="0"/>
          <a:ext cx="0" cy="0"/>
          <a:chOff x="0" y="0"/>
          <a:chExt cx="0" cy="0"/>
        </a:xfrm>
      </p:grpSpPr>
      <p:sp>
        <p:nvSpPr>
          <p:cNvPr id="13197" name="Google Shape;13197;ge9facb8fde_0_288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8" name="Google Shape;13198;ge9facb8fde_0_288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0"/>
        <p:cNvGrpSpPr/>
        <p:nvPr/>
      </p:nvGrpSpPr>
      <p:grpSpPr>
        <a:xfrm>
          <a:off x="0" y="0"/>
          <a:ext cx="0" cy="0"/>
          <a:chOff x="0" y="0"/>
          <a:chExt cx="0" cy="0"/>
        </a:xfrm>
      </p:grpSpPr>
      <p:sp>
        <p:nvSpPr>
          <p:cNvPr id="15211" name="Google Shape;15211;ge9facb8fde_0_308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2" name="Google Shape;15212;ge9facb8fde_0_30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46"/>
        <p:cNvGrpSpPr/>
        <p:nvPr/>
      </p:nvGrpSpPr>
      <p:grpSpPr>
        <a:xfrm>
          <a:off x="0" y="0"/>
          <a:ext cx="0" cy="0"/>
          <a:chOff x="0" y="0"/>
          <a:chExt cx="0" cy="0"/>
        </a:xfrm>
      </p:grpSpPr>
      <p:sp>
        <p:nvSpPr>
          <p:cNvPr id="16847" name="Google Shape;16847;ge9facb8fde_0_32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48" name="Google Shape;16848;ge9facb8fde_0_32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88"/>
        <p:cNvGrpSpPr/>
        <p:nvPr/>
      </p:nvGrpSpPr>
      <p:grpSpPr>
        <a:xfrm>
          <a:off x="0" y="0"/>
          <a:ext cx="0" cy="0"/>
          <a:chOff x="0" y="0"/>
          <a:chExt cx="0" cy="0"/>
        </a:xfrm>
      </p:grpSpPr>
      <p:sp>
        <p:nvSpPr>
          <p:cNvPr id="17889" name="Google Shape;17889;ge9facb8fde_0_334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90" name="Google Shape;17890;ge9facb8fde_0_33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31"/>
        <p:cNvGrpSpPr/>
        <p:nvPr/>
      </p:nvGrpSpPr>
      <p:grpSpPr>
        <a:xfrm>
          <a:off x="0" y="0"/>
          <a:ext cx="0" cy="0"/>
          <a:chOff x="0" y="0"/>
          <a:chExt cx="0" cy="0"/>
        </a:xfrm>
      </p:grpSpPr>
      <p:sp>
        <p:nvSpPr>
          <p:cNvPr id="19432" name="Google Shape;19432;ge9facb8fde_0_39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33" name="Google Shape;19433;ge9facb8fde_0_39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e70f70ec4d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e70f70ec4d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2"/>
        <p:cNvGrpSpPr/>
        <p:nvPr/>
      </p:nvGrpSpPr>
      <p:grpSpPr>
        <a:xfrm>
          <a:off x="0" y="0"/>
          <a:ext cx="0" cy="0"/>
          <a:chOff x="0" y="0"/>
          <a:chExt cx="0" cy="0"/>
        </a:xfrm>
      </p:grpSpPr>
      <p:sp>
        <p:nvSpPr>
          <p:cNvPr id="683" name="Google Shape;683;ge70f70ec4d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 name="Google Shape;684;ge70f70ec4d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63387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ge70f70ec4d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2" name="Google Shape;1222;ge70f70ec4d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7"/>
        <p:cNvGrpSpPr/>
        <p:nvPr/>
      </p:nvGrpSpPr>
      <p:grpSpPr>
        <a:xfrm>
          <a:off x="0" y="0"/>
          <a:ext cx="0" cy="0"/>
          <a:chOff x="0" y="0"/>
          <a:chExt cx="0" cy="0"/>
        </a:xfrm>
      </p:grpSpPr>
      <p:sp>
        <p:nvSpPr>
          <p:cNvPr id="2018" name="Google Shape;2018;g851a045c94_0_1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9" name="Google Shape;2019;g851a045c94_0_1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ge9facb8fde_0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 name="Google Shape;1114;ge9facb8fde_0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85093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e9facb8fde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e9facb8fde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hyperlink" Target="http://bit.ly/2TtBDfr" TargetMode="Externa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p:nvPr/>
        </p:nvSpPr>
        <p:spPr>
          <a:xfrm rot="1885554">
            <a:off x="-370445" y="-2093551"/>
            <a:ext cx="8041354" cy="7564230"/>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713225" y="668375"/>
            <a:ext cx="71178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400" b="1">
                <a:latin typeface="Cairo"/>
                <a:ea typeface="Cairo"/>
                <a:cs typeface="Cairo"/>
                <a:sym typeface="Cairo"/>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13225" y="2757925"/>
            <a:ext cx="4792200" cy="5124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a:solidFill>
                  <a:schemeClr val="lt2"/>
                </a:solidFill>
                <a:latin typeface="Oxygen"/>
                <a:ea typeface="Oxygen"/>
                <a:cs typeface="Oxygen"/>
                <a:sym typeface="Oxygen"/>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351"/>
        <p:cNvGrpSpPr/>
        <p:nvPr/>
      </p:nvGrpSpPr>
      <p:grpSpPr>
        <a:xfrm>
          <a:off x="0" y="0"/>
          <a:ext cx="0" cy="0"/>
          <a:chOff x="0" y="0"/>
          <a:chExt cx="0" cy="0"/>
        </a:xfrm>
      </p:grpSpPr>
      <p:sp>
        <p:nvSpPr>
          <p:cNvPr id="352" name="Google Shape;352;p23"/>
          <p:cNvSpPr/>
          <p:nvPr/>
        </p:nvSpPr>
        <p:spPr>
          <a:xfrm rot="1494765">
            <a:off x="-6507120" y="-2838338"/>
            <a:ext cx="8041299" cy="756415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rot="-559858">
            <a:off x="7706834" y="-1422894"/>
            <a:ext cx="8041310" cy="756422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3"/>
          <p:cNvSpPr/>
          <p:nvPr/>
        </p:nvSpPr>
        <p:spPr>
          <a:xfrm>
            <a:off x="8330225" y="4487267"/>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3"/>
          <p:cNvSpPr/>
          <p:nvPr/>
        </p:nvSpPr>
        <p:spPr>
          <a:xfrm>
            <a:off x="1" y="435326"/>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3"/>
          <p:cNvSpPr/>
          <p:nvPr/>
        </p:nvSpPr>
        <p:spPr>
          <a:xfrm rot="-8742074">
            <a:off x="-390062" y="4005049"/>
            <a:ext cx="1976552" cy="118851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23"/>
          <p:cNvGrpSpPr/>
          <p:nvPr/>
        </p:nvGrpSpPr>
        <p:grpSpPr>
          <a:xfrm rot="9367981">
            <a:off x="7500446" y="-64329"/>
            <a:ext cx="1860906" cy="908009"/>
            <a:chOff x="10083475" y="3839575"/>
            <a:chExt cx="1221925" cy="596225"/>
          </a:xfrm>
        </p:grpSpPr>
        <p:sp>
          <p:nvSpPr>
            <p:cNvPr id="358" name="Google Shape;358;p23"/>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3"/>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23"/>
          <p:cNvSpPr txBox="1">
            <a:spLocks noGrp="1"/>
          </p:cNvSpPr>
          <p:nvPr>
            <p:ph type="title"/>
          </p:nvPr>
        </p:nvSpPr>
        <p:spPr>
          <a:xfrm>
            <a:off x="937700"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1" name="Google Shape;361;p23"/>
          <p:cNvSpPr txBox="1">
            <a:spLocks noGrp="1"/>
          </p:cNvSpPr>
          <p:nvPr>
            <p:ph type="subTitle" idx="1"/>
          </p:nvPr>
        </p:nvSpPr>
        <p:spPr>
          <a:xfrm>
            <a:off x="937700"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2" name="Google Shape;362;p23"/>
          <p:cNvSpPr txBox="1">
            <a:spLocks noGrp="1"/>
          </p:cNvSpPr>
          <p:nvPr>
            <p:ph type="title" idx="2"/>
          </p:nvPr>
        </p:nvSpPr>
        <p:spPr>
          <a:xfrm>
            <a:off x="3484420"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3" name="Google Shape;363;p23"/>
          <p:cNvSpPr txBox="1">
            <a:spLocks noGrp="1"/>
          </p:cNvSpPr>
          <p:nvPr>
            <p:ph type="subTitle" idx="3"/>
          </p:nvPr>
        </p:nvSpPr>
        <p:spPr>
          <a:xfrm>
            <a:off x="3484420"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4" name="Google Shape;364;p23"/>
          <p:cNvSpPr txBox="1">
            <a:spLocks noGrp="1"/>
          </p:cNvSpPr>
          <p:nvPr>
            <p:ph type="title" idx="4"/>
          </p:nvPr>
        </p:nvSpPr>
        <p:spPr>
          <a:xfrm>
            <a:off x="6031147" y="3071300"/>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8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65" name="Google Shape;365;p23"/>
          <p:cNvSpPr txBox="1">
            <a:spLocks noGrp="1"/>
          </p:cNvSpPr>
          <p:nvPr>
            <p:ph type="subTitle" idx="5"/>
          </p:nvPr>
        </p:nvSpPr>
        <p:spPr>
          <a:xfrm>
            <a:off x="6031147" y="3617875"/>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6" name="Google Shape;366;p23"/>
          <p:cNvSpPr txBox="1">
            <a:spLocks noGrp="1"/>
          </p:cNvSpPr>
          <p:nvPr>
            <p:ph type="title" idx="6"/>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367"/>
        <p:cNvGrpSpPr/>
        <p:nvPr/>
      </p:nvGrpSpPr>
      <p:grpSpPr>
        <a:xfrm>
          <a:off x="0" y="0"/>
          <a:ext cx="0" cy="0"/>
          <a:chOff x="0" y="0"/>
          <a:chExt cx="0" cy="0"/>
        </a:xfrm>
      </p:grpSpPr>
      <p:sp>
        <p:nvSpPr>
          <p:cNvPr id="368" name="Google Shape;368;p24"/>
          <p:cNvSpPr txBox="1">
            <a:spLocks noGrp="1"/>
          </p:cNvSpPr>
          <p:nvPr>
            <p:ph type="title"/>
          </p:nvPr>
        </p:nvSpPr>
        <p:spPr>
          <a:xfrm>
            <a:off x="2577246" y="1723025"/>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69" name="Google Shape;369;p24"/>
          <p:cNvSpPr txBox="1">
            <a:spLocks noGrp="1"/>
          </p:cNvSpPr>
          <p:nvPr>
            <p:ph type="subTitle" idx="1"/>
          </p:nvPr>
        </p:nvSpPr>
        <p:spPr>
          <a:xfrm>
            <a:off x="2577246" y="22047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0" name="Google Shape;370;p24"/>
          <p:cNvSpPr txBox="1">
            <a:spLocks noGrp="1"/>
          </p:cNvSpPr>
          <p:nvPr>
            <p:ph type="title" idx="2"/>
          </p:nvPr>
        </p:nvSpPr>
        <p:spPr>
          <a:xfrm>
            <a:off x="4588554" y="1723025"/>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1" name="Google Shape;371;p24"/>
          <p:cNvSpPr txBox="1">
            <a:spLocks noGrp="1"/>
          </p:cNvSpPr>
          <p:nvPr>
            <p:ph type="subTitle" idx="3"/>
          </p:nvPr>
        </p:nvSpPr>
        <p:spPr>
          <a:xfrm>
            <a:off x="4588550" y="2204775"/>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2" name="Google Shape;372;p24"/>
          <p:cNvSpPr txBox="1">
            <a:spLocks noGrp="1"/>
          </p:cNvSpPr>
          <p:nvPr>
            <p:ph type="title" idx="4"/>
          </p:nvPr>
        </p:nvSpPr>
        <p:spPr>
          <a:xfrm>
            <a:off x="2577246" y="3156425"/>
            <a:ext cx="1978200" cy="5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3" name="Google Shape;373;p24"/>
          <p:cNvSpPr txBox="1">
            <a:spLocks noGrp="1"/>
          </p:cNvSpPr>
          <p:nvPr>
            <p:ph type="subTitle" idx="5"/>
          </p:nvPr>
        </p:nvSpPr>
        <p:spPr>
          <a:xfrm>
            <a:off x="2577246" y="3638175"/>
            <a:ext cx="1978200" cy="665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4" name="Google Shape;374;p24"/>
          <p:cNvSpPr txBox="1">
            <a:spLocks noGrp="1"/>
          </p:cNvSpPr>
          <p:nvPr>
            <p:ph type="title" idx="6"/>
          </p:nvPr>
        </p:nvSpPr>
        <p:spPr>
          <a:xfrm>
            <a:off x="4588554" y="3156425"/>
            <a:ext cx="1978200" cy="527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375" name="Google Shape;375;p24"/>
          <p:cNvSpPr txBox="1">
            <a:spLocks noGrp="1"/>
          </p:cNvSpPr>
          <p:nvPr>
            <p:ph type="subTitle" idx="7"/>
          </p:nvPr>
        </p:nvSpPr>
        <p:spPr>
          <a:xfrm>
            <a:off x="4588550" y="3638175"/>
            <a:ext cx="1978200" cy="665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76" name="Google Shape;376;p24"/>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7" name="Google Shape;377;p24"/>
          <p:cNvSpPr/>
          <p:nvPr/>
        </p:nvSpPr>
        <p:spPr>
          <a:xfrm rot="10800000">
            <a:off x="6547023" y="1350946"/>
            <a:ext cx="4199156" cy="3657872"/>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4"/>
          <p:cNvSpPr/>
          <p:nvPr/>
        </p:nvSpPr>
        <p:spPr>
          <a:xfrm rot="177447">
            <a:off x="-1548720" y="1244969"/>
            <a:ext cx="4198719" cy="36579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4"/>
          <p:cNvSpPr/>
          <p:nvPr/>
        </p:nvSpPr>
        <p:spPr>
          <a:xfrm>
            <a:off x="7791419" y="296490"/>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7684438" y="450405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4"/>
          <p:cNvSpPr/>
          <p:nvPr/>
        </p:nvSpPr>
        <p:spPr>
          <a:xfrm>
            <a:off x="-454799" y="2960039"/>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
  <p:cSld name="CUSTOM_4">
    <p:spTree>
      <p:nvGrpSpPr>
        <p:cNvPr id="1" name="Shape 382"/>
        <p:cNvGrpSpPr/>
        <p:nvPr/>
      </p:nvGrpSpPr>
      <p:grpSpPr>
        <a:xfrm>
          <a:off x="0" y="0"/>
          <a:ext cx="0" cy="0"/>
          <a:chOff x="0" y="0"/>
          <a:chExt cx="0" cy="0"/>
        </a:xfrm>
      </p:grpSpPr>
      <p:sp>
        <p:nvSpPr>
          <p:cNvPr id="383" name="Google Shape;383;p25"/>
          <p:cNvSpPr/>
          <p:nvPr/>
        </p:nvSpPr>
        <p:spPr>
          <a:xfrm rot="-571355" flipH="1">
            <a:off x="8095858" y="-1842671"/>
            <a:ext cx="8041293" cy="75642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rot="326958">
            <a:off x="-7032499" y="-1460909"/>
            <a:ext cx="8041183" cy="756431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rot="874891">
            <a:off x="8295000" y="-489797"/>
            <a:ext cx="1019460" cy="190689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 name="Google Shape;386;p25"/>
          <p:cNvGrpSpPr/>
          <p:nvPr/>
        </p:nvGrpSpPr>
        <p:grpSpPr>
          <a:xfrm rot="-1864249">
            <a:off x="-501982" y="-691866"/>
            <a:ext cx="2044656" cy="2158001"/>
            <a:chOff x="-5495613" y="-710869"/>
            <a:chExt cx="2750172" cy="2902627"/>
          </a:xfrm>
        </p:grpSpPr>
        <p:sp>
          <p:nvSpPr>
            <p:cNvPr id="387" name="Google Shape;387;p25"/>
            <p:cNvSpPr/>
            <p:nvPr/>
          </p:nvSpPr>
          <p:spPr>
            <a:xfrm rot="-3863972">
              <a:off x="-4554171" y="-427335"/>
              <a:ext cx="1411060" cy="1264278"/>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rot="-3863972">
              <a:off x="-5125593" y="53001"/>
              <a:ext cx="1611659" cy="340129"/>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5"/>
            <p:cNvSpPr/>
            <p:nvPr/>
          </p:nvSpPr>
          <p:spPr>
            <a:xfrm rot="-3863972">
              <a:off x="-5143954" y="-33158"/>
              <a:ext cx="2042354" cy="856538"/>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rot="-3863972">
              <a:off x="-3872882" y="1033713"/>
              <a:ext cx="921532" cy="1036962"/>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5"/>
            <p:cNvSpPr/>
            <p:nvPr/>
          </p:nvSpPr>
          <p:spPr>
            <a:xfrm rot="-3863972">
              <a:off x="-3871558" y="1047472"/>
              <a:ext cx="896669" cy="1022622"/>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rot="-3863972">
              <a:off x="-4782169" y="1368422"/>
              <a:ext cx="1030910" cy="408613"/>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rot="-3863972">
              <a:off x="-4685950" y="1521217"/>
              <a:ext cx="1029220" cy="196291"/>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rot="-3863972">
              <a:off x="-5586968" y="915660"/>
              <a:ext cx="1267931" cy="595852"/>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rot="-3863972">
              <a:off x="-5533089" y="1002582"/>
              <a:ext cx="1264605" cy="475733"/>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25"/>
          <p:cNvSpPr/>
          <p:nvPr/>
        </p:nvSpPr>
        <p:spPr>
          <a:xfrm>
            <a:off x="6839007" y="3"/>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7929200" y="4468929"/>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77862" y="46273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txBox="1">
            <a:spLocks noGrp="1"/>
          </p:cNvSpPr>
          <p:nvPr>
            <p:ph type="title"/>
          </p:nvPr>
        </p:nvSpPr>
        <p:spPr>
          <a:xfrm>
            <a:off x="717575"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0" name="Google Shape;400;p25"/>
          <p:cNvSpPr txBox="1">
            <a:spLocks noGrp="1"/>
          </p:cNvSpPr>
          <p:nvPr>
            <p:ph type="subTitle" idx="1"/>
          </p:nvPr>
        </p:nvSpPr>
        <p:spPr>
          <a:xfrm>
            <a:off x="717581"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1" name="Google Shape;401;p25"/>
          <p:cNvSpPr txBox="1">
            <a:spLocks noGrp="1"/>
          </p:cNvSpPr>
          <p:nvPr>
            <p:ph type="title" idx="2"/>
          </p:nvPr>
        </p:nvSpPr>
        <p:spPr>
          <a:xfrm>
            <a:off x="3384899"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2" name="Google Shape;402;p25"/>
          <p:cNvSpPr txBox="1">
            <a:spLocks noGrp="1"/>
          </p:cNvSpPr>
          <p:nvPr>
            <p:ph type="subTitle" idx="3"/>
          </p:nvPr>
        </p:nvSpPr>
        <p:spPr>
          <a:xfrm>
            <a:off x="3384901"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3" name="Google Shape;403;p25"/>
          <p:cNvSpPr txBox="1">
            <a:spLocks noGrp="1"/>
          </p:cNvSpPr>
          <p:nvPr>
            <p:ph type="title" idx="4"/>
          </p:nvPr>
        </p:nvSpPr>
        <p:spPr>
          <a:xfrm>
            <a:off x="717575"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4" name="Google Shape;404;p25"/>
          <p:cNvSpPr txBox="1">
            <a:spLocks noGrp="1"/>
          </p:cNvSpPr>
          <p:nvPr>
            <p:ph type="subTitle" idx="5"/>
          </p:nvPr>
        </p:nvSpPr>
        <p:spPr>
          <a:xfrm>
            <a:off x="717581"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5" name="Google Shape;405;p25"/>
          <p:cNvSpPr txBox="1">
            <a:spLocks noGrp="1"/>
          </p:cNvSpPr>
          <p:nvPr>
            <p:ph type="title" idx="6"/>
          </p:nvPr>
        </p:nvSpPr>
        <p:spPr>
          <a:xfrm>
            <a:off x="3384899"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6" name="Google Shape;406;p25"/>
          <p:cNvSpPr txBox="1">
            <a:spLocks noGrp="1"/>
          </p:cNvSpPr>
          <p:nvPr>
            <p:ph type="subTitle" idx="7"/>
          </p:nvPr>
        </p:nvSpPr>
        <p:spPr>
          <a:xfrm>
            <a:off x="3384901"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7" name="Google Shape;407;p25"/>
          <p:cNvSpPr txBox="1">
            <a:spLocks noGrp="1"/>
          </p:cNvSpPr>
          <p:nvPr>
            <p:ph type="title" idx="8"/>
          </p:nvPr>
        </p:nvSpPr>
        <p:spPr>
          <a:xfrm>
            <a:off x="6052221" y="1573548"/>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08" name="Google Shape;408;p25"/>
          <p:cNvSpPr txBox="1">
            <a:spLocks noGrp="1"/>
          </p:cNvSpPr>
          <p:nvPr>
            <p:ph type="subTitle" idx="9"/>
          </p:nvPr>
        </p:nvSpPr>
        <p:spPr>
          <a:xfrm>
            <a:off x="6052219" y="2364381"/>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09" name="Google Shape;409;p25"/>
          <p:cNvSpPr txBox="1">
            <a:spLocks noGrp="1"/>
          </p:cNvSpPr>
          <p:nvPr>
            <p:ph type="title" idx="13"/>
          </p:nvPr>
        </p:nvSpPr>
        <p:spPr>
          <a:xfrm>
            <a:off x="6052221" y="3284673"/>
            <a:ext cx="2374200" cy="732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Clr>
                <a:schemeClr val="dk2"/>
              </a:buClr>
              <a:buSzPts val="2800"/>
              <a:buNone/>
              <a:defRPr sz="2800">
                <a:solidFill>
                  <a:schemeClr val="dk2"/>
                </a:solidFill>
              </a:defRPr>
            </a:lvl1pPr>
            <a:lvl2pPr lvl="1" algn="ctr" rtl="0">
              <a:spcBef>
                <a:spcPts val="0"/>
              </a:spcBef>
              <a:spcAft>
                <a:spcPts val="0"/>
              </a:spcAft>
              <a:buClr>
                <a:schemeClr val="dk2"/>
              </a:buClr>
              <a:buSzPts val="2800"/>
              <a:buNone/>
              <a:defRPr>
                <a:solidFill>
                  <a:schemeClr val="dk2"/>
                </a:solidFill>
              </a:defRPr>
            </a:lvl2pPr>
            <a:lvl3pPr lvl="2" algn="ctr" rtl="0">
              <a:spcBef>
                <a:spcPts val="0"/>
              </a:spcBef>
              <a:spcAft>
                <a:spcPts val="0"/>
              </a:spcAft>
              <a:buClr>
                <a:schemeClr val="dk2"/>
              </a:buClr>
              <a:buSzPts val="2800"/>
              <a:buNone/>
              <a:defRPr>
                <a:solidFill>
                  <a:schemeClr val="dk2"/>
                </a:solidFill>
              </a:defRPr>
            </a:lvl3pPr>
            <a:lvl4pPr lvl="3" algn="ctr" rtl="0">
              <a:spcBef>
                <a:spcPts val="0"/>
              </a:spcBef>
              <a:spcAft>
                <a:spcPts val="0"/>
              </a:spcAft>
              <a:buClr>
                <a:schemeClr val="dk2"/>
              </a:buClr>
              <a:buSzPts val="2800"/>
              <a:buNone/>
              <a:defRPr>
                <a:solidFill>
                  <a:schemeClr val="dk2"/>
                </a:solidFill>
              </a:defRPr>
            </a:lvl4pPr>
            <a:lvl5pPr lvl="4" algn="ctr" rtl="0">
              <a:spcBef>
                <a:spcPts val="0"/>
              </a:spcBef>
              <a:spcAft>
                <a:spcPts val="0"/>
              </a:spcAft>
              <a:buClr>
                <a:schemeClr val="dk2"/>
              </a:buClr>
              <a:buSzPts val="2800"/>
              <a:buNone/>
              <a:defRPr>
                <a:solidFill>
                  <a:schemeClr val="dk2"/>
                </a:solidFill>
              </a:defRPr>
            </a:lvl5pPr>
            <a:lvl6pPr lvl="5" algn="ctr" rtl="0">
              <a:spcBef>
                <a:spcPts val="0"/>
              </a:spcBef>
              <a:spcAft>
                <a:spcPts val="0"/>
              </a:spcAft>
              <a:buClr>
                <a:schemeClr val="dk2"/>
              </a:buClr>
              <a:buSzPts val="2800"/>
              <a:buNone/>
              <a:defRPr>
                <a:solidFill>
                  <a:schemeClr val="dk2"/>
                </a:solidFill>
              </a:defRPr>
            </a:lvl6pPr>
            <a:lvl7pPr lvl="6" algn="ctr" rtl="0">
              <a:spcBef>
                <a:spcPts val="0"/>
              </a:spcBef>
              <a:spcAft>
                <a:spcPts val="0"/>
              </a:spcAft>
              <a:buClr>
                <a:schemeClr val="dk2"/>
              </a:buClr>
              <a:buSzPts val="2800"/>
              <a:buNone/>
              <a:defRPr>
                <a:solidFill>
                  <a:schemeClr val="dk2"/>
                </a:solidFill>
              </a:defRPr>
            </a:lvl7pPr>
            <a:lvl8pPr lvl="7" algn="ctr" rtl="0">
              <a:spcBef>
                <a:spcPts val="0"/>
              </a:spcBef>
              <a:spcAft>
                <a:spcPts val="0"/>
              </a:spcAft>
              <a:buClr>
                <a:schemeClr val="dk2"/>
              </a:buClr>
              <a:buSzPts val="2800"/>
              <a:buNone/>
              <a:defRPr>
                <a:solidFill>
                  <a:schemeClr val="dk2"/>
                </a:solidFill>
              </a:defRPr>
            </a:lvl8pPr>
            <a:lvl9pPr lvl="8" algn="ctr" rtl="0">
              <a:spcBef>
                <a:spcPts val="0"/>
              </a:spcBef>
              <a:spcAft>
                <a:spcPts val="0"/>
              </a:spcAft>
              <a:buClr>
                <a:schemeClr val="dk2"/>
              </a:buClr>
              <a:buSzPts val="2800"/>
              <a:buNone/>
              <a:defRPr>
                <a:solidFill>
                  <a:schemeClr val="dk2"/>
                </a:solidFill>
              </a:defRPr>
            </a:lvl9pPr>
          </a:lstStyle>
          <a:p>
            <a:endParaRPr/>
          </a:p>
        </p:txBody>
      </p:sp>
      <p:sp>
        <p:nvSpPr>
          <p:cNvPr id="410" name="Google Shape;410;p25"/>
          <p:cNvSpPr txBox="1">
            <a:spLocks noGrp="1"/>
          </p:cNvSpPr>
          <p:nvPr>
            <p:ph type="subTitle" idx="14"/>
          </p:nvPr>
        </p:nvSpPr>
        <p:spPr>
          <a:xfrm>
            <a:off x="6052219" y="4083775"/>
            <a:ext cx="2374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411" name="Google Shape;411;p25"/>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412"/>
        <p:cNvGrpSpPr/>
        <p:nvPr/>
      </p:nvGrpSpPr>
      <p:grpSpPr>
        <a:xfrm>
          <a:off x="0" y="0"/>
          <a:ext cx="0" cy="0"/>
          <a:chOff x="0" y="0"/>
          <a:chExt cx="0" cy="0"/>
        </a:xfrm>
      </p:grpSpPr>
      <p:sp>
        <p:nvSpPr>
          <p:cNvPr id="413" name="Google Shape;413;p26"/>
          <p:cNvSpPr/>
          <p:nvPr/>
        </p:nvSpPr>
        <p:spPr>
          <a:xfrm rot="1652765">
            <a:off x="-2104067" y="-239157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 name="Google Shape;414;p26"/>
          <p:cNvGrpSpPr/>
          <p:nvPr/>
        </p:nvGrpSpPr>
        <p:grpSpPr>
          <a:xfrm rot="-3863970">
            <a:off x="5793810" y="-1644513"/>
            <a:ext cx="3881555" cy="4549437"/>
            <a:chOff x="9395708" y="-2591285"/>
            <a:chExt cx="2431070" cy="2849374"/>
          </a:xfrm>
        </p:grpSpPr>
        <p:sp>
          <p:nvSpPr>
            <p:cNvPr id="415" name="Google Shape;415;p26"/>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6"/>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6"/>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6"/>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6"/>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6"/>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6"/>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6"/>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6"/>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6"/>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6"/>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6"/>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6"/>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6"/>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6"/>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6"/>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6"/>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6"/>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26"/>
          <p:cNvSpPr/>
          <p:nvPr/>
        </p:nvSpPr>
        <p:spPr>
          <a:xfrm>
            <a:off x="131088" y="255399"/>
            <a:ext cx="980350" cy="360308"/>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6"/>
          <p:cNvSpPr txBox="1">
            <a:spLocks noGrp="1"/>
          </p:cNvSpPr>
          <p:nvPr>
            <p:ph type="ctrTitle"/>
          </p:nvPr>
        </p:nvSpPr>
        <p:spPr>
          <a:xfrm>
            <a:off x="713225" y="564025"/>
            <a:ext cx="3858900" cy="80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000" b="1">
                <a:latin typeface="Cairo"/>
                <a:ea typeface="Cairo"/>
                <a:cs typeface="Cairo"/>
                <a:sym typeface="Cairo"/>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49" name="Google Shape;449;p26"/>
          <p:cNvSpPr txBox="1">
            <a:spLocks noGrp="1"/>
          </p:cNvSpPr>
          <p:nvPr>
            <p:ph type="subTitle" idx="1"/>
          </p:nvPr>
        </p:nvSpPr>
        <p:spPr>
          <a:xfrm>
            <a:off x="816670" y="1538725"/>
            <a:ext cx="3630300" cy="156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solidFill>
                  <a:schemeClr val="lt2"/>
                </a:solidFill>
                <a:latin typeface="Oxygen"/>
                <a:ea typeface="Oxygen"/>
                <a:cs typeface="Oxygen"/>
                <a:sym typeface="Oxygen"/>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50" name="Google Shape;450;p26"/>
          <p:cNvSpPr txBox="1"/>
          <p:nvPr/>
        </p:nvSpPr>
        <p:spPr>
          <a:xfrm>
            <a:off x="4830900" y="3311150"/>
            <a:ext cx="3427200" cy="9051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300"/>
              </a:spcBef>
              <a:spcAft>
                <a:spcPts val="0"/>
              </a:spcAft>
              <a:buNone/>
            </a:pPr>
            <a:r>
              <a:rPr lang="en" sz="1300">
                <a:solidFill>
                  <a:schemeClr val="lt2"/>
                </a:solidFill>
                <a:latin typeface="Oxygen"/>
                <a:ea typeface="Oxygen"/>
                <a:cs typeface="Oxygen"/>
                <a:sym typeface="Oxygen"/>
              </a:rPr>
              <a:t>CREDITS: This presentation template was created by </a:t>
            </a:r>
            <a:r>
              <a:rPr lang="en" sz="1300" b="1">
                <a:solidFill>
                  <a:schemeClr val="lt2"/>
                </a:solidFill>
                <a:uFill>
                  <a:noFill/>
                </a:uFill>
                <a:latin typeface="Oxygen"/>
                <a:ea typeface="Oxygen"/>
                <a:cs typeface="Oxygen"/>
                <a:sym typeface="Oxygen"/>
                <a:hlinkClick r:id="rId2">
                  <a:extLst>
                    <a:ext uri="{A12FA001-AC4F-418D-AE19-62706E023703}">
                      <ahyp:hlinkClr xmlns:ahyp="http://schemas.microsoft.com/office/drawing/2018/hyperlinkcolor" val="tx"/>
                    </a:ext>
                  </a:extLst>
                </a:hlinkClick>
              </a:rPr>
              <a:t>Slidesgo</a:t>
            </a:r>
            <a:r>
              <a:rPr lang="en" sz="1300">
                <a:solidFill>
                  <a:schemeClr val="lt2"/>
                </a:solidFill>
                <a:latin typeface="Oxygen"/>
                <a:ea typeface="Oxygen"/>
                <a:cs typeface="Oxygen"/>
                <a:sym typeface="Oxygen"/>
              </a:rPr>
              <a:t>, including icons by </a:t>
            </a:r>
            <a:r>
              <a:rPr lang="en" sz="1300" b="1">
                <a:solidFill>
                  <a:schemeClr val="lt2"/>
                </a:solidFill>
                <a:uFill>
                  <a:noFill/>
                </a:uFill>
                <a:latin typeface="Oxygen"/>
                <a:ea typeface="Oxygen"/>
                <a:cs typeface="Oxygen"/>
                <a:sym typeface="Oxygen"/>
                <a:hlinkClick r:id="rId3">
                  <a:extLst>
                    <a:ext uri="{A12FA001-AC4F-418D-AE19-62706E023703}">
                      <ahyp:hlinkClr xmlns:ahyp="http://schemas.microsoft.com/office/drawing/2018/hyperlinkcolor" val="tx"/>
                    </a:ext>
                  </a:extLst>
                </a:hlinkClick>
              </a:rPr>
              <a:t>Flaticon</a:t>
            </a:r>
            <a:r>
              <a:rPr lang="en" sz="1300" b="1">
                <a:solidFill>
                  <a:schemeClr val="lt2"/>
                </a:solidFill>
                <a:latin typeface="Oxygen"/>
                <a:ea typeface="Oxygen"/>
                <a:cs typeface="Oxygen"/>
                <a:sym typeface="Oxygen"/>
              </a:rPr>
              <a:t> </a:t>
            </a:r>
            <a:r>
              <a:rPr lang="en" sz="1300">
                <a:solidFill>
                  <a:schemeClr val="lt2"/>
                </a:solidFill>
                <a:latin typeface="Oxygen"/>
                <a:ea typeface="Oxygen"/>
                <a:cs typeface="Oxygen"/>
                <a:sym typeface="Oxygen"/>
              </a:rPr>
              <a:t>and infographics &amp; images by </a:t>
            </a:r>
            <a:r>
              <a:rPr lang="en" sz="1300" b="1">
                <a:solidFill>
                  <a:schemeClr val="lt2"/>
                </a:solidFill>
                <a:uFill>
                  <a:noFill/>
                </a:uFill>
                <a:latin typeface="Oxygen"/>
                <a:ea typeface="Oxygen"/>
                <a:cs typeface="Oxygen"/>
                <a:sym typeface="Oxygen"/>
                <a:hlinkClick r:id="rId4">
                  <a:extLst>
                    <a:ext uri="{A12FA001-AC4F-418D-AE19-62706E023703}">
                      <ahyp:hlinkClr xmlns:ahyp="http://schemas.microsoft.com/office/drawing/2018/hyperlinkcolor" val="tx"/>
                    </a:ext>
                  </a:extLst>
                </a:hlinkClick>
              </a:rPr>
              <a:t>Freepik</a:t>
            </a:r>
            <a:r>
              <a:rPr lang="en" sz="1300" b="1">
                <a:solidFill>
                  <a:schemeClr val="lt2"/>
                </a:solidFill>
                <a:latin typeface="Oxygen"/>
                <a:ea typeface="Oxygen"/>
                <a:cs typeface="Oxygen"/>
                <a:sym typeface="Oxygen"/>
              </a:rPr>
              <a:t> </a:t>
            </a:r>
            <a:r>
              <a:rPr lang="en" sz="1300">
                <a:solidFill>
                  <a:schemeClr val="lt2"/>
                </a:solidFill>
                <a:latin typeface="Oxygen"/>
                <a:ea typeface="Oxygen"/>
                <a:cs typeface="Oxygen"/>
                <a:sym typeface="Oxygen"/>
              </a:rPr>
              <a:t>and illustrations by </a:t>
            </a:r>
            <a:r>
              <a:rPr lang="en" sz="1300" b="1">
                <a:solidFill>
                  <a:schemeClr val="lt2"/>
                </a:solidFill>
                <a:uFill>
                  <a:noFill/>
                </a:uFill>
                <a:latin typeface="Oxygen"/>
                <a:ea typeface="Oxygen"/>
                <a:cs typeface="Oxygen"/>
                <a:sym typeface="Oxygen"/>
                <a:hlinkClick r:id="rId5">
                  <a:extLst>
                    <a:ext uri="{A12FA001-AC4F-418D-AE19-62706E023703}">
                      <ahyp:hlinkClr xmlns:ahyp="http://schemas.microsoft.com/office/drawing/2018/hyperlinkcolor" val="tx"/>
                    </a:ext>
                  </a:extLst>
                </a:hlinkClick>
              </a:rPr>
              <a:t>Storyset</a:t>
            </a:r>
            <a:endParaRPr sz="1300" b="1">
              <a:solidFill>
                <a:schemeClr val="lt2"/>
              </a:solidFill>
              <a:latin typeface="Oxygen"/>
              <a:ea typeface="Oxygen"/>
              <a:cs typeface="Oxygen"/>
              <a:sym typeface="Oxygen"/>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
  <p:cSld name="CUSTOM_13">
    <p:spTree>
      <p:nvGrpSpPr>
        <p:cNvPr id="1" name="Shape 451"/>
        <p:cNvGrpSpPr/>
        <p:nvPr/>
      </p:nvGrpSpPr>
      <p:grpSpPr>
        <a:xfrm>
          <a:off x="0" y="0"/>
          <a:ext cx="0" cy="0"/>
          <a:chOff x="0" y="0"/>
          <a:chExt cx="0" cy="0"/>
        </a:xfrm>
      </p:grpSpPr>
      <p:sp>
        <p:nvSpPr>
          <p:cNvPr id="452" name="Google Shape;452;p27"/>
          <p:cNvSpPr/>
          <p:nvPr/>
        </p:nvSpPr>
        <p:spPr>
          <a:xfrm rot="9305235" flipH="1">
            <a:off x="-6488070" y="332763"/>
            <a:ext cx="8041299" cy="756415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rot="-10240142" flipH="1">
            <a:off x="7725884" y="-1082749"/>
            <a:ext cx="8041310" cy="756422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7"/>
          <p:cNvSpPr/>
          <p:nvPr/>
        </p:nvSpPr>
        <p:spPr>
          <a:xfrm flipH="1">
            <a:off x="8349275" y="78896"/>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7"/>
          <p:cNvSpPr/>
          <p:nvPr/>
        </p:nvSpPr>
        <p:spPr>
          <a:xfrm flipH="1">
            <a:off x="19042" y="4640474"/>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7"/>
          <p:cNvSpPr/>
          <p:nvPr/>
        </p:nvSpPr>
        <p:spPr>
          <a:xfrm rot="-2057926" flipH="1">
            <a:off x="-371012" y="-134976"/>
            <a:ext cx="1976552" cy="118851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 name="Google Shape;457;p27"/>
          <p:cNvGrpSpPr/>
          <p:nvPr/>
        </p:nvGrpSpPr>
        <p:grpSpPr>
          <a:xfrm rot="1432019" flipH="1">
            <a:off x="7519496" y="4214903"/>
            <a:ext cx="1860906" cy="908009"/>
            <a:chOff x="10083475" y="3839575"/>
            <a:chExt cx="1221925" cy="596225"/>
          </a:xfrm>
        </p:grpSpPr>
        <p:sp>
          <p:nvSpPr>
            <p:cNvPr id="458" name="Google Shape;458;p27"/>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7"/>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1">
  <p:cSld name="CUSTOM_14">
    <p:spTree>
      <p:nvGrpSpPr>
        <p:cNvPr id="1" name="Shape 460"/>
        <p:cNvGrpSpPr/>
        <p:nvPr/>
      </p:nvGrpSpPr>
      <p:grpSpPr>
        <a:xfrm>
          <a:off x="0" y="0"/>
          <a:ext cx="0" cy="0"/>
          <a:chOff x="0" y="0"/>
          <a:chExt cx="0" cy="0"/>
        </a:xfrm>
      </p:grpSpPr>
      <p:sp>
        <p:nvSpPr>
          <p:cNvPr id="461" name="Google Shape;461;p28"/>
          <p:cNvSpPr/>
          <p:nvPr/>
        </p:nvSpPr>
        <p:spPr>
          <a:xfrm rot="5266434" flipH="1">
            <a:off x="7590396" y="2073787"/>
            <a:ext cx="4707909" cy="3613596"/>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rot="-817974" flipH="1">
            <a:off x="-1420019" y="-2163976"/>
            <a:ext cx="4707987" cy="361349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flipH="1">
            <a:off x="83439" y="2932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28"/>
          <p:cNvGrpSpPr/>
          <p:nvPr/>
        </p:nvGrpSpPr>
        <p:grpSpPr>
          <a:xfrm rot="-10326178">
            <a:off x="-761665" y="3127457"/>
            <a:ext cx="2763839" cy="3239400"/>
            <a:chOff x="-7501642" y="749515"/>
            <a:chExt cx="2431070" cy="2849374"/>
          </a:xfrm>
        </p:grpSpPr>
        <p:sp>
          <p:nvSpPr>
            <p:cNvPr id="465" name="Google Shape;465;p28"/>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 name="Google Shape;494;p28"/>
          <p:cNvSpPr/>
          <p:nvPr/>
        </p:nvSpPr>
        <p:spPr>
          <a:xfrm flipH="1">
            <a:off x="7951089" y="45992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2">
  <p:cSld name="CUSTOM_15">
    <p:spTree>
      <p:nvGrpSpPr>
        <p:cNvPr id="1" name="Shape 495"/>
        <p:cNvGrpSpPr/>
        <p:nvPr/>
      </p:nvGrpSpPr>
      <p:grpSpPr>
        <a:xfrm>
          <a:off x="0" y="0"/>
          <a:ext cx="0" cy="0"/>
          <a:chOff x="0" y="0"/>
          <a:chExt cx="0" cy="0"/>
        </a:xfrm>
      </p:grpSpPr>
      <p:sp>
        <p:nvSpPr>
          <p:cNvPr id="496" name="Google Shape;496;p29"/>
          <p:cNvSpPr/>
          <p:nvPr/>
        </p:nvSpPr>
        <p:spPr>
          <a:xfrm rot="-1376154" flipH="1">
            <a:off x="-3744095" y="-5828350"/>
            <a:ext cx="10727883" cy="8234023"/>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rgbClr val="F0D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9"/>
          <p:cNvSpPr/>
          <p:nvPr/>
        </p:nvSpPr>
        <p:spPr>
          <a:xfrm flipH="1">
            <a:off x="7760633" y="293281"/>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9"/>
          <p:cNvSpPr/>
          <p:nvPr/>
        </p:nvSpPr>
        <p:spPr>
          <a:xfrm flipH="1">
            <a:off x="115013" y="459929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 name="Google Shape;499;p29"/>
          <p:cNvGrpSpPr/>
          <p:nvPr/>
        </p:nvGrpSpPr>
        <p:grpSpPr>
          <a:xfrm rot="-5970486">
            <a:off x="-645722" y="-1872785"/>
            <a:ext cx="3501191" cy="4103625"/>
            <a:chOff x="9395708" y="-2591285"/>
            <a:chExt cx="2431070" cy="2849374"/>
          </a:xfrm>
        </p:grpSpPr>
        <p:sp>
          <p:nvSpPr>
            <p:cNvPr id="500" name="Google Shape;500;p29"/>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9"/>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9"/>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9"/>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9"/>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9"/>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9"/>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9"/>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9"/>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9"/>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9"/>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9"/>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9"/>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9"/>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9"/>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9"/>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9"/>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9"/>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9"/>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9"/>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9"/>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9"/>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9"/>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9"/>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9"/>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3">
  <p:cSld name="CUSTOM_16">
    <p:spTree>
      <p:nvGrpSpPr>
        <p:cNvPr id="1" name="Shape 532"/>
        <p:cNvGrpSpPr/>
        <p:nvPr/>
      </p:nvGrpSpPr>
      <p:grpSpPr>
        <a:xfrm>
          <a:off x="0" y="0"/>
          <a:ext cx="0" cy="0"/>
          <a:chOff x="0" y="0"/>
          <a:chExt cx="0" cy="0"/>
        </a:xfrm>
      </p:grpSpPr>
      <p:sp>
        <p:nvSpPr>
          <p:cNvPr id="533" name="Google Shape;533;p30"/>
          <p:cNvSpPr/>
          <p:nvPr/>
        </p:nvSpPr>
        <p:spPr>
          <a:xfrm rot="-1158018" flipH="1">
            <a:off x="-1506736" y="-1815161"/>
            <a:ext cx="10915830" cy="8195308"/>
          </a:xfrm>
          <a:custGeom>
            <a:avLst/>
            <a:gdLst/>
            <a:ahLst/>
            <a:cxnLst/>
            <a:rect l="l" t="t" r="r" b="b"/>
            <a:pathLst>
              <a:path w="154812" h="130137" extrusionOk="0">
                <a:moveTo>
                  <a:pt x="92281" y="1"/>
                </a:moveTo>
                <a:cubicBezTo>
                  <a:pt x="91659" y="1"/>
                  <a:pt x="91020" y="24"/>
                  <a:pt x="90365" y="72"/>
                </a:cubicBezTo>
                <a:cubicBezTo>
                  <a:pt x="54673" y="2741"/>
                  <a:pt x="60244" y="27726"/>
                  <a:pt x="35693" y="40601"/>
                </a:cubicBezTo>
                <a:cubicBezTo>
                  <a:pt x="11142" y="53477"/>
                  <a:pt x="1" y="80997"/>
                  <a:pt x="5538" y="100978"/>
                </a:cubicBezTo>
                <a:cubicBezTo>
                  <a:pt x="8573" y="111978"/>
                  <a:pt x="15494" y="116223"/>
                  <a:pt x="23212" y="116223"/>
                </a:cubicBezTo>
                <a:cubicBezTo>
                  <a:pt x="29489" y="116223"/>
                  <a:pt x="36294" y="113415"/>
                  <a:pt x="41964" y="109151"/>
                </a:cubicBezTo>
                <a:cubicBezTo>
                  <a:pt x="45455" y="106528"/>
                  <a:pt x="48555" y="105380"/>
                  <a:pt x="51623" y="105380"/>
                </a:cubicBezTo>
                <a:cubicBezTo>
                  <a:pt x="59637" y="105380"/>
                  <a:pt x="67435" y="113209"/>
                  <a:pt x="81426" y="123027"/>
                </a:cubicBezTo>
                <a:cubicBezTo>
                  <a:pt x="88167" y="127738"/>
                  <a:pt x="97536" y="130136"/>
                  <a:pt x="107139" y="130136"/>
                </a:cubicBezTo>
                <a:cubicBezTo>
                  <a:pt x="125146" y="130136"/>
                  <a:pt x="143979" y="121706"/>
                  <a:pt x="147873" y="104280"/>
                </a:cubicBezTo>
                <a:cubicBezTo>
                  <a:pt x="154811" y="73325"/>
                  <a:pt x="116984" y="53878"/>
                  <a:pt x="115884" y="36398"/>
                </a:cubicBezTo>
                <a:cubicBezTo>
                  <a:pt x="114852" y="19539"/>
                  <a:pt x="110176" y="1"/>
                  <a:pt x="92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flipH="1">
            <a:off x="152870" y="3137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flipH="1">
            <a:off x="7991070" y="806199"/>
            <a:ext cx="980350" cy="360308"/>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 name="Google Shape;536;p30"/>
          <p:cNvGrpSpPr/>
          <p:nvPr/>
        </p:nvGrpSpPr>
        <p:grpSpPr>
          <a:xfrm rot="5813467">
            <a:off x="5068447" y="2547461"/>
            <a:ext cx="3501237" cy="4103679"/>
            <a:chOff x="9395708" y="-2591285"/>
            <a:chExt cx="2431070" cy="2849374"/>
          </a:xfrm>
        </p:grpSpPr>
        <p:sp>
          <p:nvSpPr>
            <p:cNvPr id="537" name="Google Shape;537;p30"/>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434"/>
        <p:cNvGrpSpPr/>
        <p:nvPr/>
      </p:nvGrpSpPr>
      <p:grpSpPr>
        <a:xfrm>
          <a:off x="0" y="0"/>
          <a:ext cx="0" cy="0"/>
          <a:chOff x="0" y="0"/>
          <a:chExt cx="0" cy="0"/>
        </a:xfrm>
      </p:grpSpPr>
      <p:sp>
        <p:nvSpPr>
          <p:cNvPr id="435" name="Google Shape;435;p9"/>
          <p:cNvSpPr/>
          <p:nvPr/>
        </p:nvSpPr>
        <p:spPr>
          <a:xfrm rot="-10435229">
            <a:off x="6733077" y="-525208"/>
            <a:ext cx="2913664" cy="3202540"/>
          </a:xfrm>
          <a:custGeom>
            <a:avLst/>
            <a:gdLst/>
            <a:ahLst/>
            <a:cxnLst/>
            <a:rect l="l" t="t" r="r" b="b"/>
            <a:pathLst>
              <a:path w="21060" h="23148" extrusionOk="0">
                <a:moveTo>
                  <a:pt x="8380" y="6918"/>
                </a:moveTo>
                <a:cubicBezTo>
                  <a:pt x="8420" y="6918"/>
                  <a:pt x="8462" y="6929"/>
                  <a:pt x="8506" y="6956"/>
                </a:cubicBezTo>
                <a:cubicBezTo>
                  <a:pt x="8512" y="6959"/>
                  <a:pt x="8518" y="6960"/>
                  <a:pt x="8524" y="6960"/>
                </a:cubicBezTo>
                <a:cubicBezTo>
                  <a:pt x="8532" y="6960"/>
                  <a:pt x="8540" y="6958"/>
                  <a:pt x="8547" y="6952"/>
                </a:cubicBezTo>
                <a:lnTo>
                  <a:pt x="8547" y="6952"/>
                </a:lnTo>
                <a:cubicBezTo>
                  <a:pt x="8714" y="7090"/>
                  <a:pt x="8575" y="7586"/>
                  <a:pt x="8298" y="7586"/>
                </a:cubicBezTo>
                <a:cubicBezTo>
                  <a:pt x="8269" y="7586"/>
                  <a:pt x="8240" y="7581"/>
                  <a:pt x="8209" y="7570"/>
                </a:cubicBezTo>
                <a:cubicBezTo>
                  <a:pt x="7940" y="7473"/>
                  <a:pt x="8105" y="6918"/>
                  <a:pt x="8380" y="6918"/>
                </a:cubicBezTo>
                <a:close/>
                <a:moveTo>
                  <a:pt x="6175" y="10161"/>
                </a:moveTo>
                <a:lnTo>
                  <a:pt x="6175" y="10161"/>
                </a:lnTo>
                <a:cubicBezTo>
                  <a:pt x="6482" y="10165"/>
                  <a:pt x="6770" y="10256"/>
                  <a:pt x="7039" y="10412"/>
                </a:cubicBezTo>
                <a:cubicBezTo>
                  <a:pt x="7390" y="10616"/>
                  <a:pt x="7698" y="11081"/>
                  <a:pt x="7254" y="11380"/>
                </a:cubicBezTo>
                <a:cubicBezTo>
                  <a:pt x="7144" y="11453"/>
                  <a:pt x="7028" y="11486"/>
                  <a:pt x="6912" y="11486"/>
                </a:cubicBezTo>
                <a:cubicBezTo>
                  <a:pt x="6330" y="11486"/>
                  <a:pt x="5768" y="10664"/>
                  <a:pt x="6175" y="10161"/>
                </a:cubicBezTo>
                <a:close/>
                <a:moveTo>
                  <a:pt x="11541" y="11918"/>
                </a:moveTo>
                <a:cubicBezTo>
                  <a:pt x="11554" y="11918"/>
                  <a:pt x="11566" y="11919"/>
                  <a:pt x="11579" y="11920"/>
                </a:cubicBezTo>
                <a:cubicBezTo>
                  <a:pt x="11591" y="11944"/>
                  <a:pt x="11615" y="11960"/>
                  <a:pt x="11643" y="11961"/>
                </a:cubicBezTo>
                <a:cubicBezTo>
                  <a:pt x="11987" y="11992"/>
                  <a:pt x="12005" y="12376"/>
                  <a:pt x="11915" y="12633"/>
                </a:cubicBezTo>
                <a:cubicBezTo>
                  <a:pt x="11863" y="12776"/>
                  <a:pt x="11771" y="12903"/>
                  <a:pt x="11649" y="12995"/>
                </a:cubicBezTo>
                <a:cubicBezTo>
                  <a:pt x="11538" y="13036"/>
                  <a:pt x="11421" y="13073"/>
                  <a:pt x="11301" y="13073"/>
                </a:cubicBezTo>
                <a:cubicBezTo>
                  <a:pt x="11261" y="13073"/>
                  <a:pt x="11220" y="13069"/>
                  <a:pt x="11179" y="13059"/>
                </a:cubicBezTo>
                <a:cubicBezTo>
                  <a:pt x="10907" y="12989"/>
                  <a:pt x="10855" y="12763"/>
                  <a:pt x="10920" y="12517"/>
                </a:cubicBezTo>
                <a:cubicBezTo>
                  <a:pt x="10981" y="12278"/>
                  <a:pt x="11251" y="11918"/>
                  <a:pt x="11541" y="11918"/>
                </a:cubicBezTo>
                <a:close/>
                <a:moveTo>
                  <a:pt x="11240" y="16938"/>
                </a:moveTo>
                <a:cubicBezTo>
                  <a:pt x="11604" y="16938"/>
                  <a:pt x="12276" y="17073"/>
                  <a:pt x="12069" y="17573"/>
                </a:cubicBezTo>
                <a:cubicBezTo>
                  <a:pt x="11907" y="17968"/>
                  <a:pt x="11473" y="18038"/>
                  <a:pt x="11099" y="18052"/>
                </a:cubicBezTo>
                <a:cubicBezTo>
                  <a:pt x="11052" y="18053"/>
                  <a:pt x="11004" y="18055"/>
                  <a:pt x="10956" y="18055"/>
                </a:cubicBezTo>
                <a:cubicBezTo>
                  <a:pt x="10843" y="18055"/>
                  <a:pt x="10728" y="18047"/>
                  <a:pt x="10622" y="18018"/>
                </a:cubicBezTo>
                <a:cubicBezTo>
                  <a:pt x="10548" y="17986"/>
                  <a:pt x="10474" y="17957"/>
                  <a:pt x="10401" y="17928"/>
                </a:cubicBezTo>
                <a:cubicBezTo>
                  <a:pt x="10057" y="17717"/>
                  <a:pt x="10089" y="17458"/>
                  <a:pt x="10496" y="17150"/>
                </a:cubicBezTo>
                <a:cubicBezTo>
                  <a:pt x="10518" y="17149"/>
                  <a:pt x="10537" y="17133"/>
                  <a:pt x="10541" y="17110"/>
                </a:cubicBezTo>
                <a:cubicBezTo>
                  <a:pt x="10727" y="17028"/>
                  <a:pt x="10921" y="16965"/>
                  <a:pt x="11123" y="16944"/>
                </a:cubicBezTo>
                <a:cubicBezTo>
                  <a:pt x="11156" y="16940"/>
                  <a:pt x="11196" y="16938"/>
                  <a:pt x="11240" y="16938"/>
                </a:cubicBezTo>
                <a:close/>
                <a:moveTo>
                  <a:pt x="5572" y="0"/>
                </a:moveTo>
                <a:cubicBezTo>
                  <a:pt x="5549" y="0"/>
                  <a:pt x="5526" y="11"/>
                  <a:pt x="5514" y="38"/>
                </a:cubicBezTo>
                <a:cubicBezTo>
                  <a:pt x="5467" y="128"/>
                  <a:pt x="5424" y="222"/>
                  <a:pt x="5388" y="316"/>
                </a:cubicBezTo>
                <a:cubicBezTo>
                  <a:pt x="5384" y="322"/>
                  <a:pt x="5380" y="323"/>
                  <a:pt x="5379" y="327"/>
                </a:cubicBezTo>
                <a:cubicBezTo>
                  <a:pt x="5012" y="1247"/>
                  <a:pt x="4393" y="1898"/>
                  <a:pt x="3545" y="2390"/>
                </a:cubicBezTo>
                <a:cubicBezTo>
                  <a:pt x="3069" y="2666"/>
                  <a:pt x="2701" y="2957"/>
                  <a:pt x="2588" y="3522"/>
                </a:cubicBezTo>
                <a:cubicBezTo>
                  <a:pt x="2486" y="4037"/>
                  <a:pt x="2652" y="4557"/>
                  <a:pt x="2964" y="4965"/>
                </a:cubicBezTo>
                <a:cubicBezTo>
                  <a:pt x="3133" y="5187"/>
                  <a:pt x="3345" y="5367"/>
                  <a:pt x="3572" y="5523"/>
                </a:cubicBezTo>
                <a:cubicBezTo>
                  <a:pt x="3912" y="5752"/>
                  <a:pt x="4627" y="5925"/>
                  <a:pt x="4739" y="6396"/>
                </a:cubicBezTo>
                <a:cubicBezTo>
                  <a:pt x="4631" y="6580"/>
                  <a:pt x="4449" y="6654"/>
                  <a:pt x="4225" y="6654"/>
                </a:cubicBezTo>
                <a:cubicBezTo>
                  <a:pt x="3822" y="6654"/>
                  <a:pt x="3281" y="6414"/>
                  <a:pt x="2781" y="6129"/>
                </a:cubicBezTo>
                <a:cubicBezTo>
                  <a:pt x="2789" y="6109"/>
                  <a:pt x="2781" y="6087"/>
                  <a:pt x="2761" y="6077"/>
                </a:cubicBezTo>
                <a:cubicBezTo>
                  <a:pt x="2544" y="5940"/>
                  <a:pt x="2328" y="5808"/>
                  <a:pt x="2136" y="5636"/>
                </a:cubicBezTo>
                <a:cubicBezTo>
                  <a:pt x="1973" y="5493"/>
                  <a:pt x="1823" y="5336"/>
                  <a:pt x="1663" y="5191"/>
                </a:cubicBezTo>
                <a:cubicBezTo>
                  <a:pt x="1661" y="5146"/>
                  <a:pt x="1616" y="5112"/>
                  <a:pt x="1571" y="5112"/>
                </a:cubicBezTo>
                <a:cubicBezTo>
                  <a:pt x="1544" y="5112"/>
                  <a:pt x="1516" y="5123"/>
                  <a:pt x="1497" y="5152"/>
                </a:cubicBezTo>
                <a:cubicBezTo>
                  <a:pt x="1478" y="5181"/>
                  <a:pt x="1457" y="5211"/>
                  <a:pt x="1437" y="5240"/>
                </a:cubicBezTo>
                <a:cubicBezTo>
                  <a:pt x="1403" y="5244"/>
                  <a:pt x="1379" y="5276"/>
                  <a:pt x="1394" y="5307"/>
                </a:cubicBezTo>
                <a:cubicBezTo>
                  <a:pt x="615" y="6507"/>
                  <a:pt x="0" y="8481"/>
                  <a:pt x="761" y="9789"/>
                </a:cubicBezTo>
                <a:cubicBezTo>
                  <a:pt x="1075" y="10333"/>
                  <a:pt x="1650" y="10666"/>
                  <a:pt x="2244" y="10829"/>
                </a:cubicBezTo>
                <a:cubicBezTo>
                  <a:pt x="2666" y="10945"/>
                  <a:pt x="3108" y="10970"/>
                  <a:pt x="3544" y="10974"/>
                </a:cubicBezTo>
                <a:cubicBezTo>
                  <a:pt x="3546" y="10974"/>
                  <a:pt x="3549" y="10974"/>
                  <a:pt x="3552" y="10974"/>
                </a:cubicBezTo>
                <a:cubicBezTo>
                  <a:pt x="3668" y="10974"/>
                  <a:pt x="4042" y="10937"/>
                  <a:pt x="4415" y="10937"/>
                </a:cubicBezTo>
                <a:cubicBezTo>
                  <a:pt x="4849" y="10937"/>
                  <a:pt x="5282" y="10987"/>
                  <a:pt x="5309" y="11205"/>
                </a:cubicBezTo>
                <a:cubicBezTo>
                  <a:pt x="4987" y="11692"/>
                  <a:pt x="4322" y="11795"/>
                  <a:pt x="3703" y="11795"/>
                </a:cubicBezTo>
                <a:cubicBezTo>
                  <a:pt x="3465" y="11795"/>
                  <a:pt x="3234" y="11780"/>
                  <a:pt x="3032" y="11765"/>
                </a:cubicBezTo>
                <a:cubicBezTo>
                  <a:pt x="2712" y="11740"/>
                  <a:pt x="2393" y="11692"/>
                  <a:pt x="2080" y="11619"/>
                </a:cubicBezTo>
                <a:cubicBezTo>
                  <a:pt x="1595" y="11452"/>
                  <a:pt x="1117" y="11296"/>
                  <a:pt x="651" y="11073"/>
                </a:cubicBezTo>
                <a:cubicBezTo>
                  <a:pt x="643" y="11069"/>
                  <a:pt x="633" y="11067"/>
                  <a:pt x="624" y="11067"/>
                </a:cubicBezTo>
                <a:cubicBezTo>
                  <a:pt x="601" y="11067"/>
                  <a:pt x="577" y="11080"/>
                  <a:pt x="573" y="11106"/>
                </a:cubicBezTo>
                <a:cubicBezTo>
                  <a:pt x="569" y="11116"/>
                  <a:pt x="567" y="11126"/>
                  <a:pt x="565" y="11134"/>
                </a:cubicBezTo>
                <a:cubicBezTo>
                  <a:pt x="550" y="11148"/>
                  <a:pt x="546" y="11168"/>
                  <a:pt x="554" y="11185"/>
                </a:cubicBezTo>
                <a:cubicBezTo>
                  <a:pt x="521" y="11325"/>
                  <a:pt x="487" y="11468"/>
                  <a:pt x="462" y="11611"/>
                </a:cubicBezTo>
                <a:cubicBezTo>
                  <a:pt x="158" y="12744"/>
                  <a:pt x="147" y="14136"/>
                  <a:pt x="1167" y="14884"/>
                </a:cubicBezTo>
                <a:cubicBezTo>
                  <a:pt x="1629" y="15222"/>
                  <a:pt x="2208" y="15301"/>
                  <a:pt x="2776" y="15301"/>
                </a:cubicBezTo>
                <a:cubicBezTo>
                  <a:pt x="2993" y="15301"/>
                  <a:pt x="3208" y="15289"/>
                  <a:pt x="3414" y="15277"/>
                </a:cubicBezTo>
                <a:cubicBezTo>
                  <a:pt x="3784" y="15251"/>
                  <a:pt x="4152" y="15207"/>
                  <a:pt x="4516" y="15145"/>
                </a:cubicBezTo>
                <a:cubicBezTo>
                  <a:pt x="4856" y="15086"/>
                  <a:pt x="5366" y="14893"/>
                  <a:pt x="5792" y="14893"/>
                </a:cubicBezTo>
                <a:cubicBezTo>
                  <a:pt x="6031" y="14893"/>
                  <a:pt x="6244" y="14954"/>
                  <a:pt x="6386" y="15133"/>
                </a:cubicBezTo>
                <a:cubicBezTo>
                  <a:pt x="6462" y="16126"/>
                  <a:pt x="4573" y="16283"/>
                  <a:pt x="3913" y="16317"/>
                </a:cubicBezTo>
                <a:cubicBezTo>
                  <a:pt x="3681" y="16328"/>
                  <a:pt x="3450" y="16332"/>
                  <a:pt x="3220" y="16332"/>
                </a:cubicBezTo>
                <a:cubicBezTo>
                  <a:pt x="2934" y="16332"/>
                  <a:pt x="2649" y="16326"/>
                  <a:pt x="2364" y="16317"/>
                </a:cubicBezTo>
                <a:cubicBezTo>
                  <a:pt x="2248" y="16305"/>
                  <a:pt x="2134" y="16290"/>
                  <a:pt x="2021" y="16270"/>
                </a:cubicBezTo>
                <a:cubicBezTo>
                  <a:pt x="1854" y="16242"/>
                  <a:pt x="1691" y="16195"/>
                  <a:pt x="1522" y="16187"/>
                </a:cubicBezTo>
                <a:cubicBezTo>
                  <a:pt x="1499" y="16187"/>
                  <a:pt x="1489" y="16215"/>
                  <a:pt x="1506" y="16231"/>
                </a:cubicBezTo>
                <a:cubicBezTo>
                  <a:pt x="1461" y="16231"/>
                  <a:pt x="1427" y="16273"/>
                  <a:pt x="1435" y="16317"/>
                </a:cubicBezTo>
                <a:cubicBezTo>
                  <a:pt x="1547" y="17562"/>
                  <a:pt x="1821" y="19875"/>
                  <a:pt x="3476" y="19968"/>
                </a:cubicBezTo>
                <a:cubicBezTo>
                  <a:pt x="3522" y="19971"/>
                  <a:pt x="3568" y="19972"/>
                  <a:pt x="3615" y="19972"/>
                </a:cubicBezTo>
                <a:cubicBezTo>
                  <a:pt x="4377" y="19972"/>
                  <a:pt x="5200" y="19623"/>
                  <a:pt x="5844" y="19253"/>
                </a:cubicBezTo>
                <a:cubicBezTo>
                  <a:pt x="6184" y="19057"/>
                  <a:pt x="6504" y="18829"/>
                  <a:pt x="6799" y="18571"/>
                </a:cubicBezTo>
                <a:cubicBezTo>
                  <a:pt x="7243" y="18185"/>
                  <a:pt x="7756" y="17319"/>
                  <a:pt x="8411" y="17319"/>
                </a:cubicBezTo>
                <a:cubicBezTo>
                  <a:pt x="8514" y="17319"/>
                  <a:pt x="8621" y="17341"/>
                  <a:pt x="8731" y="17389"/>
                </a:cubicBezTo>
                <a:cubicBezTo>
                  <a:pt x="9177" y="18281"/>
                  <a:pt x="7160" y="19473"/>
                  <a:pt x="6626" y="19779"/>
                </a:cubicBezTo>
                <a:cubicBezTo>
                  <a:pt x="5895" y="20196"/>
                  <a:pt x="5125" y="20496"/>
                  <a:pt x="4336" y="20763"/>
                </a:cubicBezTo>
                <a:cubicBezTo>
                  <a:pt x="4284" y="20772"/>
                  <a:pt x="4231" y="20784"/>
                  <a:pt x="4177" y="20796"/>
                </a:cubicBezTo>
                <a:cubicBezTo>
                  <a:pt x="4076" y="20816"/>
                  <a:pt x="3953" y="20820"/>
                  <a:pt x="3869" y="20883"/>
                </a:cubicBezTo>
                <a:cubicBezTo>
                  <a:pt x="3863" y="20882"/>
                  <a:pt x="3857" y="20881"/>
                  <a:pt x="3851" y="20881"/>
                </a:cubicBezTo>
                <a:cubicBezTo>
                  <a:pt x="3796" y="20881"/>
                  <a:pt x="3744" y="20935"/>
                  <a:pt x="3779" y="20999"/>
                </a:cubicBezTo>
                <a:cubicBezTo>
                  <a:pt x="4296" y="21943"/>
                  <a:pt x="5290" y="22533"/>
                  <a:pt x="6350" y="22533"/>
                </a:cubicBezTo>
                <a:cubicBezTo>
                  <a:pt x="6476" y="22533"/>
                  <a:pt x="6603" y="22524"/>
                  <a:pt x="6730" y="22507"/>
                </a:cubicBezTo>
                <a:cubicBezTo>
                  <a:pt x="7059" y="22465"/>
                  <a:pt x="7379" y="22365"/>
                  <a:pt x="7675" y="22213"/>
                </a:cubicBezTo>
                <a:cubicBezTo>
                  <a:pt x="7905" y="22094"/>
                  <a:pt x="8119" y="21947"/>
                  <a:pt x="8311" y="21775"/>
                </a:cubicBezTo>
                <a:cubicBezTo>
                  <a:pt x="9069" y="21100"/>
                  <a:pt x="9534" y="20148"/>
                  <a:pt x="10676" y="20117"/>
                </a:cubicBezTo>
                <a:cubicBezTo>
                  <a:pt x="11191" y="20402"/>
                  <a:pt x="11320" y="20747"/>
                  <a:pt x="11063" y="21154"/>
                </a:cubicBezTo>
                <a:cubicBezTo>
                  <a:pt x="10943" y="21335"/>
                  <a:pt x="10787" y="21491"/>
                  <a:pt x="10602" y="21610"/>
                </a:cubicBezTo>
                <a:cubicBezTo>
                  <a:pt x="10326" y="21804"/>
                  <a:pt x="10012" y="21943"/>
                  <a:pt x="9692" y="22051"/>
                </a:cubicBezTo>
                <a:cubicBezTo>
                  <a:pt x="9168" y="22230"/>
                  <a:pt x="8617" y="22305"/>
                  <a:pt x="8067" y="22382"/>
                </a:cubicBezTo>
                <a:cubicBezTo>
                  <a:pt x="8058" y="22374"/>
                  <a:pt x="8045" y="22369"/>
                  <a:pt x="8030" y="22367"/>
                </a:cubicBezTo>
                <a:cubicBezTo>
                  <a:pt x="8013" y="22367"/>
                  <a:pt x="7997" y="22377"/>
                  <a:pt x="7986" y="22391"/>
                </a:cubicBezTo>
                <a:lnTo>
                  <a:pt x="7977" y="22405"/>
                </a:lnTo>
                <a:cubicBezTo>
                  <a:pt x="7975" y="22407"/>
                  <a:pt x="7974" y="22410"/>
                  <a:pt x="7973" y="22413"/>
                </a:cubicBezTo>
                <a:cubicBezTo>
                  <a:pt x="7965" y="22427"/>
                  <a:pt x="7959" y="22443"/>
                  <a:pt x="7958" y="22461"/>
                </a:cubicBezTo>
                <a:cubicBezTo>
                  <a:pt x="7951" y="22473"/>
                  <a:pt x="7942" y="22485"/>
                  <a:pt x="7933" y="22494"/>
                </a:cubicBezTo>
                <a:cubicBezTo>
                  <a:pt x="7902" y="22526"/>
                  <a:pt x="7905" y="22586"/>
                  <a:pt x="7947" y="22606"/>
                </a:cubicBezTo>
                <a:cubicBezTo>
                  <a:pt x="7965" y="22615"/>
                  <a:pt x="7983" y="22622"/>
                  <a:pt x="8002" y="22629"/>
                </a:cubicBezTo>
                <a:cubicBezTo>
                  <a:pt x="8007" y="22634"/>
                  <a:pt x="8014" y="22637"/>
                  <a:pt x="8021" y="22639"/>
                </a:cubicBezTo>
                <a:cubicBezTo>
                  <a:pt x="8615" y="22883"/>
                  <a:pt x="9298" y="23111"/>
                  <a:pt x="9958" y="23111"/>
                </a:cubicBezTo>
                <a:cubicBezTo>
                  <a:pt x="10421" y="23111"/>
                  <a:pt x="10872" y="22999"/>
                  <a:pt x="11273" y="22702"/>
                </a:cubicBezTo>
                <a:cubicBezTo>
                  <a:pt x="11703" y="22382"/>
                  <a:pt x="11897" y="21895"/>
                  <a:pt x="12109" y="21422"/>
                </a:cubicBezTo>
                <a:cubicBezTo>
                  <a:pt x="12287" y="21024"/>
                  <a:pt x="12818" y="19248"/>
                  <a:pt x="13530" y="19248"/>
                </a:cubicBezTo>
                <a:cubicBezTo>
                  <a:pt x="13573" y="19248"/>
                  <a:pt x="13617" y="19254"/>
                  <a:pt x="13662" y="19268"/>
                </a:cubicBezTo>
                <a:cubicBezTo>
                  <a:pt x="13994" y="20416"/>
                  <a:pt x="14074" y="21622"/>
                  <a:pt x="13811" y="22893"/>
                </a:cubicBezTo>
                <a:cubicBezTo>
                  <a:pt x="13799" y="22953"/>
                  <a:pt x="13840" y="23011"/>
                  <a:pt x="13902" y="23021"/>
                </a:cubicBezTo>
                <a:cubicBezTo>
                  <a:pt x="13904" y="23046"/>
                  <a:pt x="13920" y="23066"/>
                  <a:pt x="13944" y="23075"/>
                </a:cubicBezTo>
                <a:cubicBezTo>
                  <a:pt x="14038" y="23114"/>
                  <a:pt x="14153" y="23147"/>
                  <a:pt x="14261" y="23147"/>
                </a:cubicBezTo>
                <a:cubicBezTo>
                  <a:pt x="14301" y="23147"/>
                  <a:pt x="14340" y="23143"/>
                  <a:pt x="14377" y="23133"/>
                </a:cubicBezTo>
                <a:cubicBezTo>
                  <a:pt x="14429" y="23118"/>
                  <a:pt x="14426" y="23063"/>
                  <a:pt x="14394" y="23035"/>
                </a:cubicBezTo>
                <a:cubicBezTo>
                  <a:pt x="14397" y="23034"/>
                  <a:pt x="14397" y="23033"/>
                  <a:pt x="14397" y="23030"/>
                </a:cubicBezTo>
                <a:cubicBezTo>
                  <a:pt x="14618" y="21775"/>
                  <a:pt x="14569" y="20503"/>
                  <a:pt x="14235" y="19295"/>
                </a:cubicBezTo>
                <a:cubicBezTo>
                  <a:pt x="14245" y="19291"/>
                  <a:pt x="14253" y="19284"/>
                  <a:pt x="14258" y="19275"/>
                </a:cubicBezTo>
                <a:cubicBezTo>
                  <a:pt x="14357" y="19099"/>
                  <a:pt x="14429" y="18915"/>
                  <a:pt x="14611" y="18807"/>
                </a:cubicBezTo>
                <a:cubicBezTo>
                  <a:pt x="14709" y="18747"/>
                  <a:pt x="14810" y="18724"/>
                  <a:pt x="14912" y="18724"/>
                </a:cubicBezTo>
                <a:cubicBezTo>
                  <a:pt x="15012" y="18724"/>
                  <a:pt x="15113" y="18746"/>
                  <a:pt x="15213" y="18779"/>
                </a:cubicBezTo>
                <a:cubicBezTo>
                  <a:pt x="15918" y="19305"/>
                  <a:pt x="16817" y="19601"/>
                  <a:pt x="17708" y="19601"/>
                </a:cubicBezTo>
                <a:cubicBezTo>
                  <a:pt x="18233" y="19601"/>
                  <a:pt x="18755" y="19498"/>
                  <a:pt x="19232" y="19279"/>
                </a:cubicBezTo>
                <a:cubicBezTo>
                  <a:pt x="20376" y="18753"/>
                  <a:pt x="21059" y="17573"/>
                  <a:pt x="20839" y="16323"/>
                </a:cubicBezTo>
                <a:cubicBezTo>
                  <a:pt x="20838" y="16314"/>
                  <a:pt x="20834" y="16305"/>
                  <a:pt x="20827" y="16297"/>
                </a:cubicBezTo>
                <a:cubicBezTo>
                  <a:pt x="20799" y="16198"/>
                  <a:pt x="20752" y="16106"/>
                  <a:pt x="20688" y="16026"/>
                </a:cubicBezTo>
                <a:cubicBezTo>
                  <a:pt x="20466" y="15506"/>
                  <a:pt x="19922" y="15230"/>
                  <a:pt x="19334" y="15230"/>
                </a:cubicBezTo>
                <a:cubicBezTo>
                  <a:pt x="19254" y="15230"/>
                  <a:pt x="19172" y="15235"/>
                  <a:pt x="19091" y="15246"/>
                </a:cubicBezTo>
                <a:cubicBezTo>
                  <a:pt x="18509" y="15321"/>
                  <a:pt x="17999" y="15631"/>
                  <a:pt x="17505" y="15927"/>
                </a:cubicBezTo>
                <a:cubicBezTo>
                  <a:pt x="17303" y="16049"/>
                  <a:pt x="16027" y="16833"/>
                  <a:pt x="15384" y="16833"/>
                </a:cubicBezTo>
                <a:cubicBezTo>
                  <a:pt x="15190" y="16833"/>
                  <a:pt x="15054" y="16761"/>
                  <a:pt x="15022" y="16578"/>
                </a:cubicBezTo>
                <a:cubicBezTo>
                  <a:pt x="15229" y="15930"/>
                  <a:pt x="16722" y="15398"/>
                  <a:pt x="17225" y="15081"/>
                </a:cubicBezTo>
                <a:cubicBezTo>
                  <a:pt x="17845" y="14688"/>
                  <a:pt x="18439" y="14234"/>
                  <a:pt x="18888" y="13647"/>
                </a:cubicBezTo>
                <a:cubicBezTo>
                  <a:pt x="19740" y="12535"/>
                  <a:pt x="19464" y="11238"/>
                  <a:pt x="18337" y="10429"/>
                </a:cubicBezTo>
                <a:cubicBezTo>
                  <a:pt x="18336" y="10428"/>
                  <a:pt x="18333" y="10428"/>
                  <a:pt x="18331" y="10426"/>
                </a:cubicBezTo>
                <a:cubicBezTo>
                  <a:pt x="18310" y="10404"/>
                  <a:pt x="18280" y="10390"/>
                  <a:pt x="18250" y="10390"/>
                </a:cubicBezTo>
                <a:cubicBezTo>
                  <a:pt x="18219" y="10390"/>
                  <a:pt x="18188" y="10405"/>
                  <a:pt x="18167" y="10441"/>
                </a:cubicBezTo>
                <a:cubicBezTo>
                  <a:pt x="17679" y="11273"/>
                  <a:pt x="17113" y="12033"/>
                  <a:pt x="16398" y="12687"/>
                </a:cubicBezTo>
                <a:cubicBezTo>
                  <a:pt x="16036" y="13021"/>
                  <a:pt x="15645" y="13323"/>
                  <a:pt x="15229" y="13590"/>
                </a:cubicBezTo>
                <a:cubicBezTo>
                  <a:pt x="15035" y="13718"/>
                  <a:pt x="14835" y="13835"/>
                  <a:pt x="14629" y="13942"/>
                </a:cubicBezTo>
                <a:cubicBezTo>
                  <a:pt x="14447" y="14033"/>
                  <a:pt x="14039" y="14203"/>
                  <a:pt x="13704" y="14203"/>
                </a:cubicBezTo>
                <a:cubicBezTo>
                  <a:pt x="13393" y="14203"/>
                  <a:pt x="13144" y="14056"/>
                  <a:pt x="13198" y="13564"/>
                </a:cubicBezTo>
                <a:cubicBezTo>
                  <a:pt x="13387" y="13008"/>
                  <a:pt x="14445" y="12621"/>
                  <a:pt x="14846" y="12388"/>
                </a:cubicBezTo>
                <a:cubicBezTo>
                  <a:pt x="15281" y="12136"/>
                  <a:pt x="15706" y="11871"/>
                  <a:pt x="16110" y="11574"/>
                </a:cubicBezTo>
                <a:cubicBezTo>
                  <a:pt x="16674" y="11165"/>
                  <a:pt x="17537" y="10633"/>
                  <a:pt x="17572" y="9859"/>
                </a:cubicBezTo>
                <a:cubicBezTo>
                  <a:pt x="17606" y="9071"/>
                  <a:pt x="17073" y="8110"/>
                  <a:pt x="16697" y="7444"/>
                </a:cubicBezTo>
                <a:cubicBezTo>
                  <a:pt x="16249" y="6655"/>
                  <a:pt x="15671" y="5961"/>
                  <a:pt x="14863" y="5532"/>
                </a:cubicBezTo>
                <a:cubicBezTo>
                  <a:pt x="14853" y="5526"/>
                  <a:pt x="14842" y="5523"/>
                  <a:pt x="14831" y="5523"/>
                </a:cubicBezTo>
                <a:cubicBezTo>
                  <a:pt x="14803" y="5523"/>
                  <a:pt x="14777" y="5541"/>
                  <a:pt x="14770" y="5569"/>
                </a:cubicBezTo>
                <a:cubicBezTo>
                  <a:pt x="14718" y="5577"/>
                  <a:pt x="14678" y="5621"/>
                  <a:pt x="14674" y="5675"/>
                </a:cubicBezTo>
                <a:cubicBezTo>
                  <a:pt x="14575" y="7334"/>
                  <a:pt x="14032" y="8671"/>
                  <a:pt x="13347" y="10124"/>
                </a:cubicBezTo>
                <a:cubicBezTo>
                  <a:pt x="13160" y="10349"/>
                  <a:pt x="12988" y="10584"/>
                  <a:pt x="12762" y="10776"/>
                </a:cubicBezTo>
                <a:cubicBezTo>
                  <a:pt x="12546" y="10956"/>
                  <a:pt x="12112" y="11187"/>
                  <a:pt x="11773" y="11187"/>
                </a:cubicBezTo>
                <a:cubicBezTo>
                  <a:pt x="11554" y="11187"/>
                  <a:pt x="11374" y="11090"/>
                  <a:pt x="11319" y="10818"/>
                </a:cubicBezTo>
                <a:cubicBezTo>
                  <a:pt x="11357" y="10030"/>
                  <a:pt x="12399" y="9339"/>
                  <a:pt x="12851" y="8749"/>
                </a:cubicBezTo>
                <a:cubicBezTo>
                  <a:pt x="13238" y="8242"/>
                  <a:pt x="13628" y="7679"/>
                  <a:pt x="13754" y="7042"/>
                </a:cubicBezTo>
                <a:cubicBezTo>
                  <a:pt x="13976" y="5905"/>
                  <a:pt x="13104" y="5056"/>
                  <a:pt x="12215" y="4506"/>
                </a:cubicBezTo>
                <a:cubicBezTo>
                  <a:pt x="12203" y="4499"/>
                  <a:pt x="12190" y="4496"/>
                  <a:pt x="12177" y="4496"/>
                </a:cubicBezTo>
                <a:cubicBezTo>
                  <a:pt x="12159" y="4496"/>
                  <a:pt x="12141" y="4503"/>
                  <a:pt x="12127" y="4516"/>
                </a:cubicBezTo>
                <a:cubicBezTo>
                  <a:pt x="12121" y="4515"/>
                  <a:pt x="12115" y="4515"/>
                  <a:pt x="12110" y="4515"/>
                </a:cubicBezTo>
                <a:cubicBezTo>
                  <a:pt x="12060" y="4515"/>
                  <a:pt x="12011" y="4546"/>
                  <a:pt x="12011" y="4608"/>
                </a:cubicBezTo>
                <a:cubicBezTo>
                  <a:pt x="12011" y="5319"/>
                  <a:pt x="11861" y="5992"/>
                  <a:pt x="11528" y="6620"/>
                </a:cubicBezTo>
                <a:cubicBezTo>
                  <a:pt x="11372" y="6912"/>
                  <a:pt x="11183" y="7184"/>
                  <a:pt x="10963" y="7431"/>
                </a:cubicBezTo>
                <a:cubicBezTo>
                  <a:pt x="10835" y="7574"/>
                  <a:pt x="10189" y="8206"/>
                  <a:pt x="9769" y="8206"/>
                </a:cubicBezTo>
                <a:cubicBezTo>
                  <a:pt x="9635" y="8206"/>
                  <a:pt x="9523" y="8141"/>
                  <a:pt x="9460" y="7975"/>
                </a:cubicBezTo>
                <a:cubicBezTo>
                  <a:pt x="9464" y="7963"/>
                  <a:pt x="9466" y="7950"/>
                  <a:pt x="9466" y="7936"/>
                </a:cubicBezTo>
                <a:cubicBezTo>
                  <a:pt x="9472" y="7084"/>
                  <a:pt x="10330" y="6283"/>
                  <a:pt x="10857" y="5700"/>
                </a:cubicBezTo>
                <a:cubicBezTo>
                  <a:pt x="11120" y="5412"/>
                  <a:pt x="11428" y="5183"/>
                  <a:pt x="11385" y="4764"/>
                </a:cubicBezTo>
                <a:cubicBezTo>
                  <a:pt x="11292" y="3813"/>
                  <a:pt x="10312" y="2809"/>
                  <a:pt x="9502" y="2415"/>
                </a:cubicBezTo>
                <a:cubicBezTo>
                  <a:pt x="9490" y="2409"/>
                  <a:pt x="9477" y="2405"/>
                  <a:pt x="9465" y="2405"/>
                </a:cubicBezTo>
                <a:cubicBezTo>
                  <a:pt x="9429" y="2405"/>
                  <a:pt x="9395" y="2431"/>
                  <a:pt x="9389" y="2470"/>
                </a:cubicBezTo>
                <a:cubicBezTo>
                  <a:pt x="9386" y="2470"/>
                  <a:pt x="9382" y="2469"/>
                  <a:pt x="9379" y="2469"/>
                </a:cubicBezTo>
                <a:cubicBezTo>
                  <a:pt x="9342" y="2469"/>
                  <a:pt x="9310" y="2497"/>
                  <a:pt x="9305" y="2535"/>
                </a:cubicBezTo>
                <a:cubicBezTo>
                  <a:pt x="9209" y="3061"/>
                  <a:pt x="9113" y="3586"/>
                  <a:pt x="9020" y="4113"/>
                </a:cubicBezTo>
                <a:cubicBezTo>
                  <a:pt x="8933" y="4601"/>
                  <a:pt x="8913" y="5213"/>
                  <a:pt x="8551" y="5587"/>
                </a:cubicBezTo>
                <a:cubicBezTo>
                  <a:pt x="8410" y="5703"/>
                  <a:pt x="8264" y="5816"/>
                  <a:pt x="8098" y="5816"/>
                </a:cubicBezTo>
                <a:cubicBezTo>
                  <a:pt x="8029" y="5816"/>
                  <a:pt x="7956" y="5796"/>
                  <a:pt x="7878" y="5748"/>
                </a:cubicBezTo>
                <a:cubicBezTo>
                  <a:pt x="7646" y="5604"/>
                  <a:pt x="7673" y="5344"/>
                  <a:pt x="7735" y="5119"/>
                </a:cubicBezTo>
                <a:cubicBezTo>
                  <a:pt x="8317" y="4348"/>
                  <a:pt x="8866" y="3340"/>
                  <a:pt x="8395" y="2378"/>
                </a:cubicBezTo>
                <a:cubicBezTo>
                  <a:pt x="8210" y="2001"/>
                  <a:pt x="7879" y="1754"/>
                  <a:pt x="7527" y="1542"/>
                </a:cubicBezTo>
                <a:cubicBezTo>
                  <a:pt x="6803" y="1108"/>
                  <a:pt x="6166" y="719"/>
                  <a:pt x="5644" y="38"/>
                </a:cubicBezTo>
                <a:cubicBezTo>
                  <a:pt x="5628" y="15"/>
                  <a:pt x="5599" y="0"/>
                  <a:pt x="5572" y="0"/>
                </a:cubicBezTo>
                <a:close/>
              </a:path>
            </a:pathLst>
          </a:custGeom>
          <a:solidFill>
            <a:schemeClr val="lt1">
              <a:alpha val="245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9"/>
          <p:cNvSpPr/>
          <p:nvPr/>
        </p:nvSpPr>
        <p:spPr>
          <a:xfrm rot="4924876">
            <a:off x="-1530726" y="2311285"/>
            <a:ext cx="3856216" cy="2144926"/>
          </a:xfrm>
          <a:custGeom>
            <a:avLst/>
            <a:gdLst/>
            <a:ahLst/>
            <a:cxnLst/>
            <a:rect l="l" t="t" r="r" b="b"/>
            <a:pathLst>
              <a:path w="34627" h="19260" extrusionOk="0">
                <a:moveTo>
                  <a:pt x="18210" y="1"/>
                </a:moveTo>
                <a:cubicBezTo>
                  <a:pt x="18187" y="1"/>
                  <a:pt x="18170" y="33"/>
                  <a:pt x="18187" y="53"/>
                </a:cubicBezTo>
                <a:cubicBezTo>
                  <a:pt x="18764" y="728"/>
                  <a:pt x="19213" y="1499"/>
                  <a:pt x="19792" y="2168"/>
                </a:cubicBezTo>
                <a:cubicBezTo>
                  <a:pt x="20391" y="2862"/>
                  <a:pt x="21063" y="3489"/>
                  <a:pt x="21796" y="4038"/>
                </a:cubicBezTo>
                <a:cubicBezTo>
                  <a:pt x="23220" y="5101"/>
                  <a:pt x="24941" y="5537"/>
                  <a:pt x="26500" y="6353"/>
                </a:cubicBezTo>
                <a:cubicBezTo>
                  <a:pt x="25330" y="6639"/>
                  <a:pt x="24158" y="6909"/>
                  <a:pt x="22984" y="7176"/>
                </a:cubicBezTo>
                <a:cubicBezTo>
                  <a:pt x="22983" y="7176"/>
                  <a:pt x="22982" y="7173"/>
                  <a:pt x="22980" y="7173"/>
                </a:cubicBezTo>
                <a:lnTo>
                  <a:pt x="22928" y="7168"/>
                </a:lnTo>
                <a:lnTo>
                  <a:pt x="22928" y="7163"/>
                </a:lnTo>
                <a:cubicBezTo>
                  <a:pt x="22029" y="5813"/>
                  <a:pt x="20756" y="4886"/>
                  <a:pt x="19397" y="4033"/>
                </a:cubicBezTo>
                <a:cubicBezTo>
                  <a:pt x="18714" y="3602"/>
                  <a:pt x="18007" y="3210"/>
                  <a:pt x="17281" y="2858"/>
                </a:cubicBezTo>
                <a:cubicBezTo>
                  <a:pt x="16583" y="2522"/>
                  <a:pt x="15836" y="2335"/>
                  <a:pt x="15116" y="2066"/>
                </a:cubicBezTo>
                <a:cubicBezTo>
                  <a:pt x="15101" y="2058"/>
                  <a:pt x="15087" y="2054"/>
                  <a:pt x="15072" y="2047"/>
                </a:cubicBezTo>
                <a:cubicBezTo>
                  <a:pt x="15040" y="2015"/>
                  <a:pt x="15007" y="1986"/>
                  <a:pt x="14976" y="1954"/>
                </a:cubicBezTo>
                <a:cubicBezTo>
                  <a:pt x="14972" y="1949"/>
                  <a:pt x="14967" y="1947"/>
                  <a:pt x="14962" y="1947"/>
                </a:cubicBezTo>
                <a:cubicBezTo>
                  <a:pt x="14946" y="1947"/>
                  <a:pt x="14930" y="1969"/>
                  <a:pt x="14943" y="1984"/>
                </a:cubicBezTo>
                <a:cubicBezTo>
                  <a:pt x="14953" y="1999"/>
                  <a:pt x="14967" y="2012"/>
                  <a:pt x="14979" y="2027"/>
                </a:cubicBezTo>
                <a:cubicBezTo>
                  <a:pt x="14937" y="2039"/>
                  <a:pt x="14925" y="2091"/>
                  <a:pt x="14957" y="2119"/>
                </a:cubicBezTo>
                <a:cubicBezTo>
                  <a:pt x="15015" y="2171"/>
                  <a:pt x="15077" y="2218"/>
                  <a:pt x="15143" y="2259"/>
                </a:cubicBezTo>
                <a:cubicBezTo>
                  <a:pt x="15156" y="2278"/>
                  <a:pt x="15169" y="2298"/>
                  <a:pt x="15183" y="2316"/>
                </a:cubicBezTo>
                <a:lnTo>
                  <a:pt x="15183" y="2323"/>
                </a:lnTo>
                <a:cubicBezTo>
                  <a:pt x="15386" y="2811"/>
                  <a:pt x="15812" y="3219"/>
                  <a:pt x="16224" y="3575"/>
                </a:cubicBezTo>
                <a:cubicBezTo>
                  <a:pt x="16402" y="3786"/>
                  <a:pt x="16582" y="3995"/>
                  <a:pt x="16767" y="4201"/>
                </a:cubicBezTo>
                <a:cubicBezTo>
                  <a:pt x="17358" y="4858"/>
                  <a:pt x="18038" y="5430"/>
                  <a:pt x="18786" y="5901"/>
                </a:cubicBezTo>
                <a:cubicBezTo>
                  <a:pt x="19500" y="6348"/>
                  <a:pt x="20248" y="6732"/>
                  <a:pt x="21040" y="7019"/>
                </a:cubicBezTo>
                <a:cubicBezTo>
                  <a:pt x="21420" y="7155"/>
                  <a:pt x="21879" y="7300"/>
                  <a:pt x="22320" y="7328"/>
                </a:cubicBezTo>
                <a:cubicBezTo>
                  <a:pt x="22192" y="7357"/>
                  <a:pt x="22064" y="7387"/>
                  <a:pt x="21936" y="7416"/>
                </a:cubicBezTo>
                <a:cubicBezTo>
                  <a:pt x="21029" y="7621"/>
                  <a:pt x="20121" y="7824"/>
                  <a:pt x="19212" y="8026"/>
                </a:cubicBezTo>
                <a:cubicBezTo>
                  <a:pt x="18315" y="6704"/>
                  <a:pt x="17058" y="5789"/>
                  <a:pt x="15716" y="4948"/>
                </a:cubicBezTo>
                <a:cubicBezTo>
                  <a:pt x="15033" y="4517"/>
                  <a:pt x="14327" y="4125"/>
                  <a:pt x="13600" y="3773"/>
                </a:cubicBezTo>
                <a:cubicBezTo>
                  <a:pt x="12902" y="3437"/>
                  <a:pt x="12156" y="3250"/>
                  <a:pt x="11434" y="2979"/>
                </a:cubicBezTo>
                <a:cubicBezTo>
                  <a:pt x="11421" y="2973"/>
                  <a:pt x="11406" y="2967"/>
                  <a:pt x="11391" y="2962"/>
                </a:cubicBezTo>
                <a:cubicBezTo>
                  <a:pt x="11359" y="2930"/>
                  <a:pt x="11326" y="2901"/>
                  <a:pt x="11295" y="2867"/>
                </a:cubicBezTo>
                <a:cubicBezTo>
                  <a:pt x="11291" y="2863"/>
                  <a:pt x="11286" y="2861"/>
                  <a:pt x="11282" y="2861"/>
                </a:cubicBezTo>
                <a:cubicBezTo>
                  <a:pt x="11265" y="2861"/>
                  <a:pt x="11250" y="2883"/>
                  <a:pt x="11262" y="2899"/>
                </a:cubicBezTo>
                <a:cubicBezTo>
                  <a:pt x="11274" y="2914"/>
                  <a:pt x="11286" y="2927"/>
                  <a:pt x="11298" y="2942"/>
                </a:cubicBezTo>
                <a:cubicBezTo>
                  <a:pt x="11257" y="2953"/>
                  <a:pt x="11245" y="3006"/>
                  <a:pt x="11278" y="3034"/>
                </a:cubicBezTo>
                <a:cubicBezTo>
                  <a:pt x="11337" y="3086"/>
                  <a:pt x="11399" y="3133"/>
                  <a:pt x="11465" y="3175"/>
                </a:cubicBezTo>
                <a:cubicBezTo>
                  <a:pt x="11478" y="3194"/>
                  <a:pt x="11490" y="3211"/>
                  <a:pt x="11503" y="3230"/>
                </a:cubicBezTo>
                <a:cubicBezTo>
                  <a:pt x="11502" y="3233"/>
                  <a:pt x="11502" y="3235"/>
                  <a:pt x="11503" y="3238"/>
                </a:cubicBezTo>
                <a:cubicBezTo>
                  <a:pt x="11705" y="3727"/>
                  <a:pt x="12133" y="4134"/>
                  <a:pt x="12545" y="4490"/>
                </a:cubicBezTo>
                <a:cubicBezTo>
                  <a:pt x="12722" y="4701"/>
                  <a:pt x="12902" y="4910"/>
                  <a:pt x="13088" y="5116"/>
                </a:cubicBezTo>
                <a:cubicBezTo>
                  <a:pt x="13679" y="5773"/>
                  <a:pt x="14357" y="6345"/>
                  <a:pt x="15105" y="6816"/>
                </a:cubicBezTo>
                <a:cubicBezTo>
                  <a:pt x="15819" y="7261"/>
                  <a:pt x="16567" y="7647"/>
                  <a:pt x="17359" y="7932"/>
                </a:cubicBezTo>
                <a:cubicBezTo>
                  <a:pt x="17663" y="8042"/>
                  <a:pt x="18017" y="8156"/>
                  <a:pt x="18373" y="8212"/>
                </a:cubicBezTo>
                <a:cubicBezTo>
                  <a:pt x="17535" y="8398"/>
                  <a:pt x="16698" y="8584"/>
                  <a:pt x="15860" y="8771"/>
                </a:cubicBezTo>
                <a:cubicBezTo>
                  <a:pt x="15859" y="8771"/>
                  <a:pt x="15858" y="8768"/>
                  <a:pt x="15855" y="8768"/>
                </a:cubicBezTo>
                <a:lnTo>
                  <a:pt x="15804" y="8763"/>
                </a:lnTo>
                <a:cubicBezTo>
                  <a:pt x="15804" y="8760"/>
                  <a:pt x="15804" y="8759"/>
                  <a:pt x="15803" y="8758"/>
                </a:cubicBezTo>
                <a:cubicBezTo>
                  <a:pt x="14904" y="7407"/>
                  <a:pt x="13631" y="6481"/>
                  <a:pt x="12270" y="5628"/>
                </a:cubicBezTo>
                <a:cubicBezTo>
                  <a:pt x="11587" y="5197"/>
                  <a:pt x="10881" y="4805"/>
                  <a:pt x="10154" y="4453"/>
                </a:cubicBezTo>
                <a:cubicBezTo>
                  <a:pt x="9456" y="4117"/>
                  <a:pt x="8711" y="3930"/>
                  <a:pt x="7989" y="3661"/>
                </a:cubicBezTo>
                <a:cubicBezTo>
                  <a:pt x="7976" y="3653"/>
                  <a:pt x="7960" y="3649"/>
                  <a:pt x="7945" y="3642"/>
                </a:cubicBezTo>
                <a:cubicBezTo>
                  <a:pt x="7913" y="3610"/>
                  <a:pt x="7880" y="3581"/>
                  <a:pt x="7849" y="3547"/>
                </a:cubicBezTo>
                <a:cubicBezTo>
                  <a:pt x="7846" y="3543"/>
                  <a:pt x="7841" y="3541"/>
                  <a:pt x="7836" y="3541"/>
                </a:cubicBezTo>
                <a:cubicBezTo>
                  <a:pt x="7820" y="3541"/>
                  <a:pt x="7804" y="3563"/>
                  <a:pt x="7816" y="3579"/>
                </a:cubicBezTo>
                <a:cubicBezTo>
                  <a:pt x="7828" y="3594"/>
                  <a:pt x="7841" y="3607"/>
                  <a:pt x="7852" y="3622"/>
                </a:cubicBezTo>
                <a:cubicBezTo>
                  <a:pt x="7811" y="3633"/>
                  <a:pt x="7799" y="3686"/>
                  <a:pt x="7831" y="3714"/>
                </a:cubicBezTo>
                <a:cubicBezTo>
                  <a:pt x="7891" y="3766"/>
                  <a:pt x="7952" y="3813"/>
                  <a:pt x="8019" y="3855"/>
                </a:cubicBezTo>
                <a:cubicBezTo>
                  <a:pt x="8032" y="3874"/>
                  <a:pt x="8043" y="3893"/>
                  <a:pt x="8057" y="3910"/>
                </a:cubicBezTo>
                <a:cubicBezTo>
                  <a:pt x="8056" y="3913"/>
                  <a:pt x="8056" y="3915"/>
                  <a:pt x="8057" y="3918"/>
                </a:cubicBezTo>
                <a:cubicBezTo>
                  <a:pt x="8259" y="4408"/>
                  <a:pt x="8686" y="4814"/>
                  <a:pt x="9098" y="5170"/>
                </a:cubicBezTo>
                <a:cubicBezTo>
                  <a:pt x="9276" y="5381"/>
                  <a:pt x="9456" y="5590"/>
                  <a:pt x="9642" y="5796"/>
                </a:cubicBezTo>
                <a:cubicBezTo>
                  <a:pt x="10233" y="6453"/>
                  <a:pt x="10911" y="7025"/>
                  <a:pt x="11659" y="7495"/>
                </a:cubicBezTo>
                <a:cubicBezTo>
                  <a:pt x="12373" y="7942"/>
                  <a:pt x="13121" y="8326"/>
                  <a:pt x="13915" y="8612"/>
                </a:cubicBezTo>
                <a:cubicBezTo>
                  <a:pt x="14293" y="8748"/>
                  <a:pt x="14751" y="8894"/>
                  <a:pt x="15192" y="8922"/>
                </a:cubicBezTo>
                <a:cubicBezTo>
                  <a:pt x="14176" y="9151"/>
                  <a:pt x="13160" y="9386"/>
                  <a:pt x="12146" y="9625"/>
                </a:cubicBezTo>
                <a:cubicBezTo>
                  <a:pt x="11246" y="8278"/>
                  <a:pt x="9974" y="7351"/>
                  <a:pt x="8616" y="6500"/>
                </a:cubicBezTo>
                <a:cubicBezTo>
                  <a:pt x="7933" y="6069"/>
                  <a:pt x="7227" y="5676"/>
                  <a:pt x="6500" y="5324"/>
                </a:cubicBezTo>
                <a:cubicBezTo>
                  <a:pt x="5802" y="4988"/>
                  <a:pt x="5056" y="4801"/>
                  <a:pt x="4335" y="4532"/>
                </a:cubicBezTo>
                <a:cubicBezTo>
                  <a:pt x="4321" y="4524"/>
                  <a:pt x="4306" y="4520"/>
                  <a:pt x="4291" y="4513"/>
                </a:cubicBezTo>
                <a:cubicBezTo>
                  <a:pt x="4259" y="4482"/>
                  <a:pt x="4226" y="4453"/>
                  <a:pt x="4195" y="4420"/>
                </a:cubicBezTo>
                <a:cubicBezTo>
                  <a:pt x="4192" y="4415"/>
                  <a:pt x="4187" y="4414"/>
                  <a:pt x="4182" y="4414"/>
                </a:cubicBezTo>
                <a:cubicBezTo>
                  <a:pt x="4166" y="4414"/>
                  <a:pt x="4150" y="4435"/>
                  <a:pt x="4162" y="4450"/>
                </a:cubicBezTo>
                <a:cubicBezTo>
                  <a:pt x="4173" y="4465"/>
                  <a:pt x="4186" y="4478"/>
                  <a:pt x="4198" y="4494"/>
                </a:cubicBezTo>
                <a:cubicBezTo>
                  <a:pt x="4157" y="4505"/>
                  <a:pt x="4145" y="4557"/>
                  <a:pt x="4177" y="4586"/>
                </a:cubicBezTo>
                <a:cubicBezTo>
                  <a:pt x="4235" y="4637"/>
                  <a:pt x="4298" y="4685"/>
                  <a:pt x="4365" y="4728"/>
                </a:cubicBezTo>
                <a:cubicBezTo>
                  <a:pt x="4378" y="4745"/>
                  <a:pt x="4389" y="4764"/>
                  <a:pt x="4403" y="4782"/>
                </a:cubicBezTo>
                <a:cubicBezTo>
                  <a:pt x="4402" y="4785"/>
                  <a:pt x="4402" y="4788"/>
                  <a:pt x="4403" y="4789"/>
                </a:cubicBezTo>
                <a:cubicBezTo>
                  <a:pt x="4605" y="5278"/>
                  <a:pt x="5032" y="5686"/>
                  <a:pt x="5444" y="6041"/>
                </a:cubicBezTo>
                <a:cubicBezTo>
                  <a:pt x="5622" y="6253"/>
                  <a:pt x="5802" y="6463"/>
                  <a:pt x="5988" y="6668"/>
                </a:cubicBezTo>
                <a:cubicBezTo>
                  <a:pt x="6579" y="7324"/>
                  <a:pt x="7257" y="7895"/>
                  <a:pt x="8005" y="8364"/>
                </a:cubicBezTo>
                <a:cubicBezTo>
                  <a:pt x="8718" y="8810"/>
                  <a:pt x="9466" y="9195"/>
                  <a:pt x="10259" y="9481"/>
                </a:cubicBezTo>
                <a:cubicBezTo>
                  <a:pt x="10618" y="9610"/>
                  <a:pt x="11047" y="9747"/>
                  <a:pt x="11467" y="9786"/>
                </a:cubicBezTo>
                <a:cubicBezTo>
                  <a:pt x="10757" y="9957"/>
                  <a:pt x="10047" y="10133"/>
                  <a:pt x="9340" y="10311"/>
                </a:cubicBezTo>
                <a:cubicBezTo>
                  <a:pt x="9356" y="10301"/>
                  <a:pt x="9374" y="10289"/>
                  <a:pt x="9388" y="10277"/>
                </a:cubicBezTo>
                <a:cubicBezTo>
                  <a:pt x="9419" y="10252"/>
                  <a:pt x="9400" y="10199"/>
                  <a:pt x="9364" y="10199"/>
                </a:cubicBezTo>
                <a:cubicBezTo>
                  <a:pt x="9360" y="10199"/>
                  <a:pt x="9357" y="10200"/>
                  <a:pt x="9354" y="10201"/>
                </a:cubicBezTo>
                <a:cubicBezTo>
                  <a:pt x="9336" y="10205"/>
                  <a:pt x="9320" y="10209"/>
                  <a:pt x="9303" y="10213"/>
                </a:cubicBezTo>
                <a:cubicBezTo>
                  <a:pt x="9302" y="10210"/>
                  <a:pt x="9302" y="10209"/>
                  <a:pt x="9300" y="10207"/>
                </a:cubicBezTo>
                <a:cubicBezTo>
                  <a:pt x="7991" y="9251"/>
                  <a:pt x="6476" y="8819"/>
                  <a:pt x="4906" y="8487"/>
                </a:cubicBezTo>
                <a:cubicBezTo>
                  <a:pt x="4117" y="8318"/>
                  <a:pt x="3318" y="8192"/>
                  <a:pt x="2514" y="8112"/>
                </a:cubicBezTo>
                <a:cubicBezTo>
                  <a:pt x="2268" y="8088"/>
                  <a:pt x="2024" y="8080"/>
                  <a:pt x="1779" y="8080"/>
                </a:cubicBezTo>
                <a:cubicBezTo>
                  <a:pt x="1280" y="8080"/>
                  <a:pt x="781" y="8114"/>
                  <a:pt x="281" y="8114"/>
                </a:cubicBezTo>
                <a:cubicBezTo>
                  <a:pt x="257" y="8114"/>
                  <a:pt x="232" y="8114"/>
                  <a:pt x="208" y="8114"/>
                </a:cubicBezTo>
                <a:cubicBezTo>
                  <a:pt x="192" y="8112"/>
                  <a:pt x="177" y="8112"/>
                  <a:pt x="163" y="8112"/>
                </a:cubicBezTo>
                <a:cubicBezTo>
                  <a:pt x="121" y="8094"/>
                  <a:pt x="79" y="8078"/>
                  <a:pt x="39" y="8056"/>
                </a:cubicBezTo>
                <a:cubicBezTo>
                  <a:pt x="36" y="8055"/>
                  <a:pt x="33" y="8054"/>
                  <a:pt x="30" y="8054"/>
                </a:cubicBezTo>
                <a:cubicBezTo>
                  <a:pt x="12" y="8054"/>
                  <a:pt x="0" y="8085"/>
                  <a:pt x="19" y="8098"/>
                </a:cubicBezTo>
                <a:cubicBezTo>
                  <a:pt x="35" y="8107"/>
                  <a:pt x="51" y="8115"/>
                  <a:pt x="67" y="8124"/>
                </a:cubicBezTo>
                <a:cubicBezTo>
                  <a:pt x="32" y="8150"/>
                  <a:pt x="39" y="8203"/>
                  <a:pt x="80" y="8219"/>
                </a:cubicBezTo>
                <a:cubicBezTo>
                  <a:pt x="152" y="8247"/>
                  <a:pt x="225" y="8270"/>
                  <a:pt x="301" y="8286"/>
                </a:cubicBezTo>
                <a:cubicBezTo>
                  <a:pt x="320" y="8299"/>
                  <a:pt x="339" y="8312"/>
                  <a:pt x="359" y="8326"/>
                </a:cubicBezTo>
                <a:cubicBezTo>
                  <a:pt x="359" y="8328"/>
                  <a:pt x="360" y="8330"/>
                  <a:pt x="361" y="8332"/>
                </a:cubicBezTo>
                <a:cubicBezTo>
                  <a:pt x="720" y="8722"/>
                  <a:pt x="1261" y="8958"/>
                  <a:pt x="1771" y="9148"/>
                </a:cubicBezTo>
                <a:cubicBezTo>
                  <a:pt x="2010" y="9286"/>
                  <a:pt x="2251" y="9420"/>
                  <a:pt x="2496" y="9549"/>
                </a:cubicBezTo>
                <a:cubicBezTo>
                  <a:pt x="3277" y="9962"/>
                  <a:pt x="4111" y="10266"/>
                  <a:pt x="4976" y="10449"/>
                </a:cubicBezTo>
                <a:cubicBezTo>
                  <a:pt x="5780" y="10618"/>
                  <a:pt x="6594" y="10721"/>
                  <a:pt x="7414" y="10721"/>
                </a:cubicBezTo>
                <a:cubicBezTo>
                  <a:pt x="7435" y="10721"/>
                  <a:pt x="7455" y="10721"/>
                  <a:pt x="7476" y="10721"/>
                </a:cubicBezTo>
                <a:cubicBezTo>
                  <a:pt x="7841" y="10718"/>
                  <a:pt x="8268" y="10701"/>
                  <a:pt x="8660" y="10605"/>
                </a:cubicBezTo>
                <a:lnTo>
                  <a:pt x="8660" y="10605"/>
                </a:lnTo>
                <a:cubicBezTo>
                  <a:pt x="7496" y="11019"/>
                  <a:pt x="6457" y="11689"/>
                  <a:pt x="5441" y="12425"/>
                </a:cubicBezTo>
                <a:cubicBezTo>
                  <a:pt x="4786" y="12897"/>
                  <a:pt x="4158" y="13407"/>
                  <a:pt x="3559" y="13949"/>
                </a:cubicBezTo>
                <a:cubicBezTo>
                  <a:pt x="2987" y="14471"/>
                  <a:pt x="2534" y="15094"/>
                  <a:pt x="2014" y="15662"/>
                </a:cubicBezTo>
                <a:cubicBezTo>
                  <a:pt x="2002" y="15671"/>
                  <a:pt x="1992" y="15683"/>
                  <a:pt x="1982" y="15694"/>
                </a:cubicBezTo>
                <a:cubicBezTo>
                  <a:pt x="1940" y="15712"/>
                  <a:pt x="1900" y="15732"/>
                  <a:pt x="1859" y="15748"/>
                </a:cubicBezTo>
                <a:cubicBezTo>
                  <a:pt x="1836" y="15757"/>
                  <a:pt x="1847" y="15792"/>
                  <a:pt x="1869" y="15792"/>
                </a:cubicBezTo>
                <a:cubicBezTo>
                  <a:pt x="1871" y="15792"/>
                  <a:pt x="1873" y="15792"/>
                  <a:pt x="1875" y="15791"/>
                </a:cubicBezTo>
                <a:cubicBezTo>
                  <a:pt x="1894" y="15786"/>
                  <a:pt x="1911" y="15779"/>
                  <a:pt x="1928" y="15774"/>
                </a:cubicBezTo>
                <a:lnTo>
                  <a:pt x="1928" y="15774"/>
                </a:lnTo>
                <a:cubicBezTo>
                  <a:pt x="1924" y="15807"/>
                  <a:pt x="1951" y="15833"/>
                  <a:pt x="1981" y="15833"/>
                </a:cubicBezTo>
                <a:cubicBezTo>
                  <a:pt x="1989" y="15833"/>
                  <a:pt x="1998" y="15831"/>
                  <a:pt x="2006" y="15827"/>
                </a:cubicBezTo>
                <a:cubicBezTo>
                  <a:pt x="2075" y="15794"/>
                  <a:pt x="2142" y="15754"/>
                  <a:pt x="2204" y="15708"/>
                </a:cubicBezTo>
                <a:cubicBezTo>
                  <a:pt x="2227" y="15703"/>
                  <a:pt x="2250" y="15698"/>
                  <a:pt x="2272" y="15692"/>
                </a:cubicBezTo>
                <a:cubicBezTo>
                  <a:pt x="2275" y="15694"/>
                  <a:pt x="2278" y="15695"/>
                  <a:pt x="2280" y="15695"/>
                </a:cubicBezTo>
                <a:cubicBezTo>
                  <a:pt x="2808" y="15690"/>
                  <a:pt x="3347" y="15447"/>
                  <a:pt x="3830" y="15198"/>
                </a:cubicBezTo>
                <a:cubicBezTo>
                  <a:pt x="4093" y="15111"/>
                  <a:pt x="4354" y="15023"/>
                  <a:pt x="4614" y="14927"/>
                </a:cubicBezTo>
                <a:cubicBezTo>
                  <a:pt x="5444" y="14626"/>
                  <a:pt x="6229" y="14209"/>
                  <a:pt x="6944" y="13691"/>
                </a:cubicBezTo>
                <a:cubicBezTo>
                  <a:pt x="7625" y="13196"/>
                  <a:pt x="8262" y="12646"/>
                  <a:pt x="8823" y="12018"/>
                </a:cubicBezTo>
                <a:cubicBezTo>
                  <a:pt x="9231" y="11561"/>
                  <a:pt x="9727" y="10942"/>
                  <a:pt x="9775" y="10305"/>
                </a:cubicBezTo>
                <a:cubicBezTo>
                  <a:pt x="10571" y="10145"/>
                  <a:pt x="11367" y="9983"/>
                  <a:pt x="12164" y="9817"/>
                </a:cubicBezTo>
                <a:cubicBezTo>
                  <a:pt x="12165" y="9826"/>
                  <a:pt x="12166" y="9834"/>
                  <a:pt x="12168" y="9843"/>
                </a:cubicBezTo>
                <a:cubicBezTo>
                  <a:pt x="11110" y="11297"/>
                  <a:pt x="9708" y="12452"/>
                  <a:pt x="8868" y="14061"/>
                </a:cubicBezTo>
                <a:cubicBezTo>
                  <a:pt x="8447" y="14876"/>
                  <a:pt x="8113" y="15732"/>
                  <a:pt x="7876" y="16618"/>
                </a:cubicBezTo>
                <a:cubicBezTo>
                  <a:pt x="7645" y="17471"/>
                  <a:pt x="7575" y="18362"/>
                  <a:pt x="7349" y="19220"/>
                </a:cubicBezTo>
                <a:cubicBezTo>
                  <a:pt x="7343" y="19241"/>
                  <a:pt x="7362" y="19259"/>
                  <a:pt x="7381" y="19259"/>
                </a:cubicBezTo>
                <a:cubicBezTo>
                  <a:pt x="7390" y="19259"/>
                  <a:pt x="7398" y="19255"/>
                  <a:pt x="7404" y="19245"/>
                </a:cubicBezTo>
                <a:cubicBezTo>
                  <a:pt x="7411" y="19232"/>
                  <a:pt x="7416" y="19217"/>
                  <a:pt x="7424" y="19204"/>
                </a:cubicBezTo>
                <a:cubicBezTo>
                  <a:pt x="7425" y="19202"/>
                  <a:pt x="7427" y="19202"/>
                  <a:pt x="7427" y="19201"/>
                </a:cubicBezTo>
                <a:cubicBezTo>
                  <a:pt x="7449" y="19166"/>
                  <a:pt x="7475" y="19134"/>
                  <a:pt x="7497" y="19101"/>
                </a:cubicBezTo>
                <a:cubicBezTo>
                  <a:pt x="7503" y="19113"/>
                  <a:pt x="7515" y="19119"/>
                  <a:pt x="7527" y="19119"/>
                </a:cubicBezTo>
                <a:cubicBezTo>
                  <a:pt x="7539" y="19119"/>
                  <a:pt x="7552" y="19112"/>
                  <a:pt x="7557" y="19097"/>
                </a:cubicBezTo>
                <a:cubicBezTo>
                  <a:pt x="7576" y="19041"/>
                  <a:pt x="7597" y="18985"/>
                  <a:pt x="7617" y="18928"/>
                </a:cubicBezTo>
                <a:cubicBezTo>
                  <a:pt x="8117" y="18257"/>
                  <a:pt x="8796" y="17715"/>
                  <a:pt x="9358" y="17098"/>
                </a:cubicBezTo>
                <a:cubicBezTo>
                  <a:pt x="10033" y="16355"/>
                  <a:pt x="10585" y="15508"/>
                  <a:pt x="11033" y="14612"/>
                </a:cubicBezTo>
                <a:cubicBezTo>
                  <a:pt x="11505" y="13669"/>
                  <a:pt x="11765" y="12694"/>
                  <a:pt x="11978" y="11666"/>
                </a:cubicBezTo>
                <a:cubicBezTo>
                  <a:pt x="12042" y="11362"/>
                  <a:pt x="12580" y="10117"/>
                  <a:pt x="12300" y="9789"/>
                </a:cubicBezTo>
                <a:cubicBezTo>
                  <a:pt x="14440" y="9339"/>
                  <a:pt x="16578" y="8875"/>
                  <a:pt x="18716" y="8414"/>
                </a:cubicBezTo>
                <a:lnTo>
                  <a:pt x="18716" y="8414"/>
                </a:lnTo>
                <a:cubicBezTo>
                  <a:pt x="17411" y="9235"/>
                  <a:pt x="16462" y="10409"/>
                  <a:pt x="15578" y="11666"/>
                </a:cubicBezTo>
                <a:cubicBezTo>
                  <a:pt x="15111" y="12325"/>
                  <a:pt x="14683" y="13011"/>
                  <a:pt x="14292" y="13717"/>
                </a:cubicBezTo>
                <a:cubicBezTo>
                  <a:pt x="13920" y="14396"/>
                  <a:pt x="13693" y="15132"/>
                  <a:pt x="13385" y="15839"/>
                </a:cubicBezTo>
                <a:cubicBezTo>
                  <a:pt x="13378" y="15852"/>
                  <a:pt x="13373" y="15866"/>
                  <a:pt x="13366" y="15880"/>
                </a:cubicBezTo>
                <a:cubicBezTo>
                  <a:pt x="13333" y="15910"/>
                  <a:pt x="13301" y="15942"/>
                  <a:pt x="13266" y="15971"/>
                </a:cubicBezTo>
                <a:cubicBezTo>
                  <a:pt x="13250" y="15985"/>
                  <a:pt x="13267" y="16010"/>
                  <a:pt x="13285" y="16010"/>
                </a:cubicBezTo>
                <a:cubicBezTo>
                  <a:pt x="13289" y="16010"/>
                  <a:pt x="13292" y="16009"/>
                  <a:pt x="13296" y="16007"/>
                </a:cubicBezTo>
                <a:cubicBezTo>
                  <a:pt x="13312" y="15996"/>
                  <a:pt x="13325" y="15983"/>
                  <a:pt x="13341" y="15974"/>
                </a:cubicBezTo>
                <a:cubicBezTo>
                  <a:pt x="13347" y="16000"/>
                  <a:pt x="13370" y="16015"/>
                  <a:pt x="13394" y="16015"/>
                </a:cubicBezTo>
                <a:cubicBezTo>
                  <a:pt x="13407" y="16015"/>
                  <a:pt x="13421" y="16010"/>
                  <a:pt x="13432" y="15999"/>
                </a:cubicBezTo>
                <a:cubicBezTo>
                  <a:pt x="13487" y="15943"/>
                  <a:pt x="13537" y="15883"/>
                  <a:pt x="13584" y="15819"/>
                </a:cubicBezTo>
                <a:cubicBezTo>
                  <a:pt x="13603" y="15807"/>
                  <a:pt x="13621" y="15796"/>
                  <a:pt x="13640" y="15784"/>
                </a:cubicBezTo>
                <a:lnTo>
                  <a:pt x="13648" y="15784"/>
                </a:lnTo>
                <a:cubicBezTo>
                  <a:pt x="14147" y="15608"/>
                  <a:pt x="14576" y="15203"/>
                  <a:pt x="14953" y="14811"/>
                </a:cubicBezTo>
                <a:cubicBezTo>
                  <a:pt x="15174" y="14644"/>
                  <a:pt x="15392" y="14475"/>
                  <a:pt x="15607" y="14300"/>
                </a:cubicBezTo>
                <a:cubicBezTo>
                  <a:pt x="16294" y="13745"/>
                  <a:pt x="16900" y="13097"/>
                  <a:pt x="17410" y="12376"/>
                </a:cubicBezTo>
                <a:cubicBezTo>
                  <a:pt x="17894" y="11686"/>
                  <a:pt x="18317" y="10959"/>
                  <a:pt x="18644" y="10183"/>
                </a:cubicBezTo>
                <a:cubicBezTo>
                  <a:pt x="18869" y="9647"/>
                  <a:pt x="19122" y="8948"/>
                  <a:pt x="19009" y="8350"/>
                </a:cubicBezTo>
                <a:cubicBezTo>
                  <a:pt x="19898" y="8158"/>
                  <a:pt x="20788" y="7967"/>
                  <a:pt x="21677" y="7778"/>
                </a:cubicBezTo>
                <a:lnTo>
                  <a:pt x="21677" y="7778"/>
                </a:lnTo>
                <a:cubicBezTo>
                  <a:pt x="20643" y="9132"/>
                  <a:pt x="19337" y="10250"/>
                  <a:pt x="18538" y="11781"/>
                </a:cubicBezTo>
                <a:cubicBezTo>
                  <a:pt x="18117" y="12594"/>
                  <a:pt x="17785" y="13451"/>
                  <a:pt x="17546" y="14336"/>
                </a:cubicBezTo>
                <a:cubicBezTo>
                  <a:pt x="17315" y="15190"/>
                  <a:pt x="17245" y="16080"/>
                  <a:pt x="17019" y="16938"/>
                </a:cubicBezTo>
                <a:cubicBezTo>
                  <a:pt x="17014" y="16960"/>
                  <a:pt x="17033" y="16977"/>
                  <a:pt x="17051" y="16977"/>
                </a:cubicBezTo>
                <a:cubicBezTo>
                  <a:pt x="17060" y="16977"/>
                  <a:pt x="17068" y="16973"/>
                  <a:pt x="17074" y="16963"/>
                </a:cubicBezTo>
                <a:cubicBezTo>
                  <a:pt x="17082" y="16950"/>
                  <a:pt x="17087" y="16935"/>
                  <a:pt x="17094" y="16922"/>
                </a:cubicBezTo>
                <a:cubicBezTo>
                  <a:pt x="17095" y="16921"/>
                  <a:pt x="17097" y="16921"/>
                  <a:pt x="17098" y="16919"/>
                </a:cubicBezTo>
                <a:cubicBezTo>
                  <a:pt x="17119" y="16885"/>
                  <a:pt x="17145" y="16853"/>
                  <a:pt x="17169" y="16818"/>
                </a:cubicBezTo>
                <a:cubicBezTo>
                  <a:pt x="17174" y="16831"/>
                  <a:pt x="17185" y="16837"/>
                  <a:pt x="17197" y="16837"/>
                </a:cubicBezTo>
                <a:cubicBezTo>
                  <a:pt x="17210" y="16837"/>
                  <a:pt x="17222" y="16830"/>
                  <a:pt x="17227" y="16815"/>
                </a:cubicBezTo>
                <a:cubicBezTo>
                  <a:pt x="17247" y="16758"/>
                  <a:pt x="17269" y="16702"/>
                  <a:pt x="17287" y="16646"/>
                </a:cubicBezTo>
                <a:cubicBezTo>
                  <a:pt x="17789" y="15975"/>
                  <a:pt x="18466" y="15432"/>
                  <a:pt x="19028" y="14816"/>
                </a:cubicBezTo>
                <a:cubicBezTo>
                  <a:pt x="19704" y="14073"/>
                  <a:pt x="20256" y="13227"/>
                  <a:pt x="20704" y="12330"/>
                </a:cubicBezTo>
                <a:cubicBezTo>
                  <a:pt x="21175" y="11388"/>
                  <a:pt x="21436" y="10413"/>
                  <a:pt x="21649" y="9384"/>
                </a:cubicBezTo>
                <a:cubicBezTo>
                  <a:pt x="21704" y="9124"/>
                  <a:pt x="22105" y="8172"/>
                  <a:pt x="22044" y="7699"/>
                </a:cubicBezTo>
                <a:cubicBezTo>
                  <a:pt x="23603" y="7367"/>
                  <a:pt x="25161" y="7021"/>
                  <a:pt x="26710" y="6643"/>
                </a:cubicBezTo>
                <a:lnTo>
                  <a:pt x="26710" y="6643"/>
                </a:lnTo>
                <a:cubicBezTo>
                  <a:pt x="25664" y="8047"/>
                  <a:pt x="24309" y="9186"/>
                  <a:pt x="23490" y="10757"/>
                </a:cubicBezTo>
                <a:cubicBezTo>
                  <a:pt x="23068" y="11570"/>
                  <a:pt x="22736" y="12426"/>
                  <a:pt x="22499" y="13312"/>
                </a:cubicBezTo>
                <a:cubicBezTo>
                  <a:pt x="22268" y="14167"/>
                  <a:pt x="22198" y="15056"/>
                  <a:pt x="21971" y="15914"/>
                </a:cubicBezTo>
                <a:cubicBezTo>
                  <a:pt x="21965" y="15935"/>
                  <a:pt x="21984" y="15954"/>
                  <a:pt x="22002" y="15954"/>
                </a:cubicBezTo>
                <a:cubicBezTo>
                  <a:pt x="22011" y="15954"/>
                  <a:pt x="22020" y="15950"/>
                  <a:pt x="22025" y="15939"/>
                </a:cubicBezTo>
                <a:cubicBezTo>
                  <a:pt x="22033" y="15926"/>
                  <a:pt x="22039" y="15911"/>
                  <a:pt x="22045" y="15898"/>
                </a:cubicBezTo>
                <a:cubicBezTo>
                  <a:pt x="22047" y="15896"/>
                  <a:pt x="22049" y="15896"/>
                  <a:pt x="22049" y="15895"/>
                </a:cubicBezTo>
                <a:cubicBezTo>
                  <a:pt x="22072" y="15860"/>
                  <a:pt x="22097" y="15828"/>
                  <a:pt x="22120" y="15795"/>
                </a:cubicBezTo>
                <a:cubicBezTo>
                  <a:pt x="22126" y="15808"/>
                  <a:pt x="22138" y="15814"/>
                  <a:pt x="22149" y="15814"/>
                </a:cubicBezTo>
                <a:cubicBezTo>
                  <a:pt x="22162" y="15814"/>
                  <a:pt x="22175" y="15806"/>
                  <a:pt x="22180" y="15792"/>
                </a:cubicBezTo>
                <a:cubicBezTo>
                  <a:pt x="22199" y="15735"/>
                  <a:pt x="22220" y="15679"/>
                  <a:pt x="22239" y="15623"/>
                </a:cubicBezTo>
                <a:cubicBezTo>
                  <a:pt x="22740" y="14951"/>
                  <a:pt x="23418" y="14409"/>
                  <a:pt x="23979" y="13793"/>
                </a:cubicBezTo>
                <a:cubicBezTo>
                  <a:pt x="24613" y="13096"/>
                  <a:pt x="25135" y="12308"/>
                  <a:pt x="25569" y="11474"/>
                </a:cubicBezTo>
                <a:lnTo>
                  <a:pt x="25569" y="11474"/>
                </a:lnTo>
                <a:cubicBezTo>
                  <a:pt x="25302" y="12044"/>
                  <a:pt x="25102" y="12641"/>
                  <a:pt x="24850" y="13219"/>
                </a:cubicBezTo>
                <a:cubicBezTo>
                  <a:pt x="24842" y="13232"/>
                  <a:pt x="24837" y="13247"/>
                  <a:pt x="24830" y="13261"/>
                </a:cubicBezTo>
                <a:cubicBezTo>
                  <a:pt x="24797" y="13291"/>
                  <a:pt x="24766" y="13323"/>
                  <a:pt x="24731" y="13352"/>
                </a:cubicBezTo>
                <a:cubicBezTo>
                  <a:pt x="24715" y="13366"/>
                  <a:pt x="24731" y="13391"/>
                  <a:pt x="24749" y="13391"/>
                </a:cubicBezTo>
                <a:cubicBezTo>
                  <a:pt x="24753" y="13391"/>
                  <a:pt x="24757" y="13390"/>
                  <a:pt x="24761" y="13387"/>
                </a:cubicBezTo>
                <a:cubicBezTo>
                  <a:pt x="24777" y="13376"/>
                  <a:pt x="24790" y="13364"/>
                  <a:pt x="24806" y="13353"/>
                </a:cubicBezTo>
                <a:cubicBezTo>
                  <a:pt x="24811" y="13380"/>
                  <a:pt x="24834" y="13396"/>
                  <a:pt x="24858" y="13396"/>
                </a:cubicBezTo>
                <a:cubicBezTo>
                  <a:pt x="24871" y="13396"/>
                  <a:pt x="24885" y="13391"/>
                  <a:pt x="24895" y="13380"/>
                </a:cubicBezTo>
                <a:cubicBezTo>
                  <a:pt x="24951" y="13324"/>
                  <a:pt x="25002" y="13264"/>
                  <a:pt x="25047" y="13200"/>
                </a:cubicBezTo>
                <a:cubicBezTo>
                  <a:pt x="25066" y="13188"/>
                  <a:pt x="25085" y="13177"/>
                  <a:pt x="25103" y="13165"/>
                </a:cubicBezTo>
                <a:lnTo>
                  <a:pt x="25111" y="13165"/>
                </a:lnTo>
                <a:cubicBezTo>
                  <a:pt x="25610" y="12989"/>
                  <a:pt x="26040" y="12584"/>
                  <a:pt x="26417" y="12192"/>
                </a:cubicBezTo>
                <a:cubicBezTo>
                  <a:pt x="26637" y="12025"/>
                  <a:pt x="26856" y="11856"/>
                  <a:pt x="27070" y="11681"/>
                </a:cubicBezTo>
                <a:cubicBezTo>
                  <a:pt x="27759" y="11126"/>
                  <a:pt x="28365" y="10478"/>
                  <a:pt x="28875" y="9755"/>
                </a:cubicBezTo>
                <a:cubicBezTo>
                  <a:pt x="29358" y="9067"/>
                  <a:pt x="29782" y="8340"/>
                  <a:pt x="30108" y="7563"/>
                </a:cubicBezTo>
                <a:cubicBezTo>
                  <a:pt x="30338" y="7016"/>
                  <a:pt x="30596" y="6301"/>
                  <a:pt x="30466" y="5696"/>
                </a:cubicBezTo>
                <a:cubicBezTo>
                  <a:pt x="30809" y="5617"/>
                  <a:pt x="31153" y="5542"/>
                  <a:pt x="31499" y="5476"/>
                </a:cubicBezTo>
                <a:cubicBezTo>
                  <a:pt x="32540" y="5277"/>
                  <a:pt x="33641" y="5104"/>
                  <a:pt x="34565" y="4554"/>
                </a:cubicBezTo>
                <a:cubicBezTo>
                  <a:pt x="34627" y="4518"/>
                  <a:pt x="34602" y="4413"/>
                  <a:pt x="34536" y="4413"/>
                </a:cubicBezTo>
                <a:cubicBezTo>
                  <a:pt x="34529" y="4413"/>
                  <a:pt x="34521" y="4414"/>
                  <a:pt x="34513" y="4417"/>
                </a:cubicBezTo>
                <a:cubicBezTo>
                  <a:pt x="33128" y="4893"/>
                  <a:pt x="31681" y="5158"/>
                  <a:pt x="30243" y="5456"/>
                </a:cubicBezTo>
                <a:cubicBezTo>
                  <a:pt x="30060" y="4900"/>
                  <a:pt x="29559" y="4409"/>
                  <a:pt x="29143" y="4041"/>
                </a:cubicBezTo>
                <a:cubicBezTo>
                  <a:pt x="28511" y="3482"/>
                  <a:pt x="27813" y="3013"/>
                  <a:pt x="27080" y="2602"/>
                </a:cubicBezTo>
                <a:cubicBezTo>
                  <a:pt x="26308" y="2172"/>
                  <a:pt x="25479" y="1852"/>
                  <a:pt x="24619" y="1651"/>
                </a:cubicBezTo>
                <a:cubicBezTo>
                  <a:pt x="24350" y="1587"/>
                  <a:pt x="24079" y="1530"/>
                  <a:pt x="23808" y="1475"/>
                </a:cubicBezTo>
                <a:cubicBezTo>
                  <a:pt x="23366" y="1311"/>
                  <a:pt x="22885" y="1154"/>
                  <a:pt x="22421" y="1154"/>
                </a:cubicBezTo>
                <a:cubicBezTo>
                  <a:pt x="22350" y="1154"/>
                  <a:pt x="22280" y="1158"/>
                  <a:pt x="22211" y="1166"/>
                </a:cubicBezTo>
                <a:cubicBezTo>
                  <a:pt x="22208" y="1166"/>
                  <a:pt x="22207" y="1167"/>
                  <a:pt x="22206" y="1168"/>
                </a:cubicBezTo>
                <a:cubicBezTo>
                  <a:pt x="22182" y="1166"/>
                  <a:pt x="22159" y="1163"/>
                  <a:pt x="22136" y="1160"/>
                </a:cubicBezTo>
                <a:cubicBezTo>
                  <a:pt x="22068" y="1123"/>
                  <a:pt x="21997" y="1091"/>
                  <a:pt x="21924" y="1066"/>
                </a:cubicBezTo>
                <a:cubicBezTo>
                  <a:pt x="21917" y="1063"/>
                  <a:pt x="21911" y="1062"/>
                  <a:pt x="21904" y="1062"/>
                </a:cubicBezTo>
                <a:cubicBezTo>
                  <a:pt x="21872" y="1062"/>
                  <a:pt x="21846" y="1093"/>
                  <a:pt x="21853" y="1128"/>
                </a:cubicBezTo>
                <a:cubicBezTo>
                  <a:pt x="21835" y="1124"/>
                  <a:pt x="21817" y="1119"/>
                  <a:pt x="21799" y="1116"/>
                </a:cubicBezTo>
                <a:cubicBezTo>
                  <a:pt x="21798" y="1116"/>
                  <a:pt x="21797" y="1116"/>
                  <a:pt x="21796" y="1116"/>
                </a:cubicBezTo>
                <a:cubicBezTo>
                  <a:pt x="21772" y="1116"/>
                  <a:pt x="21764" y="1155"/>
                  <a:pt x="21787" y="1162"/>
                </a:cubicBezTo>
                <a:cubicBezTo>
                  <a:pt x="21831" y="1172"/>
                  <a:pt x="21873" y="1188"/>
                  <a:pt x="21916" y="1200"/>
                </a:cubicBezTo>
                <a:cubicBezTo>
                  <a:pt x="21928" y="1210"/>
                  <a:pt x="21940" y="1220"/>
                  <a:pt x="21953" y="1230"/>
                </a:cubicBezTo>
                <a:cubicBezTo>
                  <a:pt x="22432" y="1642"/>
                  <a:pt x="22870" y="2095"/>
                  <a:pt x="23359" y="2492"/>
                </a:cubicBezTo>
                <a:cubicBezTo>
                  <a:pt x="22607" y="1927"/>
                  <a:pt x="21792" y="1444"/>
                  <a:pt x="20919" y="1091"/>
                </a:cubicBezTo>
                <a:cubicBezTo>
                  <a:pt x="20145" y="779"/>
                  <a:pt x="19298" y="585"/>
                  <a:pt x="18555" y="199"/>
                </a:cubicBezTo>
                <a:cubicBezTo>
                  <a:pt x="18513" y="156"/>
                  <a:pt x="18470" y="115"/>
                  <a:pt x="18429" y="72"/>
                </a:cubicBezTo>
                <a:cubicBezTo>
                  <a:pt x="18422" y="66"/>
                  <a:pt x="18414" y="63"/>
                  <a:pt x="18406" y="63"/>
                </a:cubicBezTo>
                <a:cubicBezTo>
                  <a:pt x="18389" y="63"/>
                  <a:pt x="18373" y="76"/>
                  <a:pt x="18374" y="96"/>
                </a:cubicBezTo>
                <a:cubicBezTo>
                  <a:pt x="18338" y="75"/>
                  <a:pt x="18301" y="57"/>
                  <a:pt x="18266" y="35"/>
                </a:cubicBezTo>
                <a:cubicBezTo>
                  <a:pt x="18266" y="34"/>
                  <a:pt x="18265" y="34"/>
                  <a:pt x="18265" y="34"/>
                </a:cubicBezTo>
                <a:cubicBezTo>
                  <a:pt x="18264" y="34"/>
                  <a:pt x="18263" y="35"/>
                  <a:pt x="18261" y="35"/>
                </a:cubicBezTo>
                <a:cubicBezTo>
                  <a:pt x="18249" y="25"/>
                  <a:pt x="18238" y="16"/>
                  <a:pt x="18226" y="7"/>
                </a:cubicBezTo>
                <a:cubicBezTo>
                  <a:pt x="18221" y="3"/>
                  <a:pt x="18215" y="1"/>
                  <a:pt x="18210" y="1"/>
                </a:cubicBezTo>
                <a:close/>
              </a:path>
            </a:pathLst>
          </a:custGeom>
          <a:solidFill>
            <a:schemeClr val="lt1">
              <a:alpha val="245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9"/>
          <p:cNvSpPr/>
          <p:nvPr/>
        </p:nvSpPr>
        <p:spPr>
          <a:xfrm rot="8244111">
            <a:off x="7823325" y="-750964"/>
            <a:ext cx="1626975" cy="2169124"/>
          </a:xfrm>
          <a:custGeom>
            <a:avLst/>
            <a:gdLst/>
            <a:ahLst/>
            <a:cxnLst/>
            <a:rect l="l" t="t" r="r" b="b"/>
            <a:pathLst>
              <a:path w="18597" h="24794" extrusionOk="0">
                <a:moveTo>
                  <a:pt x="8236" y="6737"/>
                </a:moveTo>
                <a:cubicBezTo>
                  <a:pt x="9020" y="6737"/>
                  <a:pt x="9758" y="7882"/>
                  <a:pt x="9174" y="8531"/>
                </a:cubicBezTo>
                <a:cubicBezTo>
                  <a:pt x="9030" y="8692"/>
                  <a:pt x="8859" y="8759"/>
                  <a:pt x="8686" y="8759"/>
                </a:cubicBezTo>
                <a:cubicBezTo>
                  <a:pt x="8351" y="8759"/>
                  <a:pt x="8007" y="8509"/>
                  <a:pt x="7826" y="8208"/>
                </a:cubicBezTo>
                <a:cubicBezTo>
                  <a:pt x="7641" y="7901"/>
                  <a:pt x="7469" y="7163"/>
                  <a:pt x="7805" y="6864"/>
                </a:cubicBezTo>
                <a:cubicBezTo>
                  <a:pt x="7945" y="6776"/>
                  <a:pt x="8091" y="6737"/>
                  <a:pt x="8236" y="6737"/>
                </a:cubicBezTo>
                <a:close/>
                <a:moveTo>
                  <a:pt x="14035" y="10577"/>
                </a:moveTo>
                <a:cubicBezTo>
                  <a:pt x="14198" y="10627"/>
                  <a:pt x="14401" y="10715"/>
                  <a:pt x="14466" y="10869"/>
                </a:cubicBezTo>
                <a:cubicBezTo>
                  <a:pt x="14609" y="11202"/>
                  <a:pt x="14301" y="11402"/>
                  <a:pt x="14083" y="11525"/>
                </a:cubicBezTo>
                <a:cubicBezTo>
                  <a:pt x="13804" y="11683"/>
                  <a:pt x="13472" y="11764"/>
                  <a:pt x="13151" y="11764"/>
                </a:cubicBezTo>
                <a:cubicBezTo>
                  <a:pt x="13120" y="11764"/>
                  <a:pt x="13089" y="11764"/>
                  <a:pt x="13058" y="11762"/>
                </a:cubicBezTo>
                <a:cubicBezTo>
                  <a:pt x="12322" y="11726"/>
                  <a:pt x="12532" y="10973"/>
                  <a:pt x="13010" y="10727"/>
                </a:cubicBezTo>
                <a:cubicBezTo>
                  <a:pt x="13326" y="10566"/>
                  <a:pt x="13690" y="10581"/>
                  <a:pt x="14035" y="10577"/>
                </a:cubicBezTo>
                <a:close/>
                <a:moveTo>
                  <a:pt x="4786" y="9256"/>
                </a:moveTo>
                <a:cubicBezTo>
                  <a:pt x="5428" y="9256"/>
                  <a:pt x="6112" y="9570"/>
                  <a:pt x="6619" y="9931"/>
                </a:cubicBezTo>
                <a:cubicBezTo>
                  <a:pt x="7353" y="10450"/>
                  <a:pt x="7855" y="11811"/>
                  <a:pt x="6575" y="12062"/>
                </a:cubicBezTo>
                <a:cubicBezTo>
                  <a:pt x="6494" y="12078"/>
                  <a:pt x="6410" y="12085"/>
                  <a:pt x="6324" y="12085"/>
                </a:cubicBezTo>
                <a:cubicBezTo>
                  <a:pt x="5727" y="12085"/>
                  <a:pt x="5063" y="11721"/>
                  <a:pt x="4672" y="11319"/>
                </a:cubicBezTo>
                <a:cubicBezTo>
                  <a:pt x="4195" y="10831"/>
                  <a:pt x="3700" y="9639"/>
                  <a:pt x="4591" y="9271"/>
                </a:cubicBezTo>
                <a:cubicBezTo>
                  <a:pt x="4594" y="9270"/>
                  <a:pt x="4595" y="9267"/>
                  <a:pt x="4598" y="9266"/>
                </a:cubicBezTo>
                <a:cubicBezTo>
                  <a:pt x="4660" y="9259"/>
                  <a:pt x="4722" y="9256"/>
                  <a:pt x="4786" y="9256"/>
                </a:cubicBezTo>
                <a:close/>
                <a:moveTo>
                  <a:pt x="11815" y="14266"/>
                </a:moveTo>
                <a:cubicBezTo>
                  <a:pt x="11874" y="14266"/>
                  <a:pt x="11932" y="14267"/>
                  <a:pt x="11990" y="14268"/>
                </a:cubicBezTo>
                <a:cubicBezTo>
                  <a:pt x="12160" y="14332"/>
                  <a:pt x="12326" y="14405"/>
                  <a:pt x="12494" y="14479"/>
                </a:cubicBezTo>
                <a:cubicBezTo>
                  <a:pt x="13068" y="14916"/>
                  <a:pt x="13347" y="15686"/>
                  <a:pt x="12712" y="16270"/>
                </a:cubicBezTo>
                <a:cubicBezTo>
                  <a:pt x="12351" y="16604"/>
                  <a:pt x="11707" y="16749"/>
                  <a:pt x="11144" y="16749"/>
                </a:cubicBezTo>
                <a:cubicBezTo>
                  <a:pt x="10948" y="16749"/>
                  <a:pt x="10761" y="16731"/>
                  <a:pt x="10600" y="16698"/>
                </a:cubicBezTo>
                <a:cubicBezTo>
                  <a:pt x="9416" y="16451"/>
                  <a:pt x="9416" y="15153"/>
                  <a:pt x="10356" y="14587"/>
                </a:cubicBezTo>
                <a:cubicBezTo>
                  <a:pt x="10802" y="14317"/>
                  <a:pt x="11309" y="14266"/>
                  <a:pt x="11815" y="14266"/>
                </a:cubicBezTo>
                <a:close/>
                <a:moveTo>
                  <a:pt x="14288" y="1"/>
                </a:moveTo>
                <a:cubicBezTo>
                  <a:pt x="14245" y="1"/>
                  <a:pt x="14203" y="25"/>
                  <a:pt x="14193" y="76"/>
                </a:cubicBezTo>
                <a:cubicBezTo>
                  <a:pt x="13718" y="2587"/>
                  <a:pt x="10437" y="2926"/>
                  <a:pt x="8457" y="3658"/>
                </a:cubicBezTo>
                <a:cubicBezTo>
                  <a:pt x="6610" y="4341"/>
                  <a:pt x="4810" y="5253"/>
                  <a:pt x="3391" y="6644"/>
                </a:cubicBezTo>
                <a:cubicBezTo>
                  <a:pt x="1917" y="8088"/>
                  <a:pt x="1225" y="9911"/>
                  <a:pt x="675" y="11865"/>
                </a:cubicBezTo>
                <a:cubicBezTo>
                  <a:pt x="203" y="13545"/>
                  <a:pt x="1" y="15621"/>
                  <a:pt x="1345" y="16976"/>
                </a:cubicBezTo>
                <a:cubicBezTo>
                  <a:pt x="1953" y="17589"/>
                  <a:pt x="2792" y="17917"/>
                  <a:pt x="3637" y="18023"/>
                </a:cubicBezTo>
                <a:cubicBezTo>
                  <a:pt x="3856" y="18050"/>
                  <a:pt x="4075" y="18063"/>
                  <a:pt x="4295" y="18063"/>
                </a:cubicBezTo>
                <a:cubicBezTo>
                  <a:pt x="4517" y="18063"/>
                  <a:pt x="4739" y="18049"/>
                  <a:pt x="4960" y="18022"/>
                </a:cubicBezTo>
                <a:cubicBezTo>
                  <a:pt x="5354" y="17975"/>
                  <a:pt x="5756" y="17870"/>
                  <a:pt x="6146" y="17870"/>
                </a:cubicBezTo>
                <a:cubicBezTo>
                  <a:pt x="6402" y="17870"/>
                  <a:pt x="6652" y="17915"/>
                  <a:pt x="6890" y="18053"/>
                </a:cubicBezTo>
                <a:cubicBezTo>
                  <a:pt x="6415" y="20286"/>
                  <a:pt x="6430" y="22571"/>
                  <a:pt x="7583" y="24633"/>
                </a:cubicBezTo>
                <a:cubicBezTo>
                  <a:pt x="7597" y="24658"/>
                  <a:pt x="7623" y="24675"/>
                  <a:pt x="7651" y="24675"/>
                </a:cubicBezTo>
                <a:cubicBezTo>
                  <a:pt x="7656" y="24675"/>
                  <a:pt x="7662" y="24674"/>
                  <a:pt x="7667" y="24673"/>
                </a:cubicBezTo>
                <a:cubicBezTo>
                  <a:pt x="7756" y="24771"/>
                  <a:pt x="7975" y="24794"/>
                  <a:pt x="8084" y="24794"/>
                </a:cubicBezTo>
                <a:cubicBezTo>
                  <a:pt x="8087" y="24794"/>
                  <a:pt x="8090" y="24794"/>
                  <a:pt x="8093" y="24794"/>
                </a:cubicBezTo>
                <a:cubicBezTo>
                  <a:pt x="8333" y="24791"/>
                  <a:pt x="8560" y="24690"/>
                  <a:pt x="8724" y="24514"/>
                </a:cubicBezTo>
                <a:cubicBezTo>
                  <a:pt x="8769" y="24465"/>
                  <a:pt x="8738" y="24398"/>
                  <a:pt x="8692" y="24377"/>
                </a:cubicBezTo>
                <a:cubicBezTo>
                  <a:pt x="8690" y="24377"/>
                  <a:pt x="8690" y="24375"/>
                  <a:pt x="8690" y="24374"/>
                </a:cubicBezTo>
                <a:cubicBezTo>
                  <a:pt x="7559" y="22596"/>
                  <a:pt x="7430" y="20521"/>
                  <a:pt x="7770" y="18497"/>
                </a:cubicBezTo>
                <a:lnTo>
                  <a:pt x="7770" y="18497"/>
                </a:lnTo>
                <a:cubicBezTo>
                  <a:pt x="8417" y="19245"/>
                  <a:pt x="8810" y="20212"/>
                  <a:pt x="9574" y="20859"/>
                </a:cubicBezTo>
                <a:cubicBezTo>
                  <a:pt x="10176" y="21361"/>
                  <a:pt x="10932" y="21640"/>
                  <a:pt x="11715" y="21648"/>
                </a:cubicBezTo>
                <a:cubicBezTo>
                  <a:pt x="11722" y="21648"/>
                  <a:pt x="11729" y="21648"/>
                  <a:pt x="11737" y="21648"/>
                </a:cubicBezTo>
                <a:cubicBezTo>
                  <a:pt x="13595" y="21648"/>
                  <a:pt x="15130" y="20128"/>
                  <a:pt x="16180" y="18749"/>
                </a:cubicBezTo>
                <a:cubicBezTo>
                  <a:pt x="17341" y="17218"/>
                  <a:pt x="18109" y="15424"/>
                  <a:pt x="18416" y="13526"/>
                </a:cubicBezTo>
                <a:cubicBezTo>
                  <a:pt x="18596" y="12393"/>
                  <a:pt x="18579" y="11246"/>
                  <a:pt x="18500" y="10106"/>
                </a:cubicBezTo>
                <a:cubicBezTo>
                  <a:pt x="18426" y="8976"/>
                  <a:pt x="18367" y="7816"/>
                  <a:pt x="18096" y="6713"/>
                </a:cubicBezTo>
                <a:cubicBezTo>
                  <a:pt x="17813" y="5566"/>
                  <a:pt x="17219" y="4547"/>
                  <a:pt x="16597" y="3555"/>
                </a:cubicBezTo>
                <a:cubicBezTo>
                  <a:pt x="15864" y="2383"/>
                  <a:pt x="15124" y="1219"/>
                  <a:pt x="14383" y="50"/>
                </a:cubicBezTo>
                <a:cubicBezTo>
                  <a:pt x="14363" y="18"/>
                  <a:pt x="14325" y="1"/>
                  <a:pt x="142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9"/>
          <p:cNvSpPr txBox="1">
            <a:spLocks noGrp="1"/>
          </p:cNvSpPr>
          <p:nvPr>
            <p:ph type="subTitle" idx="1"/>
          </p:nvPr>
        </p:nvSpPr>
        <p:spPr>
          <a:xfrm>
            <a:off x="4787775" y="1617625"/>
            <a:ext cx="3273000" cy="4455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2100"/>
              <a:buFont typeface="Concert One"/>
              <a:buNone/>
              <a:defRPr sz="2100">
                <a:latin typeface="Concert One"/>
                <a:ea typeface="Concert One"/>
                <a:cs typeface="Concert One"/>
                <a:sym typeface="Concert One"/>
              </a:defRPr>
            </a:lvl1pPr>
            <a:lvl2pPr lvl="1">
              <a:lnSpc>
                <a:spcPct val="100000"/>
              </a:lnSpc>
              <a:spcBef>
                <a:spcPts val="0"/>
              </a:spcBef>
              <a:spcAft>
                <a:spcPts val="0"/>
              </a:spcAft>
              <a:buSzPts val="2100"/>
              <a:buFont typeface="Concert One"/>
              <a:buNone/>
              <a:defRPr sz="2100">
                <a:latin typeface="Concert One"/>
                <a:ea typeface="Concert One"/>
                <a:cs typeface="Concert One"/>
                <a:sym typeface="Concert One"/>
              </a:defRPr>
            </a:lvl2pPr>
            <a:lvl3pPr lvl="2">
              <a:lnSpc>
                <a:spcPct val="100000"/>
              </a:lnSpc>
              <a:spcBef>
                <a:spcPts val="0"/>
              </a:spcBef>
              <a:spcAft>
                <a:spcPts val="0"/>
              </a:spcAft>
              <a:buSzPts val="2100"/>
              <a:buFont typeface="Concert One"/>
              <a:buNone/>
              <a:defRPr sz="2100">
                <a:latin typeface="Concert One"/>
                <a:ea typeface="Concert One"/>
                <a:cs typeface="Concert One"/>
                <a:sym typeface="Concert One"/>
              </a:defRPr>
            </a:lvl3pPr>
            <a:lvl4pPr lvl="3">
              <a:lnSpc>
                <a:spcPct val="100000"/>
              </a:lnSpc>
              <a:spcBef>
                <a:spcPts val="0"/>
              </a:spcBef>
              <a:spcAft>
                <a:spcPts val="0"/>
              </a:spcAft>
              <a:buSzPts val="2100"/>
              <a:buFont typeface="Concert One"/>
              <a:buNone/>
              <a:defRPr sz="2100">
                <a:latin typeface="Concert One"/>
                <a:ea typeface="Concert One"/>
                <a:cs typeface="Concert One"/>
                <a:sym typeface="Concert One"/>
              </a:defRPr>
            </a:lvl4pPr>
            <a:lvl5pPr lvl="4">
              <a:lnSpc>
                <a:spcPct val="100000"/>
              </a:lnSpc>
              <a:spcBef>
                <a:spcPts val="0"/>
              </a:spcBef>
              <a:spcAft>
                <a:spcPts val="0"/>
              </a:spcAft>
              <a:buSzPts val="2100"/>
              <a:buFont typeface="Concert One"/>
              <a:buNone/>
              <a:defRPr sz="2100">
                <a:latin typeface="Concert One"/>
                <a:ea typeface="Concert One"/>
                <a:cs typeface="Concert One"/>
                <a:sym typeface="Concert One"/>
              </a:defRPr>
            </a:lvl5pPr>
            <a:lvl6pPr lvl="5">
              <a:lnSpc>
                <a:spcPct val="100000"/>
              </a:lnSpc>
              <a:spcBef>
                <a:spcPts val="0"/>
              </a:spcBef>
              <a:spcAft>
                <a:spcPts val="0"/>
              </a:spcAft>
              <a:buSzPts val="2100"/>
              <a:buFont typeface="Concert One"/>
              <a:buNone/>
              <a:defRPr sz="2100">
                <a:latin typeface="Concert One"/>
                <a:ea typeface="Concert One"/>
                <a:cs typeface="Concert One"/>
                <a:sym typeface="Concert One"/>
              </a:defRPr>
            </a:lvl6pPr>
            <a:lvl7pPr lvl="6">
              <a:lnSpc>
                <a:spcPct val="100000"/>
              </a:lnSpc>
              <a:spcBef>
                <a:spcPts val="0"/>
              </a:spcBef>
              <a:spcAft>
                <a:spcPts val="0"/>
              </a:spcAft>
              <a:buSzPts val="2100"/>
              <a:buFont typeface="Concert One"/>
              <a:buNone/>
              <a:defRPr sz="2100">
                <a:latin typeface="Concert One"/>
                <a:ea typeface="Concert One"/>
                <a:cs typeface="Concert One"/>
                <a:sym typeface="Concert One"/>
              </a:defRPr>
            </a:lvl7pPr>
            <a:lvl8pPr lvl="7">
              <a:lnSpc>
                <a:spcPct val="100000"/>
              </a:lnSpc>
              <a:spcBef>
                <a:spcPts val="0"/>
              </a:spcBef>
              <a:spcAft>
                <a:spcPts val="0"/>
              </a:spcAft>
              <a:buSzPts val="2100"/>
              <a:buFont typeface="Concert One"/>
              <a:buNone/>
              <a:defRPr sz="2100">
                <a:latin typeface="Concert One"/>
                <a:ea typeface="Concert One"/>
                <a:cs typeface="Concert One"/>
                <a:sym typeface="Concert One"/>
              </a:defRPr>
            </a:lvl8pPr>
            <a:lvl9pPr lvl="8">
              <a:lnSpc>
                <a:spcPct val="100000"/>
              </a:lnSpc>
              <a:spcBef>
                <a:spcPts val="0"/>
              </a:spcBef>
              <a:spcAft>
                <a:spcPts val="0"/>
              </a:spcAft>
              <a:buSzPts val="2100"/>
              <a:buFont typeface="Concert One"/>
              <a:buNone/>
              <a:defRPr sz="2100">
                <a:latin typeface="Concert One"/>
                <a:ea typeface="Concert One"/>
                <a:cs typeface="Concert One"/>
                <a:sym typeface="Concert One"/>
              </a:defRPr>
            </a:lvl9pPr>
          </a:lstStyle>
          <a:p>
            <a:endParaRPr/>
          </a:p>
        </p:txBody>
      </p:sp>
      <p:sp>
        <p:nvSpPr>
          <p:cNvPr id="439" name="Google Shape;439;p9"/>
          <p:cNvSpPr txBox="1">
            <a:spLocks noGrp="1"/>
          </p:cNvSpPr>
          <p:nvPr>
            <p:ph type="body" idx="2"/>
          </p:nvPr>
        </p:nvSpPr>
        <p:spPr>
          <a:xfrm>
            <a:off x="4787775" y="2114150"/>
            <a:ext cx="3273000" cy="25392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Char char="●"/>
              <a:defRPr/>
            </a:lvl1pPr>
            <a:lvl2pPr marL="914400" lvl="1" indent="-342900">
              <a:spcBef>
                <a:spcPts val="1600"/>
              </a:spcBef>
              <a:spcAft>
                <a:spcPts val="0"/>
              </a:spcAft>
              <a:buSzPts val="1800"/>
              <a:buChar char="○"/>
              <a:defRPr sz="1800"/>
            </a:lvl2pPr>
            <a:lvl3pPr marL="1371600" lvl="2" indent="-342900">
              <a:spcBef>
                <a:spcPts val="1600"/>
              </a:spcBef>
              <a:spcAft>
                <a:spcPts val="0"/>
              </a:spcAft>
              <a:buSzPts val="1800"/>
              <a:buChar char="■"/>
              <a:defRPr sz="1800"/>
            </a:lvl3pPr>
            <a:lvl4pPr marL="1828800" lvl="3" indent="-342900">
              <a:spcBef>
                <a:spcPts val="1600"/>
              </a:spcBef>
              <a:spcAft>
                <a:spcPts val="0"/>
              </a:spcAft>
              <a:buSzPts val="1800"/>
              <a:buChar char="●"/>
              <a:defRPr sz="1800"/>
            </a:lvl4pPr>
            <a:lvl5pPr marL="2286000" lvl="4" indent="-342900">
              <a:spcBef>
                <a:spcPts val="1600"/>
              </a:spcBef>
              <a:spcAft>
                <a:spcPts val="0"/>
              </a:spcAft>
              <a:buSzPts val="1800"/>
              <a:buChar char="○"/>
              <a:defRPr sz="1800"/>
            </a:lvl5pPr>
            <a:lvl6pPr marL="2743200" lvl="5" indent="-342900">
              <a:spcBef>
                <a:spcPts val="1600"/>
              </a:spcBef>
              <a:spcAft>
                <a:spcPts val="0"/>
              </a:spcAft>
              <a:buSzPts val="1800"/>
              <a:buChar char="■"/>
              <a:defRPr sz="1800"/>
            </a:lvl6pPr>
            <a:lvl7pPr marL="3200400" lvl="6" indent="-342900">
              <a:spcBef>
                <a:spcPts val="1600"/>
              </a:spcBef>
              <a:spcAft>
                <a:spcPts val="0"/>
              </a:spcAft>
              <a:buSzPts val="1800"/>
              <a:buChar char="●"/>
              <a:defRPr sz="1800"/>
            </a:lvl7pPr>
            <a:lvl8pPr marL="3657600" lvl="7" indent="-342900">
              <a:spcBef>
                <a:spcPts val="1600"/>
              </a:spcBef>
              <a:spcAft>
                <a:spcPts val="0"/>
              </a:spcAft>
              <a:buSzPts val="1800"/>
              <a:buChar char="○"/>
              <a:defRPr sz="1800"/>
            </a:lvl8pPr>
            <a:lvl9pPr marL="4114800" lvl="8" indent="-342900">
              <a:spcBef>
                <a:spcPts val="1600"/>
              </a:spcBef>
              <a:spcAft>
                <a:spcPts val="1600"/>
              </a:spcAft>
              <a:buSzPts val="1800"/>
              <a:buChar char="■"/>
              <a:defRPr sz="1800"/>
            </a:lvl9pPr>
          </a:lstStyle>
          <a:p>
            <a:endParaRPr/>
          </a:p>
        </p:txBody>
      </p:sp>
      <p:sp>
        <p:nvSpPr>
          <p:cNvPr id="440" name="Google Shape;440;p9"/>
          <p:cNvSpPr txBox="1">
            <a:spLocks noGrp="1"/>
          </p:cNvSpPr>
          <p:nvPr>
            <p:ph type="title"/>
          </p:nvPr>
        </p:nvSpPr>
        <p:spPr>
          <a:xfrm>
            <a:off x="697475" y="432275"/>
            <a:ext cx="8337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32405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7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2"/>
        <p:cNvGrpSpPr/>
        <p:nvPr/>
      </p:nvGrpSpPr>
      <p:grpSpPr>
        <a:xfrm>
          <a:off x="0" y="0"/>
          <a:ext cx="0" cy="0"/>
          <a:chOff x="0" y="0"/>
          <a:chExt cx="0" cy="0"/>
        </a:xfrm>
      </p:grpSpPr>
      <p:sp>
        <p:nvSpPr>
          <p:cNvPr id="23" name="Google Shape;23;p4"/>
          <p:cNvSpPr/>
          <p:nvPr/>
        </p:nvSpPr>
        <p:spPr>
          <a:xfrm rot="1885563">
            <a:off x="-258652" y="-2270432"/>
            <a:ext cx="9952210" cy="936155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p:nvPr/>
        </p:nvSpPr>
        <p:spPr>
          <a:xfrm rot="874891">
            <a:off x="203487" y="-411797"/>
            <a:ext cx="1019460" cy="190689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rot="8939875">
            <a:off x="7652868" y="3799366"/>
            <a:ext cx="2044464" cy="2157798"/>
            <a:chOff x="-5495613" y="-710869"/>
            <a:chExt cx="2750172" cy="2902627"/>
          </a:xfrm>
        </p:grpSpPr>
        <p:sp>
          <p:nvSpPr>
            <p:cNvPr id="26" name="Google Shape;26;p4"/>
            <p:cNvSpPr/>
            <p:nvPr/>
          </p:nvSpPr>
          <p:spPr>
            <a:xfrm rot="-3863972">
              <a:off x="-4554171" y="-427335"/>
              <a:ext cx="1411060" cy="1264278"/>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rot="-3863972">
              <a:off x="-5125593" y="53001"/>
              <a:ext cx="1611659" cy="340129"/>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rot="-3863972">
              <a:off x="-5143954" y="-33158"/>
              <a:ext cx="2042354" cy="856538"/>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rot="-3863972">
              <a:off x="-3872882" y="1033713"/>
              <a:ext cx="921532" cy="1036962"/>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rot="-3863972">
              <a:off x="-3871558" y="1047472"/>
              <a:ext cx="896669" cy="1022622"/>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rot="-3863972">
              <a:off x="-4782169" y="1368422"/>
              <a:ext cx="1030910" cy="408613"/>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rot="-3863972">
              <a:off x="-4685950" y="1521217"/>
              <a:ext cx="1029220" cy="196291"/>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rot="-3863972">
              <a:off x="-5586968" y="915660"/>
              <a:ext cx="1267931" cy="595852"/>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rot="-3863972">
              <a:off x="-5533089" y="1002582"/>
              <a:ext cx="1264605" cy="475733"/>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4"/>
          <p:cNvSpPr/>
          <p:nvPr/>
        </p:nvSpPr>
        <p:spPr>
          <a:xfrm>
            <a:off x="7977607" y="321803"/>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txBox="1">
            <a:spLocks noGrp="1"/>
          </p:cNvSpPr>
          <p:nvPr>
            <p:ph type="body" idx="1"/>
          </p:nvPr>
        </p:nvSpPr>
        <p:spPr>
          <a:xfrm>
            <a:off x="713100" y="1228675"/>
            <a:ext cx="7717800" cy="3416400"/>
          </a:xfrm>
          <a:prstGeom prst="rect">
            <a:avLst/>
          </a:prstGeom>
        </p:spPr>
        <p:txBody>
          <a:bodyPr spcFirstLastPara="1" wrap="square" lIns="91425" tIns="91425" rIns="91425" bIns="91425" anchor="t" anchorCtr="0">
            <a:noAutofit/>
          </a:bodyPr>
          <a:lstStyle>
            <a:lvl1pPr marL="457200" lvl="0" indent="-298450">
              <a:lnSpc>
                <a:spcPct val="100000"/>
              </a:lnSpc>
              <a:spcBef>
                <a:spcPts val="0"/>
              </a:spcBef>
              <a:spcAft>
                <a:spcPts val="0"/>
              </a:spcAft>
              <a:buSzPts val="1100"/>
              <a:buAutoNum type="arabicPeriod"/>
              <a:defRPr sz="12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sp>
        <p:nvSpPr>
          <p:cNvPr id="37" name="Google Shape;37;p4"/>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
        <p:cNvGrpSpPr/>
        <p:nvPr/>
      </p:nvGrpSpPr>
      <p:grpSpPr>
        <a:xfrm>
          <a:off x="0" y="0"/>
          <a:ext cx="0" cy="0"/>
          <a:chOff x="0" y="0"/>
          <a:chExt cx="0" cy="0"/>
        </a:xfrm>
      </p:grpSpPr>
      <p:sp>
        <p:nvSpPr>
          <p:cNvPr id="47" name="Google Shape;47;p6"/>
          <p:cNvSpPr/>
          <p:nvPr/>
        </p:nvSpPr>
        <p:spPr>
          <a:xfrm rot="2700000">
            <a:off x="-3436643" y="-2990422"/>
            <a:ext cx="5600313" cy="5268040"/>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6"/>
          <p:cNvSpPr/>
          <p:nvPr/>
        </p:nvSpPr>
        <p:spPr>
          <a:xfrm rot="6634778">
            <a:off x="7688437" y="1854768"/>
            <a:ext cx="5600302" cy="5268147"/>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 name="Google Shape;49;p6"/>
          <p:cNvGrpSpPr/>
          <p:nvPr/>
        </p:nvGrpSpPr>
        <p:grpSpPr>
          <a:xfrm rot="-5400000">
            <a:off x="-834204" y="-885188"/>
            <a:ext cx="2431070" cy="2849374"/>
            <a:chOff x="-7501642" y="749515"/>
            <a:chExt cx="2431070" cy="2849374"/>
          </a:xfrm>
        </p:grpSpPr>
        <p:sp>
          <p:nvSpPr>
            <p:cNvPr id="50" name="Google Shape;50;p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6"/>
          <p:cNvGrpSpPr/>
          <p:nvPr/>
        </p:nvGrpSpPr>
        <p:grpSpPr>
          <a:xfrm rot="5524136">
            <a:off x="7947394" y="3353795"/>
            <a:ext cx="2430953" cy="2849236"/>
            <a:chOff x="-7501642" y="749515"/>
            <a:chExt cx="2431070" cy="2849374"/>
          </a:xfrm>
        </p:grpSpPr>
        <p:sp>
          <p:nvSpPr>
            <p:cNvPr id="80" name="Google Shape;80;p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6677808" y="1846276"/>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7167416" y="2528661"/>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7166358" y="2528661"/>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6"/>
          <p:cNvSpPr/>
          <p:nvPr/>
        </p:nvSpPr>
        <p:spPr>
          <a:xfrm>
            <a:off x="8167500" y="3034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sp>
        <p:nvSpPr>
          <p:cNvPr id="125" name="Google Shape;125;p9"/>
          <p:cNvSpPr/>
          <p:nvPr/>
        </p:nvSpPr>
        <p:spPr>
          <a:xfrm rot="951758">
            <a:off x="-987503" y="-742852"/>
            <a:ext cx="6230125" cy="5860463"/>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txBox="1">
            <a:spLocks noGrp="1"/>
          </p:cNvSpPr>
          <p:nvPr>
            <p:ph type="title"/>
          </p:nvPr>
        </p:nvSpPr>
        <p:spPr>
          <a:xfrm>
            <a:off x="720000" y="1645600"/>
            <a:ext cx="42345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7" name="Google Shape;127;p9"/>
          <p:cNvSpPr txBox="1">
            <a:spLocks noGrp="1"/>
          </p:cNvSpPr>
          <p:nvPr>
            <p:ph type="subTitle" idx="1"/>
          </p:nvPr>
        </p:nvSpPr>
        <p:spPr>
          <a:xfrm>
            <a:off x="720000" y="2450200"/>
            <a:ext cx="3642600" cy="1563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171"/>
        <p:cNvGrpSpPr/>
        <p:nvPr/>
      </p:nvGrpSpPr>
      <p:grpSpPr>
        <a:xfrm>
          <a:off x="0" y="0"/>
          <a:ext cx="0" cy="0"/>
          <a:chOff x="0" y="0"/>
          <a:chExt cx="0" cy="0"/>
        </a:xfrm>
      </p:grpSpPr>
      <p:sp>
        <p:nvSpPr>
          <p:cNvPr id="172" name="Google Shape;172;p15"/>
          <p:cNvSpPr/>
          <p:nvPr/>
        </p:nvSpPr>
        <p:spPr>
          <a:xfrm rot="-8100000">
            <a:off x="594727" y="-1647488"/>
            <a:ext cx="8041533" cy="7564271"/>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5"/>
          <p:cNvSpPr/>
          <p:nvPr/>
        </p:nvSpPr>
        <p:spPr>
          <a:xfrm>
            <a:off x="7562907" y="35117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5"/>
          <p:cNvSpPr/>
          <p:nvPr/>
        </p:nvSpPr>
        <p:spPr>
          <a:xfrm>
            <a:off x="415326" y="5395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5"/>
          <p:cNvSpPr txBox="1">
            <a:spLocks noGrp="1"/>
          </p:cNvSpPr>
          <p:nvPr>
            <p:ph type="title"/>
          </p:nvPr>
        </p:nvSpPr>
        <p:spPr>
          <a:xfrm>
            <a:off x="2391900" y="3290788"/>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2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76" name="Google Shape;176;p15"/>
          <p:cNvSpPr txBox="1">
            <a:spLocks noGrp="1"/>
          </p:cNvSpPr>
          <p:nvPr>
            <p:ph type="subTitle" idx="1"/>
          </p:nvPr>
        </p:nvSpPr>
        <p:spPr>
          <a:xfrm>
            <a:off x="838200" y="1394100"/>
            <a:ext cx="7554600" cy="1785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3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CUSTOM_8">
    <p:spTree>
      <p:nvGrpSpPr>
        <p:cNvPr id="1" name="Shape 177"/>
        <p:cNvGrpSpPr/>
        <p:nvPr/>
      </p:nvGrpSpPr>
      <p:grpSpPr>
        <a:xfrm>
          <a:off x="0" y="0"/>
          <a:ext cx="0" cy="0"/>
          <a:chOff x="0" y="0"/>
          <a:chExt cx="0" cy="0"/>
        </a:xfrm>
      </p:grpSpPr>
      <p:sp>
        <p:nvSpPr>
          <p:cNvPr id="178" name="Google Shape;178;p16"/>
          <p:cNvSpPr/>
          <p:nvPr/>
        </p:nvSpPr>
        <p:spPr>
          <a:xfrm rot="5139672" flipH="1">
            <a:off x="253567" y="86923"/>
            <a:ext cx="8903709" cy="10037058"/>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 name="Google Shape;179;p16"/>
          <p:cNvGrpSpPr/>
          <p:nvPr/>
        </p:nvGrpSpPr>
        <p:grpSpPr>
          <a:xfrm rot="3456501">
            <a:off x="-576240" y="-724656"/>
            <a:ext cx="2257709" cy="2528312"/>
            <a:chOff x="-5056092" y="-10"/>
            <a:chExt cx="2257725" cy="2528329"/>
          </a:xfrm>
        </p:grpSpPr>
        <p:sp>
          <p:nvSpPr>
            <p:cNvPr id="180" name="Google Shape;180;p16"/>
            <p:cNvSpPr/>
            <p:nvPr/>
          </p:nvSpPr>
          <p:spPr>
            <a:xfrm>
              <a:off x="-4313774" y="181634"/>
              <a:ext cx="1138595" cy="1199450"/>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4993700" y="-10"/>
              <a:ext cx="1138629" cy="1200168"/>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4409087" y="1002703"/>
              <a:ext cx="1502771" cy="696865"/>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4805841" y="890964"/>
              <a:ext cx="214804" cy="428514"/>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4721832" y="939457"/>
              <a:ext cx="83053" cy="114232"/>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6"/>
            <p:cNvSpPr/>
            <p:nvPr/>
          </p:nvSpPr>
          <p:spPr>
            <a:xfrm>
              <a:off x="-5056092" y="693953"/>
              <a:ext cx="383061" cy="307828"/>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a:off x="-5056092" y="706964"/>
              <a:ext cx="382036" cy="293792"/>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4443407" y="1604084"/>
              <a:ext cx="324664" cy="58376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p:nvPr/>
          </p:nvSpPr>
          <p:spPr>
            <a:xfrm>
              <a:off x="-4562352" y="608646"/>
              <a:ext cx="774659" cy="817653"/>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6"/>
            <p:cNvSpPr/>
            <p:nvPr/>
          </p:nvSpPr>
          <p:spPr>
            <a:xfrm>
              <a:off x="-3930884" y="596932"/>
              <a:ext cx="140152" cy="103816"/>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6"/>
            <p:cNvSpPr/>
            <p:nvPr/>
          </p:nvSpPr>
          <p:spPr>
            <a:xfrm>
              <a:off x="-3891441" y="243821"/>
              <a:ext cx="522154" cy="425816"/>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6"/>
            <p:cNvSpPr/>
            <p:nvPr/>
          </p:nvSpPr>
          <p:spPr>
            <a:xfrm>
              <a:off x="-3889358" y="261648"/>
              <a:ext cx="520070" cy="407990"/>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6"/>
            <p:cNvSpPr/>
            <p:nvPr/>
          </p:nvSpPr>
          <p:spPr>
            <a:xfrm>
              <a:off x="-4439514" y="983067"/>
              <a:ext cx="104875" cy="116281"/>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6"/>
            <p:cNvSpPr/>
            <p:nvPr/>
          </p:nvSpPr>
          <p:spPr>
            <a:xfrm>
              <a:off x="-4182091" y="1688913"/>
              <a:ext cx="131887" cy="87219"/>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6"/>
            <p:cNvSpPr/>
            <p:nvPr/>
          </p:nvSpPr>
          <p:spPr>
            <a:xfrm>
              <a:off x="-4235024" y="1834221"/>
              <a:ext cx="56074" cy="103850"/>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6"/>
            <p:cNvSpPr/>
            <p:nvPr/>
          </p:nvSpPr>
          <p:spPr>
            <a:xfrm>
              <a:off x="-4467517" y="301911"/>
              <a:ext cx="432851" cy="767351"/>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6"/>
            <p:cNvSpPr/>
            <p:nvPr/>
          </p:nvSpPr>
          <p:spPr>
            <a:xfrm>
              <a:off x="-4402154" y="303174"/>
              <a:ext cx="367488" cy="764004"/>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6"/>
            <p:cNvSpPr/>
            <p:nvPr/>
          </p:nvSpPr>
          <p:spPr>
            <a:xfrm>
              <a:off x="-4499721" y="1871615"/>
              <a:ext cx="360248" cy="656705"/>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6"/>
            <p:cNvSpPr/>
            <p:nvPr/>
          </p:nvSpPr>
          <p:spPr>
            <a:xfrm>
              <a:off x="-4499721" y="1872640"/>
              <a:ext cx="295876" cy="655031"/>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6"/>
            <p:cNvSpPr/>
            <p:nvPr/>
          </p:nvSpPr>
          <p:spPr>
            <a:xfrm>
              <a:off x="-4106313" y="1723165"/>
              <a:ext cx="543975" cy="398770"/>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6"/>
            <p:cNvSpPr/>
            <p:nvPr/>
          </p:nvSpPr>
          <p:spPr>
            <a:xfrm>
              <a:off x="-4104229" y="1723165"/>
              <a:ext cx="541892" cy="377870"/>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4536432" y="997410"/>
              <a:ext cx="1080950" cy="488208"/>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4456623" y="1416532"/>
              <a:ext cx="1001039" cy="24868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4543296" y="1234752"/>
              <a:ext cx="1369278" cy="220677"/>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6"/>
            <p:cNvSpPr/>
            <p:nvPr/>
          </p:nvSpPr>
          <p:spPr>
            <a:xfrm>
              <a:off x="-3558239" y="609363"/>
              <a:ext cx="722512" cy="47769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6"/>
            <p:cNvSpPr/>
            <p:nvPr/>
          </p:nvSpPr>
          <p:spPr>
            <a:xfrm>
              <a:off x="-3556156" y="641567"/>
              <a:ext cx="720428" cy="445487"/>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6"/>
            <p:cNvSpPr/>
            <p:nvPr/>
          </p:nvSpPr>
          <p:spPr>
            <a:xfrm>
              <a:off x="-3412897" y="1249402"/>
              <a:ext cx="614529" cy="294715"/>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6"/>
            <p:cNvSpPr/>
            <p:nvPr/>
          </p:nvSpPr>
          <p:spPr>
            <a:xfrm>
              <a:off x="-3411872" y="1249402"/>
              <a:ext cx="613505" cy="24024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6"/>
            <p:cNvSpPr/>
            <p:nvPr/>
          </p:nvSpPr>
          <p:spPr>
            <a:xfrm>
              <a:off x="-3611172" y="1580965"/>
              <a:ext cx="691333" cy="520480"/>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a:off x="-3608064" y="1580965"/>
              <a:ext cx="688225" cy="495175"/>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16"/>
          <p:cNvGrpSpPr/>
          <p:nvPr/>
        </p:nvGrpSpPr>
        <p:grpSpPr>
          <a:xfrm>
            <a:off x="7502658" y="-1090935"/>
            <a:ext cx="2431070" cy="2849374"/>
            <a:chOff x="-7501642" y="749515"/>
            <a:chExt cx="2431070" cy="2849374"/>
          </a:xfrm>
        </p:grpSpPr>
        <p:sp>
          <p:nvSpPr>
            <p:cNvPr id="211" name="Google Shape;211;p16"/>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6"/>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6"/>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6"/>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6"/>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6"/>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6"/>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6"/>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6"/>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6"/>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6"/>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6"/>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6"/>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6"/>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6"/>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6"/>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6"/>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6"/>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6"/>
            <p:cNvSpPr/>
            <p:nvPr/>
          </p:nvSpPr>
          <p:spPr>
            <a:xfrm>
              <a:off x="-6677808" y="1846276"/>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6"/>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6"/>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6"/>
            <p:cNvSpPr/>
            <p:nvPr/>
          </p:nvSpPr>
          <p:spPr>
            <a:xfrm>
              <a:off x="-7167416" y="2528661"/>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6"/>
            <p:cNvSpPr/>
            <p:nvPr/>
          </p:nvSpPr>
          <p:spPr>
            <a:xfrm>
              <a:off x="-7166358" y="2528661"/>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6"/>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6"/>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6"/>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6"/>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16"/>
          <p:cNvSpPr/>
          <p:nvPr/>
        </p:nvSpPr>
        <p:spPr>
          <a:xfrm>
            <a:off x="-254350" y="4353092"/>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6"/>
          <p:cNvSpPr/>
          <p:nvPr/>
        </p:nvSpPr>
        <p:spPr>
          <a:xfrm>
            <a:off x="8482700" y="2906567"/>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6"/>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4">
  <p:cSld name="CUSTOM_12">
    <p:spTree>
      <p:nvGrpSpPr>
        <p:cNvPr id="1" name="Shape 291"/>
        <p:cNvGrpSpPr/>
        <p:nvPr/>
      </p:nvGrpSpPr>
      <p:grpSpPr>
        <a:xfrm>
          <a:off x="0" y="0"/>
          <a:ext cx="0" cy="0"/>
          <a:chOff x="0" y="0"/>
          <a:chExt cx="0" cy="0"/>
        </a:xfrm>
      </p:grpSpPr>
      <p:sp>
        <p:nvSpPr>
          <p:cNvPr id="292" name="Google Shape;292;p19"/>
          <p:cNvSpPr/>
          <p:nvPr/>
        </p:nvSpPr>
        <p:spPr>
          <a:xfrm rot="1652765">
            <a:off x="-6237917" y="-458232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9"/>
          <p:cNvSpPr/>
          <p:nvPr/>
        </p:nvSpPr>
        <p:spPr>
          <a:xfrm>
            <a:off x="37475" y="166975"/>
            <a:ext cx="980350" cy="372533"/>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9"/>
          <p:cNvSpPr/>
          <p:nvPr/>
        </p:nvSpPr>
        <p:spPr>
          <a:xfrm rot="-1652765" flipH="1">
            <a:off x="7494008" y="-4396077"/>
            <a:ext cx="8041471" cy="7564565"/>
          </a:xfrm>
          <a:custGeom>
            <a:avLst/>
            <a:gdLst/>
            <a:ahLst/>
            <a:cxnLst/>
            <a:rect l="l" t="t" r="r" b="b"/>
            <a:pathLst>
              <a:path w="160764" h="146873" extrusionOk="0">
                <a:moveTo>
                  <a:pt x="101362" y="1"/>
                </a:moveTo>
                <a:cubicBezTo>
                  <a:pt x="97757" y="1"/>
                  <a:pt x="94214" y="379"/>
                  <a:pt x="90823" y="1166"/>
                </a:cubicBezTo>
                <a:cubicBezTo>
                  <a:pt x="86720" y="2078"/>
                  <a:pt x="82799" y="3659"/>
                  <a:pt x="79182" y="5786"/>
                </a:cubicBezTo>
                <a:cubicBezTo>
                  <a:pt x="70337" y="10984"/>
                  <a:pt x="60580" y="14449"/>
                  <a:pt x="50427" y="16030"/>
                </a:cubicBezTo>
                <a:cubicBezTo>
                  <a:pt x="20913" y="20741"/>
                  <a:pt x="13618" y="59070"/>
                  <a:pt x="13618" y="67915"/>
                </a:cubicBezTo>
                <a:cubicBezTo>
                  <a:pt x="13618" y="78493"/>
                  <a:pt x="13983" y="89709"/>
                  <a:pt x="8147" y="98159"/>
                </a:cubicBezTo>
                <a:cubicBezTo>
                  <a:pt x="5016" y="102718"/>
                  <a:pt x="1" y="106760"/>
                  <a:pt x="518" y="112505"/>
                </a:cubicBezTo>
                <a:cubicBezTo>
                  <a:pt x="1095" y="118919"/>
                  <a:pt x="8177" y="123904"/>
                  <a:pt x="14469" y="127733"/>
                </a:cubicBezTo>
                <a:cubicBezTo>
                  <a:pt x="20761" y="131563"/>
                  <a:pt x="27175" y="135515"/>
                  <a:pt x="34105" y="138098"/>
                </a:cubicBezTo>
                <a:cubicBezTo>
                  <a:pt x="38850" y="139888"/>
                  <a:pt x="43923" y="141037"/>
                  <a:pt x="48757" y="141037"/>
                </a:cubicBezTo>
                <a:cubicBezTo>
                  <a:pt x="50984" y="141037"/>
                  <a:pt x="53160" y="140793"/>
                  <a:pt x="55230" y="140256"/>
                </a:cubicBezTo>
                <a:cubicBezTo>
                  <a:pt x="64770" y="137770"/>
                  <a:pt x="71642" y="129428"/>
                  <a:pt x="81732" y="129428"/>
                </a:cubicBezTo>
                <a:cubicBezTo>
                  <a:pt x="82251" y="129428"/>
                  <a:pt x="82779" y="129450"/>
                  <a:pt x="83316" y="129496"/>
                </a:cubicBezTo>
                <a:cubicBezTo>
                  <a:pt x="95170" y="130499"/>
                  <a:pt x="103924" y="142718"/>
                  <a:pt x="115657" y="146001"/>
                </a:cubicBezTo>
                <a:cubicBezTo>
                  <a:pt x="117815" y="146603"/>
                  <a:pt x="119955" y="146872"/>
                  <a:pt x="122056" y="146872"/>
                </a:cubicBezTo>
                <a:cubicBezTo>
                  <a:pt x="129513" y="146872"/>
                  <a:pt x="136494" y="143480"/>
                  <a:pt x="142162" y="139497"/>
                </a:cubicBezTo>
                <a:cubicBezTo>
                  <a:pt x="149487" y="134329"/>
                  <a:pt x="156022" y="127612"/>
                  <a:pt x="157572" y="118949"/>
                </a:cubicBezTo>
                <a:cubicBezTo>
                  <a:pt x="159092" y="110408"/>
                  <a:pt x="160764" y="99101"/>
                  <a:pt x="155566" y="90833"/>
                </a:cubicBezTo>
                <a:cubicBezTo>
                  <a:pt x="149730" y="81623"/>
                  <a:pt x="145748" y="71350"/>
                  <a:pt x="146843" y="61653"/>
                </a:cubicBezTo>
                <a:cubicBezTo>
                  <a:pt x="148150" y="50255"/>
                  <a:pt x="152739" y="46304"/>
                  <a:pt x="152466" y="34632"/>
                </a:cubicBezTo>
                <a:cubicBezTo>
                  <a:pt x="152344" y="29282"/>
                  <a:pt x="149122" y="23933"/>
                  <a:pt x="145110" y="19434"/>
                </a:cubicBezTo>
                <a:cubicBezTo>
                  <a:pt x="134359" y="7345"/>
                  <a:pt x="117248" y="1"/>
                  <a:pt x="1013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9"/>
          <p:cNvSpPr/>
          <p:nvPr/>
        </p:nvSpPr>
        <p:spPr>
          <a:xfrm flipH="1">
            <a:off x="8140025" y="655775"/>
            <a:ext cx="980350" cy="372533"/>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9"/>
          <p:cNvSpPr/>
          <p:nvPr/>
        </p:nvSpPr>
        <p:spPr>
          <a:xfrm rot="7420455" flipH="1">
            <a:off x="7721008" y="3762228"/>
            <a:ext cx="1976653" cy="1188570"/>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 name="Google Shape;297;p19"/>
          <p:cNvGrpSpPr/>
          <p:nvPr/>
        </p:nvGrpSpPr>
        <p:grpSpPr>
          <a:xfrm rot="-7218994" flipH="1">
            <a:off x="-659824" y="2477600"/>
            <a:ext cx="1860809" cy="907961"/>
            <a:chOff x="10083475" y="3839575"/>
            <a:chExt cx="1221925" cy="596225"/>
          </a:xfrm>
        </p:grpSpPr>
        <p:sp>
          <p:nvSpPr>
            <p:cNvPr id="298" name="Google Shape;298;p19"/>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9"/>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19"/>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313"/>
        <p:cNvGrpSpPr/>
        <p:nvPr/>
      </p:nvGrpSpPr>
      <p:grpSpPr>
        <a:xfrm>
          <a:off x="0" y="0"/>
          <a:ext cx="0" cy="0"/>
          <a:chOff x="0" y="0"/>
          <a:chExt cx="0" cy="0"/>
        </a:xfrm>
      </p:grpSpPr>
      <p:sp>
        <p:nvSpPr>
          <p:cNvPr id="314" name="Google Shape;314;p22"/>
          <p:cNvSpPr/>
          <p:nvPr/>
        </p:nvSpPr>
        <p:spPr>
          <a:xfrm rot="5790841">
            <a:off x="5464785" y="-4191070"/>
            <a:ext cx="7056929" cy="5048364"/>
          </a:xfrm>
          <a:custGeom>
            <a:avLst/>
            <a:gdLst/>
            <a:ahLst/>
            <a:cxnLst/>
            <a:rect l="l" t="t" r="r" b="b"/>
            <a:pathLst>
              <a:path w="154478" h="110510" extrusionOk="0">
                <a:moveTo>
                  <a:pt x="31082" y="1"/>
                </a:moveTo>
                <a:cubicBezTo>
                  <a:pt x="24503" y="1"/>
                  <a:pt x="17802" y="2714"/>
                  <a:pt x="12877" y="7188"/>
                </a:cubicBezTo>
                <a:cubicBezTo>
                  <a:pt x="5605" y="13826"/>
                  <a:pt x="1869" y="23633"/>
                  <a:pt x="935" y="33407"/>
                </a:cubicBezTo>
                <a:cubicBezTo>
                  <a:pt x="1" y="43181"/>
                  <a:pt x="1635" y="53054"/>
                  <a:pt x="3670" y="62628"/>
                </a:cubicBezTo>
                <a:cubicBezTo>
                  <a:pt x="6305" y="75003"/>
                  <a:pt x="15645" y="103023"/>
                  <a:pt x="42264" y="106226"/>
                </a:cubicBezTo>
                <a:cubicBezTo>
                  <a:pt x="42909" y="106306"/>
                  <a:pt x="43618" y="106343"/>
                  <a:pt x="44381" y="106343"/>
                </a:cubicBezTo>
                <a:cubicBezTo>
                  <a:pt x="53489" y="106343"/>
                  <a:pt x="70321" y="101032"/>
                  <a:pt x="77923" y="99554"/>
                </a:cubicBezTo>
                <a:cubicBezTo>
                  <a:pt x="79366" y="99284"/>
                  <a:pt x="80931" y="99054"/>
                  <a:pt x="82460" y="99054"/>
                </a:cubicBezTo>
                <a:cubicBezTo>
                  <a:pt x="84322" y="99054"/>
                  <a:pt x="86131" y="99395"/>
                  <a:pt x="87597" y="100422"/>
                </a:cubicBezTo>
                <a:cubicBezTo>
                  <a:pt x="98032" y="107755"/>
                  <a:pt x="109022" y="110510"/>
                  <a:pt x="118707" y="110510"/>
                </a:cubicBezTo>
                <a:cubicBezTo>
                  <a:pt x="130785" y="110510"/>
                  <a:pt x="140832" y="106224"/>
                  <a:pt x="145238" y="101189"/>
                </a:cubicBezTo>
                <a:cubicBezTo>
                  <a:pt x="151442" y="94050"/>
                  <a:pt x="154478" y="84444"/>
                  <a:pt x="154444" y="74970"/>
                </a:cubicBezTo>
                <a:cubicBezTo>
                  <a:pt x="154411" y="65530"/>
                  <a:pt x="151476" y="56223"/>
                  <a:pt x="146872" y="47951"/>
                </a:cubicBezTo>
                <a:cubicBezTo>
                  <a:pt x="142936" y="40912"/>
                  <a:pt x="137732" y="34474"/>
                  <a:pt x="131061" y="30005"/>
                </a:cubicBezTo>
                <a:cubicBezTo>
                  <a:pt x="125572" y="26373"/>
                  <a:pt x="119033" y="24127"/>
                  <a:pt x="112487" y="24127"/>
                </a:cubicBezTo>
                <a:cubicBezTo>
                  <a:pt x="111036" y="24127"/>
                  <a:pt x="109585" y="24237"/>
                  <a:pt x="108145" y="24467"/>
                </a:cubicBezTo>
                <a:cubicBezTo>
                  <a:pt x="100206" y="25735"/>
                  <a:pt x="92800" y="30939"/>
                  <a:pt x="89731" y="38377"/>
                </a:cubicBezTo>
                <a:cubicBezTo>
                  <a:pt x="88889" y="40436"/>
                  <a:pt x="86909" y="41766"/>
                  <a:pt x="84719" y="41766"/>
                </a:cubicBezTo>
                <a:cubicBezTo>
                  <a:pt x="84567" y="41766"/>
                  <a:pt x="84414" y="41759"/>
                  <a:pt x="84261" y="41746"/>
                </a:cubicBezTo>
                <a:cubicBezTo>
                  <a:pt x="81893" y="41546"/>
                  <a:pt x="79724" y="40145"/>
                  <a:pt x="78157" y="38377"/>
                </a:cubicBezTo>
                <a:cubicBezTo>
                  <a:pt x="76555" y="36609"/>
                  <a:pt x="54073" y="8322"/>
                  <a:pt x="40196" y="1951"/>
                </a:cubicBezTo>
                <a:cubicBezTo>
                  <a:pt x="37322" y="617"/>
                  <a:pt x="34216" y="1"/>
                  <a:pt x="31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2"/>
          <p:cNvSpPr/>
          <p:nvPr/>
        </p:nvSpPr>
        <p:spPr>
          <a:xfrm rot="6975477">
            <a:off x="-3717110" y="-1984627"/>
            <a:ext cx="7056754" cy="5048239"/>
          </a:xfrm>
          <a:custGeom>
            <a:avLst/>
            <a:gdLst/>
            <a:ahLst/>
            <a:cxnLst/>
            <a:rect l="l" t="t" r="r" b="b"/>
            <a:pathLst>
              <a:path w="154478" h="110510" extrusionOk="0">
                <a:moveTo>
                  <a:pt x="31082" y="1"/>
                </a:moveTo>
                <a:cubicBezTo>
                  <a:pt x="24503" y="1"/>
                  <a:pt x="17802" y="2714"/>
                  <a:pt x="12877" y="7188"/>
                </a:cubicBezTo>
                <a:cubicBezTo>
                  <a:pt x="5605" y="13826"/>
                  <a:pt x="1869" y="23633"/>
                  <a:pt x="935" y="33407"/>
                </a:cubicBezTo>
                <a:cubicBezTo>
                  <a:pt x="1" y="43181"/>
                  <a:pt x="1635" y="53054"/>
                  <a:pt x="3670" y="62628"/>
                </a:cubicBezTo>
                <a:cubicBezTo>
                  <a:pt x="6305" y="75003"/>
                  <a:pt x="15645" y="103023"/>
                  <a:pt x="42264" y="106226"/>
                </a:cubicBezTo>
                <a:cubicBezTo>
                  <a:pt x="42909" y="106306"/>
                  <a:pt x="43618" y="106343"/>
                  <a:pt x="44381" y="106343"/>
                </a:cubicBezTo>
                <a:cubicBezTo>
                  <a:pt x="53489" y="106343"/>
                  <a:pt x="70321" y="101032"/>
                  <a:pt x="77923" y="99554"/>
                </a:cubicBezTo>
                <a:cubicBezTo>
                  <a:pt x="79366" y="99284"/>
                  <a:pt x="80931" y="99054"/>
                  <a:pt x="82460" y="99054"/>
                </a:cubicBezTo>
                <a:cubicBezTo>
                  <a:pt x="84322" y="99054"/>
                  <a:pt x="86131" y="99395"/>
                  <a:pt x="87597" y="100422"/>
                </a:cubicBezTo>
                <a:cubicBezTo>
                  <a:pt x="98032" y="107755"/>
                  <a:pt x="109022" y="110510"/>
                  <a:pt x="118707" y="110510"/>
                </a:cubicBezTo>
                <a:cubicBezTo>
                  <a:pt x="130785" y="110510"/>
                  <a:pt x="140832" y="106224"/>
                  <a:pt x="145238" y="101189"/>
                </a:cubicBezTo>
                <a:cubicBezTo>
                  <a:pt x="151442" y="94050"/>
                  <a:pt x="154478" y="84444"/>
                  <a:pt x="154444" y="74970"/>
                </a:cubicBezTo>
                <a:cubicBezTo>
                  <a:pt x="154411" y="65530"/>
                  <a:pt x="151476" y="56223"/>
                  <a:pt x="146872" y="47951"/>
                </a:cubicBezTo>
                <a:cubicBezTo>
                  <a:pt x="142936" y="40912"/>
                  <a:pt x="137732" y="34474"/>
                  <a:pt x="131061" y="30005"/>
                </a:cubicBezTo>
                <a:cubicBezTo>
                  <a:pt x="125572" y="26373"/>
                  <a:pt x="119033" y="24127"/>
                  <a:pt x="112487" y="24127"/>
                </a:cubicBezTo>
                <a:cubicBezTo>
                  <a:pt x="111036" y="24127"/>
                  <a:pt x="109585" y="24237"/>
                  <a:pt x="108145" y="24467"/>
                </a:cubicBezTo>
                <a:cubicBezTo>
                  <a:pt x="100206" y="25735"/>
                  <a:pt x="92800" y="30939"/>
                  <a:pt x="89731" y="38377"/>
                </a:cubicBezTo>
                <a:cubicBezTo>
                  <a:pt x="88889" y="40436"/>
                  <a:pt x="86909" y="41766"/>
                  <a:pt x="84719" y="41766"/>
                </a:cubicBezTo>
                <a:cubicBezTo>
                  <a:pt x="84567" y="41766"/>
                  <a:pt x="84414" y="41759"/>
                  <a:pt x="84261" y="41746"/>
                </a:cubicBezTo>
                <a:cubicBezTo>
                  <a:pt x="81893" y="41546"/>
                  <a:pt x="79724" y="40145"/>
                  <a:pt x="78157" y="38377"/>
                </a:cubicBezTo>
                <a:cubicBezTo>
                  <a:pt x="76555" y="36609"/>
                  <a:pt x="54073" y="8322"/>
                  <a:pt x="40196" y="1951"/>
                </a:cubicBezTo>
                <a:cubicBezTo>
                  <a:pt x="37322" y="617"/>
                  <a:pt x="34216" y="1"/>
                  <a:pt x="31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2"/>
          <p:cNvSpPr/>
          <p:nvPr/>
        </p:nvSpPr>
        <p:spPr>
          <a:xfrm>
            <a:off x="8053819" y="20632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2"/>
          <p:cNvSpPr/>
          <p:nvPr/>
        </p:nvSpPr>
        <p:spPr>
          <a:xfrm>
            <a:off x="-449050" y="68725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22"/>
          <p:cNvGrpSpPr/>
          <p:nvPr/>
        </p:nvGrpSpPr>
        <p:grpSpPr>
          <a:xfrm rot="5873223">
            <a:off x="7363709" y="2979637"/>
            <a:ext cx="2763772" cy="3239322"/>
            <a:chOff x="-7501642" y="749515"/>
            <a:chExt cx="2431070" cy="2849374"/>
          </a:xfrm>
        </p:grpSpPr>
        <p:sp>
          <p:nvSpPr>
            <p:cNvPr id="319" name="Google Shape;319;p22"/>
            <p:cNvSpPr/>
            <p:nvPr/>
          </p:nvSpPr>
          <p:spPr>
            <a:xfrm>
              <a:off x="-6039100" y="2068832"/>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2"/>
            <p:cNvSpPr/>
            <p:nvPr/>
          </p:nvSpPr>
          <p:spPr>
            <a:xfrm>
              <a:off x="-6723125" y="1593361"/>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2"/>
            <p:cNvSpPr/>
            <p:nvPr/>
          </p:nvSpPr>
          <p:spPr>
            <a:xfrm>
              <a:off x="-7165333" y="1433642"/>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2"/>
            <p:cNvSpPr/>
            <p:nvPr/>
          </p:nvSpPr>
          <p:spPr>
            <a:xfrm>
              <a:off x="-7100960" y="74951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2"/>
            <p:cNvSpPr/>
            <p:nvPr/>
          </p:nvSpPr>
          <p:spPr>
            <a:xfrm>
              <a:off x="-7015858" y="794319"/>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2"/>
            <p:cNvSpPr/>
            <p:nvPr/>
          </p:nvSpPr>
          <p:spPr>
            <a:xfrm>
              <a:off x="-5642038" y="195982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2"/>
            <p:cNvSpPr/>
            <p:nvPr/>
          </p:nvSpPr>
          <p:spPr>
            <a:xfrm>
              <a:off x="-5565747" y="2219331"/>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2"/>
            <p:cNvSpPr/>
            <p:nvPr/>
          </p:nvSpPr>
          <p:spPr>
            <a:xfrm>
              <a:off x="-5518005" y="2241699"/>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2"/>
            <p:cNvSpPr/>
            <p:nvPr/>
          </p:nvSpPr>
          <p:spPr>
            <a:xfrm>
              <a:off x="-5515922" y="2241699"/>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2"/>
            <p:cNvSpPr/>
            <p:nvPr/>
          </p:nvSpPr>
          <p:spPr>
            <a:xfrm>
              <a:off x="-6345289" y="127501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2"/>
            <p:cNvSpPr/>
            <p:nvPr/>
          </p:nvSpPr>
          <p:spPr>
            <a:xfrm>
              <a:off x="-6237785" y="1894496"/>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2"/>
            <p:cNvSpPr/>
            <p:nvPr/>
          </p:nvSpPr>
          <p:spPr>
            <a:xfrm>
              <a:off x="-6241507" y="2776761"/>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2"/>
            <p:cNvSpPr/>
            <p:nvPr/>
          </p:nvSpPr>
          <p:spPr>
            <a:xfrm>
              <a:off x="-6536290" y="2818253"/>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2"/>
            <p:cNvSpPr/>
            <p:nvPr/>
          </p:nvSpPr>
          <p:spPr>
            <a:xfrm>
              <a:off x="-6536290" y="2819312"/>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2"/>
            <p:cNvSpPr/>
            <p:nvPr/>
          </p:nvSpPr>
          <p:spPr>
            <a:xfrm>
              <a:off x="-5840825" y="2238011"/>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2"/>
            <p:cNvSpPr/>
            <p:nvPr/>
          </p:nvSpPr>
          <p:spPr>
            <a:xfrm>
              <a:off x="-6335966" y="1707593"/>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2"/>
            <p:cNvSpPr/>
            <p:nvPr/>
          </p:nvSpPr>
          <p:spPr>
            <a:xfrm>
              <a:off x="-6279892" y="1523866"/>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2"/>
            <p:cNvSpPr/>
            <p:nvPr/>
          </p:nvSpPr>
          <p:spPr>
            <a:xfrm>
              <a:off x="-6018337" y="2278513"/>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2"/>
            <p:cNvSpPr/>
            <p:nvPr/>
          </p:nvSpPr>
          <p:spPr>
            <a:xfrm>
              <a:off x="-6017278" y="2280596"/>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2"/>
            <p:cNvSpPr/>
            <p:nvPr/>
          </p:nvSpPr>
          <p:spPr>
            <a:xfrm>
              <a:off x="-6386815" y="880924"/>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2"/>
            <p:cNvSpPr/>
            <p:nvPr/>
          </p:nvSpPr>
          <p:spPr>
            <a:xfrm>
              <a:off x="-6237341" y="880924"/>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2"/>
            <p:cNvSpPr/>
            <p:nvPr/>
          </p:nvSpPr>
          <p:spPr>
            <a:xfrm>
              <a:off x="-6902720" y="1494599"/>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2"/>
            <p:cNvSpPr/>
            <p:nvPr/>
          </p:nvSpPr>
          <p:spPr>
            <a:xfrm>
              <a:off x="-6902720" y="155603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2"/>
            <p:cNvSpPr/>
            <p:nvPr/>
          </p:nvSpPr>
          <p:spPr>
            <a:xfrm>
              <a:off x="-6878439" y="1874518"/>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2"/>
            <p:cNvSpPr/>
            <p:nvPr/>
          </p:nvSpPr>
          <p:spPr>
            <a:xfrm>
              <a:off x="-7057180" y="187062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2"/>
            <p:cNvSpPr/>
            <p:nvPr/>
          </p:nvSpPr>
          <p:spPr>
            <a:xfrm>
              <a:off x="-7444543" y="224829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2"/>
            <p:cNvSpPr/>
            <p:nvPr/>
          </p:nvSpPr>
          <p:spPr>
            <a:xfrm>
              <a:off x="-7444543" y="238127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2"/>
            <p:cNvSpPr/>
            <p:nvPr/>
          </p:nvSpPr>
          <p:spPr>
            <a:xfrm>
              <a:off x="-7501642" y="1704827"/>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2"/>
            <p:cNvSpPr/>
            <p:nvPr/>
          </p:nvSpPr>
          <p:spPr>
            <a:xfrm>
              <a:off x="-7501642" y="177920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22"/>
          <p:cNvSpPr txBox="1">
            <a:spLocks noGrp="1"/>
          </p:cNvSpPr>
          <p:nvPr>
            <p:ph type="body" idx="1"/>
          </p:nvPr>
        </p:nvSpPr>
        <p:spPr>
          <a:xfrm>
            <a:off x="713225" y="1352550"/>
            <a:ext cx="3742800" cy="27132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chemeClr val="accent2"/>
              </a:buClr>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Font typeface="Lato"/>
              <a:buChar char="■"/>
              <a:defRPr sz="1200">
                <a:latin typeface="Lato"/>
                <a:ea typeface="Lato"/>
                <a:cs typeface="Lato"/>
                <a:sym typeface="Lato"/>
              </a:defRPr>
            </a:lvl9pPr>
          </a:lstStyle>
          <a:p>
            <a:endParaRPr/>
          </a:p>
        </p:txBody>
      </p:sp>
      <p:sp>
        <p:nvSpPr>
          <p:cNvPr id="349" name="Google Shape;349;p22"/>
          <p:cNvSpPr txBox="1">
            <a:spLocks noGrp="1"/>
          </p:cNvSpPr>
          <p:nvPr>
            <p:ph type="body" idx="2"/>
          </p:nvPr>
        </p:nvSpPr>
        <p:spPr>
          <a:xfrm>
            <a:off x="4688225" y="1543050"/>
            <a:ext cx="3742800" cy="2713200"/>
          </a:xfrm>
          <a:prstGeom prst="rect">
            <a:avLst/>
          </a:prstGeom>
        </p:spPr>
        <p:txBody>
          <a:bodyPr spcFirstLastPara="1" wrap="square" lIns="91425" tIns="91425" rIns="91425" bIns="91425" anchor="b" anchorCtr="0">
            <a:noAutofit/>
          </a:bodyPr>
          <a:lstStyle>
            <a:lvl1pPr marL="457200" lvl="0" indent="-317500" rtl="0">
              <a:lnSpc>
                <a:spcPct val="100000"/>
              </a:lnSpc>
              <a:spcBef>
                <a:spcPts val="0"/>
              </a:spcBef>
              <a:spcAft>
                <a:spcPts val="0"/>
              </a:spcAft>
              <a:buClr>
                <a:schemeClr val="accent2"/>
              </a:buClr>
              <a:buSzPts val="1400"/>
              <a:buChar char="●"/>
              <a:defRPr sz="1400"/>
            </a:lvl1pPr>
            <a:lvl2pPr marL="914400" lvl="1" indent="-304800" rtl="0">
              <a:spcBef>
                <a:spcPts val="0"/>
              </a:spcBef>
              <a:spcAft>
                <a:spcPts val="0"/>
              </a:spcAft>
              <a:buClr>
                <a:schemeClr val="accent5"/>
              </a:buClr>
              <a:buSzPts val="1200"/>
              <a:buChar char="○"/>
              <a:defRPr sz="1200"/>
            </a:lvl2pPr>
            <a:lvl3pPr marL="1371600" lvl="2" indent="-304800" rtl="0">
              <a:spcBef>
                <a:spcPts val="0"/>
              </a:spcBef>
              <a:spcAft>
                <a:spcPts val="0"/>
              </a:spcAft>
              <a:buClr>
                <a:schemeClr val="accent5"/>
              </a:buClr>
              <a:buSzPts val="1200"/>
              <a:buChar char="■"/>
              <a:defRPr sz="1200"/>
            </a:lvl3pPr>
            <a:lvl4pPr marL="1828800" lvl="3" indent="-304800" rtl="0">
              <a:spcBef>
                <a:spcPts val="0"/>
              </a:spcBef>
              <a:spcAft>
                <a:spcPts val="0"/>
              </a:spcAft>
              <a:buClr>
                <a:schemeClr val="accent5"/>
              </a:buClr>
              <a:buSzPts val="1200"/>
              <a:buChar char="●"/>
              <a:defRPr sz="1200"/>
            </a:lvl4pPr>
            <a:lvl5pPr marL="2286000" lvl="4" indent="-304800" rtl="0">
              <a:spcBef>
                <a:spcPts val="0"/>
              </a:spcBef>
              <a:spcAft>
                <a:spcPts val="0"/>
              </a:spcAft>
              <a:buClr>
                <a:schemeClr val="accent5"/>
              </a:buClr>
              <a:buSzPts val="1200"/>
              <a:buChar char="○"/>
              <a:defRPr sz="1200"/>
            </a:lvl5pPr>
            <a:lvl6pPr marL="2743200" lvl="5" indent="-304800" rtl="0">
              <a:spcBef>
                <a:spcPts val="0"/>
              </a:spcBef>
              <a:spcAft>
                <a:spcPts val="0"/>
              </a:spcAft>
              <a:buClr>
                <a:schemeClr val="accent5"/>
              </a:buClr>
              <a:buSzPts val="1200"/>
              <a:buChar char="■"/>
              <a:defRPr sz="1200"/>
            </a:lvl6pPr>
            <a:lvl7pPr marL="3200400" lvl="6" indent="-304800" rtl="0">
              <a:spcBef>
                <a:spcPts val="0"/>
              </a:spcBef>
              <a:spcAft>
                <a:spcPts val="0"/>
              </a:spcAft>
              <a:buClr>
                <a:schemeClr val="accent5"/>
              </a:buClr>
              <a:buSzPts val="1200"/>
              <a:buChar char="●"/>
              <a:defRPr sz="1200"/>
            </a:lvl7pPr>
            <a:lvl8pPr marL="3657600" lvl="7" indent="-304800" rtl="0">
              <a:spcBef>
                <a:spcPts val="0"/>
              </a:spcBef>
              <a:spcAft>
                <a:spcPts val="0"/>
              </a:spcAft>
              <a:buClr>
                <a:schemeClr val="accent5"/>
              </a:buClr>
              <a:buSzPts val="1200"/>
              <a:buChar char="○"/>
              <a:defRPr sz="1200"/>
            </a:lvl8pPr>
            <a:lvl9pPr marL="4114800" lvl="8" indent="-304800" rtl="0">
              <a:spcBef>
                <a:spcPts val="0"/>
              </a:spcBef>
              <a:spcAft>
                <a:spcPts val="0"/>
              </a:spcAft>
              <a:buSzPts val="1200"/>
              <a:buFont typeface="Lato"/>
              <a:buChar char="■"/>
              <a:defRPr sz="1200">
                <a:latin typeface="Lato"/>
                <a:ea typeface="Lato"/>
                <a:cs typeface="Lato"/>
                <a:sym typeface="Lato"/>
              </a:defRPr>
            </a:lvl9pPr>
          </a:lstStyle>
          <a:p>
            <a:endParaRPr/>
          </a:p>
        </p:txBody>
      </p:sp>
      <p:sp>
        <p:nvSpPr>
          <p:cNvPr id="350" name="Google Shape;350;p22"/>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600"/>
              <a:buFont typeface="Cairo"/>
              <a:buNone/>
              <a:defRPr sz="3600" b="1">
                <a:solidFill>
                  <a:schemeClr val="dk1"/>
                </a:solidFill>
                <a:latin typeface="Cairo"/>
                <a:ea typeface="Cairo"/>
                <a:cs typeface="Cairo"/>
                <a:sym typeface="Cair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2"/>
              </a:buClr>
              <a:buSzPts val="1800"/>
              <a:buFont typeface="Oxygen"/>
              <a:buChar char="●"/>
              <a:defRPr sz="1800">
                <a:solidFill>
                  <a:schemeClr val="lt2"/>
                </a:solidFill>
                <a:latin typeface="Oxygen"/>
                <a:ea typeface="Oxygen"/>
                <a:cs typeface="Oxygen"/>
                <a:sym typeface="Oxygen"/>
              </a:defRPr>
            </a:lvl1pPr>
            <a:lvl2pPr marL="914400" lvl="1"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2pPr>
            <a:lvl3pPr marL="1371600" lvl="2"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3pPr>
            <a:lvl4pPr marL="1828800" lvl="3"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4pPr>
            <a:lvl5pPr marL="2286000" lvl="4"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5pPr>
            <a:lvl6pPr marL="2743200" lvl="5"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6pPr>
            <a:lvl7pPr marL="3200400" lvl="6"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7pPr>
            <a:lvl8pPr marL="3657600" lvl="7"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8pPr>
            <a:lvl9pPr marL="4114800" lvl="8" indent="-317500">
              <a:lnSpc>
                <a:spcPct val="115000"/>
              </a:lnSpc>
              <a:spcBef>
                <a:spcPts val="0"/>
              </a:spcBef>
              <a:spcAft>
                <a:spcPts val="0"/>
              </a:spcAft>
              <a:buClr>
                <a:schemeClr val="lt2"/>
              </a:buClr>
              <a:buSzPts val="1400"/>
              <a:buFont typeface="Oxygen"/>
              <a:buChar char="■"/>
              <a:defRPr>
                <a:solidFill>
                  <a:schemeClr val="lt2"/>
                </a:solidFill>
                <a:latin typeface="Oxygen"/>
                <a:ea typeface="Oxygen"/>
                <a:cs typeface="Oxygen"/>
                <a:sym typeface="Oxygen"/>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5" r:id="rId4"/>
    <p:sldLayoutId id="2147483658" r:id="rId5"/>
    <p:sldLayoutId id="2147483661" r:id="rId6"/>
    <p:sldLayoutId id="2147483662" r:id="rId7"/>
    <p:sldLayoutId id="2147483665" r:id="rId8"/>
    <p:sldLayoutId id="2147483668" r:id="rId9"/>
    <p:sldLayoutId id="2147483669" r:id="rId10"/>
    <p:sldLayoutId id="2147483670" r:id="rId11"/>
    <p:sldLayoutId id="2147483671" r:id="rId12"/>
    <p:sldLayoutId id="2147483672" r:id="rId13"/>
    <p:sldLayoutId id="2147483673" r:id="rId14"/>
    <p:sldLayoutId id="2147483674" r:id="rId15"/>
    <p:sldLayoutId id="2147483675" r:id="rId16"/>
    <p:sldLayoutId id="2147483676" r:id="rId17"/>
    <p:sldLayoutId id="2147483680"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69"/>
        <p:cNvGrpSpPr/>
        <p:nvPr/>
      </p:nvGrpSpPr>
      <p:grpSpPr>
        <a:xfrm>
          <a:off x="0" y="0"/>
          <a:ext cx="0" cy="0"/>
          <a:chOff x="0" y="0"/>
          <a:chExt cx="0" cy="0"/>
        </a:xfrm>
      </p:grpSpPr>
      <p:sp>
        <p:nvSpPr>
          <p:cNvPr id="570" name="Google Shape;570;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71" name="Google Shape;571;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jpeg"/></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hyperlink" Target="https://storyset.com/rafiki/?utm_source=slidesgo_template&amp;utm_medium=referral-link&amp;utm_campaign=sg_resources&amp;utm_content=storyset#81a235ff" TargetMode="External"/><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hyperlink" Target="https://storyset.com/illustration/container-ship/rafiki/?utm_source=slidesgo_template&amp;utm_medium=referral-link&amp;utm_campaign=sg_resources&amp;utm_content=storyset#81a235" TargetMode="External"/><Relationship Id="rId4" Type="http://schemas.openxmlformats.org/officeDocument/2006/relationships/hyperlink" Target="https://storyset.com/illustration/hazardous-waste/rafiki/?utm_source=slidesgo_template&amp;utm_medium=referral-link&amp;utm_campaign=sg_resources&amp;utm_content=storyset#81a235" TargetMode="External"/></Relationships>
</file>

<file path=ppt/slides/_rels/slide16.xml.rels><?xml version="1.0" encoding="UTF-8" standalone="yes"?>
<Relationships xmlns="http://schemas.openxmlformats.org/package/2006/relationships"><Relationship Id="rId8" Type="http://schemas.openxmlformats.org/officeDocument/2006/relationships/hyperlink" Target="https://www.flaticon.com/packs/global-warming-32?/?utm_source=slidesgo_template&amp;utm_medium=referral-link&amp;utm_campaign=sg_resources&amp;utm_content=flaticon" TargetMode="External"/><Relationship Id="rId3" Type="http://schemas.openxmlformats.org/officeDocument/2006/relationships/hyperlink" Target="https://www.freepik.com/free-vector/mother-earth-day-landing-page-template_12804723.htm/?utm_source=slidesgo_template&amp;utm_medium=referral-link&amp;utm_campaign=sg_resources&amp;utm_content=freepik" TargetMode="External"/><Relationship Id="rId7" Type="http://schemas.openxmlformats.org/officeDocument/2006/relationships/hyperlink" Target="https://storyset.com/illustration/researching/rafiki/?utm_source=slidesgo_template&amp;utm_medium=referral-link&amp;utm_campaign=sg_resources&amp;utm_content=storyset#81a235" TargetMode="External"/><Relationship Id="rId12" Type="http://schemas.openxmlformats.org/officeDocument/2006/relationships/hyperlink" Target="https://storyset.com/rafiki/?utm_source=slidesgo_template&amp;utm_medium=referral-link&amp;utm_campaign=sg_resources&amp;utm_content=storyset#81a235ff" TargetMode="External"/><Relationship Id="rId2" Type="http://schemas.openxmlformats.org/officeDocument/2006/relationships/notesSlide" Target="../notesSlides/notesSlide16.xml"/><Relationship Id="rId1" Type="http://schemas.openxmlformats.org/officeDocument/2006/relationships/slideLayout" Target="../slideLayouts/slideLayout9.xml"/><Relationship Id="rId6" Type="http://schemas.openxmlformats.org/officeDocument/2006/relationships/hyperlink" Target="https://storyset.com/illustration/ice-melting/rafiki/?utm_source=slidesgo_template&amp;utm_medium=referral-link&amp;utm_campaign=sg_resources&amp;utm_content=storyset#81a235" TargetMode="External"/><Relationship Id="rId11" Type="http://schemas.openxmlformats.org/officeDocument/2006/relationships/hyperlink" Target="https://www.freepik.com/free-photo/environmental-pollution-industry-exterior-daylight_16920260.htm/?utm_source=slidesgo_template&amp;utm_medium=referral-link&amp;utm_campaign=sg_resources&amp;utm_content=freepik" TargetMode="External"/><Relationship Id="rId5" Type="http://schemas.openxmlformats.org/officeDocument/2006/relationships/hyperlink" Target="https://storyset.com/illustration/factory/rafiki/?utm_source=slidesgo_template&amp;utm_medium=referral-link&amp;utm_campaign=sg_resources&amp;utm_content=storyset#81a235" TargetMode="External"/><Relationship Id="rId10" Type="http://schemas.openxmlformats.org/officeDocument/2006/relationships/hyperlink" Target="https://www.freepik.com/free-photo/stony-desert-with-clear-sky_5177454.htm/?utm_source=slidesgo_template&amp;utm_medium=referral-link&amp;utm_campaign=sg_resources&amp;utm_content=freepik" TargetMode="External"/><Relationship Id="rId4" Type="http://schemas.openxmlformats.org/officeDocument/2006/relationships/hyperlink" Target="https://storyset.com/illustration/water-pollution/rafiki/?utm_source=slidesgo_template&amp;utm_medium=referral-link&amp;utm_campaign=sg_resources&amp;utm_content=storyset#81a235" TargetMode="External"/><Relationship Id="rId9" Type="http://schemas.openxmlformats.org/officeDocument/2006/relationships/hyperlink" Target="https://www.freepik.com/free-photo/environmental-pollution-industry-exterior-daylight_16920258.htm/?utm_source=slidesgo_template&amp;utm_medium=referral-link&amp;utm_campaign=sg_resources&amp;utm_content=freepik"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7.xml"/><Relationship Id="rId1" Type="http://schemas.openxmlformats.org/officeDocument/2006/relationships/slideLayout" Target="../slideLayouts/slideLayout1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3.xml"/></Relationships>
</file>

<file path=ppt/slides/_rels/slide1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8.xml"/><Relationship Id="rId1" Type="http://schemas.openxmlformats.org/officeDocument/2006/relationships/slideLayout" Target="../slideLayouts/slideLayout1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19.xml.rels><?xml version="1.0" encoding="UTF-8" standalone="yes"?>
<Relationships xmlns="http://schemas.openxmlformats.org/package/2006/relationships"><Relationship Id="rId3" Type="http://schemas.openxmlformats.org/officeDocument/2006/relationships/hyperlink" Target="https://fonts.google.com/specimen/Cairo" TargetMode="External"/><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openxmlformats.org/officeDocument/2006/relationships/hyperlink" Target="https://fonts.google.com/specimen/Oxygen"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gif"/><Relationship Id="rId2" Type="http://schemas.openxmlformats.org/officeDocument/2006/relationships/notesSlide" Target="../notesSlides/notesSlide20.xml"/><Relationship Id="rId1" Type="http://schemas.openxmlformats.org/officeDocument/2006/relationships/slideLayout" Target="../slideLayouts/slideLayout1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gif"/><Relationship Id="rId4" Type="http://schemas.openxmlformats.org/officeDocument/2006/relationships/image" Target="../media/image8.gif"/><Relationship Id="rId9" Type="http://schemas.openxmlformats.org/officeDocument/2006/relationships/image" Target="../media/image9.gif"/></Relationships>
</file>

<file path=ppt/slides/_rels/slide2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19.xml"/><Relationship Id="rId4" Type="http://schemas.openxmlformats.org/officeDocument/2006/relationships/image" Target="../media/image13.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8EEE4"/>
        </a:solidFill>
        <a:effectLst/>
      </p:bgPr>
    </p:bg>
    <p:spTree>
      <p:nvGrpSpPr>
        <p:cNvPr id="1" name="Shape 576"/>
        <p:cNvGrpSpPr/>
        <p:nvPr/>
      </p:nvGrpSpPr>
      <p:grpSpPr>
        <a:xfrm>
          <a:off x="0" y="0"/>
          <a:ext cx="0" cy="0"/>
          <a:chOff x="0" y="0"/>
          <a:chExt cx="0" cy="0"/>
        </a:xfrm>
      </p:grpSpPr>
      <p:sp>
        <p:nvSpPr>
          <p:cNvPr id="577" name="Google Shape;577;p33"/>
          <p:cNvSpPr txBox="1">
            <a:spLocks noGrp="1"/>
          </p:cNvSpPr>
          <p:nvPr>
            <p:ph type="ctrTitle"/>
          </p:nvPr>
        </p:nvSpPr>
        <p:spPr>
          <a:xfrm>
            <a:off x="519284" y="1759762"/>
            <a:ext cx="6719944" cy="969289"/>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3600" dirty="0">
                <a:latin typeface="Times New Roman" panose="02020603050405020304" pitchFamily="18" charset="0"/>
                <a:cs typeface="Times New Roman" panose="02020603050405020304" pitchFamily="18" charset="0"/>
              </a:rPr>
              <a:t>CHIỀU TRÊN SÔNG HƯƠNG</a:t>
            </a:r>
            <a:endParaRPr sz="3600" dirty="0">
              <a:solidFill>
                <a:srgbClr val="81A235"/>
              </a:solidFill>
              <a:latin typeface="Times New Roman" panose="02020603050405020304" pitchFamily="18" charset="0"/>
              <a:cs typeface="Times New Roman" panose="02020603050405020304" pitchFamily="18" charset="0"/>
            </a:endParaRPr>
          </a:p>
        </p:txBody>
      </p:sp>
      <p:sp>
        <p:nvSpPr>
          <p:cNvPr id="578" name="Google Shape;578;p33"/>
          <p:cNvSpPr txBox="1">
            <a:spLocks noGrp="1"/>
          </p:cNvSpPr>
          <p:nvPr>
            <p:ph type="subTitle" idx="1"/>
          </p:nvPr>
        </p:nvSpPr>
        <p:spPr>
          <a:xfrm>
            <a:off x="2988544" y="1394649"/>
            <a:ext cx="2040652" cy="51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800" b="1" spc="50" dirty="0">
                <a:ln w="0"/>
                <a:solidFill>
                  <a:schemeClr val="bg2"/>
                </a:solidFill>
                <a:effectLst>
                  <a:innerShdw blurRad="63500" dist="50800" dir="13500000">
                    <a:srgbClr val="000000">
                      <a:alpha val="50000"/>
                    </a:srgbClr>
                  </a:innerShdw>
                </a:effectLst>
                <a:latin typeface="Times New Roman" panose="02020603050405020304" pitchFamily="18" charset="0"/>
                <a:cs typeface="Times New Roman" panose="02020603050405020304" pitchFamily="18" charset="0"/>
              </a:rPr>
              <a:t>Chính tả</a:t>
            </a:r>
            <a:endParaRPr sz="2800" b="1" spc="50" dirty="0">
              <a:ln w="0"/>
              <a:solidFill>
                <a:schemeClr val="bg2"/>
              </a:solidFill>
              <a:effectLst>
                <a:innerShdw blurRad="63500" dist="50800" dir="13500000">
                  <a:srgbClr val="000000">
                    <a:alpha val="50000"/>
                  </a:srgbClr>
                </a:innerShdw>
              </a:effectLst>
              <a:latin typeface="Times New Roman" panose="02020603050405020304" pitchFamily="18" charset="0"/>
              <a:cs typeface="Times New Roman" panose="02020603050405020304" pitchFamily="18" charset="0"/>
            </a:endParaRPr>
          </a:p>
        </p:txBody>
      </p:sp>
      <p:grpSp>
        <p:nvGrpSpPr>
          <p:cNvPr id="579" name="Google Shape;579;p33"/>
          <p:cNvGrpSpPr/>
          <p:nvPr/>
        </p:nvGrpSpPr>
        <p:grpSpPr>
          <a:xfrm>
            <a:off x="5204708" y="2088440"/>
            <a:ext cx="4703275" cy="3598898"/>
            <a:chOff x="12584275" y="1481900"/>
            <a:chExt cx="3443100" cy="2634625"/>
          </a:xfrm>
        </p:grpSpPr>
        <p:sp>
          <p:nvSpPr>
            <p:cNvPr id="580" name="Google Shape;580;p33"/>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3"/>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3"/>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3"/>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3"/>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3"/>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3"/>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3"/>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33"/>
          <p:cNvSpPr/>
          <p:nvPr/>
        </p:nvSpPr>
        <p:spPr>
          <a:xfrm rot="635405">
            <a:off x="6740084" y="-197881"/>
            <a:ext cx="1976569" cy="1188519"/>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 name="Google Shape;648;p33"/>
          <p:cNvGrpSpPr/>
          <p:nvPr/>
        </p:nvGrpSpPr>
        <p:grpSpPr>
          <a:xfrm rot="-1667100">
            <a:off x="-217189" y="3854139"/>
            <a:ext cx="1860850" cy="907981"/>
            <a:chOff x="10083475" y="3839575"/>
            <a:chExt cx="1221925" cy="596225"/>
          </a:xfrm>
        </p:grpSpPr>
        <p:sp>
          <p:nvSpPr>
            <p:cNvPr id="649" name="Google Shape;649;p33"/>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3"/>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 name="Google Shape;651;p33"/>
          <p:cNvSpPr/>
          <p:nvPr/>
        </p:nvSpPr>
        <p:spPr>
          <a:xfrm>
            <a:off x="3939007" y="3399878"/>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2027450" y="3839579"/>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891576" y="293301"/>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6" name="Google Shape;1326;p39"/>
          <p:cNvSpPr txBox="1">
            <a:spLocks noGrp="1"/>
          </p:cNvSpPr>
          <p:nvPr>
            <p:ph type="subTitle" idx="1"/>
          </p:nvPr>
        </p:nvSpPr>
        <p:spPr>
          <a:xfrm>
            <a:off x="378817" y="1349352"/>
            <a:ext cx="1901632"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Con s…</a:t>
            </a:r>
            <a:endParaRPr sz="2400" dirty="0">
              <a:latin typeface="Times New Roman" panose="02020603050405020304" pitchFamily="18" charset="0"/>
              <a:cs typeface="Times New Roman" panose="02020603050405020304" pitchFamily="18" charset="0"/>
            </a:endParaRPr>
          </a:p>
        </p:txBody>
      </p:sp>
      <p:sp>
        <p:nvSpPr>
          <p:cNvPr id="1329" name="Google Shape;1329;p39"/>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Bài 2: Điền vào chỗ trống oc hay ooc?</a:t>
            </a:r>
            <a:endParaRPr sz="2400" dirty="0">
              <a:solidFill>
                <a:srgbClr val="355C2E"/>
              </a:solidFill>
              <a:latin typeface="Times New Roman" panose="02020603050405020304" pitchFamily="18" charset="0"/>
              <a:cs typeface="Times New Roman" panose="02020603050405020304" pitchFamily="18" charset="0"/>
            </a:endParaRPr>
          </a:p>
        </p:txBody>
      </p:sp>
      <p:sp>
        <p:nvSpPr>
          <p:cNvPr id="37" name="Google Shape;1326;p39">
            <a:extLst>
              <a:ext uri="{FF2B5EF4-FFF2-40B4-BE49-F238E27FC236}">
                <a16:creationId xmlns:a16="http://schemas.microsoft.com/office/drawing/2014/main" id="{61E9DE62-BD91-4CB6-8F51-EB95977C71B4}"/>
              </a:ext>
            </a:extLst>
          </p:cNvPr>
          <p:cNvSpPr txBox="1">
            <a:spLocks/>
          </p:cNvSpPr>
          <p:nvPr/>
        </p:nvSpPr>
        <p:spPr>
          <a:xfrm>
            <a:off x="1329633" y="1349352"/>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óc</a:t>
            </a: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1026" name="Picture 2" descr="con sóc GIF - Tải xuống và Chia sẻ trên PHONEKY">
            <a:extLst>
              <a:ext uri="{FF2B5EF4-FFF2-40B4-BE49-F238E27FC236}">
                <a16:creationId xmlns:a16="http://schemas.microsoft.com/office/drawing/2014/main" id="{3983AB2C-1FF0-43AF-B466-E99DFE04B14D}"/>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224643" y="2239456"/>
            <a:ext cx="1901632" cy="2633793"/>
          </a:xfrm>
          <a:prstGeom prst="rect">
            <a:avLst/>
          </a:prstGeom>
          <a:noFill/>
          <a:extLst>
            <a:ext uri="{909E8E84-426E-40DD-AFC4-6F175D3DCCD1}">
              <a14:hiddenFill xmlns:a14="http://schemas.microsoft.com/office/drawing/2010/main">
                <a:solidFill>
                  <a:srgbClr val="FFFFFF"/>
                </a:solidFill>
              </a14:hiddenFill>
            </a:ext>
          </a:extLst>
        </p:spPr>
      </p:pic>
      <p:sp>
        <p:nvSpPr>
          <p:cNvPr id="39" name="Google Shape;1326;p39">
            <a:extLst>
              <a:ext uri="{FF2B5EF4-FFF2-40B4-BE49-F238E27FC236}">
                <a16:creationId xmlns:a16="http://schemas.microsoft.com/office/drawing/2014/main" id="{90D312E0-2E4B-4763-AB51-34633784CC85}"/>
              </a:ext>
            </a:extLst>
          </p:cNvPr>
          <p:cNvSpPr txBox="1">
            <a:spLocks/>
          </p:cNvSpPr>
          <p:nvPr/>
        </p:nvSpPr>
        <p:spPr>
          <a:xfrm>
            <a:off x="2683278" y="1354704"/>
            <a:ext cx="1901632"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Mặc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s…</a:t>
            </a:r>
          </a:p>
        </p:txBody>
      </p:sp>
      <p:sp>
        <p:nvSpPr>
          <p:cNvPr id="41" name="Google Shape;1326;p39">
            <a:extLst>
              <a:ext uri="{FF2B5EF4-FFF2-40B4-BE49-F238E27FC236}">
                <a16:creationId xmlns:a16="http://schemas.microsoft.com/office/drawing/2014/main" id="{13D4CA62-2B31-480F-BD3E-66E6C0C38147}"/>
              </a:ext>
            </a:extLst>
          </p:cNvPr>
          <p:cNvSpPr txBox="1">
            <a:spLocks/>
          </p:cNvSpPr>
          <p:nvPr/>
        </p:nvSpPr>
        <p:spPr>
          <a:xfrm>
            <a:off x="5080729" y="1354704"/>
            <a:ext cx="156907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cẩu</a:t>
            </a:r>
            <a:r>
              <a:rPr lang="en-US" sz="2400" dirty="0">
                <a:latin typeface="Times New Roman" panose="02020603050405020304" pitchFamily="18" charset="0"/>
                <a:cs typeface="Times New Roman" panose="02020603050405020304" pitchFamily="18" charset="0"/>
              </a:rPr>
              <a:t> m… </a:t>
            </a:r>
            <a:r>
              <a:rPr lang="en-US" sz="2400" dirty="0" err="1">
                <a:latin typeface="Times New Roman" panose="02020603050405020304" pitchFamily="18" charset="0"/>
                <a:cs typeface="Times New Roman" panose="02020603050405020304" pitchFamily="18" charset="0"/>
              </a:rPr>
              <a:t>hàng</a:t>
            </a:r>
            <a:endParaRPr lang="en-US" sz="2400" dirty="0">
              <a:latin typeface="Times New Roman" panose="02020603050405020304" pitchFamily="18" charset="0"/>
              <a:cs typeface="Times New Roman" panose="02020603050405020304" pitchFamily="18" charset="0"/>
            </a:endParaRPr>
          </a:p>
        </p:txBody>
      </p:sp>
      <p:sp>
        <p:nvSpPr>
          <p:cNvPr id="8" name="Google Shape;1326;p39">
            <a:extLst>
              <a:ext uri="{FF2B5EF4-FFF2-40B4-BE49-F238E27FC236}">
                <a16:creationId xmlns:a16="http://schemas.microsoft.com/office/drawing/2014/main" id="{6B639314-F8F9-46AA-ABBF-4DEA8B40ECFB}"/>
              </a:ext>
            </a:extLst>
          </p:cNvPr>
          <p:cNvSpPr txBox="1">
            <a:spLocks/>
          </p:cNvSpPr>
          <p:nvPr/>
        </p:nvSpPr>
        <p:spPr>
          <a:xfrm>
            <a:off x="7145625" y="1386370"/>
            <a:ext cx="1224315"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Kéo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rơ</a:t>
            </a:r>
            <a:r>
              <a:rPr lang="en-US" sz="2400" dirty="0">
                <a:latin typeface="Times New Roman" panose="02020603050405020304" pitchFamily="18" charset="0"/>
                <a:cs typeface="Times New Roman" panose="02020603050405020304" pitchFamily="18" charset="0"/>
              </a:rPr>
              <a:t>-m…</a:t>
            </a:r>
          </a:p>
        </p:txBody>
      </p:sp>
      <p:sp>
        <p:nvSpPr>
          <p:cNvPr id="9" name="Google Shape;1326;p39">
            <a:extLst>
              <a:ext uri="{FF2B5EF4-FFF2-40B4-BE49-F238E27FC236}">
                <a16:creationId xmlns:a16="http://schemas.microsoft.com/office/drawing/2014/main" id="{16EB3795-E236-43BE-A248-0B8E7C0FB3D8}"/>
              </a:ext>
            </a:extLst>
          </p:cNvPr>
          <p:cNvSpPr txBox="1">
            <a:spLocks/>
          </p:cNvSpPr>
          <p:nvPr/>
        </p:nvSpPr>
        <p:spPr>
          <a:xfrm>
            <a:off x="4103450" y="1349352"/>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óoc</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10" name="Google Shape;1326;p39">
            <a:extLst>
              <a:ext uri="{FF2B5EF4-FFF2-40B4-BE49-F238E27FC236}">
                <a16:creationId xmlns:a16="http://schemas.microsoft.com/office/drawing/2014/main" id="{0C68D90C-1D5A-4EE3-BBF7-1DFE964C1438}"/>
              </a:ext>
            </a:extLst>
          </p:cNvPr>
          <p:cNvSpPr txBox="1">
            <a:spLocks/>
          </p:cNvSpPr>
          <p:nvPr/>
        </p:nvSpPr>
        <p:spPr>
          <a:xfrm>
            <a:off x="5309735" y="1536001"/>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óc</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11" name="Google Shape;1326;p39">
            <a:extLst>
              <a:ext uri="{FF2B5EF4-FFF2-40B4-BE49-F238E27FC236}">
                <a16:creationId xmlns:a16="http://schemas.microsoft.com/office/drawing/2014/main" id="{BED43260-F7F1-4CC9-9CA3-38026E379733}"/>
              </a:ext>
            </a:extLst>
          </p:cNvPr>
          <p:cNvSpPr txBox="1">
            <a:spLocks/>
          </p:cNvSpPr>
          <p:nvPr/>
        </p:nvSpPr>
        <p:spPr>
          <a:xfrm>
            <a:off x="7787919" y="1564600"/>
            <a:ext cx="695347"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solidFill>
                  <a:srgbClr val="FF0000"/>
                </a:solidFill>
                <a:latin typeface="Times New Roman" panose="02020603050405020304" pitchFamily="18" charset="0"/>
                <a:cs typeface="Times New Roman" panose="02020603050405020304" pitchFamily="18" charset="0"/>
              </a:rPr>
              <a:t>óoc</a:t>
            </a: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2050" name="Picture 2" descr="Quần Thể Thao Nam Reebok CLASSICS F VECTOR SHORTS FT7305 - Quần thể thao  nam | EnBac.net">
            <a:extLst>
              <a:ext uri="{FF2B5EF4-FFF2-40B4-BE49-F238E27FC236}">
                <a16:creationId xmlns:a16="http://schemas.microsoft.com/office/drawing/2014/main" id="{5E2B33C8-982D-4AEB-9EC1-4A2D02946B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69554" y="2285644"/>
            <a:ext cx="2129080" cy="263379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793075E2-749B-473D-BA20-42F74199EAFD}"/>
              </a:ext>
            </a:extLst>
          </p:cNvPr>
          <p:cNvPicPr>
            <a:picLocks noChangeAspect="1"/>
          </p:cNvPicPr>
          <p:nvPr/>
        </p:nvPicPr>
        <p:blipFill>
          <a:blip r:embed="rId5"/>
          <a:stretch>
            <a:fillRect/>
          </a:stretch>
        </p:blipFill>
        <p:spPr>
          <a:xfrm>
            <a:off x="4823239" y="2480926"/>
            <a:ext cx="2129080" cy="2293749"/>
          </a:xfrm>
          <a:prstGeom prst="rect">
            <a:avLst/>
          </a:prstGeom>
        </p:spPr>
      </p:pic>
      <p:pic>
        <p:nvPicPr>
          <p:cNvPr id="3" name="Picture 2">
            <a:extLst>
              <a:ext uri="{FF2B5EF4-FFF2-40B4-BE49-F238E27FC236}">
                <a16:creationId xmlns:a16="http://schemas.microsoft.com/office/drawing/2014/main" id="{DD834EBB-A853-447C-AEC3-5CC5D427F977}"/>
              </a:ext>
            </a:extLst>
          </p:cNvPr>
          <p:cNvPicPr>
            <a:picLocks noChangeAspect="1"/>
          </p:cNvPicPr>
          <p:nvPr/>
        </p:nvPicPr>
        <p:blipFill>
          <a:blip r:embed="rId6"/>
          <a:stretch>
            <a:fillRect/>
          </a:stretch>
        </p:blipFill>
        <p:spPr>
          <a:xfrm>
            <a:off x="6954239" y="2519317"/>
            <a:ext cx="2129080" cy="2166445"/>
          </a:xfrm>
          <a:prstGeom prst="rect">
            <a:avLst/>
          </a:prstGeom>
        </p:spPr>
      </p:pic>
    </p:spTree>
    <p:extLst>
      <p:ext uri="{BB962C8B-B14F-4D97-AF65-F5344CB8AC3E}">
        <p14:creationId xmlns:p14="http://schemas.microsoft.com/office/powerpoint/2010/main" val="2225118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026"/>
                                        </p:tgtEl>
                                        <p:attrNameLst>
                                          <p:attrName>style.visibility</p:attrName>
                                        </p:attrNameLst>
                                      </p:cBhvr>
                                      <p:to>
                                        <p:strVal val="visible"/>
                                      </p:to>
                                    </p:set>
                                    <p:animEffect transition="in" filter="wipe(down)">
                                      <p:cBhvr>
                                        <p:cTn id="11" dur="500"/>
                                        <p:tgtEl>
                                          <p:spTgt spid="102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par>
                          <p:cTn id="17" fill="hold">
                            <p:stCondLst>
                              <p:cond delay="500"/>
                            </p:stCondLst>
                            <p:childTnLst>
                              <p:par>
                                <p:cTn id="18" presetID="42" presetClass="entr" presetSubtype="0" fill="hold" nodeType="after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1000"/>
                                        <p:tgtEl>
                                          <p:spTgt spid="2050"/>
                                        </p:tgtEl>
                                      </p:cBhvr>
                                    </p:animEffect>
                                    <p:anim calcmode="lin" valueType="num">
                                      <p:cBhvr>
                                        <p:cTn id="21" dur="1000" fill="hold"/>
                                        <p:tgtEl>
                                          <p:spTgt spid="2050"/>
                                        </p:tgtEl>
                                        <p:attrNameLst>
                                          <p:attrName>ppt_x</p:attrName>
                                        </p:attrNameLst>
                                      </p:cBhvr>
                                      <p:tavLst>
                                        <p:tav tm="0">
                                          <p:val>
                                            <p:strVal val="#ppt_x"/>
                                          </p:val>
                                        </p:tav>
                                        <p:tav tm="100000">
                                          <p:val>
                                            <p:strVal val="#ppt_x"/>
                                          </p:val>
                                        </p:tav>
                                      </p:tavLst>
                                    </p:anim>
                                    <p:anim calcmode="lin" valueType="num">
                                      <p:cBhvr>
                                        <p:cTn id="22"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par>
                          <p:cTn id="28" fill="hold">
                            <p:stCondLst>
                              <p:cond delay="500"/>
                            </p:stCondLst>
                            <p:childTnLst>
                              <p:par>
                                <p:cTn id="29" presetID="42" presetClass="entr" presetSubtype="0" fill="hold" nodeType="after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1000"/>
                                        <p:tgtEl>
                                          <p:spTgt spid="2"/>
                                        </p:tgtEl>
                                      </p:cBhvr>
                                    </p:animEffect>
                                    <p:anim calcmode="lin" valueType="num">
                                      <p:cBhvr>
                                        <p:cTn id="32" dur="1000" fill="hold"/>
                                        <p:tgtEl>
                                          <p:spTgt spid="2"/>
                                        </p:tgtEl>
                                        <p:attrNameLst>
                                          <p:attrName>ppt_x</p:attrName>
                                        </p:attrNameLst>
                                      </p:cBhvr>
                                      <p:tavLst>
                                        <p:tav tm="0">
                                          <p:val>
                                            <p:strVal val="#ppt_x"/>
                                          </p:val>
                                        </p:tav>
                                        <p:tav tm="100000">
                                          <p:val>
                                            <p:strVal val="#ppt_x"/>
                                          </p:val>
                                        </p:tav>
                                      </p:tavLst>
                                    </p:anim>
                                    <p:anim calcmode="lin" valueType="num">
                                      <p:cBhvr>
                                        <p:cTn id="3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childTnLst>
                          </p:cTn>
                        </p:par>
                        <p:par>
                          <p:cTn id="39" fill="hold">
                            <p:stCondLst>
                              <p:cond delay="500"/>
                            </p:stCondLst>
                            <p:childTnLst>
                              <p:par>
                                <p:cTn id="40" presetID="42" presetClass="entr" presetSubtype="0"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1000"/>
                                        <p:tgtEl>
                                          <p:spTgt spid="3"/>
                                        </p:tgtEl>
                                      </p:cBhvr>
                                    </p:animEffect>
                                    <p:anim calcmode="lin" valueType="num">
                                      <p:cBhvr>
                                        <p:cTn id="43" dur="1000" fill="hold"/>
                                        <p:tgtEl>
                                          <p:spTgt spid="3"/>
                                        </p:tgtEl>
                                        <p:attrNameLst>
                                          <p:attrName>ppt_x</p:attrName>
                                        </p:attrNameLst>
                                      </p:cBhvr>
                                      <p:tavLst>
                                        <p:tav tm="0">
                                          <p:val>
                                            <p:strVal val="#ppt_x"/>
                                          </p:val>
                                        </p:tav>
                                        <p:tav tm="100000">
                                          <p:val>
                                            <p:strVal val="#ppt_x"/>
                                          </p:val>
                                        </p:tav>
                                      </p:tavLst>
                                    </p:anim>
                                    <p:anim calcmode="lin" valueType="num">
                                      <p:cBhvr>
                                        <p:cTn id="4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9" grpId="0"/>
      <p:bldP spid="10"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45"/>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ài 3: Viết lời giải các câu đố sau:</a:t>
            </a:r>
            <a:endParaRPr sz="2800" dirty="0">
              <a:latin typeface="Times New Roman" panose="02020603050405020304" pitchFamily="18" charset="0"/>
              <a:cs typeface="Times New Roman" panose="02020603050405020304" pitchFamily="18" charset="0"/>
            </a:endParaRPr>
          </a:p>
        </p:txBody>
      </p:sp>
      <p:grpSp>
        <p:nvGrpSpPr>
          <p:cNvPr id="1568" name="Google Shape;1568;p45"/>
          <p:cNvGrpSpPr/>
          <p:nvPr/>
        </p:nvGrpSpPr>
        <p:grpSpPr>
          <a:xfrm>
            <a:off x="206511" y="4064391"/>
            <a:ext cx="1013177" cy="891618"/>
            <a:chOff x="6928638" y="2721350"/>
            <a:chExt cx="471750" cy="415150"/>
          </a:xfrm>
        </p:grpSpPr>
        <p:sp>
          <p:nvSpPr>
            <p:cNvPr id="1569" name="Google Shape;1569;p45"/>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5"/>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5"/>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5"/>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5"/>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5"/>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5"/>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5"/>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5"/>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 name="Google Shape;1647;p45"/>
          <p:cNvSpPr/>
          <p:nvPr/>
        </p:nvSpPr>
        <p:spPr>
          <a:xfrm rot="985356">
            <a:off x="63620" y="-404715"/>
            <a:ext cx="1976563" cy="1188516"/>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45"/>
          <p:cNvGrpSpPr/>
          <p:nvPr/>
        </p:nvGrpSpPr>
        <p:grpSpPr>
          <a:xfrm rot="5937196">
            <a:off x="-791968" y="56236"/>
            <a:ext cx="1860815" cy="907964"/>
            <a:chOff x="10083475" y="3839575"/>
            <a:chExt cx="1221925" cy="596225"/>
          </a:xfrm>
        </p:grpSpPr>
        <p:sp>
          <p:nvSpPr>
            <p:cNvPr id="1649" name="Google Shape;1649;p45"/>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326;p39">
            <a:extLst>
              <a:ext uri="{FF2B5EF4-FFF2-40B4-BE49-F238E27FC236}">
                <a16:creationId xmlns:a16="http://schemas.microsoft.com/office/drawing/2014/main" id="{4B95522E-9CA1-434A-8284-1928CCC36589}"/>
              </a:ext>
            </a:extLst>
          </p:cNvPr>
          <p:cNvSpPr txBox="1">
            <a:spLocks noGrp="1"/>
          </p:cNvSpPr>
          <p:nvPr>
            <p:ph type="subTitle" idx="1"/>
          </p:nvPr>
        </p:nvSpPr>
        <p:spPr>
          <a:xfrm>
            <a:off x="734147" y="1033930"/>
            <a:ext cx="6009716" cy="2497955"/>
          </a:xfrm>
          <a:prstGeom prst="rect">
            <a:avLst/>
          </a:prstGeom>
        </p:spPr>
        <p:txBody>
          <a:bodyPr spcFirstLastPara="1" wrap="square" lIns="91425" tIns="91425" rIns="91425" bIns="91425" anchor="ctr" anchorCtr="0">
            <a:noAutofit/>
          </a:bodyPr>
          <a:lstStyle/>
          <a:p>
            <a:pPr marL="0" lvl="0" indent="0" algn="ctr"/>
            <a:r>
              <a:rPr lang="en-US" sz="2400" dirty="0">
                <a:latin typeface="Times New Roman" panose="02020603050405020304" pitchFamily="18" charset="0"/>
                <a:cs typeface="Times New Roman" panose="02020603050405020304" pitchFamily="18" charset="0"/>
              </a:rPr>
              <a:t>a)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nguyên</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giúp</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bác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nông</a:t>
            </a:r>
            <a:endParaRPr lang="en-US" sz="2400" dirty="0">
              <a:latin typeface="Times New Roman" panose="02020603050405020304" pitchFamily="18" charset="0"/>
              <a:cs typeface="Times New Roman" panose="02020603050405020304" pitchFamily="18" charset="0"/>
            </a:endParaRPr>
          </a:p>
          <a:p>
            <a:pPr marL="0" lvl="0" indent="0" algn="ctr"/>
            <a:r>
              <a:rPr lang="en-US" sz="2400" dirty="0" err="1">
                <a:latin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huyền</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ấm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miệng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cụ</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bà</a:t>
            </a:r>
            <a:endParaRPr lang="en-US" sz="2400" dirty="0">
              <a:latin typeface="Times New Roman" panose="02020603050405020304" pitchFamily="18" charset="0"/>
              <a:cs typeface="Times New Roman" panose="02020603050405020304" pitchFamily="18" charset="0"/>
            </a:endParaRPr>
          </a:p>
          <a:p>
            <a:pPr marL="0" lvl="0" indent="0" algn="ct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Thêm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sắc</a:t>
            </a:r>
            <a:r>
              <a:rPr lang="en-US" sz="2400" dirty="0">
                <a:latin typeface="Times New Roman" panose="02020603050405020304" pitchFamily="18" charset="0"/>
                <a:cs typeface="Times New Roman" panose="02020603050405020304" pitchFamily="18" charset="0"/>
              </a:rPr>
              <a:t> - </a:t>
            </a:r>
            <a:r>
              <a:rPr lang="en-US" sz="2400" dirty="0" err="1">
                <a:latin typeface="Times New Roman" panose="02020603050405020304" pitchFamily="18" charset="0"/>
                <a:cs typeface="Times New Roman" panose="02020603050405020304" pitchFamily="18" charset="0"/>
              </a:rPr>
              <a:t>từ</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lúa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sinh</a:t>
            </a:r>
            <a:r>
              <a:rPr lang="en-US" sz="2400" dirty="0">
                <a:latin typeface="Times New Roman" panose="02020603050405020304" pitchFamily="18" charset="0"/>
                <a:cs typeface="Times New Roman" panose="02020603050405020304" pitchFamily="18" charset="0"/>
              </a:rPr>
              <a:t> ra</a:t>
            </a:r>
          </a:p>
          <a:p>
            <a:pPr marL="0" lvl="0" indent="0" algn="ctr"/>
            <a:r>
              <a:rPr lang="en-US" sz="2400" dirty="0" err="1">
                <a:latin typeface="Times New Roman" panose="02020603050405020304" pitchFamily="18" charset="0"/>
                <a:cs typeface="Times New Roman" panose="02020603050405020304" pitchFamily="18" charset="0"/>
              </a:rPr>
              <a:t>Đố</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bạn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đoán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đó</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cs typeface="Times New Roman" panose="02020603050405020304" pitchFamily="18" charset="0"/>
              </a:rPr>
              <a:t> chi ?</a:t>
            </a:r>
          </a:p>
          <a:p>
            <a:pPr marL="0" lvl="0" indent="0" algn="ct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p>
        </p:txBody>
      </p:sp>
      <p:sp>
        <p:nvSpPr>
          <p:cNvPr id="18" name="Rectangle 17">
            <a:extLst>
              <a:ext uri="{FF2B5EF4-FFF2-40B4-BE49-F238E27FC236}">
                <a16:creationId xmlns:a16="http://schemas.microsoft.com/office/drawing/2014/main" id="{43152F4F-9711-4C04-B614-8B279C7D373B}"/>
              </a:ext>
            </a:extLst>
          </p:cNvPr>
          <p:cNvSpPr/>
          <p:nvPr/>
        </p:nvSpPr>
        <p:spPr>
          <a:xfrm>
            <a:off x="1762290" y="3624290"/>
            <a:ext cx="2474824" cy="510959"/>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dirty="0"/>
              <a:t>Con </a:t>
            </a:r>
            <a:r>
              <a:rPr lang="en-US" sz="2400" dirty="0" err="1"/>
              <a:t>trâu</a:t>
            </a:r>
            <a:endParaRPr lang="en-US" sz="2400" dirty="0"/>
          </a:p>
        </p:txBody>
      </p:sp>
      <p:pic>
        <p:nvPicPr>
          <p:cNvPr id="3074" name="Picture 2" descr="Trâu nội – Wikipedia tiếng Việt">
            <a:extLst>
              <a:ext uri="{FF2B5EF4-FFF2-40B4-BE49-F238E27FC236}">
                <a16:creationId xmlns:a16="http://schemas.microsoft.com/office/drawing/2014/main" id="{F7098E0F-011B-4B77-80D1-25526AD79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0879" y="2222841"/>
            <a:ext cx="2347691" cy="280289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7">
                                            <p:txEl>
                                              <p:pRg st="0" end="0"/>
                                            </p:txEl>
                                          </p:spTgt>
                                        </p:tgtEl>
                                        <p:attrNameLst>
                                          <p:attrName>style.visibility</p:attrName>
                                        </p:attrNameLst>
                                      </p:cBhvr>
                                      <p:to>
                                        <p:strVal val="visible"/>
                                      </p:to>
                                    </p:set>
                                    <p:animEffect transition="in" filter="barn(inVertical)">
                                      <p:cBhvr>
                                        <p:cTn id="7" dur="500"/>
                                        <p:tgtEl>
                                          <p:spTgt spid="1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7">
                                            <p:txEl>
                                              <p:pRg st="1" end="1"/>
                                            </p:txEl>
                                          </p:spTgt>
                                        </p:tgtEl>
                                        <p:attrNameLst>
                                          <p:attrName>style.visibility</p:attrName>
                                        </p:attrNameLst>
                                      </p:cBhvr>
                                      <p:to>
                                        <p:strVal val="visible"/>
                                      </p:to>
                                    </p:set>
                                    <p:animEffect transition="in" filter="barn(inVertical)">
                                      <p:cBhvr>
                                        <p:cTn id="12" dur="500"/>
                                        <p:tgtEl>
                                          <p:spTgt spid="1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7">
                                            <p:txEl>
                                              <p:pRg st="2" end="2"/>
                                            </p:txEl>
                                          </p:spTgt>
                                        </p:tgtEl>
                                        <p:attrNameLst>
                                          <p:attrName>style.visibility</p:attrName>
                                        </p:attrNameLst>
                                      </p:cBhvr>
                                      <p:to>
                                        <p:strVal val="visible"/>
                                      </p:to>
                                    </p:set>
                                    <p:animEffect transition="in" filter="barn(inVertical)">
                                      <p:cBhvr>
                                        <p:cTn id="17" dur="500"/>
                                        <p:tgtEl>
                                          <p:spTgt spid="1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7">
                                            <p:txEl>
                                              <p:pRg st="3" end="3"/>
                                            </p:txEl>
                                          </p:spTgt>
                                        </p:tgtEl>
                                        <p:attrNameLst>
                                          <p:attrName>style.visibility</p:attrName>
                                        </p:attrNameLst>
                                      </p:cBhvr>
                                      <p:to>
                                        <p:strVal val="visible"/>
                                      </p:to>
                                    </p:set>
                                    <p:animEffect transition="in" filter="barn(inVertical)">
                                      <p:cBhvr>
                                        <p:cTn id="22" dur="500"/>
                                        <p:tgtEl>
                                          <p:spTgt spid="1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7">
                                            <p:txEl>
                                              <p:pRg st="4" end="4"/>
                                            </p:txEl>
                                          </p:spTgt>
                                        </p:tgtEl>
                                        <p:attrNameLst>
                                          <p:attrName>style.visibility</p:attrName>
                                        </p:attrNameLst>
                                      </p:cBhvr>
                                      <p:to>
                                        <p:strVal val="visible"/>
                                      </p:to>
                                    </p:set>
                                    <p:animEffect transition="in" filter="barn(inVertical)">
                                      <p:cBhvr>
                                        <p:cTn id="27" dur="500"/>
                                        <p:tgtEl>
                                          <p:spTgt spid="1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nodeType="withEffect">
                                  <p:stCondLst>
                                    <p:cond delay="0"/>
                                  </p:stCondLst>
                                  <p:childTnLst>
                                    <p:set>
                                      <p:cBhvr>
                                        <p:cTn id="34" dur="1" fill="hold">
                                          <p:stCondLst>
                                            <p:cond delay="0"/>
                                          </p:stCondLst>
                                        </p:cTn>
                                        <p:tgtEl>
                                          <p:spTgt spid="3074"/>
                                        </p:tgtEl>
                                        <p:attrNameLst>
                                          <p:attrName>style.visibility</p:attrName>
                                        </p:attrNameLst>
                                      </p:cBhvr>
                                      <p:to>
                                        <p:strVal val="visible"/>
                                      </p:to>
                                    </p:set>
                                    <p:animEffect transition="in" filter="fade">
                                      <p:cBhvr>
                                        <p:cTn id="35"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41"/>
        <p:cNvGrpSpPr/>
        <p:nvPr/>
      </p:nvGrpSpPr>
      <p:grpSpPr>
        <a:xfrm>
          <a:off x="0" y="0"/>
          <a:ext cx="0" cy="0"/>
          <a:chOff x="0" y="0"/>
          <a:chExt cx="0" cy="0"/>
        </a:xfrm>
      </p:grpSpPr>
      <p:sp>
        <p:nvSpPr>
          <p:cNvPr id="1542" name="Google Shape;1542;p45"/>
          <p:cNvSpPr txBox="1">
            <a:spLocks noGrp="1"/>
          </p:cNvSpPr>
          <p:nvPr>
            <p:ph type="title" idx="8"/>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latin typeface="Times New Roman" panose="02020603050405020304" pitchFamily="18" charset="0"/>
                <a:cs typeface="Times New Roman" panose="02020603050405020304" pitchFamily="18" charset="0"/>
              </a:rPr>
              <a:t>B</a:t>
            </a:r>
            <a:r>
              <a:rPr lang="en" sz="2800" dirty="0">
                <a:latin typeface="Times New Roman" panose="02020603050405020304" pitchFamily="18" charset="0"/>
                <a:cs typeface="Times New Roman" panose="02020603050405020304" pitchFamily="18" charset="0"/>
              </a:rPr>
              <a:t>ài 3: Viết lời giải các câu đố sau:</a:t>
            </a:r>
            <a:endParaRPr sz="2800" dirty="0">
              <a:latin typeface="Times New Roman" panose="02020603050405020304" pitchFamily="18" charset="0"/>
              <a:cs typeface="Times New Roman" panose="02020603050405020304" pitchFamily="18" charset="0"/>
            </a:endParaRPr>
          </a:p>
        </p:txBody>
      </p:sp>
      <p:grpSp>
        <p:nvGrpSpPr>
          <p:cNvPr id="1568" name="Google Shape;1568;p45"/>
          <p:cNvGrpSpPr/>
          <p:nvPr/>
        </p:nvGrpSpPr>
        <p:grpSpPr>
          <a:xfrm>
            <a:off x="206511" y="4064391"/>
            <a:ext cx="1013177" cy="891618"/>
            <a:chOff x="6928638" y="2721350"/>
            <a:chExt cx="471750" cy="415150"/>
          </a:xfrm>
        </p:grpSpPr>
        <p:sp>
          <p:nvSpPr>
            <p:cNvPr id="1569" name="Google Shape;1569;p45"/>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5"/>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5"/>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5"/>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5"/>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5"/>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5"/>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5"/>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5"/>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7" name="Google Shape;1647;p45"/>
          <p:cNvSpPr/>
          <p:nvPr/>
        </p:nvSpPr>
        <p:spPr>
          <a:xfrm rot="985356">
            <a:off x="63620" y="-404715"/>
            <a:ext cx="1976563" cy="1188516"/>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8" name="Google Shape;1648;p45"/>
          <p:cNvGrpSpPr/>
          <p:nvPr/>
        </p:nvGrpSpPr>
        <p:grpSpPr>
          <a:xfrm rot="5937196">
            <a:off x="-791968" y="56236"/>
            <a:ext cx="1860815" cy="907964"/>
            <a:chOff x="10083475" y="3839575"/>
            <a:chExt cx="1221925" cy="596225"/>
          </a:xfrm>
        </p:grpSpPr>
        <p:sp>
          <p:nvSpPr>
            <p:cNvPr id="1649" name="Google Shape;1649;p45"/>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326;p39">
            <a:extLst>
              <a:ext uri="{FF2B5EF4-FFF2-40B4-BE49-F238E27FC236}">
                <a16:creationId xmlns:a16="http://schemas.microsoft.com/office/drawing/2014/main" id="{4B95522E-9CA1-434A-8284-1928CCC36589}"/>
              </a:ext>
            </a:extLst>
          </p:cNvPr>
          <p:cNvSpPr txBox="1">
            <a:spLocks noGrp="1"/>
          </p:cNvSpPr>
          <p:nvPr>
            <p:ph type="subTitle" idx="1"/>
          </p:nvPr>
        </p:nvSpPr>
        <p:spPr>
          <a:xfrm>
            <a:off x="2275999" y="1499942"/>
            <a:ext cx="4022183" cy="2375697"/>
          </a:xfrm>
          <a:prstGeom prst="rect">
            <a:avLst/>
          </a:prstGeom>
        </p:spPr>
        <p:txBody>
          <a:bodyPr spcFirstLastPara="1" wrap="square" lIns="91425" tIns="91425" rIns="91425" bIns="91425" anchor="ctr" anchorCtr="0">
            <a:noAutofit/>
          </a:bodyPr>
          <a:lstStyle/>
          <a:p>
            <a:pPr marL="0" lvl="0" indent="0"/>
            <a:r>
              <a:rPr lang="en-US" sz="2400" dirty="0">
                <a:latin typeface="Times New Roman" panose="02020603050405020304" pitchFamily="18" charset="0"/>
                <a:cs typeface="Times New Roman" panose="02020603050405020304" pitchFamily="18" charset="0"/>
              </a:rPr>
              <a:t>b) </a:t>
            </a:r>
            <a:r>
              <a:rPr lang="en-US" sz="2400" dirty="0" err="1">
                <a:latin typeface="Times New Roman" panose="02020603050405020304" pitchFamily="18" charset="0"/>
                <a:cs typeface="Times New Roman" panose="02020603050405020304" pitchFamily="18" charset="0"/>
              </a:rPr>
              <a:t>Quen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gọi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hạt</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Chẳng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nở</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thành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cây</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đẹp</a:t>
            </a:r>
            <a:endParaRPr lang="en-US" sz="2400" dirty="0">
              <a:latin typeface="Times New Roman" panose="02020603050405020304" pitchFamily="18" charset="0"/>
              <a:cs typeface="Times New Roman" panose="02020603050405020304" pitchFamily="18" charset="0"/>
            </a:endParaRP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Dùng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tôi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để</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xây</a:t>
            </a:r>
            <a:r>
              <a:rPr lang="en-US" sz="2400" dirty="0">
                <a:latin typeface="Times New Roman" panose="02020603050405020304" pitchFamily="18" charset="0"/>
                <a:cs typeface="Times New Roman" panose="02020603050405020304" pitchFamily="18" charset="0"/>
              </a:rPr>
              <a:t>.</a:t>
            </a:r>
          </a:p>
          <a:p>
            <a:pPr marL="0" lvl="0" indent="0"/>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Là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hạt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gì</a:t>
            </a:r>
            <a:r>
              <a:rPr lang="en-US" sz="2400" dirty="0">
                <a:latin typeface="Times New Roman" panose="02020603050405020304" pitchFamily="18" charset="0"/>
                <a:cs typeface="Times New Roman" panose="02020603050405020304" pitchFamily="18" charset="0"/>
              </a:rPr>
              <a:t> ?)</a:t>
            </a:r>
          </a:p>
        </p:txBody>
      </p:sp>
      <p:sp>
        <p:nvSpPr>
          <p:cNvPr id="18" name="Rectangle 17">
            <a:extLst>
              <a:ext uri="{FF2B5EF4-FFF2-40B4-BE49-F238E27FC236}">
                <a16:creationId xmlns:a16="http://schemas.microsoft.com/office/drawing/2014/main" id="{43152F4F-9711-4C04-B614-8B279C7D373B}"/>
              </a:ext>
            </a:extLst>
          </p:cNvPr>
          <p:cNvSpPr/>
          <p:nvPr/>
        </p:nvSpPr>
        <p:spPr>
          <a:xfrm>
            <a:off x="2795635" y="3970934"/>
            <a:ext cx="2474824" cy="510959"/>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dirty="0" err="1"/>
              <a:t>Hạt</a:t>
            </a:r>
            <a:r>
              <a:rPr lang="en-US" sz="2400" dirty="0"/>
              <a:t> </a:t>
            </a:r>
            <a:r>
              <a:rPr lang="en-US" sz="2400" dirty="0" err="1"/>
              <a:t>cát</a:t>
            </a:r>
            <a:endParaRPr lang="en-US" sz="2400" dirty="0"/>
          </a:p>
        </p:txBody>
      </p:sp>
      <p:pic>
        <p:nvPicPr>
          <p:cNvPr id="4098" name="Picture 2" descr="Hạt cát">
            <a:extLst>
              <a:ext uri="{FF2B5EF4-FFF2-40B4-BE49-F238E27FC236}">
                <a16:creationId xmlns:a16="http://schemas.microsoft.com/office/drawing/2014/main" id="{80EAABAE-5EF7-4279-B7AD-6DCB5337C8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99439" y="1499942"/>
            <a:ext cx="2831461" cy="16457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28073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7">
                                            <p:txEl>
                                              <p:pRg st="0" end="0"/>
                                            </p:txEl>
                                          </p:spTgt>
                                        </p:tgtEl>
                                        <p:attrNameLst>
                                          <p:attrName>style.visibility</p:attrName>
                                        </p:attrNameLst>
                                      </p:cBhvr>
                                      <p:to>
                                        <p:strVal val="visible"/>
                                      </p:to>
                                    </p:set>
                                    <p:animEffect transition="in" filter="barn(inVertical)">
                                      <p:cBhvr>
                                        <p:cTn id="7" dur="500"/>
                                        <p:tgtEl>
                                          <p:spTgt spid="1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7">
                                            <p:txEl>
                                              <p:pRg st="1" end="1"/>
                                            </p:txEl>
                                          </p:spTgt>
                                        </p:tgtEl>
                                        <p:attrNameLst>
                                          <p:attrName>style.visibility</p:attrName>
                                        </p:attrNameLst>
                                      </p:cBhvr>
                                      <p:to>
                                        <p:strVal val="visible"/>
                                      </p:to>
                                    </p:set>
                                    <p:animEffect transition="in" filter="barn(inVertical)">
                                      <p:cBhvr>
                                        <p:cTn id="12" dur="500"/>
                                        <p:tgtEl>
                                          <p:spTgt spid="12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27">
                                            <p:txEl>
                                              <p:pRg st="2" end="2"/>
                                            </p:txEl>
                                          </p:spTgt>
                                        </p:tgtEl>
                                        <p:attrNameLst>
                                          <p:attrName>style.visibility</p:attrName>
                                        </p:attrNameLst>
                                      </p:cBhvr>
                                      <p:to>
                                        <p:strVal val="visible"/>
                                      </p:to>
                                    </p:set>
                                    <p:animEffect transition="in" filter="barn(inVertical)">
                                      <p:cBhvr>
                                        <p:cTn id="17" dur="500"/>
                                        <p:tgtEl>
                                          <p:spTgt spid="12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27">
                                            <p:txEl>
                                              <p:pRg st="3" end="3"/>
                                            </p:txEl>
                                          </p:spTgt>
                                        </p:tgtEl>
                                        <p:attrNameLst>
                                          <p:attrName>style.visibility</p:attrName>
                                        </p:attrNameLst>
                                      </p:cBhvr>
                                      <p:to>
                                        <p:strVal val="visible"/>
                                      </p:to>
                                    </p:set>
                                    <p:animEffect transition="in" filter="barn(inVertical)">
                                      <p:cBhvr>
                                        <p:cTn id="22" dur="500"/>
                                        <p:tgtEl>
                                          <p:spTgt spid="12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27">
                                            <p:txEl>
                                              <p:pRg st="4" end="4"/>
                                            </p:txEl>
                                          </p:spTgt>
                                        </p:tgtEl>
                                        <p:attrNameLst>
                                          <p:attrName>style.visibility</p:attrName>
                                        </p:attrNameLst>
                                      </p:cBhvr>
                                      <p:to>
                                        <p:strVal val="visible"/>
                                      </p:to>
                                    </p:set>
                                    <p:animEffect transition="in" filter="barn(inVertical)">
                                      <p:cBhvr>
                                        <p:cTn id="27" dur="500"/>
                                        <p:tgtEl>
                                          <p:spTgt spid="12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par>
                                <p:cTn id="33" presetID="10" presetClass="entr" presetSubtype="0" fill="hold" nodeType="withEffect">
                                  <p:stCondLst>
                                    <p:cond delay="0"/>
                                  </p:stCondLst>
                                  <p:childTnLst>
                                    <p:set>
                                      <p:cBhvr>
                                        <p:cTn id="34" dur="1" fill="hold">
                                          <p:stCondLst>
                                            <p:cond delay="0"/>
                                          </p:stCondLst>
                                        </p:cTn>
                                        <p:tgtEl>
                                          <p:spTgt spid="4098"/>
                                        </p:tgtEl>
                                        <p:attrNameLst>
                                          <p:attrName>style.visibility</p:attrName>
                                        </p:attrNameLst>
                                      </p:cBhvr>
                                      <p:to>
                                        <p:strVal val="visible"/>
                                      </p:to>
                                    </p:set>
                                    <p:animEffect transition="in" filter="fade">
                                      <p:cBhvr>
                                        <p:cTn id="35" dur="500"/>
                                        <p:tgtEl>
                                          <p:spTgt spid="4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build="p"/>
      <p:bldP spid="1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534"/>
        <p:cNvGrpSpPr/>
        <p:nvPr/>
      </p:nvGrpSpPr>
      <p:grpSpPr>
        <a:xfrm>
          <a:off x="0" y="0"/>
          <a:ext cx="0" cy="0"/>
          <a:chOff x="0" y="0"/>
          <a:chExt cx="0" cy="0"/>
        </a:xfrm>
      </p:grpSpPr>
      <p:sp>
        <p:nvSpPr>
          <p:cNvPr id="2535" name="Google Shape;2535;p56"/>
          <p:cNvSpPr txBox="1">
            <a:spLocks noGrp="1"/>
          </p:cNvSpPr>
          <p:nvPr>
            <p:ph type="ctrTitle"/>
          </p:nvPr>
        </p:nvSpPr>
        <p:spPr>
          <a:xfrm>
            <a:off x="906506" y="1724443"/>
            <a:ext cx="3858900" cy="80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THANKS!</a:t>
            </a:r>
            <a:endParaRPr dirty="0"/>
          </a:p>
        </p:txBody>
      </p:sp>
      <p:grpSp>
        <p:nvGrpSpPr>
          <p:cNvPr id="2538" name="Google Shape;2538;p56"/>
          <p:cNvGrpSpPr/>
          <p:nvPr/>
        </p:nvGrpSpPr>
        <p:grpSpPr>
          <a:xfrm>
            <a:off x="918177" y="3273335"/>
            <a:ext cx="3427287" cy="3203676"/>
            <a:chOff x="10368334" y="-3016863"/>
            <a:chExt cx="2959405" cy="2766321"/>
          </a:xfrm>
        </p:grpSpPr>
        <p:sp>
          <p:nvSpPr>
            <p:cNvPr id="2539" name="Google Shape;2539;p56"/>
            <p:cNvSpPr/>
            <p:nvPr/>
          </p:nvSpPr>
          <p:spPr>
            <a:xfrm>
              <a:off x="10368334" y="-3016863"/>
              <a:ext cx="2766321" cy="2766321"/>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12251262" y="-2759440"/>
              <a:ext cx="1076476" cy="2224087"/>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10419183" y="-2931761"/>
              <a:ext cx="1444955" cy="2627228"/>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11275529" y="-3016863"/>
              <a:ext cx="1022485" cy="535062"/>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10681797" y="-2812714"/>
              <a:ext cx="1098264" cy="870484"/>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6" name="Google Shape;2566;p56"/>
          <p:cNvSpPr/>
          <p:nvPr/>
        </p:nvSpPr>
        <p:spPr>
          <a:xfrm>
            <a:off x="4777077" y="1568266"/>
            <a:ext cx="1090189" cy="43968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49000" y="3083104"/>
            <a:ext cx="1340537" cy="492420"/>
          </a:xfrm>
          <a:custGeom>
            <a:avLst/>
            <a:gdLst/>
            <a:ahLst/>
            <a:cxnLst/>
            <a:rect l="l" t="t" r="r" b="b"/>
            <a:pathLst>
              <a:path w="34013" h="12494" extrusionOk="0">
                <a:moveTo>
                  <a:pt x="18967" y="1"/>
                </a:moveTo>
                <a:cubicBezTo>
                  <a:pt x="17508" y="1"/>
                  <a:pt x="16232" y="882"/>
                  <a:pt x="15320" y="2281"/>
                </a:cubicBezTo>
                <a:cubicBezTo>
                  <a:pt x="14651" y="1977"/>
                  <a:pt x="13921" y="1825"/>
                  <a:pt x="13162" y="1825"/>
                </a:cubicBezTo>
                <a:cubicBezTo>
                  <a:pt x="10639" y="1825"/>
                  <a:pt x="8450" y="3709"/>
                  <a:pt x="7569" y="6384"/>
                </a:cubicBezTo>
                <a:cubicBezTo>
                  <a:pt x="6961" y="6110"/>
                  <a:pt x="6292" y="5989"/>
                  <a:pt x="5623" y="5989"/>
                </a:cubicBezTo>
                <a:cubicBezTo>
                  <a:pt x="4164" y="6019"/>
                  <a:pt x="2766" y="6627"/>
                  <a:pt x="1763" y="7661"/>
                </a:cubicBezTo>
                <a:cubicBezTo>
                  <a:pt x="0" y="9484"/>
                  <a:pt x="1277" y="12494"/>
                  <a:pt x="3800" y="12494"/>
                </a:cubicBezTo>
                <a:lnTo>
                  <a:pt x="30062" y="12494"/>
                </a:lnTo>
                <a:cubicBezTo>
                  <a:pt x="33375" y="12494"/>
                  <a:pt x="34013" y="7630"/>
                  <a:pt x="30761" y="6901"/>
                </a:cubicBezTo>
                <a:cubicBezTo>
                  <a:pt x="30548" y="6840"/>
                  <a:pt x="30305" y="6810"/>
                  <a:pt x="30092" y="6779"/>
                </a:cubicBezTo>
                <a:cubicBezTo>
                  <a:pt x="29484" y="3740"/>
                  <a:pt x="27569" y="1551"/>
                  <a:pt x="25289" y="1551"/>
                </a:cubicBezTo>
                <a:cubicBezTo>
                  <a:pt x="24347" y="1582"/>
                  <a:pt x="23435" y="1916"/>
                  <a:pt x="22767" y="2554"/>
                </a:cubicBezTo>
                <a:cubicBezTo>
                  <a:pt x="21824" y="974"/>
                  <a:pt x="20487" y="1"/>
                  <a:pt x="18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3">
            <a:extLst>
              <a:ext uri="{FF2B5EF4-FFF2-40B4-BE49-F238E27FC236}">
                <a16:creationId xmlns:a16="http://schemas.microsoft.com/office/drawing/2014/main" id="{D1736F7E-0B24-44DF-BDBF-873090BB0327}"/>
              </a:ext>
            </a:extLst>
          </p:cNvPr>
          <p:cNvSpPr/>
          <p:nvPr/>
        </p:nvSpPr>
        <p:spPr>
          <a:xfrm>
            <a:off x="4978490" y="2910840"/>
            <a:ext cx="3738790" cy="16070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571"/>
        <p:cNvGrpSpPr/>
        <p:nvPr/>
      </p:nvGrpSpPr>
      <p:grpSpPr>
        <a:xfrm>
          <a:off x="0" y="0"/>
          <a:ext cx="0" cy="0"/>
          <a:chOff x="0" y="0"/>
          <a:chExt cx="0" cy="0"/>
        </a:xfrm>
      </p:grpSpPr>
      <p:sp>
        <p:nvSpPr>
          <p:cNvPr id="2572" name="Google Shape;2572;p57"/>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GLOBAL WARMING ICON PACK</a:t>
            </a:r>
            <a:endParaRPr/>
          </a:p>
        </p:txBody>
      </p:sp>
      <p:grpSp>
        <p:nvGrpSpPr>
          <p:cNvPr id="2573" name="Google Shape;2573;p57"/>
          <p:cNvGrpSpPr/>
          <p:nvPr/>
        </p:nvGrpSpPr>
        <p:grpSpPr>
          <a:xfrm>
            <a:off x="1017813" y="1313500"/>
            <a:ext cx="471050" cy="372525"/>
            <a:chOff x="1017813" y="1313500"/>
            <a:chExt cx="471050" cy="372525"/>
          </a:xfrm>
        </p:grpSpPr>
        <p:sp>
          <p:nvSpPr>
            <p:cNvPr id="2574" name="Google Shape;2574;p57"/>
            <p:cNvSpPr/>
            <p:nvPr/>
          </p:nvSpPr>
          <p:spPr>
            <a:xfrm>
              <a:off x="1150488" y="1483225"/>
              <a:ext cx="68950" cy="77650"/>
            </a:xfrm>
            <a:custGeom>
              <a:avLst/>
              <a:gdLst/>
              <a:ahLst/>
              <a:cxnLst/>
              <a:rect l="l" t="t" r="r" b="b"/>
              <a:pathLst>
                <a:path w="2758" h="3106" extrusionOk="0">
                  <a:moveTo>
                    <a:pt x="1136" y="0"/>
                  </a:moveTo>
                  <a:lnTo>
                    <a:pt x="0" y="186"/>
                  </a:lnTo>
                  <a:lnTo>
                    <a:pt x="0" y="1785"/>
                  </a:lnTo>
                  <a:cubicBezTo>
                    <a:pt x="0" y="2503"/>
                    <a:pt x="603" y="3106"/>
                    <a:pt x="1321" y="3106"/>
                  </a:cubicBezTo>
                  <a:lnTo>
                    <a:pt x="2735" y="3106"/>
                  </a:lnTo>
                  <a:lnTo>
                    <a:pt x="2758" y="1970"/>
                  </a:lnTo>
                  <a:lnTo>
                    <a:pt x="1507" y="1970"/>
                  </a:lnTo>
                  <a:cubicBezTo>
                    <a:pt x="1298" y="1970"/>
                    <a:pt x="1136" y="1785"/>
                    <a:pt x="1136" y="1576"/>
                  </a:cubicBezTo>
                  <a:lnTo>
                    <a:pt x="1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7"/>
            <p:cNvSpPr/>
            <p:nvPr/>
          </p:nvSpPr>
          <p:spPr>
            <a:xfrm>
              <a:off x="1286638" y="1473375"/>
              <a:ext cx="69550" cy="87500"/>
            </a:xfrm>
            <a:custGeom>
              <a:avLst/>
              <a:gdLst/>
              <a:ahLst/>
              <a:cxnLst/>
              <a:rect l="l" t="t" r="r" b="b"/>
              <a:pathLst>
                <a:path w="2782" h="3500" extrusionOk="0">
                  <a:moveTo>
                    <a:pt x="1646" y="0"/>
                  </a:moveTo>
                  <a:lnTo>
                    <a:pt x="1646" y="1970"/>
                  </a:lnTo>
                  <a:cubicBezTo>
                    <a:pt x="1646" y="2179"/>
                    <a:pt x="1460" y="2364"/>
                    <a:pt x="1252" y="2364"/>
                  </a:cubicBezTo>
                  <a:lnTo>
                    <a:pt x="0" y="2364"/>
                  </a:lnTo>
                  <a:lnTo>
                    <a:pt x="47" y="3500"/>
                  </a:lnTo>
                  <a:lnTo>
                    <a:pt x="1437" y="3500"/>
                  </a:lnTo>
                  <a:cubicBezTo>
                    <a:pt x="2179" y="3500"/>
                    <a:pt x="2781" y="2897"/>
                    <a:pt x="2781" y="2179"/>
                  </a:cubicBezTo>
                  <a:lnTo>
                    <a:pt x="2781" y="209"/>
                  </a:lnTo>
                  <a:lnTo>
                    <a:pt x="16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7"/>
            <p:cNvSpPr/>
            <p:nvPr/>
          </p:nvSpPr>
          <p:spPr>
            <a:xfrm>
              <a:off x="1156263" y="1479150"/>
              <a:ext cx="166325" cy="192400"/>
            </a:xfrm>
            <a:custGeom>
              <a:avLst/>
              <a:gdLst/>
              <a:ahLst/>
              <a:cxnLst/>
              <a:rect l="l" t="t" r="r" b="b"/>
              <a:pathLst>
                <a:path w="6653" h="7696" extrusionOk="0">
                  <a:moveTo>
                    <a:pt x="2156" y="1"/>
                  </a:moveTo>
                  <a:lnTo>
                    <a:pt x="2156" y="3825"/>
                  </a:lnTo>
                  <a:cubicBezTo>
                    <a:pt x="2156" y="4937"/>
                    <a:pt x="1623" y="5980"/>
                    <a:pt x="742" y="6606"/>
                  </a:cubicBezTo>
                  <a:lnTo>
                    <a:pt x="1" y="7116"/>
                  </a:lnTo>
                  <a:lnTo>
                    <a:pt x="4103" y="7695"/>
                  </a:lnTo>
                  <a:lnTo>
                    <a:pt x="6652" y="7116"/>
                  </a:lnTo>
                  <a:lnTo>
                    <a:pt x="5934" y="6606"/>
                  </a:lnTo>
                  <a:cubicBezTo>
                    <a:pt x="5053" y="5957"/>
                    <a:pt x="4520" y="4937"/>
                    <a:pt x="4520" y="3848"/>
                  </a:cubicBezTo>
                  <a:lnTo>
                    <a:pt x="45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7"/>
            <p:cNvSpPr/>
            <p:nvPr/>
          </p:nvSpPr>
          <p:spPr>
            <a:xfrm>
              <a:off x="1257663" y="1479150"/>
              <a:ext cx="91575" cy="177900"/>
            </a:xfrm>
            <a:custGeom>
              <a:avLst/>
              <a:gdLst/>
              <a:ahLst/>
              <a:cxnLst/>
              <a:rect l="l" t="t" r="r" b="b"/>
              <a:pathLst>
                <a:path w="3663" h="7116" extrusionOk="0">
                  <a:moveTo>
                    <a:pt x="395" y="1"/>
                  </a:moveTo>
                  <a:lnTo>
                    <a:pt x="395" y="2643"/>
                  </a:lnTo>
                  <a:lnTo>
                    <a:pt x="1" y="2991"/>
                  </a:lnTo>
                  <a:lnTo>
                    <a:pt x="395" y="3408"/>
                  </a:lnTo>
                  <a:lnTo>
                    <a:pt x="395" y="3825"/>
                  </a:lnTo>
                  <a:cubicBezTo>
                    <a:pt x="395" y="4937"/>
                    <a:pt x="928" y="5980"/>
                    <a:pt x="1808" y="6606"/>
                  </a:cubicBezTo>
                  <a:lnTo>
                    <a:pt x="2527" y="7116"/>
                  </a:lnTo>
                  <a:lnTo>
                    <a:pt x="3662" y="7116"/>
                  </a:lnTo>
                  <a:lnTo>
                    <a:pt x="2944" y="6606"/>
                  </a:lnTo>
                  <a:cubicBezTo>
                    <a:pt x="2063" y="5980"/>
                    <a:pt x="1530" y="4937"/>
                    <a:pt x="1530" y="3825"/>
                  </a:cubicBezTo>
                  <a:lnTo>
                    <a:pt x="15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7"/>
            <p:cNvSpPr/>
            <p:nvPr/>
          </p:nvSpPr>
          <p:spPr>
            <a:xfrm>
              <a:off x="1045613" y="1629225"/>
              <a:ext cx="85200" cy="42325"/>
            </a:xfrm>
            <a:custGeom>
              <a:avLst/>
              <a:gdLst/>
              <a:ahLst/>
              <a:cxnLst/>
              <a:rect l="l" t="t" r="r" b="b"/>
              <a:pathLst>
                <a:path w="3408" h="1693" extrusionOk="0">
                  <a:moveTo>
                    <a:pt x="1136" y="0"/>
                  </a:moveTo>
                  <a:cubicBezTo>
                    <a:pt x="1136" y="626"/>
                    <a:pt x="626" y="1113"/>
                    <a:pt x="0" y="1113"/>
                  </a:cubicBezTo>
                  <a:lnTo>
                    <a:pt x="1553" y="1692"/>
                  </a:lnTo>
                  <a:lnTo>
                    <a:pt x="3407" y="1113"/>
                  </a:lnTo>
                  <a:cubicBezTo>
                    <a:pt x="2781" y="1113"/>
                    <a:pt x="1553" y="626"/>
                    <a:pt x="1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7"/>
            <p:cNvSpPr/>
            <p:nvPr/>
          </p:nvSpPr>
          <p:spPr>
            <a:xfrm>
              <a:off x="1073988" y="1605475"/>
              <a:ext cx="56825" cy="60275"/>
            </a:xfrm>
            <a:custGeom>
              <a:avLst/>
              <a:gdLst/>
              <a:ahLst/>
              <a:cxnLst/>
              <a:rect l="l" t="t" r="r" b="b"/>
              <a:pathLst>
                <a:path w="2273" h="2411" extrusionOk="0">
                  <a:moveTo>
                    <a:pt x="1" y="0"/>
                  </a:moveTo>
                  <a:lnTo>
                    <a:pt x="1" y="950"/>
                  </a:lnTo>
                  <a:cubicBezTo>
                    <a:pt x="1" y="1576"/>
                    <a:pt x="511" y="2063"/>
                    <a:pt x="1137" y="2063"/>
                  </a:cubicBezTo>
                  <a:lnTo>
                    <a:pt x="1577" y="2410"/>
                  </a:lnTo>
                  <a:lnTo>
                    <a:pt x="2272" y="2063"/>
                  </a:lnTo>
                  <a:cubicBezTo>
                    <a:pt x="1646" y="2063"/>
                    <a:pt x="1137" y="1576"/>
                    <a:pt x="1137" y="950"/>
                  </a:cubicBezTo>
                  <a:lnTo>
                    <a:pt x="11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7"/>
            <p:cNvSpPr/>
            <p:nvPr/>
          </p:nvSpPr>
          <p:spPr>
            <a:xfrm>
              <a:off x="1028813" y="1530725"/>
              <a:ext cx="97350" cy="83450"/>
            </a:xfrm>
            <a:custGeom>
              <a:avLst/>
              <a:gdLst/>
              <a:ahLst/>
              <a:cxnLst/>
              <a:rect l="l" t="t" r="r" b="b"/>
              <a:pathLst>
                <a:path w="3894" h="3338" extrusionOk="0">
                  <a:moveTo>
                    <a:pt x="1808" y="1"/>
                  </a:moveTo>
                  <a:cubicBezTo>
                    <a:pt x="1275" y="232"/>
                    <a:pt x="927" y="742"/>
                    <a:pt x="927" y="1322"/>
                  </a:cubicBezTo>
                  <a:cubicBezTo>
                    <a:pt x="927" y="1391"/>
                    <a:pt x="881" y="1437"/>
                    <a:pt x="811" y="1461"/>
                  </a:cubicBezTo>
                  <a:cubicBezTo>
                    <a:pt x="348" y="1507"/>
                    <a:pt x="0" y="1901"/>
                    <a:pt x="0" y="2388"/>
                  </a:cubicBezTo>
                  <a:cubicBezTo>
                    <a:pt x="0" y="2897"/>
                    <a:pt x="441" y="3338"/>
                    <a:pt x="974" y="3338"/>
                  </a:cubicBezTo>
                  <a:lnTo>
                    <a:pt x="2920" y="3338"/>
                  </a:lnTo>
                  <a:cubicBezTo>
                    <a:pt x="3453" y="3338"/>
                    <a:pt x="3894" y="2921"/>
                    <a:pt x="3894" y="2388"/>
                  </a:cubicBezTo>
                  <a:cubicBezTo>
                    <a:pt x="3894" y="1924"/>
                    <a:pt x="2990" y="209"/>
                    <a:pt x="1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7"/>
            <p:cNvSpPr/>
            <p:nvPr/>
          </p:nvSpPr>
          <p:spPr>
            <a:xfrm>
              <a:off x="1073988" y="1527725"/>
              <a:ext cx="74200" cy="86450"/>
            </a:xfrm>
            <a:custGeom>
              <a:avLst/>
              <a:gdLst/>
              <a:ahLst/>
              <a:cxnLst/>
              <a:rect l="l" t="t" r="r" b="b"/>
              <a:pathLst>
                <a:path w="2968" h="3458" extrusionOk="0">
                  <a:moveTo>
                    <a:pt x="580" y="0"/>
                  </a:moveTo>
                  <a:cubicBezTo>
                    <a:pt x="389" y="0"/>
                    <a:pt x="193" y="38"/>
                    <a:pt x="1" y="121"/>
                  </a:cubicBezTo>
                  <a:cubicBezTo>
                    <a:pt x="534" y="352"/>
                    <a:pt x="905" y="862"/>
                    <a:pt x="905" y="1442"/>
                  </a:cubicBezTo>
                  <a:cubicBezTo>
                    <a:pt x="905" y="1511"/>
                    <a:pt x="951" y="1557"/>
                    <a:pt x="998" y="1581"/>
                  </a:cubicBezTo>
                  <a:cubicBezTo>
                    <a:pt x="1461" y="1627"/>
                    <a:pt x="1809" y="2021"/>
                    <a:pt x="1832" y="2508"/>
                  </a:cubicBezTo>
                  <a:cubicBezTo>
                    <a:pt x="1832" y="3017"/>
                    <a:pt x="1392" y="3458"/>
                    <a:pt x="858" y="3458"/>
                  </a:cubicBezTo>
                  <a:lnTo>
                    <a:pt x="1971" y="3458"/>
                  </a:lnTo>
                  <a:cubicBezTo>
                    <a:pt x="2527" y="3458"/>
                    <a:pt x="2967" y="3041"/>
                    <a:pt x="2967" y="2508"/>
                  </a:cubicBezTo>
                  <a:cubicBezTo>
                    <a:pt x="2944" y="2044"/>
                    <a:pt x="2597" y="1650"/>
                    <a:pt x="2133" y="1581"/>
                  </a:cubicBezTo>
                  <a:cubicBezTo>
                    <a:pt x="2087" y="1581"/>
                    <a:pt x="2040" y="1534"/>
                    <a:pt x="2040" y="1465"/>
                  </a:cubicBezTo>
                  <a:cubicBezTo>
                    <a:pt x="2040" y="628"/>
                    <a:pt x="1354" y="0"/>
                    <a:pt x="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7"/>
            <p:cNvSpPr/>
            <p:nvPr/>
          </p:nvSpPr>
          <p:spPr>
            <a:xfrm>
              <a:off x="1049838" y="1313625"/>
              <a:ext cx="381075" cy="180925"/>
            </a:xfrm>
            <a:custGeom>
              <a:avLst/>
              <a:gdLst/>
              <a:ahLst/>
              <a:cxnLst/>
              <a:rect l="l" t="t" r="r" b="b"/>
              <a:pathLst>
                <a:path w="15243" h="7237" extrusionOk="0">
                  <a:moveTo>
                    <a:pt x="6765" y="0"/>
                  </a:moveTo>
                  <a:cubicBezTo>
                    <a:pt x="6119" y="0"/>
                    <a:pt x="5479" y="393"/>
                    <a:pt x="5278" y="1106"/>
                  </a:cubicBezTo>
                  <a:cubicBezTo>
                    <a:pt x="5261" y="1174"/>
                    <a:pt x="5194" y="1217"/>
                    <a:pt x="5132" y="1217"/>
                  </a:cubicBezTo>
                  <a:cubicBezTo>
                    <a:pt x="5110" y="1217"/>
                    <a:pt x="5088" y="1211"/>
                    <a:pt x="5069" y="1199"/>
                  </a:cubicBezTo>
                  <a:cubicBezTo>
                    <a:pt x="4822" y="1056"/>
                    <a:pt x="4555" y="989"/>
                    <a:pt x="4292" y="989"/>
                  </a:cubicBezTo>
                  <a:cubicBezTo>
                    <a:pt x="3620" y="989"/>
                    <a:pt x="2981" y="1426"/>
                    <a:pt x="2798" y="2126"/>
                  </a:cubicBezTo>
                  <a:cubicBezTo>
                    <a:pt x="2775" y="2196"/>
                    <a:pt x="2728" y="2242"/>
                    <a:pt x="2659" y="2242"/>
                  </a:cubicBezTo>
                  <a:cubicBezTo>
                    <a:pt x="1570" y="2242"/>
                    <a:pt x="805" y="3331"/>
                    <a:pt x="1222" y="4351"/>
                  </a:cubicBezTo>
                  <a:cubicBezTo>
                    <a:pt x="1245" y="4397"/>
                    <a:pt x="1222" y="4467"/>
                    <a:pt x="1176" y="4490"/>
                  </a:cubicBezTo>
                  <a:cubicBezTo>
                    <a:pt x="0" y="5593"/>
                    <a:pt x="1026" y="7218"/>
                    <a:pt x="2249" y="7218"/>
                  </a:cubicBezTo>
                  <a:cubicBezTo>
                    <a:pt x="2594" y="7218"/>
                    <a:pt x="2954" y="7090"/>
                    <a:pt x="3285" y="6784"/>
                  </a:cubicBezTo>
                  <a:cubicBezTo>
                    <a:pt x="3308" y="6761"/>
                    <a:pt x="3342" y="6749"/>
                    <a:pt x="3377" y="6749"/>
                  </a:cubicBezTo>
                  <a:cubicBezTo>
                    <a:pt x="3412" y="6749"/>
                    <a:pt x="3447" y="6761"/>
                    <a:pt x="3470" y="6784"/>
                  </a:cubicBezTo>
                  <a:cubicBezTo>
                    <a:pt x="3771" y="7085"/>
                    <a:pt x="4165" y="7236"/>
                    <a:pt x="4562" y="7236"/>
                  </a:cubicBezTo>
                  <a:cubicBezTo>
                    <a:pt x="4959" y="7236"/>
                    <a:pt x="5359" y="7085"/>
                    <a:pt x="5672" y="6784"/>
                  </a:cubicBezTo>
                  <a:cubicBezTo>
                    <a:pt x="5695" y="6761"/>
                    <a:pt x="5724" y="6749"/>
                    <a:pt x="5753" y="6749"/>
                  </a:cubicBezTo>
                  <a:cubicBezTo>
                    <a:pt x="5782" y="6749"/>
                    <a:pt x="5811" y="6761"/>
                    <a:pt x="5834" y="6784"/>
                  </a:cubicBezTo>
                  <a:cubicBezTo>
                    <a:pt x="6147" y="7085"/>
                    <a:pt x="6546" y="7236"/>
                    <a:pt x="6943" y="7236"/>
                  </a:cubicBezTo>
                  <a:cubicBezTo>
                    <a:pt x="7340" y="7236"/>
                    <a:pt x="7734" y="7085"/>
                    <a:pt x="8035" y="6784"/>
                  </a:cubicBezTo>
                  <a:cubicBezTo>
                    <a:pt x="8059" y="6761"/>
                    <a:pt x="8088" y="6749"/>
                    <a:pt x="8119" y="6749"/>
                  </a:cubicBezTo>
                  <a:cubicBezTo>
                    <a:pt x="8151" y="6749"/>
                    <a:pt x="8186" y="6761"/>
                    <a:pt x="8221" y="6784"/>
                  </a:cubicBezTo>
                  <a:cubicBezTo>
                    <a:pt x="8522" y="7085"/>
                    <a:pt x="8916" y="7236"/>
                    <a:pt x="9313" y="7236"/>
                  </a:cubicBezTo>
                  <a:cubicBezTo>
                    <a:pt x="9710" y="7236"/>
                    <a:pt x="10110" y="7085"/>
                    <a:pt x="10422" y="6784"/>
                  </a:cubicBezTo>
                  <a:cubicBezTo>
                    <a:pt x="10446" y="6761"/>
                    <a:pt x="10475" y="6749"/>
                    <a:pt x="10506" y="6749"/>
                  </a:cubicBezTo>
                  <a:cubicBezTo>
                    <a:pt x="10538" y="6749"/>
                    <a:pt x="10573" y="6761"/>
                    <a:pt x="10608" y="6784"/>
                  </a:cubicBezTo>
                  <a:cubicBezTo>
                    <a:pt x="10898" y="7085"/>
                    <a:pt x="11292" y="7236"/>
                    <a:pt x="11688" y="7236"/>
                  </a:cubicBezTo>
                  <a:cubicBezTo>
                    <a:pt x="12085" y="7236"/>
                    <a:pt x="12485" y="7085"/>
                    <a:pt x="12786" y="6784"/>
                  </a:cubicBezTo>
                  <a:cubicBezTo>
                    <a:pt x="12810" y="6761"/>
                    <a:pt x="12838" y="6749"/>
                    <a:pt x="12870" y="6749"/>
                  </a:cubicBezTo>
                  <a:cubicBezTo>
                    <a:pt x="12902" y="6749"/>
                    <a:pt x="12937" y="6761"/>
                    <a:pt x="12972" y="6784"/>
                  </a:cubicBezTo>
                  <a:cubicBezTo>
                    <a:pt x="13111" y="6946"/>
                    <a:pt x="13296" y="7062"/>
                    <a:pt x="13482" y="7132"/>
                  </a:cubicBezTo>
                  <a:cubicBezTo>
                    <a:pt x="13491" y="7135"/>
                    <a:pt x="13503" y="7137"/>
                    <a:pt x="13519" y="7137"/>
                  </a:cubicBezTo>
                  <a:cubicBezTo>
                    <a:pt x="13818" y="7137"/>
                    <a:pt x="15243" y="6509"/>
                    <a:pt x="15243" y="5672"/>
                  </a:cubicBezTo>
                  <a:cubicBezTo>
                    <a:pt x="14965" y="5255"/>
                    <a:pt x="14640" y="4861"/>
                    <a:pt x="14293" y="4513"/>
                  </a:cubicBezTo>
                  <a:lnTo>
                    <a:pt x="14316" y="4490"/>
                  </a:lnTo>
                  <a:cubicBezTo>
                    <a:pt x="14270" y="4467"/>
                    <a:pt x="14246" y="4397"/>
                    <a:pt x="14270" y="4351"/>
                  </a:cubicBezTo>
                  <a:cubicBezTo>
                    <a:pt x="14339" y="4165"/>
                    <a:pt x="14385" y="2311"/>
                    <a:pt x="13528" y="2311"/>
                  </a:cubicBezTo>
                  <a:cubicBezTo>
                    <a:pt x="13528" y="2311"/>
                    <a:pt x="13203" y="2196"/>
                    <a:pt x="13203" y="2126"/>
                  </a:cubicBezTo>
                  <a:cubicBezTo>
                    <a:pt x="13031" y="1501"/>
                    <a:pt x="11755" y="1076"/>
                    <a:pt x="11448" y="1076"/>
                  </a:cubicBezTo>
                  <a:cubicBezTo>
                    <a:pt x="11425" y="1076"/>
                    <a:pt x="11407" y="1078"/>
                    <a:pt x="11396" y="1083"/>
                  </a:cubicBezTo>
                  <a:cubicBezTo>
                    <a:pt x="11326" y="1106"/>
                    <a:pt x="11257" y="1153"/>
                    <a:pt x="11187" y="1176"/>
                  </a:cubicBezTo>
                  <a:cubicBezTo>
                    <a:pt x="11164" y="1191"/>
                    <a:pt x="11136" y="1199"/>
                    <a:pt x="11107" y="1199"/>
                  </a:cubicBezTo>
                  <a:cubicBezTo>
                    <a:pt x="11051" y="1199"/>
                    <a:pt x="10994" y="1168"/>
                    <a:pt x="10979" y="1106"/>
                  </a:cubicBezTo>
                  <a:cubicBezTo>
                    <a:pt x="10979" y="1060"/>
                    <a:pt x="10955" y="1014"/>
                    <a:pt x="10955" y="967"/>
                  </a:cubicBezTo>
                  <a:cubicBezTo>
                    <a:pt x="10748" y="447"/>
                    <a:pt x="9421" y="96"/>
                    <a:pt x="9016" y="96"/>
                  </a:cubicBezTo>
                  <a:cubicBezTo>
                    <a:pt x="8969" y="96"/>
                    <a:pt x="8935" y="100"/>
                    <a:pt x="8916" y="110"/>
                  </a:cubicBezTo>
                  <a:cubicBezTo>
                    <a:pt x="8638" y="226"/>
                    <a:pt x="8406" y="411"/>
                    <a:pt x="8221" y="643"/>
                  </a:cubicBezTo>
                  <a:cubicBezTo>
                    <a:pt x="8198" y="678"/>
                    <a:pt x="8157" y="695"/>
                    <a:pt x="8117" y="695"/>
                  </a:cubicBezTo>
                  <a:cubicBezTo>
                    <a:pt x="8076" y="695"/>
                    <a:pt x="8035" y="678"/>
                    <a:pt x="8012" y="643"/>
                  </a:cubicBezTo>
                  <a:cubicBezTo>
                    <a:pt x="7701" y="205"/>
                    <a:pt x="7231" y="0"/>
                    <a:pt x="6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7"/>
            <p:cNvSpPr/>
            <p:nvPr/>
          </p:nvSpPr>
          <p:spPr>
            <a:xfrm>
              <a:off x="1273313" y="1313500"/>
              <a:ext cx="50425" cy="30575"/>
            </a:xfrm>
            <a:custGeom>
              <a:avLst/>
              <a:gdLst/>
              <a:ahLst/>
              <a:cxnLst/>
              <a:rect l="l" t="t" r="r" b="b"/>
              <a:pathLst>
                <a:path w="2017" h="1223" extrusionOk="0">
                  <a:moveTo>
                    <a:pt x="575" y="1"/>
                  </a:moveTo>
                  <a:cubicBezTo>
                    <a:pt x="383" y="1"/>
                    <a:pt x="188" y="37"/>
                    <a:pt x="0" y="115"/>
                  </a:cubicBezTo>
                  <a:cubicBezTo>
                    <a:pt x="441" y="277"/>
                    <a:pt x="788" y="648"/>
                    <a:pt x="904" y="1111"/>
                  </a:cubicBezTo>
                  <a:cubicBezTo>
                    <a:pt x="921" y="1179"/>
                    <a:pt x="988" y="1222"/>
                    <a:pt x="1049" y="1222"/>
                  </a:cubicBezTo>
                  <a:cubicBezTo>
                    <a:pt x="1072" y="1222"/>
                    <a:pt x="1094" y="1216"/>
                    <a:pt x="1113" y="1204"/>
                  </a:cubicBezTo>
                  <a:cubicBezTo>
                    <a:pt x="1229" y="1134"/>
                    <a:pt x="1344" y="1088"/>
                    <a:pt x="1483" y="1042"/>
                  </a:cubicBezTo>
                  <a:cubicBezTo>
                    <a:pt x="1599" y="1019"/>
                    <a:pt x="1738" y="995"/>
                    <a:pt x="1877" y="995"/>
                  </a:cubicBezTo>
                  <a:lnTo>
                    <a:pt x="1993" y="995"/>
                  </a:lnTo>
                  <a:lnTo>
                    <a:pt x="2016" y="972"/>
                  </a:lnTo>
                  <a:cubicBezTo>
                    <a:pt x="1769" y="372"/>
                    <a:pt x="1187" y="1"/>
                    <a:pt x="575" y="1"/>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7"/>
            <p:cNvSpPr/>
            <p:nvPr/>
          </p:nvSpPr>
          <p:spPr>
            <a:xfrm>
              <a:off x="1334713" y="1338100"/>
              <a:ext cx="105475" cy="156500"/>
            </a:xfrm>
            <a:custGeom>
              <a:avLst/>
              <a:gdLst/>
              <a:ahLst/>
              <a:cxnLst/>
              <a:rect l="l" t="t" r="r" b="b"/>
              <a:pathLst>
                <a:path w="4219" h="6260" extrusionOk="0">
                  <a:moveTo>
                    <a:pt x="584" y="0"/>
                  </a:moveTo>
                  <a:cubicBezTo>
                    <a:pt x="445" y="0"/>
                    <a:pt x="304" y="19"/>
                    <a:pt x="163" y="58"/>
                  </a:cubicBezTo>
                  <a:cubicBezTo>
                    <a:pt x="94" y="81"/>
                    <a:pt x="47" y="81"/>
                    <a:pt x="1" y="104"/>
                  </a:cubicBezTo>
                  <a:cubicBezTo>
                    <a:pt x="464" y="290"/>
                    <a:pt x="812" y="683"/>
                    <a:pt x="928" y="1147"/>
                  </a:cubicBezTo>
                  <a:cubicBezTo>
                    <a:pt x="947" y="1204"/>
                    <a:pt x="982" y="1246"/>
                    <a:pt x="1032" y="1246"/>
                  </a:cubicBezTo>
                  <a:cubicBezTo>
                    <a:pt x="1043" y="1246"/>
                    <a:pt x="1055" y="1244"/>
                    <a:pt x="1067" y="1240"/>
                  </a:cubicBezTo>
                  <a:cubicBezTo>
                    <a:pt x="2156" y="1240"/>
                    <a:pt x="2898" y="2352"/>
                    <a:pt x="2504" y="3372"/>
                  </a:cubicBezTo>
                  <a:cubicBezTo>
                    <a:pt x="2481" y="3418"/>
                    <a:pt x="2504" y="3488"/>
                    <a:pt x="2550" y="3511"/>
                  </a:cubicBezTo>
                  <a:cubicBezTo>
                    <a:pt x="3431" y="4276"/>
                    <a:pt x="3199" y="5712"/>
                    <a:pt x="2110" y="6153"/>
                  </a:cubicBezTo>
                  <a:cubicBezTo>
                    <a:pt x="2298" y="6226"/>
                    <a:pt x="2489" y="6260"/>
                    <a:pt x="2675" y="6260"/>
                  </a:cubicBezTo>
                  <a:cubicBezTo>
                    <a:pt x="3495" y="6260"/>
                    <a:pt x="4219" y="5599"/>
                    <a:pt x="4219" y="4693"/>
                  </a:cubicBezTo>
                  <a:cubicBezTo>
                    <a:pt x="4219" y="4252"/>
                    <a:pt x="4033" y="3812"/>
                    <a:pt x="3686" y="3511"/>
                  </a:cubicBezTo>
                  <a:cubicBezTo>
                    <a:pt x="3639" y="3488"/>
                    <a:pt x="3616" y="3418"/>
                    <a:pt x="3639" y="3372"/>
                  </a:cubicBezTo>
                  <a:cubicBezTo>
                    <a:pt x="4056" y="2352"/>
                    <a:pt x="3292" y="1240"/>
                    <a:pt x="2202" y="1240"/>
                  </a:cubicBezTo>
                  <a:cubicBezTo>
                    <a:pt x="2190" y="1244"/>
                    <a:pt x="2179" y="1246"/>
                    <a:pt x="2168" y="1246"/>
                  </a:cubicBezTo>
                  <a:cubicBezTo>
                    <a:pt x="2117" y="1246"/>
                    <a:pt x="2082" y="1204"/>
                    <a:pt x="2063" y="1147"/>
                  </a:cubicBezTo>
                  <a:cubicBezTo>
                    <a:pt x="1890" y="453"/>
                    <a:pt x="1268"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7"/>
            <p:cNvSpPr/>
            <p:nvPr/>
          </p:nvSpPr>
          <p:spPr>
            <a:xfrm>
              <a:off x="1375288" y="1629225"/>
              <a:ext cx="63175" cy="40000"/>
            </a:xfrm>
            <a:custGeom>
              <a:avLst/>
              <a:gdLst/>
              <a:ahLst/>
              <a:cxnLst/>
              <a:rect l="l" t="t" r="r" b="b"/>
              <a:pathLst>
                <a:path w="2527" h="1600" extrusionOk="0">
                  <a:moveTo>
                    <a:pt x="1136" y="0"/>
                  </a:moveTo>
                  <a:cubicBezTo>
                    <a:pt x="1136" y="626"/>
                    <a:pt x="626" y="1113"/>
                    <a:pt x="0" y="1113"/>
                  </a:cubicBezTo>
                  <a:lnTo>
                    <a:pt x="1275" y="1599"/>
                  </a:lnTo>
                  <a:lnTo>
                    <a:pt x="2526" y="1113"/>
                  </a:lnTo>
                  <a:cubicBezTo>
                    <a:pt x="1900" y="1113"/>
                    <a:pt x="1136"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7"/>
            <p:cNvSpPr/>
            <p:nvPr/>
          </p:nvSpPr>
          <p:spPr>
            <a:xfrm>
              <a:off x="1403663" y="1605475"/>
              <a:ext cx="56800" cy="60275"/>
            </a:xfrm>
            <a:custGeom>
              <a:avLst/>
              <a:gdLst/>
              <a:ahLst/>
              <a:cxnLst/>
              <a:rect l="l" t="t" r="r" b="b"/>
              <a:pathLst>
                <a:path w="2272" h="2411" extrusionOk="0">
                  <a:moveTo>
                    <a:pt x="1" y="0"/>
                  </a:moveTo>
                  <a:lnTo>
                    <a:pt x="1" y="950"/>
                  </a:lnTo>
                  <a:cubicBezTo>
                    <a:pt x="1" y="1562"/>
                    <a:pt x="488" y="2063"/>
                    <a:pt x="1095" y="2063"/>
                  </a:cubicBezTo>
                  <a:cubicBezTo>
                    <a:pt x="1109" y="2063"/>
                    <a:pt x="1123" y="2063"/>
                    <a:pt x="1136" y="2063"/>
                  </a:cubicBezTo>
                  <a:lnTo>
                    <a:pt x="1553" y="2410"/>
                  </a:lnTo>
                  <a:lnTo>
                    <a:pt x="2272" y="2063"/>
                  </a:lnTo>
                  <a:cubicBezTo>
                    <a:pt x="1646" y="2063"/>
                    <a:pt x="1136" y="1576"/>
                    <a:pt x="1136" y="950"/>
                  </a:cubicBezTo>
                  <a:lnTo>
                    <a:pt x="11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7"/>
            <p:cNvSpPr/>
            <p:nvPr/>
          </p:nvSpPr>
          <p:spPr>
            <a:xfrm>
              <a:off x="1237388" y="1532600"/>
              <a:ext cx="31900" cy="46250"/>
            </a:xfrm>
            <a:custGeom>
              <a:avLst/>
              <a:gdLst/>
              <a:ahLst/>
              <a:cxnLst/>
              <a:rect l="l" t="t" r="r" b="b"/>
              <a:pathLst>
                <a:path w="1276" h="1850" extrusionOk="0">
                  <a:moveTo>
                    <a:pt x="638" y="1"/>
                  </a:moveTo>
                  <a:cubicBezTo>
                    <a:pt x="319" y="1"/>
                    <a:pt x="0" y="169"/>
                    <a:pt x="70" y="505"/>
                  </a:cubicBezTo>
                  <a:lnTo>
                    <a:pt x="70" y="1270"/>
                  </a:lnTo>
                  <a:cubicBezTo>
                    <a:pt x="70" y="1590"/>
                    <a:pt x="319" y="1843"/>
                    <a:pt x="638" y="1849"/>
                  </a:cubicBezTo>
                  <a:lnTo>
                    <a:pt x="638" y="1849"/>
                  </a:lnTo>
                  <a:cubicBezTo>
                    <a:pt x="957" y="1843"/>
                    <a:pt x="1206" y="1590"/>
                    <a:pt x="1206" y="1270"/>
                  </a:cubicBezTo>
                  <a:lnTo>
                    <a:pt x="1206" y="505"/>
                  </a:lnTo>
                  <a:cubicBezTo>
                    <a:pt x="1275" y="169"/>
                    <a:pt x="956" y="1"/>
                    <a:pt x="638" y="1"/>
                  </a:cubicBezTo>
                  <a:close/>
                  <a:moveTo>
                    <a:pt x="638" y="1849"/>
                  </a:moveTo>
                  <a:cubicBezTo>
                    <a:pt x="634" y="1849"/>
                    <a:pt x="630" y="1849"/>
                    <a:pt x="626" y="1849"/>
                  </a:cubicBezTo>
                  <a:lnTo>
                    <a:pt x="649" y="1849"/>
                  </a:lnTo>
                  <a:cubicBezTo>
                    <a:pt x="645" y="1849"/>
                    <a:pt x="642" y="1849"/>
                    <a:pt x="638" y="184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7"/>
            <p:cNvSpPr/>
            <p:nvPr/>
          </p:nvSpPr>
          <p:spPr>
            <a:xfrm>
              <a:off x="1358488" y="1529225"/>
              <a:ext cx="92725" cy="84950"/>
            </a:xfrm>
            <a:custGeom>
              <a:avLst/>
              <a:gdLst/>
              <a:ahLst/>
              <a:cxnLst/>
              <a:rect l="l" t="t" r="r" b="b"/>
              <a:pathLst>
                <a:path w="3709" h="3398" extrusionOk="0">
                  <a:moveTo>
                    <a:pt x="1969" y="1"/>
                  </a:moveTo>
                  <a:cubicBezTo>
                    <a:pt x="1918" y="1"/>
                    <a:pt x="1864" y="12"/>
                    <a:pt x="1808" y="37"/>
                  </a:cubicBezTo>
                  <a:cubicBezTo>
                    <a:pt x="1275" y="269"/>
                    <a:pt x="927" y="802"/>
                    <a:pt x="927" y="1382"/>
                  </a:cubicBezTo>
                  <a:cubicBezTo>
                    <a:pt x="927" y="1451"/>
                    <a:pt x="881" y="1497"/>
                    <a:pt x="811" y="1521"/>
                  </a:cubicBezTo>
                  <a:cubicBezTo>
                    <a:pt x="348" y="1567"/>
                    <a:pt x="0" y="1961"/>
                    <a:pt x="0" y="2424"/>
                  </a:cubicBezTo>
                  <a:cubicBezTo>
                    <a:pt x="0" y="2957"/>
                    <a:pt x="440" y="3398"/>
                    <a:pt x="950" y="3398"/>
                  </a:cubicBezTo>
                  <a:lnTo>
                    <a:pt x="2735" y="3398"/>
                  </a:lnTo>
                  <a:cubicBezTo>
                    <a:pt x="3268" y="3398"/>
                    <a:pt x="3708" y="2957"/>
                    <a:pt x="3708" y="2424"/>
                  </a:cubicBezTo>
                  <a:cubicBezTo>
                    <a:pt x="3708" y="1961"/>
                    <a:pt x="3337" y="1567"/>
                    <a:pt x="2874" y="1521"/>
                  </a:cubicBezTo>
                  <a:cubicBezTo>
                    <a:pt x="2827" y="1497"/>
                    <a:pt x="2781" y="1451"/>
                    <a:pt x="2781" y="1382"/>
                  </a:cubicBezTo>
                  <a:cubicBezTo>
                    <a:pt x="2781" y="1382"/>
                    <a:pt x="2528" y="1"/>
                    <a:pt x="1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7"/>
            <p:cNvSpPr/>
            <p:nvPr/>
          </p:nvSpPr>
          <p:spPr>
            <a:xfrm>
              <a:off x="1403663" y="1527725"/>
              <a:ext cx="74200" cy="86450"/>
            </a:xfrm>
            <a:custGeom>
              <a:avLst/>
              <a:gdLst/>
              <a:ahLst/>
              <a:cxnLst/>
              <a:rect l="l" t="t" r="r" b="b"/>
              <a:pathLst>
                <a:path w="2968" h="3458" extrusionOk="0">
                  <a:moveTo>
                    <a:pt x="580" y="0"/>
                  </a:moveTo>
                  <a:cubicBezTo>
                    <a:pt x="389" y="0"/>
                    <a:pt x="193" y="38"/>
                    <a:pt x="1" y="121"/>
                  </a:cubicBezTo>
                  <a:cubicBezTo>
                    <a:pt x="534" y="352"/>
                    <a:pt x="905" y="862"/>
                    <a:pt x="905" y="1442"/>
                  </a:cubicBezTo>
                  <a:cubicBezTo>
                    <a:pt x="905" y="1511"/>
                    <a:pt x="951" y="1557"/>
                    <a:pt x="997" y="1581"/>
                  </a:cubicBezTo>
                  <a:cubicBezTo>
                    <a:pt x="1461" y="1627"/>
                    <a:pt x="1808" y="2021"/>
                    <a:pt x="1832" y="2508"/>
                  </a:cubicBezTo>
                  <a:cubicBezTo>
                    <a:pt x="1832" y="3041"/>
                    <a:pt x="1391" y="3458"/>
                    <a:pt x="858" y="3458"/>
                  </a:cubicBezTo>
                  <a:lnTo>
                    <a:pt x="1994" y="3458"/>
                  </a:lnTo>
                  <a:cubicBezTo>
                    <a:pt x="2527" y="3458"/>
                    <a:pt x="2967" y="3041"/>
                    <a:pt x="2967" y="2508"/>
                  </a:cubicBezTo>
                  <a:cubicBezTo>
                    <a:pt x="2944" y="2044"/>
                    <a:pt x="2596" y="1650"/>
                    <a:pt x="2133" y="1581"/>
                  </a:cubicBezTo>
                  <a:cubicBezTo>
                    <a:pt x="2086" y="1581"/>
                    <a:pt x="2040" y="1534"/>
                    <a:pt x="2040" y="1465"/>
                  </a:cubicBezTo>
                  <a:cubicBezTo>
                    <a:pt x="2040" y="628"/>
                    <a:pt x="1354" y="0"/>
                    <a:pt x="5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7"/>
            <p:cNvSpPr/>
            <p:nvPr/>
          </p:nvSpPr>
          <p:spPr>
            <a:xfrm>
              <a:off x="1321388" y="1385300"/>
              <a:ext cx="63775" cy="60400"/>
            </a:xfrm>
            <a:custGeom>
              <a:avLst/>
              <a:gdLst/>
              <a:ahLst/>
              <a:cxnLst/>
              <a:rect l="l" t="t" r="r" b="b"/>
              <a:pathLst>
                <a:path w="2551" h="2416" extrusionOk="0">
                  <a:moveTo>
                    <a:pt x="1275" y="1"/>
                  </a:moveTo>
                  <a:cubicBezTo>
                    <a:pt x="766" y="1"/>
                    <a:pt x="441" y="534"/>
                    <a:pt x="696" y="974"/>
                  </a:cubicBezTo>
                  <a:cubicBezTo>
                    <a:pt x="719" y="1020"/>
                    <a:pt x="696" y="1090"/>
                    <a:pt x="627" y="1090"/>
                  </a:cubicBezTo>
                  <a:cubicBezTo>
                    <a:pt x="603" y="1090"/>
                    <a:pt x="557" y="1090"/>
                    <a:pt x="511" y="1113"/>
                  </a:cubicBezTo>
                  <a:cubicBezTo>
                    <a:pt x="209" y="1183"/>
                    <a:pt x="1" y="1437"/>
                    <a:pt x="1" y="1762"/>
                  </a:cubicBezTo>
                  <a:cubicBezTo>
                    <a:pt x="1" y="2164"/>
                    <a:pt x="330" y="2415"/>
                    <a:pt x="664" y="2415"/>
                  </a:cubicBezTo>
                  <a:cubicBezTo>
                    <a:pt x="868" y="2415"/>
                    <a:pt x="1074" y="2321"/>
                    <a:pt x="1206" y="2110"/>
                  </a:cubicBezTo>
                  <a:cubicBezTo>
                    <a:pt x="1217" y="2086"/>
                    <a:pt x="1241" y="2075"/>
                    <a:pt x="1264" y="2075"/>
                  </a:cubicBezTo>
                  <a:cubicBezTo>
                    <a:pt x="1287" y="2075"/>
                    <a:pt x="1310" y="2086"/>
                    <a:pt x="1322" y="2110"/>
                  </a:cubicBezTo>
                  <a:cubicBezTo>
                    <a:pt x="1463" y="2321"/>
                    <a:pt x="1674" y="2415"/>
                    <a:pt x="1882" y="2415"/>
                  </a:cubicBezTo>
                  <a:cubicBezTo>
                    <a:pt x="2220" y="2415"/>
                    <a:pt x="2550" y="2164"/>
                    <a:pt x="2550" y="1762"/>
                  </a:cubicBezTo>
                  <a:cubicBezTo>
                    <a:pt x="2550" y="1437"/>
                    <a:pt x="2318" y="1183"/>
                    <a:pt x="2017" y="1113"/>
                  </a:cubicBezTo>
                  <a:cubicBezTo>
                    <a:pt x="1971" y="1090"/>
                    <a:pt x="1948" y="1090"/>
                    <a:pt x="1901" y="1090"/>
                  </a:cubicBezTo>
                  <a:cubicBezTo>
                    <a:pt x="1855" y="1090"/>
                    <a:pt x="1808" y="1020"/>
                    <a:pt x="1832" y="974"/>
                  </a:cubicBezTo>
                  <a:cubicBezTo>
                    <a:pt x="2087" y="534"/>
                    <a:pt x="1785" y="1"/>
                    <a:pt x="1275"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7"/>
            <p:cNvSpPr/>
            <p:nvPr/>
          </p:nvSpPr>
          <p:spPr>
            <a:xfrm>
              <a:off x="1215938" y="1374775"/>
              <a:ext cx="63775" cy="60450"/>
            </a:xfrm>
            <a:custGeom>
              <a:avLst/>
              <a:gdLst/>
              <a:ahLst/>
              <a:cxnLst/>
              <a:rect l="l" t="t" r="r" b="b"/>
              <a:pathLst>
                <a:path w="2551" h="2418" extrusionOk="0">
                  <a:moveTo>
                    <a:pt x="664" y="0"/>
                  </a:moveTo>
                  <a:cubicBezTo>
                    <a:pt x="331" y="0"/>
                    <a:pt x="1" y="251"/>
                    <a:pt x="1" y="653"/>
                  </a:cubicBezTo>
                  <a:cubicBezTo>
                    <a:pt x="1" y="955"/>
                    <a:pt x="233" y="1233"/>
                    <a:pt x="534" y="1302"/>
                  </a:cubicBezTo>
                  <a:lnTo>
                    <a:pt x="650" y="1302"/>
                  </a:lnTo>
                  <a:cubicBezTo>
                    <a:pt x="719" y="1325"/>
                    <a:pt x="743" y="1372"/>
                    <a:pt x="719" y="1441"/>
                  </a:cubicBezTo>
                  <a:cubicBezTo>
                    <a:pt x="452" y="1887"/>
                    <a:pt x="805" y="2417"/>
                    <a:pt x="1285" y="2417"/>
                  </a:cubicBezTo>
                  <a:cubicBezTo>
                    <a:pt x="1305" y="2417"/>
                    <a:pt x="1325" y="2416"/>
                    <a:pt x="1345" y="2415"/>
                  </a:cubicBezTo>
                  <a:cubicBezTo>
                    <a:pt x="1832" y="2345"/>
                    <a:pt x="2087" y="1835"/>
                    <a:pt x="1855" y="1418"/>
                  </a:cubicBezTo>
                  <a:cubicBezTo>
                    <a:pt x="1832" y="1372"/>
                    <a:pt x="1855" y="1325"/>
                    <a:pt x="1924" y="1325"/>
                  </a:cubicBezTo>
                  <a:cubicBezTo>
                    <a:pt x="1948" y="1302"/>
                    <a:pt x="1994" y="1302"/>
                    <a:pt x="2040" y="1302"/>
                  </a:cubicBezTo>
                  <a:cubicBezTo>
                    <a:pt x="2342" y="1233"/>
                    <a:pt x="2550" y="955"/>
                    <a:pt x="2550" y="653"/>
                  </a:cubicBezTo>
                  <a:cubicBezTo>
                    <a:pt x="2550" y="251"/>
                    <a:pt x="2221" y="0"/>
                    <a:pt x="1887" y="0"/>
                  </a:cubicBezTo>
                  <a:cubicBezTo>
                    <a:pt x="1683" y="0"/>
                    <a:pt x="1477" y="94"/>
                    <a:pt x="1345" y="306"/>
                  </a:cubicBezTo>
                  <a:cubicBezTo>
                    <a:pt x="1333" y="329"/>
                    <a:pt x="1310" y="340"/>
                    <a:pt x="1284" y="340"/>
                  </a:cubicBezTo>
                  <a:cubicBezTo>
                    <a:pt x="1258" y="340"/>
                    <a:pt x="1229" y="329"/>
                    <a:pt x="1206" y="306"/>
                  </a:cubicBezTo>
                  <a:cubicBezTo>
                    <a:pt x="1074" y="94"/>
                    <a:pt x="868" y="0"/>
                    <a:pt x="664" y="0"/>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7"/>
            <p:cNvSpPr/>
            <p:nvPr/>
          </p:nvSpPr>
          <p:spPr>
            <a:xfrm>
              <a:off x="1121513" y="1385300"/>
              <a:ext cx="63750" cy="60400"/>
            </a:xfrm>
            <a:custGeom>
              <a:avLst/>
              <a:gdLst/>
              <a:ahLst/>
              <a:cxnLst/>
              <a:rect l="l" t="t" r="r" b="b"/>
              <a:pathLst>
                <a:path w="2550" h="2416" extrusionOk="0">
                  <a:moveTo>
                    <a:pt x="1275" y="1"/>
                  </a:moveTo>
                  <a:cubicBezTo>
                    <a:pt x="765" y="1"/>
                    <a:pt x="441" y="534"/>
                    <a:pt x="696" y="974"/>
                  </a:cubicBezTo>
                  <a:cubicBezTo>
                    <a:pt x="742" y="1020"/>
                    <a:pt x="696" y="1090"/>
                    <a:pt x="649" y="1090"/>
                  </a:cubicBezTo>
                  <a:cubicBezTo>
                    <a:pt x="603" y="1090"/>
                    <a:pt x="557" y="1090"/>
                    <a:pt x="533" y="1113"/>
                  </a:cubicBezTo>
                  <a:cubicBezTo>
                    <a:pt x="209" y="1183"/>
                    <a:pt x="0" y="1437"/>
                    <a:pt x="0" y="1762"/>
                  </a:cubicBezTo>
                  <a:cubicBezTo>
                    <a:pt x="0" y="2164"/>
                    <a:pt x="330" y="2415"/>
                    <a:pt x="663" y="2415"/>
                  </a:cubicBezTo>
                  <a:cubicBezTo>
                    <a:pt x="868" y="2415"/>
                    <a:pt x="1073" y="2321"/>
                    <a:pt x="1205" y="2110"/>
                  </a:cubicBezTo>
                  <a:cubicBezTo>
                    <a:pt x="1217" y="2086"/>
                    <a:pt x="1240" y="2075"/>
                    <a:pt x="1266" y="2075"/>
                  </a:cubicBezTo>
                  <a:cubicBezTo>
                    <a:pt x="1292" y="2075"/>
                    <a:pt x="1321" y="2086"/>
                    <a:pt x="1345" y="2110"/>
                  </a:cubicBezTo>
                  <a:cubicBezTo>
                    <a:pt x="1477" y="2321"/>
                    <a:pt x="1682" y="2415"/>
                    <a:pt x="1887" y="2415"/>
                  </a:cubicBezTo>
                  <a:cubicBezTo>
                    <a:pt x="2220" y="2415"/>
                    <a:pt x="2550" y="2164"/>
                    <a:pt x="2550" y="1762"/>
                  </a:cubicBezTo>
                  <a:cubicBezTo>
                    <a:pt x="2550" y="1437"/>
                    <a:pt x="2318" y="1183"/>
                    <a:pt x="2017" y="1113"/>
                  </a:cubicBezTo>
                  <a:cubicBezTo>
                    <a:pt x="1993" y="1090"/>
                    <a:pt x="1947" y="1090"/>
                    <a:pt x="1901" y="1090"/>
                  </a:cubicBezTo>
                  <a:cubicBezTo>
                    <a:pt x="1854" y="1090"/>
                    <a:pt x="1808" y="1020"/>
                    <a:pt x="1854" y="974"/>
                  </a:cubicBezTo>
                  <a:cubicBezTo>
                    <a:pt x="2086" y="534"/>
                    <a:pt x="1785" y="1"/>
                    <a:pt x="1275"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7"/>
            <p:cNvSpPr/>
            <p:nvPr/>
          </p:nvSpPr>
          <p:spPr>
            <a:xfrm>
              <a:off x="1017813" y="1657025"/>
              <a:ext cx="444400" cy="29000"/>
            </a:xfrm>
            <a:custGeom>
              <a:avLst/>
              <a:gdLst/>
              <a:ahLst/>
              <a:cxnLst/>
              <a:rect l="l" t="t" r="r" b="b"/>
              <a:pathLst>
                <a:path w="17776" h="1160" extrusionOk="0">
                  <a:moveTo>
                    <a:pt x="209" y="1"/>
                  </a:moveTo>
                  <a:cubicBezTo>
                    <a:pt x="93" y="24"/>
                    <a:pt x="0" y="93"/>
                    <a:pt x="0" y="209"/>
                  </a:cubicBezTo>
                  <a:lnTo>
                    <a:pt x="0" y="951"/>
                  </a:lnTo>
                  <a:cubicBezTo>
                    <a:pt x="0" y="1067"/>
                    <a:pt x="93" y="1159"/>
                    <a:pt x="209" y="1159"/>
                  </a:cubicBezTo>
                  <a:lnTo>
                    <a:pt x="17590" y="1159"/>
                  </a:lnTo>
                  <a:cubicBezTo>
                    <a:pt x="17683" y="1136"/>
                    <a:pt x="17775" y="1067"/>
                    <a:pt x="17775" y="951"/>
                  </a:cubicBezTo>
                  <a:lnTo>
                    <a:pt x="17775" y="209"/>
                  </a:lnTo>
                  <a:cubicBezTo>
                    <a:pt x="17775" y="93"/>
                    <a:pt x="17683" y="1"/>
                    <a:pt x="17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7"/>
            <p:cNvSpPr/>
            <p:nvPr/>
          </p:nvSpPr>
          <p:spPr>
            <a:xfrm>
              <a:off x="1455238" y="1657025"/>
              <a:ext cx="33625" cy="29000"/>
            </a:xfrm>
            <a:custGeom>
              <a:avLst/>
              <a:gdLst/>
              <a:ahLst/>
              <a:cxnLst/>
              <a:rect l="l" t="t" r="r" b="b"/>
              <a:pathLst>
                <a:path w="1345" h="1160" extrusionOk="0">
                  <a:moveTo>
                    <a:pt x="0" y="1"/>
                  </a:moveTo>
                  <a:cubicBezTo>
                    <a:pt x="116" y="24"/>
                    <a:pt x="209" y="93"/>
                    <a:pt x="209" y="209"/>
                  </a:cubicBezTo>
                  <a:lnTo>
                    <a:pt x="209" y="951"/>
                  </a:lnTo>
                  <a:cubicBezTo>
                    <a:pt x="209" y="1067"/>
                    <a:pt x="116" y="1159"/>
                    <a:pt x="0" y="1159"/>
                  </a:cubicBezTo>
                  <a:lnTo>
                    <a:pt x="1136" y="1159"/>
                  </a:lnTo>
                  <a:cubicBezTo>
                    <a:pt x="1252" y="1136"/>
                    <a:pt x="1321" y="1067"/>
                    <a:pt x="1344" y="951"/>
                  </a:cubicBezTo>
                  <a:lnTo>
                    <a:pt x="1344" y="209"/>
                  </a:lnTo>
                  <a:cubicBezTo>
                    <a:pt x="1321" y="93"/>
                    <a:pt x="1252" y="24"/>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57"/>
          <p:cNvGrpSpPr/>
          <p:nvPr/>
        </p:nvGrpSpPr>
        <p:grpSpPr>
          <a:xfrm>
            <a:off x="1754838" y="1335825"/>
            <a:ext cx="472725" cy="327850"/>
            <a:chOff x="1754838" y="1335825"/>
            <a:chExt cx="472725" cy="327850"/>
          </a:xfrm>
        </p:grpSpPr>
        <p:sp>
          <p:nvSpPr>
            <p:cNvPr id="2596" name="Google Shape;2596;p57"/>
            <p:cNvSpPr/>
            <p:nvPr/>
          </p:nvSpPr>
          <p:spPr>
            <a:xfrm>
              <a:off x="2069363" y="1348800"/>
              <a:ext cx="34225" cy="37675"/>
            </a:xfrm>
            <a:custGeom>
              <a:avLst/>
              <a:gdLst/>
              <a:ahLst/>
              <a:cxnLst/>
              <a:rect l="l" t="t" r="r" b="b"/>
              <a:pathLst>
                <a:path w="1369" h="1507" extrusionOk="0">
                  <a:moveTo>
                    <a:pt x="372" y="1"/>
                  </a:moveTo>
                  <a:cubicBezTo>
                    <a:pt x="163" y="1"/>
                    <a:pt x="1" y="163"/>
                    <a:pt x="1" y="371"/>
                  </a:cubicBezTo>
                  <a:lnTo>
                    <a:pt x="1" y="1136"/>
                  </a:lnTo>
                  <a:lnTo>
                    <a:pt x="1368" y="1507"/>
                  </a:lnTo>
                  <a:lnTo>
                    <a:pt x="1368" y="371"/>
                  </a:lnTo>
                  <a:cubicBezTo>
                    <a:pt x="1368" y="163"/>
                    <a:pt x="1206" y="1"/>
                    <a:pt x="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7"/>
            <p:cNvSpPr/>
            <p:nvPr/>
          </p:nvSpPr>
          <p:spPr>
            <a:xfrm>
              <a:off x="2091963" y="1348225"/>
              <a:ext cx="38275" cy="38250"/>
            </a:xfrm>
            <a:custGeom>
              <a:avLst/>
              <a:gdLst/>
              <a:ahLst/>
              <a:cxnLst/>
              <a:rect l="l" t="t" r="r" b="b"/>
              <a:pathLst>
                <a:path w="1531" h="1530" extrusionOk="0">
                  <a:moveTo>
                    <a:pt x="1" y="0"/>
                  </a:moveTo>
                  <a:cubicBezTo>
                    <a:pt x="209" y="0"/>
                    <a:pt x="372" y="186"/>
                    <a:pt x="372" y="394"/>
                  </a:cubicBezTo>
                  <a:lnTo>
                    <a:pt x="372" y="1530"/>
                  </a:lnTo>
                  <a:lnTo>
                    <a:pt x="1530" y="1159"/>
                  </a:lnTo>
                  <a:lnTo>
                    <a:pt x="1530" y="394"/>
                  </a:lnTo>
                  <a:lnTo>
                    <a:pt x="1507" y="394"/>
                  </a:lnTo>
                  <a:cubicBezTo>
                    <a:pt x="1507" y="186"/>
                    <a:pt x="1345"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7"/>
            <p:cNvSpPr/>
            <p:nvPr/>
          </p:nvSpPr>
          <p:spPr>
            <a:xfrm>
              <a:off x="1996363" y="1389925"/>
              <a:ext cx="204550" cy="261325"/>
            </a:xfrm>
            <a:custGeom>
              <a:avLst/>
              <a:gdLst/>
              <a:ahLst/>
              <a:cxnLst/>
              <a:rect l="l" t="t" r="r" b="b"/>
              <a:pathLst>
                <a:path w="8182" h="10453" extrusionOk="0">
                  <a:moveTo>
                    <a:pt x="2226" y="1"/>
                  </a:moveTo>
                  <a:lnTo>
                    <a:pt x="1" y="627"/>
                  </a:lnTo>
                  <a:lnTo>
                    <a:pt x="1" y="9781"/>
                  </a:lnTo>
                  <a:lnTo>
                    <a:pt x="4729" y="10453"/>
                  </a:lnTo>
                  <a:lnTo>
                    <a:pt x="7417" y="9781"/>
                  </a:lnTo>
                  <a:cubicBezTo>
                    <a:pt x="7904" y="9294"/>
                    <a:pt x="8182" y="8645"/>
                    <a:pt x="8182" y="7950"/>
                  </a:cubicBezTo>
                  <a:lnTo>
                    <a:pt x="8182" y="2434"/>
                  </a:lnTo>
                  <a:cubicBezTo>
                    <a:pt x="8182" y="1762"/>
                    <a:pt x="7904" y="1113"/>
                    <a:pt x="7440" y="627"/>
                  </a:cubicBezTo>
                  <a:lnTo>
                    <a:pt x="7417" y="627"/>
                  </a:lnTo>
                  <a:lnTo>
                    <a:pt x="22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7"/>
            <p:cNvSpPr/>
            <p:nvPr/>
          </p:nvSpPr>
          <p:spPr>
            <a:xfrm>
              <a:off x="2180038" y="1403850"/>
              <a:ext cx="47525" cy="240450"/>
            </a:xfrm>
            <a:custGeom>
              <a:avLst/>
              <a:gdLst/>
              <a:ahLst/>
              <a:cxnLst/>
              <a:rect l="l" t="t" r="r" b="b"/>
              <a:pathLst>
                <a:path w="1901" h="9618" extrusionOk="0">
                  <a:moveTo>
                    <a:pt x="209" y="0"/>
                  </a:moveTo>
                  <a:cubicBezTo>
                    <a:pt x="371" y="162"/>
                    <a:pt x="302" y="417"/>
                    <a:pt x="418" y="603"/>
                  </a:cubicBezTo>
                  <a:cubicBezTo>
                    <a:pt x="649" y="997"/>
                    <a:pt x="765" y="1437"/>
                    <a:pt x="765" y="1877"/>
                  </a:cubicBezTo>
                  <a:lnTo>
                    <a:pt x="765" y="7393"/>
                  </a:lnTo>
                  <a:cubicBezTo>
                    <a:pt x="765" y="8088"/>
                    <a:pt x="487" y="8737"/>
                    <a:pt x="0" y="9224"/>
                  </a:cubicBezTo>
                  <a:lnTo>
                    <a:pt x="626" y="9618"/>
                  </a:lnTo>
                  <a:lnTo>
                    <a:pt x="1136" y="9224"/>
                  </a:lnTo>
                  <a:cubicBezTo>
                    <a:pt x="1623" y="8737"/>
                    <a:pt x="1901" y="8088"/>
                    <a:pt x="1901" y="7393"/>
                  </a:cubicBezTo>
                  <a:lnTo>
                    <a:pt x="1901" y="1877"/>
                  </a:lnTo>
                  <a:cubicBezTo>
                    <a:pt x="1901" y="1205"/>
                    <a:pt x="1623" y="556"/>
                    <a:pt x="1136" y="70"/>
                  </a:cubicBezTo>
                  <a:lnTo>
                    <a:pt x="2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7"/>
            <p:cNvSpPr/>
            <p:nvPr/>
          </p:nvSpPr>
          <p:spPr>
            <a:xfrm>
              <a:off x="2046788" y="1459475"/>
              <a:ext cx="31875" cy="50275"/>
            </a:xfrm>
            <a:custGeom>
              <a:avLst/>
              <a:gdLst/>
              <a:ahLst/>
              <a:cxnLst/>
              <a:rect l="l" t="t" r="r" b="b"/>
              <a:pathLst>
                <a:path w="1275" h="2011" extrusionOk="0">
                  <a:moveTo>
                    <a:pt x="70" y="0"/>
                  </a:moveTo>
                  <a:lnTo>
                    <a:pt x="70" y="1506"/>
                  </a:lnTo>
                  <a:cubicBezTo>
                    <a:pt x="0" y="1842"/>
                    <a:pt x="319" y="2010"/>
                    <a:pt x="637" y="2010"/>
                  </a:cubicBezTo>
                  <a:cubicBezTo>
                    <a:pt x="956" y="2010"/>
                    <a:pt x="1275" y="1842"/>
                    <a:pt x="1205" y="1506"/>
                  </a:cubicBezTo>
                  <a:lnTo>
                    <a:pt x="12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7"/>
            <p:cNvSpPr/>
            <p:nvPr/>
          </p:nvSpPr>
          <p:spPr>
            <a:xfrm>
              <a:off x="2160338" y="1459475"/>
              <a:ext cx="31900" cy="50275"/>
            </a:xfrm>
            <a:custGeom>
              <a:avLst/>
              <a:gdLst/>
              <a:ahLst/>
              <a:cxnLst/>
              <a:rect l="l" t="t" r="r" b="b"/>
              <a:pathLst>
                <a:path w="1276" h="2011" extrusionOk="0">
                  <a:moveTo>
                    <a:pt x="70" y="0"/>
                  </a:moveTo>
                  <a:lnTo>
                    <a:pt x="70" y="1506"/>
                  </a:lnTo>
                  <a:cubicBezTo>
                    <a:pt x="0" y="1842"/>
                    <a:pt x="319" y="2010"/>
                    <a:pt x="638" y="2010"/>
                  </a:cubicBezTo>
                  <a:cubicBezTo>
                    <a:pt x="956" y="2010"/>
                    <a:pt x="1275" y="1842"/>
                    <a:pt x="1206" y="1506"/>
                  </a:cubicBezTo>
                  <a:lnTo>
                    <a:pt x="12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7"/>
            <p:cNvSpPr/>
            <p:nvPr/>
          </p:nvSpPr>
          <p:spPr>
            <a:xfrm>
              <a:off x="2103563" y="1485525"/>
              <a:ext cx="31875" cy="51450"/>
            </a:xfrm>
            <a:custGeom>
              <a:avLst/>
              <a:gdLst/>
              <a:ahLst/>
              <a:cxnLst/>
              <a:rect l="l" t="t" r="r" b="b"/>
              <a:pathLst>
                <a:path w="1275" h="2058" extrusionOk="0">
                  <a:moveTo>
                    <a:pt x="1205" y="1"/>
                  </a:moveTo>
                  <a:lnTo>
                    <a:pt x="70" y="47"/>
                  </a:lnTo>
                  <a:lnTo>
                    <a:pt x="70" y="1554"/>
                  </a:lnTo>
                  <a:cubicBezTo>
                    <a:pt x="0" y="1890"/>
                    <a:pt x="319" y="2058"/>
                    <a:pt x="638" y="2058"/>
                  </a:cubicBezTo>
                  <a:cubicBezTo>
                    <a:pt x="956" y="2058"/>
                    <a:pt x="1275" y="1890"/>
                    <a:pt x="1205" y="1554"/>
                  </a:cubicBezTo>
                  <a:lnTo>
                    <a:pt x="12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7"/>
            <p:cNvSpPr/>
            <p:nvPr/>
          </p:nvSpPr>
          <p:spPr>
            <a:xfrm>
              <a:off x="2046788" y="1394575"/>
              <a:ext cx="145450" cy="103875"/>
            </a:xfrm>
            <a:custGeom>
              <a:avLst/>
              <a:gdLst/>
              <a:ahLst/>
              <a:cxnLst/>
              <a:rect l="l" t="t" r="r" b="b"/>
              <a:pathLst>
                <a:path w="5818" h="4155" extrusionOk="0">
                  <a:moveTo>
                    <a:pt x="2851" y="0"/>
                  </a:moveTo>
                  <a:lnTo>
                    <a:pt x="46" y="441"/>
                  </a:lnTo>
                  <a:lnTo>
                    <a:pt x="70" y="2596"/>
                  </a:lnTo>
                  <a:cubicBezTo>
                    <a:pt x="0" y="2932"/>
                    <a:pt x="319" y="3100"/>
                    <a:pt x="637" y="3100"/>
                  </a:cubicBezTo>
                  <a:cubicBezTo>
                    <a:pt x="956" y="3100"/>
                    <a:pt x="1275" y="2932"/>
                    <a:pt x="1205" y="2596"/>
                  </a:cubicBezTo>
                  <a:lnTo>
                    <a:pt x="1205" y="2133"/>
                  </a:lnTo>
                  <a:cubicBezTo>
                    <a:pt x="1263" y="1820"/>
                    <a:pt x="1512" y="1663"/>
                    <a:pt x="1764" y="1663"/>
                  </a:cubicBezTo>
                  <a:cubicBezTo>
                    <a:pt x="2016" y="1663"/>
                    <a:pt x="2271" y="1820"/>
                    <a:pt x="2341" y="2133"/>
                  </a:cubicBezTo>
                  <a:lnTo>
                    <a:pt x="2341" y="3685"/>
                  </a:lnTo>
                  <a:cubicBezTo>
                    <a:pt x="2399" y="3998"/>
                    <a:pt x="2648" y="4155"/>
                    <a:pt x="2900" y="4155"/>
                  </a:cubicBezTo>
                  <a:cubicBezTo>
                    <a:pt x="3152" y="4155"/>
                    <a:pt x="3407" y="3998"/>
                    <a:pt x="3476" y="3685"/>
                  </a:cubicBezTo>
                  <a:lnTo>
                    <a:pt x="3476" y="2133"/>
                  </a:lnTo>
                  <a:cubicBezTo>
                    <a:pt x="3407" y="1796"/>
                    <a:pt x="3726" y="1628"/>
                    <a:pt x="4044" y="1628"/>
                  </a:cubicBezTo>
                  <a:cubicBezTo>
                    <a:pt x="4363" y="1628"/>
                    <a:pt x="4682" y="1796"/>
                    <a:pt x="4612" y="2133"/>
                  </a:cubicBezTo>
                  <a:lnTo>
                    <a:pt x="4612" y="2596"/>
                  </a:lnTo>
                  <a:cubicBezTo>
                    <a:pt x="4542" y="2932"/>
                    <a:pt x="4861" y="3100"/>
                    <a:pt x="5180" y="3100"/>
                  </a:cubicBezTo>
                  <a:cubicBezTo>
                    <a:pt x="5498" y="3100"/>
                    <a:pt x="5817" y="2932"/>
                    <a:pt x="5748" y="2596"/>
                  </a:cubicBezTo>
                  <a:lnTo>
                    <a:pt x="5748" y="441"/>
                  </a:lnTo>
                  <a:lnTo>
                    <a:pt x="2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7"/>
            <p:cNvSpPr/>
            <p:nvPr/>
          </p:nvSpPr>
          <p:spPr>
            <a:xfrm>
              <a:off x="2180038" y="1405575"/>
              <a:ext cx="10450" cy="13350"/>
            </a:xfrm>
            <a:custGeom>
              <a:avLst/>
              <a:gdLst/>
              <a:ahLst/>
              <a:cxnLst/>
              <a:rect l="l" t="t" r="r" b="b"/>
              <a:pathLst>
                <a:path w="418" h="534" extrusionOk="0">
                  <a:moveTo>
                    <a:pt x="0" y="1"/>
                  </a:moveTo>
                  <a:cubicBezTo>
                    <a:pt x="163" y="163"/>
                    <a:pt x="302" y="348"/>
                    <a:pt x="418" y="534"/>
                  </a:cubicBezTo>
                  <a:lnTo>
                    <a:pt x="41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7"/>
            <p:cNvSpPr/>
            <p:nvPr/>
          </p:nvSpPr>
          <p:spPr>
            <a:xfrm>
              <a:off x="2005638" y="1376950"/>
              <a:ext cx="196975" cy="28825"/>
            </a:xfrm>
            <a:custGeom>
              <a:avLst/>
              <a:gdLst/>
              <a:ahLst/>
              <a:cxnLst/>
              <a:rect l="l" t="t" r="r" b="b"/>
              <a:pathLst>
                <a:path w="7879" h="1153" extrusionOk="0">
                  <a:moveTo>
                    <a:pt x="7343" y="0"/>
                  </a:moveTo>
                  <a:cubicBezTo>
                    <a:pt x="7315" y="0"/>
                    <a:pt x="7285" y="4"/>
                    <a:pt x="7255" y="10"/>
                  </a:cubicBezTo>
                  <a:lnTo>
                    <a:pt x="1" y="10"/>
                  </a:lnTo>
                  <a:lnTo>
                    <a:pt x="1" y="1146"/>
                  </a:lnTo>
                  <a:lnTo>
                    <a:pt x="7255" y="1146"/>
                  </a:lnTo>
                  <a:cubicBezTo>
                    <a:pt x="7281" y="1150"/>
                    <a:pt x="7305" y="1153"/>
                    <a:pt x="7329" y="1153"/>
                  </a:cubicBezTo>
                  <a:cubicBezTo>
                    <a:pt x="7874" y="1153"/>
                    <a:pt x="7878" y="0"/>
                    <a:pt x="7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7"/>
            <p:cNvSpPr/>
            <p:nvPr/>
          </p:nvSpPr>
          <p:spPr>
            <a:xfrm>
              <a:off x="2184663" y="1377200"/>
              <a:ext cx="42900" cy="28400"/>
            </a:xfrm>
            <a:custGeom>
              <a:avLst/>
              <a:gdLst/>
              <a:ahLst/>
              <a:cxnLst/>
              <a:rect l="l" t="t" r="r" b="b"/>
              <a:pathLst>
                <a:path w="1716" h="1136" extrusionOk="0">
                  <a:moveTo>
                    <a:pt x="1" y="0"/>
                  </a:moveTo>
                  <a:cubicBezTo>
                    <a:pt x="603" y="116"/>
                    <a:pt x="603" y="1020"/>
                    <a:pt x="1" y="1136"/>
                  </a:cubicBezTo>
                  <a:lnTo>
                    <a:pt x="1136" y="1136"/>
                  </a:lnTo>
                  <a:cubicBezTo>
                    <a:pt x="1457" y="1136"/>
                    <a:pt x="1710" y="887"/>
                    <a:pt x="1716" y="568"/>
                  </a:cubicBezTo>
                  <a:lnTo>
                    <a:pt x="1716" y="568"/>
                  </a:lnTo>
                  <a:cubicBezTo>
                    <a:pt x="1716" y="572"/>
                    <a:pt x="1716" y="576"/>
                    <a:pt x="1716" y="580"/>
                  </a:cubicBezTo>
                  <a:lnTo>
                    <a:pt x="1716" y="556"/>
                  </a:lnTo>
                  <a:cubicBezTo>
                    <a:pt x="1716" y="560"/>
                    <a:pt x="1716" y="564"/>
                    <a:pt x="1716" y="568"/>
                  </a:cubicBezTo>
                  <a:cubicBezTo>
                    <a:pt x="1710" y="249"/>
                    <a:pt x="1457"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7"/>
            <p:cNvSpPr/>
            <p:nvPr/>
          </p:nvSpPr>
          <p:spPr>
            <a:xfrm>
              <a:off x="1770988" y="1352275"/>
              <a:ext cx="220775" cy="296675"/>
            </a:xfrm>
            <a:custGeom>
              <a:avLst/>
              <a:gdLst/>
              <a:ahLst/>
              <a:cxnLst/>
              <a:rect l="l" t="t" r="r" b="b"/>
              <a:pathLst>
                <a:path w="8831" h="11867" extrusionOk="0">
                  <a:moveTo>
                    <a:pt x="8830" y="1"/>
                  </a:moveTo>
                  <a:lnTo>
                    <a:pt x="1" y="487"/>
                  </a:lnTo>
                  <a:lnTo>
                    <a:pt x="1" y="11287"/>
                  </a:lnTo>
                  <a:lnTo>
                    <a:pt x="8830" y="11866"/>
                  </a:lnTo>
                  <a:lnTo>
                    <a:pt x="88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7"/>
            <p:cNvSpPr/>
            <p:nvPr/>
          </p:nvSpPr>
          <p:spPr>
            <a:xfrm>
              <a:off x="1984788" y="1355175"/>
              <a:ext cx="28400" cy="289125"/>
            </a:xfrm>
            <a:custGeom>
              <a:avLst/>
              <a:gdLst/>
              <a:ahLst/>
              <a:cxnLst/>
              <a:rect l="l" t="t" r="r" b="b"/>
              <a:pathLst>
                <a:path w="1136" h="11565" extrusionOk="0">
                  <a:moveTo>
                    <a:pt x="0" y="0"/>
                  </a:moveTo>
                  <a:lnTo>
                    <a:pt x="0" y="11565"/>
                  </a:lnTo>
                  <a:lnTo>
                    <a:pt x="1136" y="11171"/>
                  </a:lnTo>
                  <a:lnTo>
                    <a:pt x="1136" y="37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7"/>
            <p:cNvSpPr/>
            <p:nvPr/>
          </p:nvSpPr>
          <p:spPr>
            <a:xfrm>
              <a:off x="2013163" y="1634200"/>
              <a:ext cx="189350" cy="28900"/>
            </a:xfrm>
            <a:custGeom>
              <a:avLst/>
              <a:gdLst/>
              <a:ahLst/>
              <a:cxnLst/>
              <a:rect l="l" t="t" r="r" b="b"/>
              <a:pathLst>
                <a:path w="7574" h="1156" extrusionOk="0">
                  <a:moveTo>
                    <a:pt x="7041" y="0"/>
                  </a:moveTo>
                  <a:cubicBezTo>
                    <a:pt x="7013" y="0"/>
                    <a:pt x="6984" y="3"/>
                    <a:pt x="6954" y="10"/>
                  </a:cubicBezTo>
                  <a:lnTo>
                    <a:pt x="1" y="10"/>
                  </a:lnTo>
                  <a:lnTo>
                    <a:pt x="1" y="1145"/>
                  </a:lnTo>
                  <a:lnTo>
                    <a:pt x="6954" y="1145"/>
                  </a:lnTo>
                  <a:cubicBezTo>
                    <a:pt x="6984" y="1152"/>
                    <a:pt x="7013" y="1155"/>
                    <a:pt x="7041" y="1155"/>
                  </a:cubicBezTo>
                  <a:cubicBezTo>
                    <a:pt x="7573" y="1155"/>
                    <a:pt x="7573" y="0"/>
                    <a:pt x="70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7"/>
            <p:cNvSpPr/>
            <p:nvPr/>
          </p:nvSpPr>
          <p:spPr>
            <a:xfrm>
              <a:off x="2184663" y="1634775"/>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cubicBezTo>
                    <a:pt x="615" y="115"/>
                    <a:pt x="615" y="1041"/>
                    <a:pt x="175" y="1146"/>
                  </a:cubicBezTo>
                  <a:lnTo>
                    <a:pt x="1136" y="1146"/>
                  </a:lnTo>
                  <a:cubicBezTo>
                    <a:pt x="1457" y="1146"/>
                    <a:pt x="1710" y="897"/>
                    <a:pt x="1716" y="578"/>
                  </a:cubicBezTo>
                  <a:lnTo>
                    <a:pt x="1716" y="578"/>
                  </a:lnTo>
                  <a:cubicBezTo>
                    <a:pt x="1716" y="582"/>
                    <a:pt x="1716" y="586"/>
                    <a:pt x="1716" y="589"/>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7"/>
            <p:cNvSpPr/>
            <p:nvPr/>
          </p:nvSpPr>
          <p:spPr>
            <a:xfrm>
              <a:off x="1754938" y="1335825"/>
              <a:ext cx="247650" cy="28875"/>
            </a:xfrm>
            <a:custGeom>
              <a:avLst/>
              <a:gdLst/>
              <a:ahLst/>
              <a:cxnLst/>
              <a:rect l="l" t="t" r="r" b="b"/>
              <a:pathLst>
                <a:path w="9906" h="1155"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7"/>
            <p:cNvSpPr/>
            <p:nvPr/>
          </p:nvSpPr>
          <p:spPr>
            <a:xfrm>
              <a:off x="1984788" y="1336400"/>
              <a:ext cx="42900" cy="28900"/>
            </a:xfrm>
            <a:custGeom>
              <a:avLst/>
              <a:gdLst/>
              <a:ahLst/>
              <a:cxnLst/>
              <a:rect l="l" t="t" r="r" b="b"/>
              <a:pathLst>
                <a:path w="1716" h="1156" extrusionOk="0">
                  <a:moveTo>
                    <a:pt x="91" y="0"/>
                  </a:moveTo>
                  <a:cubicBezTo>
                    <a:pt x="62" y="0"/>
                    <a:pt x="32" y="3"/>
                    <a:pt x="0" y="10"/>
                  </a:cubicBezTo>
                  <a:lnTo>
                    <a:pt x="175" y="10"/>
                  </a:lnTo>
                  <a:cubicBezTo>
                    <a:pt x="148" y="4"/>
                    <a:pt x="120" y="0"/>
                    <a:pt x="91" y="0"/>
                  </a:cubicBezTo>
                  <a:close/>
                  <a:moveTo>
                    <a:pt x="175" y="10"/>
                  </a:moveTo>
                  <a:cubicBezTo>
                    <a:pt x="614" y="115"/>
                    <a:pt x="614" y="1041"/>
                    <a:pt x="175" y="1145"/>
                  </a:cubicBezTo>
                  <a:lnTo>
                    <a:pt x="1136" y="1145"/>
                  </a:lnTo>
                  <a:cubicBezTo>
                    <a:pt x="1457" y="1145"/>
                    <a:pt x="1709" y="897"/>
                    <a:pt x="1715" y="578"/>
                  </a:cubicBezTo>
                  <a:lnTo>
                    <a:pt x="1715" y="578"/>
                  </a:lnTo>
                  <a:cubicBezTo>
                    <a:pt x="1715" y="582"/>
                    <a:pt x="1715" y="585"/>
                    <a:pt x="1715" y="589"/>
                  </a:cubicBezTo>
                  <a:lnTo>
                    <a:pt x="1715" y="566"/>
                  </a:lnTo>
                  <a:cubicBezTo>
                    <a:pt x="1715" y="570"/>
                    <a:pt x="1715" y="574"/>
                    <a:pt x="1715" y="578"/>
                  </a:cubicBezTo>
                  <a:cubicBezTo>
                    <a:pt x="1709" y="259"/>
                    <a:pt x="1457" y="10"/>
                    <a:pt x="1136" y="10"/>
                  </a:cubicBezTo>
                  <a:close/>
                  <a:moveTo>
                    <a:pt x="0" y="1145"/>
                  </a:moveTo>
                  <a:cubicBezTo>
                    <a:pt x="32" y="1152"/>
                    <a:pt x="62" y="1155"/>
                    <a:pt x="91" y="1155"/>
                  </a:cubicBezTo>
                  <a:cubicBezTo>
                    <a:pt x="120" y="1155"/>
                    <a:pt x="148" y="1152"/>
                    <a:pt x="175" y="114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7"/>
            <p:cNvSpPr/>
            <p:nvPr/>
          </p:nvSpPr>
          <p:spPr>
            <a:xfrm>
              <a:off x="1754938" y="1634200"/>
              <a:ext cx="247650" cy="28900"/>
            </a:xfrm>
            <a:custGeom>
              <a:avLst/>
              <a:gdLst/>
              <a:ahLst/>
              <a:cxnLst/>
              <a:rect l="l" t="t" r="r" b="b"/>
              <a:pathLst>
                <a:path w="9906" h="1156"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rgbClr val="FFF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7"/>
            <p:cNvSpPr/>
            <p:nvPr/>
          </p:nvSpPr>
          <p:spPr>
            <a:xfrm>
              <a:off x="1984788" y="1634775"/>
              <a:ext cx="42900" cy="28900"/>
            </a:xfrm>
            <a:custGeom>
              <a:avLst/>
              <a:gdLst/>
              <a:ahLst/>
              <a:cxnLst/>
              <a:rect l="l" t="t" r="r" b="b"/>
              <a:pathLst>
                <a:path w="1716" h="1156" extrusionOk="0">
                  <a:moveTo>
                    <a:pt x="91" y="0"/>
                  </a:moveTo>
                  <a:cubicBezTo>
                    <a:pt x="62" y="0"/>
                    <a:pt x="32" y="4"/>
                    <a:pt x="0" y="10"/>
                  </a:cubicBezTo>
                  <a:lnTo>
                    <a:pt x="175" y="10"/>
                  </a:lnTo>
                  <a:cubicBezTo>
                    <a:pt x="148" y="4"/>
                    <a:pt x="120" y="0"/>
                    <a:pt x="91" y="0"/>
                  </a:cubicBezTo>
                  <a:close/>
                  <a:moveTo>
                    <a:pt x="175" y="10"/>
                  </a:moveTo>
                  <a:cubicBezTo>
                    <a:pt x="614" y="115"/>
                    <a:pt x="614" y="1041"/>
                    <a:pt x="175" y="1146"/>
                  </a:cubicBezTo>
                  <a:lnTo>
                    <a:pt x="1136" y="1146"/>
                  </a:lnTo>
                  <a:cubicBezTo>
                    <a:pt x="1457" y="1146"/>
                    <a:pt x="1709" y="897"/>
                    <a:pt x="1715" y="578"/>
                  </a:cubicBezTo>
                  <a:lnTo>
                    <a:pt x="1715" y="578"/>
                  </a:lnTo>
                  <a:cubicBezTo>
                    <a:pt x="1715" y="582"/>
                    <a:pt x="1715" y="586"/>
                    <a:pt x="1715" y="589"/>
                  </a:cubicBezTo>
                  <a:lnTo>
                    <a:pt x="1715" y="566"/>
                  </a:lnTo>
                  <a:cubicBezTo>
                    <a:pt x="1715" y="570"/>
                    <a:pt x="1715" y="574"/>
                    <a:pt x="1715" y="578"/>
                  </a:cubicBezTo>
                  <a:cubicBezTo>
                    <a:pt x="1709" y="259"/>
                    <a:pt x="1457" y="10"/>
                    <a:pt x="1136" y="10"/>
                  </a:cubicBezTo>
                  <a:close/>
                  <a:moveTo>
                    <a:pt x="0" y="1146"/>
                  </a:moveTo>
                  <a:cubicBezTo>
                    <a:pt x="32" y="1152"/>
                    <a:pt x="62" y="1155"/>
                    <a:pt x="91" y="1155"/>
                  </a:cubicBezTo>
                  <a:cubicBezTo>
                    <a:pt x="120" y="1155"/>
                    <a:pt x="148" y="1152"/>
                    <a:pt x="175" y="1146"/>
                  </a:cubicBezTo>
                  <a:close/>
                </a:path>
              </a:pathLst>
            </a:custGeom>
            <a:solidFill>
              <a:srgbClr val="FF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7"/>
            <p:cNvSpPr/>
            <p:nvPr/>
          </p:nvSpPr>
          <p:spPr>
            <a:xfrm>
              <a:off x="1754838" y="1535125"/>
              <a:ext cx="247875" cy="28825"/>
            </a:xfrm>
            <a:custGeom>
              <a:avLst/>
              <a:gdLst/>
              <a:ahLst/>
              <a:cxnLst/>
              <a:rect l="l" t="t" r="r" b="b"/>
              <a:pathLst>
                <a:path w="9915" h="1153" extrusionOk="0">
                  <a:moveTo>
                    <a:pt x="555" y="0"/>
                  </a:moveTo>
                  <a:cubicBezTo>
                    <a:pt x="1" y="0"/>
                    <a:pt x="5" y="1152"/>
                    <a:pt x="569" y="1152"/>
                  </a:cubicBezTo>
                  <a:cubicBezTo>
                    <a:pt x="594" y="1152"/>
                    <a:pt x="620" y="1150"/>
                    <a:pt x="647" y="1146"/>
                  </a:cubicBezTo>
                  <a:lnTo>
                    <a:pt x="9268" y="1146"/>
                  </a:lnTo>
                  <a:cubicBezTo>
                    <a:pt x="9295" y="1150"/>
                    <a:pt x="9321" y="1152"/>
                    <a:pt x="9345" y="1152"/>
                  </a:cubicBezTo>
                  <a:cubicBezTo>
                    <a:pt x="9909" y="1152"/>
                    <a:pt x="9914" y="0"/>
                    <a:pt x="9360" y="0"/>
                  </a:cubicBezTo>
                  <a:cubicBezTo>
                    <a:pt x="9331" y="0"/>
                    <a:pt x="9300" y="3"/>
                    <a:pt x="9268" y="10"/>
                  </a:cubicBezTo>
                  <a:lnTo>
                    <a:pt x="647" y="10"/>
                  </a:lnTo>
                  <a:cubicBezTo>
                    <a:pt x="615" y="3"/>
                    <a:pt x="584"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7"/>
            <p:cNvSpPr/>
            <p:nvPr/>
          </p:nvSpPr>
          <p:spPr>
            <a:xfrm>
              <a:off x="1984788" y="1535125"/>
              <a:ext cx="42900" cy="28900"/>
            </a:xfrm>
            <a:custGeom>
              <a:avLst/>
              <a:gdLst/>
              <a:ahLst/>
              <a:cxnLst/>
              <a:rect l="l" t="t" r="r" b="b"/>
              <a:pathLst>
                <a:path w="1716" h="1156" extrusionOk="0">
                  <a:moveTo>
                    <a:pt x="91" y="0"/>
                  </a:moveTo>
                  <a:cubicBezTo>
                    <a:pt x="62" y="0"/>
                    <a:pt x="32" y="3"/>
                    <a:pt x="0" y="10"/>
                  </a:cubicBezTo>
                  <a:lnTo>
                    <a:pt x="175" y="10"/>
                  </a:lnTo>
                  <a:cubicBezTo>
                    <a:pt x="148" y="4"/>
                    <a:pt x="120" y="0"/>
                    <a:pt x="91" y="0"/>
                  </a:cubicBezTo>
                  <a:close/>
                  <a:moveTo>
                    <a:pt x="175" y="10"/>
                  </a:moveTo>
                  <a:cubicBezTo>
                    <a:pt x="614" y="115"/>
                    <a:pt x="614" y="1041"/>
                    <a:pt x="175" y="1146"/>
                  </a:cubicBezTo>
                  <a:lnTo>
                    <a:pt x="1136" y="1146"/>
                  </a:lnTo>
                  <a:cubicBezTo>
                    <a:pt x="1457" y="1146"/>
                    <a:pt x="1709" y="897"/>
                    <a:pt x="1715" y="578"/>
                  </a:cubicBezTo>
                  <a:lnTo>
                    <a:pt x="1715" y="578"/>
                  </a:lnTo>
                  <a:cubicBezTo>
                    <a:pt x="1715" y="582"/>
                    <a:pt x="1715" y="585"/>
                    <a:pt x="1715" y="589"/>
                  </a:cubicBezTo>
                  <a:lnTo>
                    <a:pt x="1715" y="566"/>
                  </a:lnTo>
                  <a:cubicBezTo>
                    <a:pt x="1715" y="570"/>
                    <a:pt x="1715" y="574"/>
                    <a:pt x="1715" y="578"/>
                  </a:cubicBezTo>
                  <a:cubicBezTo>
                    <a:pt x="1709" y="259"/>
                    <a:pt x="1457" y="10"/>
                    <a:pt x="1136" y="10"/>
                  </a:cubicBezTo>
                  <a:close/>
                  <a:moveTo>
                    <a:pt x="0" y="1146"/>
                  </a:moveTo>
                  <a:cubicBezTo>
                    <a:pt x="32" y="1152"/>
                    <a:pt x="62" y="1155"/>
                    <a:pt x="91" y="1155"/>
                  </a:cubicBezTo>
                  <a:cubicBezTo>
                    <a:pt x="120" y="1155"/>
                    <a:pt x="148" y="1152"/>
                    <a:pt x="175" y="11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7"/>
            <p:cNvSpPr/>
            <p:nvPr/>
          </p:nvSpPr>
          <p:spPr>
            <a:xfrm>
              <a:off x="1754938" y="1435475"/>
              <a:ext cx="247650" cy="28900"/>
            </a:xfrm>
            <a:custGeom>
              <a:avLst/>
              <a:gdLst/>
              <a:ahLst/>
              <a:cxnLst/>
              <a:rect l="l" t="t" r="r" b="b"/>
              <a:pathLst>
                <a:path w="9906" h="1156" extrusionOk="0">
                  <a:moveTo>
                    <a:pt x="552" y="0"/>
                  </a:moveTo>
                  <a:cubicBezTo>
                    <a:pt x="1" y="0"/>
                    <a:pt x="1" y="1155"/>
                    <a:pt x="552" y="1155"/>
                  </a:cubicBezTo>
                  <a:cubicBezTo>
                    <a:pt x="581" y="1155"/>
                    <a:pt x="611" y="1152"/>
                    <a:pt x="643" y="1145"/>
                  </a:cubicBezTo>
                  <a:lnTo>
                    <a:pt x="9264" y="1145"/>
                  </a:lnTo>
                  <a:cubicBezTo>
                    <a:pt x="9295" y="1152"/>
                    <a:pt x="9326" y="1155"/>
                    <a:pt x="9354" y="1155"/>
                  </a:cubicBezTo>
                  <a:cubicBezTo>
                    <a:pt x="9906" y="1155"/>
                    <a:pt x="9906" y="0"/>
                    <a:pt x="9354" y="0"/>
                  </a:cubicBezTo>
                  <a:cubicBezTo>
                    <a:pt x="9326" y="0"/>
                    <a:pt x="9295" y="3"/>
                    <a:pt x="9264" y="10"/>
                  </a:cubicBezTo>
                  <a:lnTo>
                    <a:pt x="643" y="10"/>
                  </a:lnTo>
                  <a:cubicBezTo>
                    <a:pt x="611" y="3"/>
                    <a:pt x="581" y="0"/>
                    <a:pt x="5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7"/>
            <p:cNvSpPr/>
            <p:nvPr/>
          </p:nvSpPr>
          <p:spPr>
            <a:xfrm>
              <a:off x="1984788" y="1435525"/>
              <a:ext cx="42900" cy="28850"/>
            </a:xfrm>
            <a:custGeom>
              <a:avLst/>
              <a:gdLst/>
              <a:ahLst/>
              <a:cxnLst/>
              <a:rect l="l" t="t" r="r" b="b"/>
              <a:pathLst>
                <a:path w="1716" h="1154" extrusionOk="0">
                  <a:moveTo>
                    <a:pt x="78" y="1"/>
                  </a:moveTo>
                  <a:cubicBezTo>
                    <a:pt x="53" y="1"/>
                    <a:pt x="27" y="3"/>
                    <a:pt x="0" y="8"/>
                  </a:cubicBezTo>
                  <a:lnTo>
                    <a:pt x="151" y="8"/>
                  </a:lnTo>
                  <a:cubicBezTo>
                    <a:pt x="128" y="3"/>
                    <a:pt x="103" y="1"/>
                    <a:pt x="78" y="1"/>
                  </a:cubicBezTo>
                  <a:close/>
                  <a:moveTo>
                    <a:pt x="1715" y="564"/>
                  </a:moveTo>
                  <a:cubicBezTo>
                    <a:pt x="1715" y="568"/>
                    <a:pt x="1715" y="572"/>
                    <a:pt x="1715" y="576"/>
                  </a:cubicBezTo>
                  <a:lnTo>
                    <a:pt x="1715" y="576"/>
                  </a:lnTo>
                  <a:cubicBezTo>
                    <a:pt x="1715" y="580"/>
                    <a:pt x="1715" y="583"/>
                    <a:pt x="1715" y="587"/>
                  </a:cubicBezTo>
                  <a:lnTo>
                    <a:pt x="1715" y="564"/>
                  </a:lnTo>
                  <a:close/>
                  <a:moveTo>
                    <a:pt x="151" y="8"/>
                  </a:moveTo>
                  <a:lnTo>
                    <a:pt x="151" y="8"/>
                  </a:lnTo>
                  <a:cubicBezTo>
                    <a:pt x="613" y="98"/>
                    <a:pt x="622" y="1037"/>
                    <a:pt x="177" y="1143"/>
                  </a:cubicBezTo>
                  <a:lnTo>
                    <a:pt x="1136" y="1143"/>
                  </a:lnTo>
                  <a:cubicBezTo>
                    <a:pt x="1456" y="1143"/>
                    <a:pt x="1709" y="895"/>
                    <a:pt x="1715" y="576"/>
                  </a:cubicBezTo>
                  <a:lnTo>
                    <a:pt x="1715" y="576"/>
                  </a:lnTo>
                  <a:cubicBezTo>
                    <a:pt x="1709" y="279"/>
                    <a:pt x="1456" y="8"/>
                    <a:pt x="1136" y="8"/>
                  </a:cubicBezTo>
                  <a:close/>
                  <a:moveTo>
                    <a:pt x="0" y="1143"/>
                  </a:moveTo>
                  <a:cubicBezTo>
                    <a:pt x="32" y="1150"/>
                    <a:pt x="63" y="1153"/>
                    <a:pt x="92" y="1153"/>
                  </a:cubicBezTo>
                  <a:cubicBezTo>
                    <a:pt x="122" y="1153"/>
                    <a:pt x="150" y="1150"/>
                    <a:pt x="177" y="11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7"/>
            <p:cNvSpPr/>
            <p:nvPr/>
          </p:nvSpPr>
          <p:spPr>
            <a:xfrm>
              <a:off x="1791863" y="1422000"/>
              <a:ext cx="159925" cy="155100"/>
            </a:xfrm>
            <a:custGeom>
              <a:avLst/>
              <a:gdLst/>
              <a:ahLst/>
              <a:cxnLst/>
              <a:rect l="l" t="t" r="r" b="b"/>
              <a:pathLst>
                <a:path w="6397" h="6204" extrusionOk="0">
                  <a:moveTo>
                    <a:pt x="3712" y="1"/>
                  </a:moveTo>
                  <a:cubicBezTo>
                    <a:pt x="3626" y="1"/>
                    <a:pt x="3540" y="6"/>
                    <a:pt x="3453" y="16"/>
                  </a:cubicBezTo>
                  <a:cubicBezTo>
                    <a:pt x="0" y="642"/>
                    <a:pt x="0" y="5555"/>
                    <a:pt x="3453" y="6204"/>
                  </a:cubicBezTo>
                  <a:cubicBezTo>
                    <a:pt x="3662" y="6180"/>
                    <a:pt x="4473" y="6088"/>
                    <a:pt x="4473" y="6088"/>
                  </a:cubicBezTo>
                  <a:cubicBezTo>
                    <a:pt x="4473" y="6088"/>
                    <a:pt x="6211" y="5763"/>
                    <a:pt x="6396" y="3098"/>
                  </a:cubicBezTo>
                  <a:cubicBezTo>
                    <a:pt x="6396" y="1360"/>
                    <a:pt x="5238" y="155"/>
                    <a:pt x="4079" y="39"/>
                  </a:cubicBezTo>
                  <a:cubicBezTo>
                    <a:pt x="3957" y="12"/>
                    <a:pt x="3835" y="1"/>
                    <a:pt x="3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7"/>
            <p:cNvSpPr/>
            <p:nvPr/>
          </p:nvSpPr>
          <p:spPr>
            <a:xfrm>
              <a:off x="1878188" y="1421125"/>
              <a:ext cx="92725" cy="157250"/>
            </a:xfrm>
            <a:custGeom>
              <a:avLst/>
              <a:gdLst/>
              <a:ahLst/>
              <a:cxnLst/>
              <a:rect l="l" t="t" r="r" b="b"/>
              <a:pathLst>
                <a:path w="3709" h="6290" extrusionOk="0">
                  <a:moveTo>
                    <a:pt x="563" y="0"/>
                  </a:moveTo>
                  <a:cubicBezTo>
                    <a:pt x="378" y="0"/>
                    <a:pt x="190" y="17"/>
                    <a:pt x="0" y="51"/>
                  </a:cubicBezTo>
                  <a:cubicBezTo>
                    <a:pt x="1483" y="329"/>
                    <a:pt x="2573" y="1627"/>
                    <a:pt x="2573" y="3133"/>
                  </a:cubicBezTo>
                  <a:cubicBezTo>
                    <a:pt x="2573" y="4663"/>
                    <a:pt x="1483" y="5960"/>
                    <a:pt x="0" y="6239"/>
                  </a:cubicBezTo>
                  <a:cubicBezTo>
                    <a:pt x="190" y="6273"/>
                    <a:pt x="378" y="6289"/>
                    <a:pt x="563" y="6289"/>
                  </a:cubicBezTo>
                  <a:cubicBezTo>
                    <a:pt x="2258" y="6289"/>
                    <a:pt x="3708" y="4909"/>
                    <a:pt x="3708" y="3133"/>
                  </a:cubicBezTo>
                  <a:cubicBezTo>
                    <a:pt x="3708" y="1378"/>
                    <a:pt x="2258"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7"/>
            <p:cNvSpPr/>
            <p:nvPr/>
          </p:nvSpPr>
          <p:spPr>
            <a:xfrm>
              <a:off x="1841688" y="1499450"/>
              <a:ext cx="50425" cy="43125"/>
            </a:xfrm>
            <a:custGeom>
              <a:avLst/>
              <a:gdLst/>
              <a:ahLst/>
              <a:cxnLst/>
              <a:rect l="l" t="t" r="r" b="b"/>
              <a:pathLst>
                <a:path w="2017" h="1725" extrusionOk="0">
                  <a:moveTo>
                    <a:pt x="93" y="0"/>
                  </a:moveTo>
                  <a:cubicBezTo>
                    <a:pt x="46" y="0"/>
                    <a:pt x="0" y="46"/>
                    <a:pt x="0" y="93"/>
                  </a:cubicBezTo>
                  <a:cubicBezTo>
                    <a:pt x="46" y="742"/>
                    <a:pt x="394" y="1344"/>
                    <a:pt x="950" y="1715"/>
                  </a:cubicBezTo>
                  <a:cubicBezTo>
                    <a:pt x="957" y="1721"/>
                    <a:pt x="964" y="1724"/>
                    <a:pt x="973" y="1724"/>
                  </a:cubicBezTo>
                  <a:cubicBezTo>
                    <a:pt x="997" y="1724"/>
                    <a:pt x="1026" y="1703"/>
                    <a:pt x="1043" y="1669"/>
                  </a:cubicBezTo>
                  <a:lnTo>
                    <a:pt x="20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7"/>
            <p:cNvSpPr/>
            <p:nvPr/>
          </p:nvSpPr>
          <p:spPr>
            <a:xfrm>
              <a:off x="1892088" y="1499450"/>
              <a:ext cx="50425" cy="43275"/>
            </a:xfrm>
            <a:custGeom>
              <a:avLst/>
              <a:gdLst/>
              <a:ahLst/>
              <a:cxnLst/>
              <a:rect l="l" t="t" r="r" b="b"/>
              <a:pathLst>
                <a:path w="2017" h="1731" extrusionOk="0">
                  <a:moveTo>
                    <a:pt x="1924" y="0"/>
                  </a:moveTo>
                  <a:lnTo>
                    <a:pt x="0" y="23"/>
                  </a:lnTo>
                  <a:lnTo>
                    <a:pt x="974" y="1692"/>
                  </a:lnTo>
                  <a:cubicBezTo>
                    <a:pt x="987" y="1719"/>
                    <a:pt x="1009" y="1730"/>
                    <a:pt x="1034" y="1730"/>
                  </a:cubicBezTo>
                  <a:cubicBezTo>
                    <a:pt x="1051" y="1730"/>
                    <a:pt x="1070" y="1725"/>
                    <a:pt x="1090" y="1715"/>
                  </a:cubicBezTo>
                  <a:cubicBezTo>
                    <a:pt x="1205" y="1646"/>
                    <a:pt x="1321" y="1530"/>
                    <a:pt x="1437" y="1437"/>
                  </a:cubicBezTo>
                  <a:cubicBezTo>
                    <a:pt x="1785" y="1066"/>
                    <a:pt x="1993" y="603"/>
                    <a:pt x="2017" y="93"/>
                  </a:cubicBezTo>
                  <a:cubicBezTo>
                    <a:pt x="2017" y="46"/>
                    <a:pt x="1970" y="0"/>
                    <a:pt x="19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7"/>
            <p:cNvSpPr/>
            <p:nvPr/>
          </p:nvSpPr>
          <p:spPr>
            <a:xfrm>
              <a:off x="1867738" y="1449325"/>
              <a:ext cx="49275" cy="50150"/>
            </a:xfrm>
            <a:custGeom>
              <a:avLst/>
              <a:gdLst/>
              <a:ahLst/>
              <a:cxnLst/>
              <a:rect l="l" t="t" r="r" b="b"/>
              <a:pathLst>
                <a:path w="1971" h="2006" extrusionOk="0">
                  <a:moveTo>
                    <a:pt x="974" y="0"/>
                  </a:moveTo>
                  <a:cubicBezTo>
                    <a:pt x="656" y="0"/>
                    <a:pt x="337" y="82"/>
                    <a:pt x="47" y="244"/>
                  </a:cubicBezTo>
                  <a:cubicBezTo>
                    <a:pt x="1" y="244"/>
                    <a:pt x="1" y="313"/>
                    <a:pt x="1" y="336"/>
                  </a:cubicBezTo>
                  <a:lnTo>
                    <a:pt x="974" y="2005"/>
                  </a:lnTo>
                  <a:lnTo>
                    <a:pt x="1948" y="336"/>
                  </a:lnTo>
                  <a:cubicBezTo>
                    <a:pt x="1971" y="313"/>
                    <a:pt x="1948" y="244"/>
                    <a:pt x="1901" y="244"/>
                  </a:cubicBezTo>
                  <a:cubicBezTo>
                    <a:pt x="1612" y="82"/>
                    <a:pt x="1293" y="0"/>
                    <a:pt x="9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7"/>
            <p:cNvSpPr/>
            <p:nvPr/>
          </p:nvSpPr>
          <p:spPr>
            <a:xfrm>
              <a:off x="1872963" y="1484625"/>
              <a:ext cx="33625" cy="29325"/>
            </a:xfrm>
            <a:custGeom>
              <a:avLst/>
              <a:gdLst/>
              <a:ahLst/>
              <a:cxnLst/>
              <a:rect l="l" t="t" r="r" b="b"/>
              <a:pathLst>
                <a:path w="1345" h="1173" extrusionOk="0">
                  <a:moveTo>
                    <a:pt x="761" y="1"/>
                  </a:moveTo>
                  <a:cubicBezTo>
                    <a:pt x="617" y="1"/>
                    <a:pt x="469" y="55"/>
                    <a:pt x="348" y="176"/>
                  </a:cubicBezTo>
                  <a:cubicBezTo>
                    <a:pt x="1" y="547"/>
                    <a:pt x="255" y="1172"/>
                    <a:pt x="765" y="1172"/>
                  </a:cubicBezTo>
                  <a:cubicBezTo>
                    <a:pt x="1090" y="1172"/>
                    <a:pt x="1345" y="918"/>
                    <a:pt x="1345" y="593"/>
                  </a:cubicBezTo>
                  <a:cubicBezTo>
                    <a:pt x="1345" y="234"/>
                    <a:pt x="1060" y="1"/>
                    <a:pt x="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5" name="Google Shape;2625;p57"/>
          <p:cNvGrpSpPr/>
          <p:nvPr/>
        </p:nvGrpSpPr>
        <p:grpSpPr>
          <a:xfrm>
            <a:off x="2495788" y="1325825"/>
            <a:ext cx="479175" cy="348025"/>
            <a:chOff x="2495788" y="1325825"/>
            <a:chExt cx="479175" cy="348025"/>
          </a:xfrm>
        </p:grpSpPr>
        <p:sp>
          <p:nvSpPr>
            <p:cNvPr id="2626" name="Google Shape;2626;p57"/>
            <p:cNvSpPr/>
            <p:nvPr/>
          </p:nvSpPr>
          <p:spPr>
            <a:xfrm>
              <a:off x="2766938" y="1387625"/>
              <a:ext cx="140825" cy="285650"/>
            </a:xfrm>
            <a:custGeom>
              <a:avLst/>
              <a:gdLst/>
              <a:ahLst/>
              <a:cxnLst/>
              <a:rect l="l" t="t" r="r" b="b"/>
              <a:pathLst>
                <a:path w="5633" h="11426" extrusionOk="0">
                  <a:moveTo>
                    <a:pt x="742" y="0"/>
                  </a:moveTo>
                  <a:cubicBezTo>
                    <a:pt x="325" y="0"/>
                    <a:pt x="1" y="325"/>
                    <a:pt x="1" y="742"/>
                  </a:cubicBezTo>
                  <a:lnTo>
                    <a:pt x="1" y="11426"/>
                  </a:lnTo>
                  <a:lnTo>
                    <a:pt x="5378" y="11426"/>
                  </a:lnTo>
                  <a:cubicBezTo>
                    <a:pt x="5632" y="11333"/>
                    <a:pt x="5540" y="11124"/>
                    <a:pt x="5540" y="11124"/>
                  </a:cubicBezTo>
                  <a:cubicBezTo>
                    <a:pt x="5169" y="10591"/>
                    <a:pt x="4984" y="9966"/>
                    <a:pt x="4984" y="9294"/>
                  </a:cubicBezTo>
                  <a:lnTo>
                    <a:pt x="4960" y="9317"/>
                  </a:lnTo>
                  <a:lnTo>
                    <a:pt x="4960" y="742"/>
                  </a:lnTo>
                  <a:cubicBezTo>
                    <a:pt x="4960" y="325"/>
                    <a:pt x="4636" y="0"/>
                    <a:pt x="4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7"/>
            <p:cNvSpPr/>
            <p:nvPr/>
          </p:nvSpPr>
          <p:spPr>
            <a:xfrm>
              <a:off x="2870663" y="1388200"/>
              <a:ext cx="62600" cy="285650"/>
            </a:xfrm>
            <a:custGeom>
              <a:avLst/>
              <a:gdLst/>
              <a:ahLst/>
              <a:cxnLst/>
              <a:rect l="l" t="t" r="r" b="b"/>
              <a:pathLst>
                <a:path w="2504" h="11426" extrusionOk="0">
                  <a:moveTo>
                    <a:pt x="0" y="0"/>
                  </a:moveTo>
                  <a:cubicBezTo>
                    <a:pt x="417" y="0"/>
                    <a:pt x="742" y="325"/>
                    <a:pt x="742" y="742"/>
                  </a:cubicBezTo>
                  <a:lnTo>
                    <a:pt x="742" y="1298"/>
                  </a:lnTo>
                  <a:lnTo>
                    <a:pt x="209" y="1715"/>
                  </a:lnTo>
                  <a:lnTo>
                    <a:pt x="742" y="2040"/>
                  </a:lnTo>
                  <a:lnTo>
                    <a:pt x="742" y="3523"/>
                  </a:lnTo>
                  <a:lnTo>
                    <a:pt x="487" y="3987"/>
                  </a:lnTo>
                  <a:lnTo>
                    <a:pt x="742" y="4265"/>
                  </a:lnTo>
                  <a:lnTo>
                    <a:pt x="742" y="9271"/>
                  </a:lnTo>
                  <a:cubicBezTo>
                    <a:pt x="742" y="9919"/>
                    <a:pt x="950" y="10568"/>
                    <a:pt x="1298" y="11101"/>
                  </a:cubicBezTo>
                  <a:cubicBezTo>
                    <a:pt x="1391" y="11240"/>
                    <a:pt x="1298" y="11403"/>
                    <a:pt x="1136" y="11403"/>
                  </a:cubicBezTo>
                  <a:lnTo>
                    <a:pt x="2271" y="11403"/>
                  </a:lnTo>
                  <a:lnTo>
                    <a:pt x="2271" y="11426"/>
                  </a:lnTo>
                  <a:cubicBezTo>
                    <a:pt x="2410" y="11426"/>
                    <a:pt x="2503" y="11240"/>
                    <a:pt x="2410" y="11125"/>
                  </a:cubicBezTo>
                  <a:cubicBezTo>
                    <a:pt x="2063" y="10591"/>
                    <a:pt x="1877" y="9943"/>
                    <a:pt x="1854" y="9294"/>
                  </a:cubicBezTo>
                  <a:lnTo>
                    <a:pt x="1854" y="742"/>
                  </a:lnTo>
                  <a:cubicBezTo>
                    <a:pt x="1854" y="325"/>
                    <a:pt x="1530" y="0"/>
                    <a:pt x="1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7"/>
            <p:cNvSpPr/>
            <p:nvPr/>
          </p:nvSpPr>
          <p:spPr>
            <a:xfrm>
              <a:off x="2838788" y="1580550"/>
              <a:ext cx="39425" cy="28425"/>
            </a:xfrm>
            <a:custGeom>
              <a:avLst/>
              <a:gdLst/>
              <a:ahLst/>
              <a:cxnLst/>
              <a:rect l="l" t="t" r="r" b="b"/>
              <a:pathLst>
                <a:path w="1577" h="1137" extrusionOk="0">
                  <a:moveTo>
                    <a:pt x="441" y="1"/>
                  </a:moveTo>
                  <a:lnTo>
                    <a:pt x="1" y="580"/>
                  </a:lnTo>
                  <a:lnTo>
                    <a:pt x="441" y="1136"/>
                  </a:lnTo>
                  <a:lnTo>
                    <a:pt x="1391" y="1136"/>
                  </a:lnTo>
                  <a:cubicBezTo>
                    <a:pt x="1484" y="1136"/>
                    <a:pt x="1577" y="1043"/>
                    <a:pt x="1577" y="951"/>
                  </a:cubicBezTo>
                  <a:lnTo>
                    <a:pt x="1577" y="186"/>
                  </a:lnTo>
                  <a:cubicBezTo>
                    <a:pt x="1577" y="93"/>
                    <a:pt x="1484" y="1"/>
                    <a:pt x="1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7"/>
            <p:cNvSpPr/>
            <p:nvPr/>
          </p:nvSpPr>
          <p:spPr>
            <a:xfrm>
              <a:off x="2495788" y="1462350"/>
              <a:ext cx="329700" cy="168625"/>
            </a:xfrm>
            <a:custGeom>
              <a:avLst/>
              <a:gdLst/>
              <a:ahLst/>
              <a:cxnLst/>
              <a:rect l="l" t="t" r="r" b="b"/>
              <a:pathLst>
                <a:path w="13188" h="6745" extrusionOk="0">
                  <a:moveTo>
                    <a:pt x="5401" y="1"/>
                  </a:moveTo>
                  <a:cubicBezTo>
                    <a:pt x="5123" y="1"/>
                    <a:pt x="4845" y="163"/>
                    <a:pt x="4729" y="441"/>
                  </a:cubicBezTo>
                  <a:lnTo>
                    <a:pt x="3524" y="3176"/>
                  </a:lnTo>
                  <a:cubicBezTo>
                    <a:pt x="3454" y="3315"/>
                    <a:pt x="3315" y="3384"/>
                    <a:pt x="3176" y="3384"/>
                  </a:cubicBezTo>
                  <a:lnTo>
                    <a:pt x="1322" y="3384"/>
                  </a:lnTo>
                  <a:cubicBezTo>
                    <a:pt x="580" y="3384"/>
                    <a:pt x="1" y="3987"/>
                    <a:pt x="1" y="4705"/>
                  </a:cubicBezTo>
                  <a:lnTo>
                    <a:pt x="1" y="6374"/>
                  </a:lnTo>
                  <a:cubicBezTo>
                    <a:pt x="1" y="6583"/>
                    <a:pt x="163" y="6745"/>
                    <a:pt x="372" y="6745"/>
                  </a:cubicBezTo>
                  <a:lnTo>
                    <a:pt x="12817" y="6745"/>
                  </a:lnTo>
                  <a:cubicBezTo>
                    <a:pt x="13002" y="6745"/>
                    <a:pt x="13188" y="6583"/>
                    <a:pt x="13188" y="6374"/>
                  </a:cubicBezTo>
                  <a:lnTo>
                    <a:pt x="13188" y="4149"/>
                  </a:lnTo>
                  <a:cubicBezTo>
                    <a:pt x="13188" y="3825"/>
                    <a:pt x="12933" y="3570"/>
                    <a:pt x="12631" y="3570"/>
                  </a:cubicBezTo>
                  <a:lnTo>
                    <a:pt x="12423" y="3570"/>
                  </a:lnTo>
                  <a:cubicBezTo>
                    <a:pt x="12406" y="3572"/>
                    <a:pt x="12389" y="3572"/>
                    <a:pt x="12372" y="3572"/>
                  </a:cubicBezTo>
                  <a:cubicBezTo>
                    <a:pt x="12161" y="3572"/>
                    <a:pt x="11977" y="3439"/>
                    <a:pt x="11913" y="3245"/>
                  </a:cubicBezTo>
                  <a:lnTo>
                    <a:pt x="11890" y="3245"/>
                  </a:lnTo>
                  <a:lnTo>
                    <a:pt x="10661" y="441"/>
                  </a:lnTo>
                  <a:cubicBezTo>
                    <a:pt x="10546" y="163"/>
                    <a:pt x="10268" y="1"/>
                    <a:pt x="9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7"/>
            <p:cNvSpPr/>
            <p:nvPr/>
          </p:nvSpPr>
          <p:spPr>
            <a:xfrm>
              <a:off x="2740288" y="1462350"/>
              <a:ext cx="109525" cy="168625"/>
            </a:xfrm>
            <a:custGeom>
              <a:avLst/>
              <a:gdLst/>
              <a:ahLst/>
              <a:cxnLst/>
              <a:rect l="l" t="t" r="r" b="b"/>
              <a:pathLst>
                <a:path w="4381" h="6745" extrusionOk="0">
                  <a:moveTo>
                    <a:pt x="1" y="1"/>
                  </a:moveTo>
                  <a:cubicBezTo>
                    <a:pt x="302" y="1"/>
                    <a:pt x="557" y="163"/>
                    <a:pt x="673" y="441"/>
                  </a:cubicBezTo>
                  <a:lnTo>
                    <a:pt x="1901" y="3245"/>
                  </a:lnTo>
                  <a:cubicBezTo>
                    <a:pt x="1987" y="3439"/>
                    <a:pt x="2173" y="3572"/>
                    <a:pt x="2365" y="3572"/>
                  </a:cubicBezTo>
                  <a:cubicBezTo>
                    <a:pt x="2381" y="3572"/>
                    <a:pt x="2396" y="3572"/>
                    <a:pt x="2411" y="3570"/>
                  </a:cubicBezTo>
                  <a:lnTo>
                    <a:pt x="2712" y="3570"/>
                  </a:lnTo>
                  <a:cubicBezTo>
                    <a:pt x="3014" y="3570"/>
                    <a:pt x="3269" y="3825"/>
                    <a:pt x="3269" y="4149"/>
                  </a:cubicBezTo>
                  <a:lnTo>
                    <a:pt x="3269" y="6374"/>
                  </a:lnTo>
                  <a:cubicBezTo>
                    <a:pt x="3269" y="6583"/>
                    <a:pt x="3106" y="6745"/>
                    <a:pt x="2898" y="6745"/>
                  </a:cubicBezTo>
                  <a:lnTo>
                    <a:pt x="4010" y="6745"/>
                  </a:lnTo>
                  <a:cubicBezTo>
                    <a:pt x="4219" y="6745"/>
                    <a:pt x="4381" y="6583"/>
                    <a:pt x="4381" y="6374"/>
                  </a:cubicBezTo>
                  <a:lnTo>
                    <a:pt x="4381" y="4149"/>
                  </a:lnTo>
                  <a:cubicBezTo>
                    <a:pt x="4381" y="3825"/>
                    <a:pt x="4126" y="3570"/>
                    <a:pt x="3825" y="3570"/>
                  </a:cubicBezTo>
                  <a:lnTo>
                    <a:pt x="3616" y="3570"/>
                  </a:lnTo>
                  <a:cubicBezTo>
                    <a:pt x="3599" y="3572"/>
                    <a:pt x="3583" y="3572"/>
                    <a:pt x="3566" y="3572"/>
                  </a:cubicBezTo>
                  <a:cubicBezTo>
                    <a:pt x="3358" y="3572"/>
                    <a:pt x="3192" y="3439"/>
                    <a:pt x="3106" y="3245"/>
                  </a:cubicBezTo>
                  <a:lnTo>
                    <a:pt x="1878" y="441"/>
                  </a:lnTo>
                  <a:cubicBezTo>
                    <a:pt x="1762" y="163"/>
                    <a:pt x="1484" y="1"/>
                    <a:pt x="1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7"/>
            <p:cNvSpPr/>
            <p:nvPr/>
          </p:nvSpPr>
          <p:spPr>
            <a:xfrm>
              <a:off x="2700888" y="1490175"/>
              <a:ext cx="88675" cy="56800"/>
            </a:xfrm>
            <a:custGeom>
              <a:avLst/>
              <a:gdLst/>
              <a:ahLst/>
              <a:cxnLst/>
              <a:rect l="l" t="t" r="r" b="b"/>
              <a:pathLst>
                <a:path w="3547" h="2272" extrusionOk="0">
                  <a:moveTo>
                    <a:pt x="186" y="0"/>
                  </a:moveTo>
                  <a:cubicBezTo>
                    <a:pt x="70" y="0"/>
                    <a:pt x="1" y="93"/>
                    <a:pt x="1" y="186"/>
                  </a:cubicBezTo>
                  <a:lnTo>
                    <a:pt x="1" y="2086"/>
                  </a:lnTo>
                  <a:cubicBezTo>
                    <a:pt x="1" y="2202"/>
                    <a:pt x="70" y="2271"/>
                    <a:pt x="186" y="2271"/>
                  </a:cubicBezTo>
                  <a:lnTo>
                    <a:pt x="3454" y="2271"/>
                  </a:lnTo>
                  <a:cubicBezTo>
                    <a:pt x="3524" y="2271"/>
                    <a:pt x="3547" y="2225"/>
                    <a:pt x="3524" y="2179"/>
                  </a:cubicBezTo>
                  <a:lnTo>
                    <a:pt x="2620" y="116"/>
                  </a:lnTo>
                  <a:cubicBezTo>
                    <a:pt x="2597" y="47"/>
                    <a:pt x="2527" y="0"/>
                    <a:pt x="24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7"/>
            <p:cNvSpPr/>
            <p:nvPr/>
          </p:nvSpPr>
          <p:spPr>
            <a:xfrm>
              <a:off x="2611663" y="1490175"/>
              <a:ext cx="60875" cy="56800"/>
            </a:xfrm>
            <a:custGeom>
              <a:avLst/>
              <a:gdLst/>
              <a:ahLst/>
              <a:cxnLst/>
              <a:rect l="l" t="t" r="r" b="b"/>
              <a:pathLst>
                <a:path w="2435" h="2272" extrusionOk="0">
                  <a:moveTo>
                    <a:pt x="1090" y="0"/>
                  </a:moveTo>
                  <a:cubicBezTo>
                    <a:pt x="1021" y="0"/>
                    <a:pt x="951" y="47"/>
                    <a:pt x="928" y="116"/>
                  </a:cubicBezTo>
                  <a:lnTo>
                    <a:pt x="24" y="2179"/>
                  </a:lnTo>
                  <a:cubicBezTo>
                    <a:pt x="1" y="2225"/>
                    <a:pt x="24" y="2271"/>
                    <a:pt x="94" y="2271"/>
                  </a:cubicBezTo>
                  <a:lnTo>
                    <a:pt x="2249" y="2271"/>
                  </a:lnTo>
                  <a:cubicBezTo>
                    <a:pt x="2342" y="2271"/>
                    <a:pt x="2434" y="2202"/>
                    <a:pt x="2434" y="2086"/>
                  </a:cubicBezTo>
                  <a:lnTo>
                    <a:pt x="2434" y="186"/>
                  </a:lnTo>
                  <a:cubicBezTo>
                    <a:pt x="2434" y="93"/>
                    <a:pt x="2342" y="0"/>
                    <a:pt x="2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7"/>
            <p:cNvSpPr/>
            <p:nvPr/>
          </p:nvSpPr>
          <p:spPr>
            <a:xfrm>
              <a:off x="2841113" y="1471625"/>
              <a:ext cx="48100" cy="27850"/>
            </a:xfrm>
            <a:custGeom>
              <a:avLst/>
              <a:gdLst/>
              <a:ahLst/>
              <a:cxnLst/>
              <a:rect l="l" t="t" r="r" b="b"/>
              <a:pathLst>
                <a:path w="1924" h="1114" extrusionOk="0">
                  <a:moveTo>
                    <a:pt x="186" y="1"/>
                  </a:moveTo>
                  <a:cubicBezTo>
                    <a:pt x="93" y="1"/>
                    <a:pt x="0" y="70"/>
                    <a:pt x="0" y="186"/>
                  </a:cubicBezTo>
                  <a:lnTo>
                    <a:pt x="0" y="928"/>
                  </a:lnTo>
                  <a:cubicBezTo>
                    <a:pt x="0" y="1044"/>
                    <a:pt x="93" y="1113"/>
                    <a:pt x="186" y="1113"/>
                  </a:cubicBezTo>
                  <a:lnTo>
                    <a:pt x="1738" y="1113"/>
                  </a:lnTo>
                  <a:cubicBezTo>
                    <a:pt x="1854" y="1113"/>
                    <a:pt x="1924" y="1044"/>
                    <a:pt x="1924" y="928"/>
                  </a:cubicBezTo>
                  <a:lnTo>
                    <a:pt x="1924" y="186"/>
                  </a:lnTo>
                  <a:cubicBezTo>
                    <a:pt x="1924" y="70"/>
                    <a:pt x="1854" y="1"/>
                    <a:pt x="17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7"/>
            <p:cNvSpPr/>
            <p:nvPr/>
          </p:nvSpPr>
          <p:spPr>
            <a:xfrm>
              <a:off x="2794763" y="1416000"/>
              <a:ext cx="94450" cy="27850"/>
            </a:xfrm>
            <a:custGeom>
              <a:avLst/>
              <a:gdLst/>
              <a:ahLst/>
              <a:cxnLst/>
              <a:rect l="l" t="t" r="r" b="b"/>
              <a:pathLst>
                <a:path w="3778" h="1114" extrusionOk="0">
                  <a:moveTo>
                    <a:pt x="186" y="1"/>
                  </a:moveTo>
                  <a:cubicBezTo>
                    <a:pt x="70" y="1"/>
                    <a:pt x="0" y="70"/>
                    <a:pt x="0" y="186"/>
                  </a:cubicBezTo>
                  <a:lnTo>
                    <a:pt x="0" y="928"/>
                  </a:lnTo>
                  <a:cubicBezTo>
                    <a:pt x="0" y="1021"/>
                    <a:pt x="70" y="1113"/>
                    <a:pt x="186" y="1113"/>
                  </a:cubicBezTo>
                  <a:lnTo>
                    <a:pt x="3592" y="1113"/>
                  </a:lnTo>
                  <a:cubicBezTo>
                    <a:pt x="3708" y="1113"/>
                    <a:pt x="3778" y="1021"/>
                    <a:pt x="3778" y="928"/>
                  </a:cubicBezTo>
                  <a:lnTo>
                    <a:pt x="3778" y="186"/>
                  </a:lnTo>
                  <a:cubicBezTo>
                    <a:pt x="3778" y="70"/>
                    <a:pt x="3708" y="1"/>
                    <a:pt x="35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7"/>
            <p:cNvSpPr/>
            <p:nvPr/>
          </p:nvSpPr>
          <p:spPr>
            <a:xfrm>
              <a:off x="2878188" y="1549275"/>
              <a:ext cx="96775" cy="52750"/>
            </a:xfrm>
            <a:custGeom>
              <a:avLst/>
              <a:gdLst/>
              <a:ahLst/>
              <a:cxnLst/>
              <a:rect l="l" t="t" r="r" b="b"/>
              <a:pathLst>
                <a:path w="3871" h="2110" extrusionOk="0">
                  <a:moveTo>
                    <a:pt x="1553" y="0"/>
                  </a:moveTo>
                  <a:lnTo>
                    <a:pt x="1553" y="580"/>
                  </a:lnTo>
                  <a:lnTo>
                    <a:pt x="2480" y="580"/>
                  </a:lnTo>
                  <a:cubicBezTo>
                    <a:pt x="3122" y="580"/>
                    <a:pt x="3129" y="1530"/>
                    <a:pt x="2503" y="1530"/>
                  </a:cubicBezTo>
                  <a:cubicBezTo>
                    <a:pt x="2495" y="1530"/>
                    <a:pt x="2488" y="1530"/>
                    <a:pt x="2480" y="1530"/>
                  </a:cubicBezTo>
                  <a:lnTo>
                    <a:pt x="1" y="1530"/>
                  </a:lnTo>
                  <a:lnTo>
                    <a:pt x="1" y="2109"/>
                  </a:lnTo>
                  <a:lnTo>
                    <a:pt x="2480" y="2109"/>
                  </a:lnTo>
                  <a:cubicBezTo>
                    <a:pt x="3871" y="2109"/>
                    <a:pt x="3871" y="23"/>
                    <a:pt x="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7"/>
            <p:cNvSpPr/>
            <p:nvPr/>
          </p:nvSpPr>
          <p:spPr>
            <a:xfrm>
              <a:off x="2715388" y="1591450"/>
              <a:ext cx="84025" cy="79575"/>
            </a:xfrm>
            <a:custGeom>
              <a:avLst/>
              <a:gdLst/>
              <a:ahLst/>
              <a:cxnLst/>
              <a:rect l="l" t="t" r="r" b="b"/>
              <a:pathLst>
                <a:path w="3361" h="3183" extrusionOk="0">
                  <a:moveTo>
                    <a:pt x="1517" y="0"/>
                  </a:moveTo>
                  <a:cubicBezTo>
                    <a:pt x="1503" y="0"/>
                    <a:pt x="1492" y="2"/>
                    <a:pt x="1484" y="5"/>
                  </a:cubicBezTo>
                  <a:cubicBezTo>
                    <a:pt x="0" y="538"/>
                    <a:pt x="0" y="2647"/>
                    <a:pt x="1484" y="3180"/>
                  </a:cubicBezTo>
                  <a:cubicBezTo>
                    <a:pt x="1489" y="3181"/>
                    <a:pt x="1496" y="3182"/>
                    <a:pt x="1505" y="3182"/>
                  </a:cubicBezTo>
                  <a:cubicBezTo>
                    <a:pt x="1771" y="3182"/>
                    <a:pt x="3361" y="2479"/>
                    <a:pt x="3361" y="1581"/>
                  </a:cubicBezTo>
                  <a:cubicBezTo>
                    <a:pt x="3361" y="695"/>
                    <a:pt x="1817" y="0"/>
                    <a:pt x="1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7"/>
            <p:cNvSpPr/>
            <p:nvPr/>
          </p:nvSpPr>
          <p:spPr>
            <a:xfrm>
              <a:off x="2752463" y="1589050"/>
              <a:ext cx="56225" cy="84175"/>
            </a:xfrm>
            <a:custGeom>
              <a:avLst/>
              <a:gdLst/>
              <a:ahLst/>
              <a:cxnLst/>
              <a:rect l="l" t="t" r="r" b="b"/>
              <a:pathLst>
                <a:path w="2249" h="3367" extrusionOk="0">
                  <a:moveTo>
                    <a:pt x="570" y="0"/>
                  </a:moveTo>
                  <a:cubicBezTo>
                    <a:pt x="382" y="0"/>
                    <a:pt x="190" y="32"/>
                    <a:pt x="1" y="101"/>
                  </a:cubicBezTo>
                  <a:cubicBezTo>
                    <a:pt x="1507" y="634"/>
                    <a:pt x="1507" y="2743"/>
                    <a:pt x="1" y="3276"/>
                  </a:cubicBezTo>
                  <a:cubicBezTo>
                    <a:pt x="182" y="3338"/>
                    <a:pt x="366" y="3367"/>
                    <a:pt x="545" y="3367"/>
                  </a:cubicBezTo>
                  <a:cubicBezTo>
                    <a:pt x="1444" y="3367"/>
                    <a:pt x="2248" y="2642"/>
                    <a:pt x="2248" y="1677"/>
                  </a:cubicBezTo>
                  <a:cubicBezTo>
                    <a:pt x="2248" y="720"/>
                    <a:pt x="1458"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7"/>
            <p:cNvSpPr/>
            <p:nvPr/>
          </p:nvSpPr>
          <p:spPr>
            <a:xfrm>
              <a:off x="2747838" y="1617100"/>
              <a:ext cx="33050" cy="28375"/>
            </a:xfrm>
            <a:custGeom>
              <a:avLst/>
              <a:gdLst/>
              <a:ahLst/>
              <a:cxnLst/>
              <a:rect l="l" t="t" r="r" b="b"/>
              <a:pathLst>
                <a:path w="1322" h="1135" extrusionOk="0">
                  <a:moveTo>
                    <a:pt x="748" y="0"/>
                  </a:moveTo>
                  <a:cubicBezTo>
                    <a:pt x="609" y="0"/>
                    <a:pt x="466" y="50"/>
                    <a:pt x="348" y="161"/>
                  </a:cubicBezTo>
                  <a:cubicBezTo>
                    <a:pt x="0" y="532"/>
                    <a:pt x="255" y="1111"/>
                    <a:pt x="742" y="1134"/>
                  </a:cubicBezTo>
                  <a:cubicBezTo>
                    <a:pt x="1066" y="1134"/>
                    <a:pt x="1321" y="879"/>
                    <a:pt x="1321" y="555"/>
                  </a:cubicBezTo>
                  <a:cubicBezTo>
                    <a:pt x="1321" y="224"/>
                    <a:pt x="1042"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7"/>
            <p:cNvSpPr/>
            <p:nvPr/>
          </p:nvSpPr>
          <p:spPr>
            <a:xfrm>
              <a:off x="2527088" y="1591450"/>
              <a:ext cx="74750" cy="79575"/>
            </a:xfrm>
            <a:custGeom>
              <a:avLst/>
              <a:gdLst/>
              <a:ahLst/>
              <a:cxnLst/>
              <a:rect l="l" t="t" r="r" b="b"/>
              <a:pathLst>
                <a:path w="2990" h="3183" extrusionOk="0">
                  <a:moveTo>
                    <a:pt x="1538" y="0"/>
                  </a:moveTo>
                  <a:cubicBezTo>
                    <a:pt x="1526" y="0"/>
                    <a:pt x="1515" y="2"/>
                    <a:pt x="1507" y="5"/>
                  </a:cubicBezTo>
                  <a:cubicBezTo>
                    <a:pt x="0" y="538"/>
                    <a:pt x="0" y="2647"/>
                    <a:pt x="1507" y="3180"/>
                  </a:cubicBezTo>
                  <a:cubicBezTo>
                    <a:pt x="1512" y="3181"/>
                    <a:pt x="1518" y="3182"/>
                    <a:pt x="1525" y="3182"/>
                  </a:cubicBezTo>
                  <a:cubicBezTo>
                    <a:pt x="1749" y="3182"/>
                    <a:pt x="2990" y="2479"/>
                    <a:pt x="2990" y="1581"/>
                  </a:cubicBezTo>
                  <a:cubicBezTo>
                    <a:pt x="2990" y="695"/>
                    <a:pt x="1806" y="0"/>
                    <a:pt x="1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7"/>
            <p:cNvSpPr/>
            <p:nvPr/>
          </p:nvSpPr>
          <p:spPr>
            <a:xfrm>
              <a:off x="2564738" y="1589050"/>
              <a:ext cx="56225" cy="84175"/>
            </a:xfrm>
            <a:custGeom>
              <a:avLst/>
              <a:gdLst/>
              <a:ahLst/>
              <a:cxnLst/>
              <a:rect l="l" t="t" r="r" b="b"/>
              <a:pathLst>
                <a:path w="2249" h="3367" extrusionOk="0">
                  <a:moveTo>
                    <a:pt x="578" y="0"/>
                  </a:moveTo>
                  <a:cubicBezTo>
                    <a:pt x="389" y="0"/>
                    <a:pt x="195" y="32"/>
                    <a:pt x="1" y="101"/>
                  </a:cubicBezTo>
                  <a:cubicBezTo>
                    <a:pt x="1507" y="634"/>
                    <a:pt x="1507" y="2743"/>
                    <a:pt x="1" y="3276"/>
                  </a:cubicBezTo>
                  <a:cubicBezTo>
                    <a:pt x="186" y="3338"/>
                    <a:pt x="372" y="3367"/>
                    <a:pt x="554" y="3367"/>
                  </a:cubicBezTo>
                  <a:cubicBezTo>
                    <a:pt x="1460" y="3367"/>
                    <a:pt x="2249" y="2642"/>
                    <a:pt x="2249" y="1677"/>
                  </a:cubicBezTo>
                  <a:cubicBezTo>
                    <a:pt x="2249" y="720"/>
                    <a:pt x="1474"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7"/>
            <p:cNvSpPr/>
            <p:nvPr/>
          </p:nvSpPr>
          <p:spPr>
            <a:xfrm>
              <a:off x="2560688" y="1617100"/>
              <a:ext cx="32475" cy="28375"/>
            </a:xfrm>
            <a:custGeom>
              <a:avLst/>
              <a:gdLst/>
              <a:ahLst/>
              <a:cxnLst/>
              <a:rect l="l" t="t" r="r" b="b"/>
              <a:pathLst>
                <a:path w="1299" h="1135" extrusionOk="0">
                  <a:moveTo>
                    <a:pt x="732" y="0"/>
                  </a:moveTo>
                  <a:cubicBezTo>
                    <a:pt x="597" y="0"/>
                    <a:pt x="459" y="50"/>
                    <a:pt x="348" y="161"/>
                  </a:cubicBezTo>
                  <a:cubicBezTo>
                    <a:pt x="1" y="532"/>
                    <a:pt x="255" y="1111"/>
                    <a:pt x="742" y="1134"/>
                  </a:cubicBezTo>
                  <a:cubicBezTo>
                    <a:pt x="1043" y="1134"/>
                    <a:pt x="1298" y="879"/>
                    <a:pt x="1298" y="555"/>
                  </a:cubicBezTo>
                  <a:cubicBezTo>
                    <a:pt x="1298" y="224"/>
                    <a:pt x="1020" y="0"/>
                    <a:pt x="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7"/>
            <p:cNvSpPr/>
            <p:nvPr/>
          </p:nvSpPr>
          <p:spPr>
            <a:xfrm>
              <a:off x="2496388" y="1326775"/>
              <a:ext cx="181350" cy="188550"/>
            </a:xfrm>
            <a:custGeom>
              <a:avLst/>
              <a:gdLst/>
              <a:ahLst/>
              <a:cxnLst/>
              <a:rect l="l" t="t" r="r" b="b"/>
              <a:pathLst>
                <a:path w="7254" h="7542" extrusionOk="0">
                  <a:moveTo>
                    <a:pt x="3245" y="1"/>
                  </a:moveTo>
                  <a:cubicBezTo>
                    <a:pt x="1391" y="279"/>
                    <a:pt x="0" y="1901"/>
                    <a:pt x="0" y="3778"/>
                  </a:cubicBezTo>
                  <a:cubicBezTo>
                    <a:pt x="0" y="5656"/>
                    <a:pt x="1391" y="7278"/>
                    <a:pt x="3245" y="7533"/>
                  </a:cubicBezTo>
                  <a:cubicBezTo>
                    <a:pt x="3307" y="7539"/>
                    <a:pt x="3369" y="7542"/>
                    <a:pt x="3430" y="7542"/>
                  </a:cubicBezTo>
                  <a:cubicBezTo>
                    <a:pt x="3599" y="7542"/>
                    <a:pt x="3764" y="7520"/>
                    <a:pt x="3917" y="7486"/>
                  </a:cubicBezTo>
                  <a:cubicBezTo>
                    <a:pt x="5493" y="7394"/>
                    <a:pt x="7254" y="5887"/>
                    <a:pt x="7254" y="3778"/>
                  </a:cubicBezTo>
                  <a:cubicBezTo>
                    <a:pt x="7254" y="1670"/>
                    <a:pt x="5748" y="603"/>
                    <a:pt x="3870" y="70"/>
                  </a:cubicBezTo>
                  <a:cubicBezTo>
                    <a:pt x="3662" y="24"/>
                    <a:pt x="3453" y="1"/>
                    <a:pt x="3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7"/>
            <p:cNvSpPr/>
            <p:nvPr/>
          </p:nvSpPr>
          <p:spPr>
            <a:xfrm>
              <a:off x="2577488" y="1325825"/>
              <a:ext cx="109525" cy="190375"/>
            </a:xfrm>
            <a:custGeom>
              <a:avLst/>
              <a:gdLst/>
              <a:ahLst/>
              <a:cxnLst/>
              <a:rect l="l" t="t" r="r" b="b"/>
              <a:pathLst>
                <a:path w="4381" h="7615" extrusionOk="0">
                  <a:moveTo>
                    <a:pt x="546" y="1"/>
                  </a:moveTo>
                  <a:cubicBezTo>
                    <a:pt x="366" y="1"/>
                    <a:pt x="184" y="13"/>
                    <a:pt x="1" y="39"/>
                  </a:cubicBezTo>
                  <a:cubicBezTo>
                    <a:pt x="1878" y="317"/>
                    <a:pt x="3268" y="1939"/>
                    <a:pt x="3268" y="3816"/>
                  </a:cubicBezTo>
                  <a:cubicBezTo>
                    <a:pt x="3268" y="5694"/>
                    <a:pt x="1878" y="7316"/>
                    <a:pt x="1" y="7571"/>
                  </a:cubicBezTo>
                  <a:cubicBezTo>
                    <a:pt x="196" y="7600"/>
                    <a:pt x="389" y="7614"/>
                    <a:pt x="579" y="7614"/>
                  </a:cubicBezTo>
                  <a:cubicBezTo>
                    <a:pt x="2651" y="7614"/>
                    <a:pt x="4381" y="5939"/>
                    <a:pt x="4381" y="3816"/>
                  </a:cubicBezTo>
                  <a:cubicBezTo>
                    <a:pt x="4381" y="1683"/>
                    <a:pt x="2632" y="1"/>
                    <a:pt x="5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7"/>
            <p:cNvSpPr/>
            <p:nvPr/>
          </p:nvSpPr>
          <p:spPr>
            <a:xfrm>
              <a:off x="2544463" y="1360325"/>
              <a:ext cx="93300" cy="121825"/>
            </a:xfrm>
            <a:custGeom>
              <a:avLst/>
              <a:gdLst/>
              <a:ahLst/>
              <a:cxnLst/>
              <a:rect l="l" t="t" r="r" b="b"/>
              <a:pathLst>
                <a:path w="3732" h="4873" extrusionOk="0">
                  <a:moveTo>
                    <a:pt x="1764" y="0"/>
                  </a:moveTo>
                  <a:cubicBezTo>
                    <a:pt x="1730" y="0"/>
                    <a:pt x="1695" y="15"/>
                    <a:pt x="1669" y="49"/>
                  </a:cubicBezTo>
                  <a:lnTo>
                    <a:pt x="1692" y="49"/>
                  </a:lnTo>
                  <a:lnTo>
                    <a:pt x="47" y="2854"/>
                  </a:lnTo>
                  <a:cubicBezTo>
                    <a:pt x="1" y="2923"/>
                    <a:pt x="70" y="3016"/>
                    <a:pt x="140" y="3016"/>
                  </a:cubicBezTo>
                  <a:lnTo>
                    <a:pt x="1785" y="3016"/>
                  </a:lnTo>
                  <a:cubicBezTo>
                    <a:pt x="1855" y="3016"/>
                    <a:pt x="1901" y="3062"/>
                    <a:pt x="1901" y="3132"/>
                  </a:cubicBezTo>
                  <a:lnTo>
                    <a:pt x="1901" y="4754"/>
                  </a:lnTo>
                  <a:cubicBezTo>
                    <a:pt x="1901" y="4827"/>
                    <a:pt x="1957" y="4873"/>
                    <a:pt x="2015" y="4873"/>
                  </a:cubicBezTo>
                  <a:cubicBezTo>
                    <a:pt x="2049" y="4873"/>
                    <a:pt x="2084" y="4858"/>
                    <a:pt x="2110" y="4823"/>
                  </a:cubicBezTo>
                  <a:lnTo>
                    <a:pt x="3685" y="2019"/>
                  </a:lnTo>
                  <a:cubicBezTo>
                    <a:pt x="3732" y="1950"/>
                    <a:pt x="3685" y="1857"/>
                    <a:pt x="3593" y="1857"/>
                  </a:cubicBezTo>
                  <a:lnTo>
                    <a:pt x="1994" y="1857"/>
                  </a:lnTo>
                  <a:cubicBezTo>
                    <a:pt x="1947" y="1857"/>
                    <a:pt x="1878" y="1811"/>
                    <a:pt x="1878" y="1741"/>
                  </a:cubicBezTo>
                  <a:lnTo>
                    <a:pt x="1878" y="119"/>
                  </a:lnTo>
                  <a:cubicBezTo>
                    <a:pt x="1878" y="46"/>
                    <a:pt x="1822" y="0"/>
                    <a:pt x="17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57"/>
          <p:cNvGrpSpPr/>
          <p:nvPr/>
        </p:nvGrpSpPr>
        <p:grpSpPr>
          <a:xfrm>
            <a:off x="3246663" y="1264225"/>
            <a:ext cx="447850" cy="471050"/>
            <a:chOff x="3246663" y="1264225"/>
            <a:chExt cx="447850" cy="471050"/>
          </a:xfrm>
        </p:grpSpPr>
        <p:sp>
          <p:nvSpPr>
            <p:cNvPr id="2646" name="Google Shape;2646;p57"/>
            <p:cNvSpPr/>
            <p:nvPr/>
          </p:nvSpPr>
          <p:spPr>
            <a:xfrm>
              <a:off x="3290713" y="1680200"/>
              <a:ext cx="57375" cy="14525"/>
            </a:xfrm>
            <a:custGeom>
              <a:avLst/>
              <a:gdLst/>
              <a:ahLst/>
              <a:cxnLst/>
              <a:rect l="l" t="t" r="r" b="b"/>
              <a:pathLst>
                <a:path w="2295" h="581" extrusionOk="0">
                  <a:moveTo>
                    <a:pt x="394" y="1"/>
                  </a:moveTo>
                  <a:cubicBezTo>
                    <a:pt x="0" y="1"/>
                    <a:pt x="0" y="580"/>
                    <a:pt x="394" y="580"/>
                  </a:cubicBezTo>
                  <a:lnTo>
                    <a:pt x="1901" y="580"/>
                  </a:lnTo>
                  <a:cubicBezTo>
                    <a:pt x="2295" y="580"/>
                    <a:pt x="2295"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7"/>
            <p:cNvSpPr/>
            <p:nvPr/>
          </p:nvSpPr>
          <p:spPr>
            <a:xfrm>
              <a:off x="3264063" y="1264225"/>
              <a:ext cx="292600" cy="134425"/>
            </a:xfrm>
            <a:custGeom>
              <a:avLst/>
              <a:gdLst/>
              <a:ahLst/>
              <a:cxnLst/>
              <a:rect l="l" t="t" r="r" b="b"/>
              <a:pathLst>
                <a:path w="11704" h="5377" extrusionOk="0">
                  <a:moveTo>
                    <a:pt x="1715" y="0"/>
                  </a:moveTo>
                  <a:cubicBezTo>
                    <a:pt x="1159" y="0"/>
                    <a:pt x="695" y="394"/>
                    <a:pt x="603" y="950"/>
                  </a:cubicBezTo>
                  <a:lnTo>
                    <a:pt x="0" y="4496"/>
                  </a:lnTo>
                  <a:lnTo>
                    <a:pt x="7694" y="5377"/>
                  </a:lnTo>
                  <a:lnTo>
                    <a:pt x="11704" y="4496"/>
                  </a:lnTo>
                  <a:lnTo>
                    <a:pt x="11101" y="950"/>
                  </a:lnTo>
                  <a:cubicBezTo>
                    <a:pt x="11008" y="394"/>
                    <a:pt x="10545" y="0"/>
                    <a:pt x="99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7"/>
            <p:cNvSpPr/>
            <p:nvPr/>
          </p:nvSpPr>
          <p:spPr>
            <a:xfrm>
              <a:off x="3510863" y="1264225"/>
              <a:ext cx="71300" cy="132100"/>
            </a:xfrm>
            <a:custGeom>
              <a:avLst/>
              <a:gdLst/>
              <a:ahLst/>
              <a:cxnLst/>
              <a:rect l="l" t="t" r="r" b="b"/>
              <a:pathLst>
                <a:path w="2852" h="5284" extrusionOk="0">
                  <a:moveTo>
                    <a:pt x="1" y="0"/>
                  </a:moveTo>
                  <a:cubicBezTo>
                    <a:pt x="557" y="0"/>
                    <a:pt x="1044" y="394"/>
                    <a:pt x="1136" y="950"/>
                  </a:cubicBezTo>
                  <a:lnTo>
                    <a:pt x="1183" y="1298"/>
                  </a:lnTo>
                  <a:lnTo>
                    <a:pt x="696" y="2410"/>
                  </a:lnTo>
                  <a:lnTo>
                    <a:pt x="1484" y="3152"/>
                  </a:lnTo>
                  <a:lnTo>
                    <a:pt x="1716" y="4519"/>
                  </a:lnTo>
                  <a:lnTo>
                    <a:pt x="2110" y="5284"/>
                  </a:lnTo>
                  <a:lnTo>
                    <a:pt x="2851" y="4519"/>
                  </a:lnTo>
                  <a:lnTo>
                    <a:pt x="2272" y="950"/>
                  </a:lnTo>
                  <a:cubicBezTo>
                    <a:pt x="2179" y="394"/>
                    <a:pt x="169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7"/>
            <p:cNvSpPr/>
            <p:nvPr/>
          </p:nvSpPr>
          <p:spPr>
            <a:xfrm>
              <a:off x="3297663" y="1292600"/>
              <a:ext cx="250900" cy="55650"/>
            </a:xfrm>
            <a:custGeom>
              <a:avLst/>
              <a:gdLst/>
              <a:ahLst/>
              <a:cxnLst/>
              <a:rect l="l" t="t" r="r" b="b"/>
              <a:pathLst>
                <a:path w="10036" h="2226" extrusionOk="0">
                  <a:moveTo>
                    <a:pt x="533" y="1"/>
                  </a:moveTo>
                  <a:cubicBezTo>
                    <a:pt x="441" y="1"/>
                    <a:pt x="348" y="70"/>
                    <a:pt x="348" y="163"/>
                  </a:cubicBezTo>
                  <a:lnTo>
                    <a:pt x="24" y="2017"/>
                  </a:lnTo>
                  <a:cubicBezTo>
                    <a:pt x="0" y="2133"/>
                    <a:pt x="93" y="2225"/>
                    <a:pt x="209" y="2225"/>
                  </a:cubicBezTo>
                  <a:lnTo>
                    <a:pt x="9827" y="2225"/>
                  </a:lnTo>
                  <a:cubicBezTo>
                    <a:pt x="9943" y="2225"/>
                    <a:pt x="10035" y="2133"/>
                    <a:pt x="10012" y="2017"/>
                  </a:cubicBezTo>
                  <a:lnTo>
                    <a:pt x="9711" y="163"/>
                  </a:lnTo>
                  <a:cubicBezTo>
                    <a:pt x="9688" y="70"/>
                    <a:pt x="9618" y="1"/>
                    <a:pt x="9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7"/>
            <p:cNvSpPr/>
            <p:nvPr/>
          </p:nvSpPr>
          <p:spPr>
            <a:xfrm>
              <a:off x="3268688" y="1407325"/>
              <a:ext cx="282175" cy="327950"/>
            </a:xfrm>
            <a:custGeom>
              <a:avLst/>
              <a:gdLst/>
              <a:ahLst/>
              <a:cxnLst/>
              <a:rect l="l" t="t" r="r" b="b"/>
              <a:pathLst>
                <a:path w="11287" h="13118" extrusionOk="0">
                  <a:moveTo>
                    <a:pt x="6188" y="0"/>
                  </a:moveTo>
                  <a:lnTo>
                    <a:pt x="1" y="881"/>
                  </a:lnTo>
                  <a:lnTo>
                    <a:pt x="904" y="8019"/>
                  </a:lnTo>
                  <a:cubicBezTo>
                    <a:pt x="928" y="8112"/>
                    <a:pt x="997" y="8181"/>
                    <a:pt x="1113" y="8181"/>
                  </a:cubicBezTo>
                  <a:cubicBezTo>
                    <a:pt x="1924" y="8181"/>
                    <a:pt x="2596" y="8853"/>
                    <a:pt x="2596" y="9687"/>
                  </a:cubicBezTo>
                  <a:lnTo>
                    <a:pt x="2596" y="12932"/>
                  </a:lnTo>
                  <a:cubicBezTo>
                    <a:pt x="2596" y="13025"/>
                    <a:pt x="2689" y="13117"/>
                    <a:pt x="2782" y="13117"/>
                  </a:cubicBezTo>
                  <a:lnTo>
                    <a:pt x="8622" y="13117"/>
                  </a:lnTo>
                  <a:cubicBezTo>
                    <a:pt x="9271" y="13117"/>
                    <a:pt x="9850" y="12607"/>
                    <a:pt x="9920" y="11959"/>
                  </a:cubicBezTo>
                  <a:lnTo>
                    <a:pt x="11287" y="881"/>
                  </a:lnTo>
                  <a:lnTo>
                    <a:pt x="61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7"/>
            <p:cNvSpPr/>
            <p:nvPr/>
          </p:nvSpPr>
          <p:spPr>
            <a:xfrm>
              <a:off x="3481913" y="1414275"/>
              <a:ext cx="95600" cy="321000"/>
            </a:xfrm>
            <a:custGeom>
              <a:avLst/>
              <a:gdLst/>
              <a:ahLst/>
              <a:cxnLst/>
              <a:rect l="l" t="t" r="r" b="b"/>
              <a:pathLst>
                <a:path w="3824" h="12840" extrusionOk="0">
                  <a:moveTo>
                    <a:pt x="3221" y="0"/>
                  </a:moveTo>
                  <a:lnTo>
                    <a:pt x="2688" y="603"/>
                  </a:lnTo>
                  <a:lnTo>
                    <a:pt x="1321" y="11681"/>
                  </a:lnTo>
                  <a:cubicBezTo>
                    <a:pt x="1228" y="12329"/>
                    <a:pt x="672" y="12839"/>
                    <a:pt x="0" y="12839"/>
                  </a:cubicBezTo>
                  <a:lnTo>
                    <a:pt x="1136" y="12839"/>
                  </a:lnTo>
                  <a:cubicBezTo>
                    <a:pt x="1808" y="12839"/>
                    <a:pt x="2364" y="12329"/>
                    <a:pt x="2457" y="11681"/>
                  </a:cubicBezTo>
                  <a:lnTo>
                    <a:pt x="3824" y="603"/>
                  </a:lnTo>
                  <a:lnTo>
                    <a:pt x="32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7"/>
            <p:cNvSpPr/>
            <p:nvPr/>
          </p:nvSpPr>
          <p:spPr>
            <a:xfrm>
              <a:off x="3521288" y="1564325"/>
              <a:ext cx="52750" cy="50425"/>
            </a:xfrm>
            <a:custGeom>
              <a:avLst/>
              <a:gdLst/>
              <a:ahLst/>
              <a:cxnLst/>
              <a:rect l="l" t="t" r="r" b="b"/>
              <a:pathLst>
                <a:path w="2110" h="2017" extrusionOk="0">
                  <a:moveTo>
                    <a:pt x="210" y="1"/>
                  </a:moveTo>
                  <a:cubicBezTo>
                    <a:pt x="94" y="1"/>
                    <a:pt x="1" y="117"/>
                    <a:pt x="24" y="232"/>
                  </a:cubicBezTo>
                  <a:lnTo>
                    <a:pt x="279" y="1206"/>
                  </a:lnTo>
                  <a:cubicBezTo>
                    <a:pt x="302" y="1368"/>
                    <a:pt x="464" y="1484"/>
                    <a:pt x="650" y="1484"/>
                  </a:cubicBezTo>
                  <a:lnTo>
                    <a:pt x="905" y="2017"/>
                  </a:lnTo>
                  <a:lnTo>
                    <a:pt x="1461" y="1484"/>
                  </a:lnTo>
                  <a:cubicBezTo>
                    <a:pt x="1623" y="1484"/>
                    <a:pt x="1785" y="1368"/>
                    <a:pt x="1832" y="1206"/>
                  </a:cubicBezTo>
                  <a:lnTo>
                    <a:pt x="2064" y="232"/>
                  </a:lnTo>
                  <a:cubicBezTo>
                    <a:pt x="2110" y="117"/>
                    <a:pt x="2017" y="1"/>
                    <a:pt x="18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7"/>
            <p:cNvSpPr/>
            <p:nvPr/>
          </p:nvSpPr>
          <p:spPr>
            <a:xfrm>
              <a:off x="3622113" y="1598525"/>
              <a:ext cx="42325" cy="35925"/>
            </a:xfrm>
            <a:custGeom>
              <a:avLst/>
              <a:gdLst/>
              <a:ahLst/>
              <a:cxnLst/>
              <a:rect l="l" t="t" r="r" b="b"/>
              <a:pathLst>
                <a:path w="1693" h="1437" extrusionOk="0">
                  <a:moveTo>
                    <a:pt x="163" y="0"/>
                  </a:moveTo>
                  <a:cubicBezTo>
                    <a:pt x="70" y="0"/>
                    <a:pt x="0" y="93"/>
                    <a:pt x="24" y="185"/>
                  </a:cubicBezTo>
                  <a:lnTo>
                    <a:pt x="209" y="950"/>
                  </a:lnTo>
                  <a:cubicBezTo>
                    <a:pt x="255" y="1089"/>
                    <a:pt x="371" y="1182"/>
                    <a:pt x="510" y="1182"/>
                  </a:cubicBezTo>
                  <a:lnTo>
                    <a:pt x="881" y="1437"/>
                  </a:lnTo>
                  <a:lnTo>
                    <a:pt x="1182" y="1182"/>
                  </a:lnTo>
                  <a:cubicBezTo>
                    <a:pt x="1298" y="1182"/>
                    <a:pt x="1437" y="1089"/>
                    <a:pt x="1460" y="950"/>
                  </a:cubicBezTo>
                  <a:lnTo>
                    <a:pt x="1669" y="185"/>
                  </a:lnTo>
                  <a:cubicBezTo>
                    <a:pt x="1692" y="93"/>
                    <a:pt x="1600"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7"/>
            <p:cNvSpPr/>
            <p:nvPr/>
          </p:nvSpPr>
          <p:spPr>
            <a:xfrm>
              <a:off x="3591463" y="1628050"/>
              <a:ext cx="78125" cy="106650"/>
            </a:xfrm>
            <a:custGeom>
              <a:avLst/>
              <a:gdLst/>
              <a:ahLst/>
              <a:cxnLst/>
              <a:rect l="l" t="t" r="r" b="b"/>
              <a:pathLst>
                <a:path w="3125" h="4266" extrusionOk="0">
                  <a:moveTo>
                    <a:pt x="1389" y="1"/>
                  </a:moveTo>
                  <a:cubicBezTo>
                    <a:pt x="925" y="1"/>
                    <a:pt x="554" y="302"/>
                    <a:pt x="485" y="743"/>
                  </a:cubicBezTo>
                  <a:lnTo>
                    <a:pt x="114" y="3014"/>
                  </a:lnTo>
                  <a:cubicBezTo>
                    <a:pt x="0" y="3651"/>
                    <a:pt x="490" y="4266"/>
                    <a:pt x="1144" y="4266"/>
                  </a:cubicBezTo>
                  <a:cubicBezTo>
                    <a:pt x="1156" y="4266"/>
                    <a:pt x="1168" y="4266"/>
                    <a:pt x="1180" y="4265"/>
                  </a:cubicBezTo>
                  <a:lnTo>
                    <a:pt x="1945" y="4265"/>
                  </a:lnTo>
                  <a:cubicBezTo>
                    <a:pt x="1957" y="4266"/>
                    <a:pt x="1969" y="4266"/>
                    <a:pt x="1981" y="4266"/>
                  </a:cubicBezTo>
                  <a:cubicBezTo>
                    <a:pt x="2635" y="4266"/>
                    <a:pt x="3125" y="3651"/>
                    <a:pt x="3011" y="3014"/>
                  </a:cubicBezTo>
                  <a:lnTo>
                    <a:pt x="2617" y="743"/>
                  </a:lnTo>
                  <a:cubicBezTo>
                    <a:pt x="2547" y="302"/>
                    <a:pt x="2177" y="1"/>
                    <a:pt x="17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7"/>
            <p:cNvSpPr/>
            <p:nvPr/>
          </p:nvSpPr>
          <p:spPr>
            <a:xfrm>
              <a:off x="3631388" y="1628050"/>
              <a:ext cx="63125" cy="106650"/>
            </a:xfrm>
            <a:custGeom>
              <a:avLst/>
              <a:gdLst/>
              <a:ahLst/>
              <a:cxnLst/>
              <a:rect l="l" t="t" r="r" b="b"/>
              <a:pathLst>
                <a:path w="2525" h="4266" extrusionOk="0">
                  <a:moveTo>
                    <a:pt x="209" y="4265"/>
                  </a:moveTo>
                  <a:cubicBezTo>
                    <a:pt x="221" y="4266"/>
                    <a:pt x="233" y="4266"/>
                    <a:pt x="245" y="4266"/>
                  </a:cubicBezTo>
                  <a:cubicBezTo>
                    <a:pt x="257" y="4266"/>
                    <a:pt x="269" y="4266"/>
                    <a:pt x="281" y="4265"/>
                  </a:cubicBezTo>
                  <a:close/>
                  <a:moveTo>
                    <a:pt x="0" y="1"/>
                  </a:moveTo>
                  <a:cubicBezTo>
                    <a:pt x="441" y="1"/>
                    <a:pt x="835" y="302"/>
                    <a:pt x="904" y="743"/>
                  </a:cubicBezTo>
                  <a:lnTo>
                    <a:pt x="1275" y="3014"/>
                  </a:lnTo>
                  <a:cubicBezTo>
                    <a:pt x="1387" y="3639"/>
                    <a:pt x="917" y="4243"/>
                    <a:pt x="281" y="4265"/>
                  </a:cubicBezTo>
                  <a:lnTo>
                    <a:pt x="1344" y="4265"/>
                  </a:lnTo>
                  <a:cubicBezTo>
                    <a:pt x="1357" y="4266"/>
                    <a:pt x="1369" y="4266"/>
                    <a:pt x="1381" y="4266"/>
                  </a:cubicBezTo>
                  <a:cubicBezTo>
                    <a:pt x="2035" y="4266"/>
                    <a:pt x="2524" y="3651"/>
                    <a:pt x="2410" y="3014"/>
                  </a:cubicBezTo>
                  <a:lnTo>
                    <a:pt x="2040" y="743"/>
                  </a:lnTo>
                  <a:cubicBezTo>
                    <a:pt x="1970" y="302"/>
                    <a:pt x="1576"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7"/>
            <p:cNvSpPr/>
            <p:nvPr/>
          </p:nvSpPr>
          <p:spPr>
            <a:xfrm>
              <a:off x="3483063" y="1601400"/>
              <a:ext cx="102575" cy="133300"/>
            </a:xfrm>
            <a:custGeom>
              <a:avLst/>
              <a:gdLst/>
              <a:ahLst/>
              <a:cxnLst/>
              <a:rect l="l" t="t" r="r" b="b"/>
              <a:pathLst>
                <a:path w="4103" h="5332" extrusionOk="0">
                  <a:moveTo>
                    <a:pt x="1715" y="1"/>
                  </a:moveTo>
                  <a:cubicBezTo>
                    <a:pt x="1182" y="1"/>
                    <a:pt x="696" y="395"/>
                    <a:pt x="603" y="951"/>
                  </a:cubicBezTo>
                  <a:lnTo>
                    <a:pt x="139" y="3755"/>
                  </a:lnTo>
                  <a:cubicBezTo>
                    <a:pt x="0" y="4590"/>
                    <a:pt x="626" y="5331"/>
                    <a:pt x="1460" y="5331"/>
                  </a:cubicBezTo>
                  <a:lnTo>
                    <a:pt x="2619" y="5331"/>
                  </a:lnTo>
                  <a:cubicBezTo>
                    <a:pt x="3477" y="5331"/>
                    <a:pt x="4102" y="4590"/>
                    <a:pt x="3963" y="3755"/>
                  </a:cubicBezTo>
                  <a:lnTo>
                    <a:pt x="3477" y="951"/>
                  </a:lnTo>
                  <a:cubicBezTo>
                    <a:pt x="3384" y="395"/>
                    <a:pt x="2920" y="1"/>
                    <a:pt x="23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7"/>
            <p:cNvSpPr/>
            <p:nvPr/>
          </p:nvSpPr>
          <p:spPr>
            <a:xfrm>
              <a:off x="3540413" y="1601400"/>
              <a:ext cx="71875" cy="133300"/>
            </a:xfrm>
            <a:custGeom>
              <a:avLst/>
              <a:gdLst/>
              <a:ahLst/>
              <a:cxnLst/>
              <a:rect l="l" t="t" r="r" b="b"/>
              <a:pathLst>
                <a:path w="2875" h="5332" extrusionOk="0">
                  <a:moveTo>
                    <a:pt x="1" y="1"/>
                  </a:moveTo>
                  <a:cubicBezTo>
                    <a:pt x="557" y="1"/>
                    <a:pt x="1020" y="395"/>
                    <a:pt x="1113" y="951"/>
                  </a:cubicBezTo>
                  <a:lnTo>
                    <a:pt x="1600" y="3755"/>
                  </a:lnTo>
                  <a:cubicBezTo>
                    <a:pt x="1735" y="4565"/>
                    <a:pt x="1128" y="5309"/>
                    <a:pt x="329" y="5331"/>
                  </a:cubicBezTo>
                  <a:lnTo>
                    <a:pt x="1391" y="5331"/>
                  </a:lnTo>
                  <a:cubicBezTo>
                    <a:pt x="2226" y="5331"/>
                    <a:pt x="2874" y="4590"/>
                    <a:pt x="2735" y="3755"/>
                  </a:cubicBezTo>
                  <a:lnTo>
                    <a:pt x="2249" y="951"/>
                  </a:lnTo>
                  <a:cubicBezTo>
                    <a:pt x="2156" y="395"/>
                    <a:pt x="1693" y="1"/>
                    <a:pt x="1136" y="1"/>
                  </a:cubicBezTo>
                  <a:close/>
                  <a:moveTo>
                    <a:pt x="256" y="5331"/>
                  </a:moveTo>
                  <a:cubicBezTo>
                    <a:pt x="268" y="5332"/>
                    <a:pt x="280" y="5332"/>
                    <a:pt x="293" y="5332"/>
                  </a:cubicBezTo>
                  <a:cubicBezTo>
                    <a:pt x="305" y="5332"/>
                    <a:pt x="317" y="5332"/>
                    <a:pt x="329" y="533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7"/>
            <p:cNvSpPr/>
            <p:nvPr/>
          </p:nvSpPr>
          <p:spPr>
            <a:xfrm>
              <a:off x="3372388" y="1593875"/>
              <a:ext cx="107225" cy="57250"/>
            </a:xfrm>
            <a:custGeom>
              <a:avLst/>
              <a:gdLst/>
              <a:ahLst/>
              <a:cxnLst/>
              <a:rect l="l" t="t" r="r" b="b"/>
              <a:pathLst>
                <a:path w="4289" h="2290" extrusionOk="0">
                  <a:moveTo>
                    <a:pt x="4010" y="1"/>
                  </a:moveTo>
                  <a:cubicBezTo>
                    <a:pt x="4014" y="1"/>
                    <a:pt x="4018" y="1"/>
                    <a:pt x="4022" y="1"/>
                  </a:cubicBezTo>
                  <a:lnTo>
                    <a:pt x="4022" y="1"/>
                  </a:lnTo>
                  <a:cubicBezTo>
                    <a:pt x="4026" y="1"/>
                    <a:pt x="4030" y="1"/>
                    <a:pt x="4033" y="1"/>
                  </a:cubicBezTo>
                  <a:close/>
                  <a:moveTo>
                    <a:pt x="4022" y="1"/>
                  </a:moveTo>
                  <a:cubicBezTo>
                    <a:pt x="3865" y="7"/>
                    <a:pt x="3732" y="144"/>
                    <a:pt x="3732" y="302"/>
                  </a:cubicBezTo>
                  <a:cubicBezTo>
                    <a:pt x="3732" y="765"/>
                    <a:pt x="3338" y="1136"/>
                    <a:pt x="2875" y="1159"/>
                  </a:cubicBezTo>
                  <a:lnTo>
                    <a:pt x="1345" y="1159"/>
                  </a:lnTo>
                  <a:lnTo>
                    <a:pt x="1345" y="696"/>
                  </a:lnTo>
                  <a:cubicBezTo>
                    <a:pt x="1345" y="628"/>
                    <a:pt x="1295" y="585"/>
                    <a:pt x="1242" y="585"/>
                  </a:cubicBezTo>
                  <a:cubicBezTo>
                    <a:pt x="1222" y="585"/>
                    <a:pt x="1202" y="591"/>
                    <a:pt x="1183" y="603"/>
                  </a:cubicBezTo>
                  <a:lnTo>
                    <a:pt x="163" y="1229"/>
                  </a:lnTo>
                  <a:cubicBezTo>
                    <a:pt x="1" y="1322"/>
                    <a:pt x="1" y="1553"/>
                    <a:pt x="163" y="1646"/>
                  </a:cubicBezTo>
                  <a:lnTo>
                    <a:pt x="1183" y="2272"/>
                  </a:lnTo>
                  <a:cubicBezTo>
                    <a:pt x="1202" y="2284"/>
                    <a:pt x="1222" y="2290"/>
                    <a:pt x="1242" y="2290"/>
                  </a:cubicBezTo>
                  <a:cubicBezTo>
                    <a:pt x="1295" y="2290"/>
                    <a:pt x="1345" y="2247"/>
                    <a:pt x="1345" y="2179"/>
                  </a:cubicBezTo>
                  <a:lnTo>
                    <a:pt x="1345" y="1716"/>
                  </a:lnTo>
                  <a:lnTo>
                    <a:pt x="2875" y="1716"/>
                  </a:lnTo>
                  <a:cubicBezTo>
                    <a:pt x="3663" y="1716"/>
                    <a:pt x="4288" y="1090"/>
                    <a:pt x="4288" y="302"/>
                  </a:cubicBezTo>
                  <a:cubicBezTo>
                    <a:pt x="4288" y="144"/>
                    <a:pt x="4178" y="7"/>
                    <a:pt x="40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7"/>
            <p:cNvSpPr/>
            <p:nvPr/>
          </p:nvSpPr>
          <p:spPr>
            <a:xfrm>
              <a:off x="3366613" y="1512975"/>
              <a:ext cx="107200" cy="57175"/>
            </a:xfrm>
            <a:custGeom>
              <a:avLst/>
              <a:gdLst/>
              <a:ahLst/>
              <a:cxnLst/>
              <a:rect l="l" t="t" r="r" b="b"/>
              <a:pathLst>
                <a:path w="4288" h="2287" extrusionOk="0">
                  <a:moveTo>
                    <a:pt x="3078" y="1"/>
                  </a:moveTo>
                  <a:cubicBezTo>
                    <a:pt x="3014" y="1"/>
                    <a:pt x="2943" y="59"/>
                    <a:pt x="2943" y="131"/>
                  </a:cubicBezTo>
                  <a:lnTo>
                    <a:pt x="2943" y="571"/>
                  </a:lnTo>
                  <a:lnTo>
                    <a:pt x="1414" y="571"/>
                  </a:lnTo>
                  <a:cubicBezTo>
                    <a:pt x="626" y="571"/>
                    <a:pt x="0" y="1220"/>
                    <a:pt x="0" y="2008"/>
                  </a:cubicBezTo>
                  <a:cubicBezTo>
                    <a:pt x="0" y="2194"/>
                    <a:pt x="145" y="2286"/>
                    <a:pt x="290" y="2286"/>
                  </a:cubicBezTo>
                  <a:cubicBezTo>
                    <a:pt x="435" y="2286"/>
                    <a:pt x="580" y="2194"/>
                    <a:pt x="580" y="2008"/>
                  </a:cubicBezTo>
                  <a:lnTo>
                    <a:pt x="556" y="1985"/>
                  </a:lnTo>
                  <a:cubicBezTo>
                    <a:pt x="580" y="1522"/>
                    <a:pt x="950" y="1151"/>
                    <a:pt x="1414" y="1151"/>
                  </a:cubicBezTo>
                  <a:lnTo>
                    <a:pt x="2943" y="1151"/>
                  </a:lnTo>
                  <a:lnTo>
                    <a:pt x="2943" y="1614"/>
                  </a:lnTo>
                  <a:cubicBezTo>
                    <a:pt x="2943" y="1668"/>
                    <a:pt x="3013" y="1722"/>
                    <a:pt x="3077" y="1722"/>
                  </a:cubicBezTo>
                  <a:cubicBezTo>
                    <a:pt x="3095" y="1722"/>
                    <a:pt x="3113" y="1718"/>
                    <a:pt x="3129" y="1707"/>
                  </a:cubicBezTo>
                  <a:lnTo>
                    <a:pt x="4149" y="1058"/>
                  </a:lnTo>
                  <a:cubicBezTo>
                    <a:pt x="4288" y="965"/>
                    <a:pt x="4288" y="757"/>
                    <a:pt x="4149" y="664"/>
                  </a:cubicBezTo>
                  <a:lnTo>
                    <a:pt x="3129" y="15"/>
                  </a:lnTo>
                  <a:cubicBezTo>
                    <a:pt x="3114" y="5"/>
                    <a:pt x="3096" y="1"/>
                    <a:pt x="30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7"/>
            <p:cNvSpPr/>
            <p:nvPr/>
          </p:nvSpPr>
          <p:spPr>
            <a:xfrm>
              <a:off x="3246663" y="1376600"/>
              <a:ext cx="326800" cy="52750"/>
            </a:xfrm>
            <a:custGeom>
              <a:avLst/>
              <a:gdLst/>
              <a:ahLst/>
              <a:cxnLst/>
              <a:rect l="l" t="t" r="r" b="b"/>
              <a:pathLst>
                <a:path w="13072" h="2110" extrusionOk="0">
                  <a:moveTo>
                    <a:pt x="580" y="1"/>
                  </a:moveTo>
                  <a:cubicBezTo>
                    <a:pt x="256" y="1"/>
                    <a:pt x="1" y="256"/>
                    <a:pt x="1" y="580"/>
                  </a:cubicBezTo>
                  <a:lnTo>
                    <a:pt x="1" y="1531"/>
                  </a:lnTo>
                  <a:cubicBezTo>
                    <a:pt x="1" y="1855"/>
                    <a:pt x="256" y="2110"/>
                    <a:pt x="580" y="2110"/>
                  </a:cubicBezTo>
                  <a:lnTo>
                    <a:pt x="12492" y="2110"/>
                  </a:lnTo>
                  <a:cubicBezTo>
                    <a:pt x="12794" y="2110"/>
                    <a:pt x="13072" y="1855"/>
                    <a:pt x="13072" y="1531"/>
                  </a:cubicBezTo>
                  <a:lnTo>
                    <a:pt x="13072" y="580"/>
                  </a:lnTo>
                  <a:cubicBezTo>
                    <a:pt x="13072" y="256"/>
                    <a:pt x="12794" y="1"/>
                    <a:pt x="12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7"/>
            <p:cNvSpPr/>
            <p:nvPr/>
          </p:nvSpPr>
          <p:spPr>
            <a:xfrm>
              <a:off x="3557213" y="1376600"/>
              <a:ext cx="42900" cy="52750"/>
            </a:xfrm>
            <a:custGeom>
              <a:avLst/>
              <a:gdLst/>
              <a:ahLst/>
              <a:cxnLst/>
              <a:rect l="l" t="t" r="r" b="b"/>
              <a:pathLst>
                <a:path w="1716" h="2110" extrusionOk="0">
                  <a:moveTo>
                    <a:pt x="1" y="1"/>
                  </a:moveTo>
                  <a:cubicBezTo>
                    <a:pt x="302" y="1"/>
                    <a:pt x="580" y="256"/>
                    <a:pt x="580" y="580"/>
                  </a:cubicBezTo>
                  <a:lnTo>
                    <a:pt x="580" y="1531"/>
                  </a:lnTo>
                  <a:cubicBezTo>
                    <a:pt x="580" y="1855"/>
                    <a:pt x="302" y="2110"/>
                    <a:pt x="1" y="2110"/>
                  </a:cubicBezTo>
                  <a:lnTo>
                    <a:pt x="1113" y="2110"/>
                  </a:lnTo>
                  <a:cubicBezTo>
                    <a:pt x="1438" y="2110"/>
                    <a:pt x="1693" y="1855"/>
                    <a:pt x="1693" y="1531"/>
                  </a:cubicBezTo>
                  <a:lnTo>
                    <a:pt x="1693" y="580"/>
                  </a:lnTo>
                  <a:lnTo>
                    <a:pt x="1716" y="580"/>
                  </a:lnTo>
                  <a:cubicBezTo>
                    <a:pt x="1716" y="256"/>
                    <a:pt x="1438"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7"/>
            <p:cNvSpPr/>
            <p:nvPr/>
          </p:nvSpPr>
          <p:spPr>
            <a:xfrm>
              <a:off x="3276813" y="1642400"/>
              <a:ext cx="28400" cy="92300"/>
            </a:xfrm>
            <a:custGeom>
              <a:avLst/>
              <a:gdLst/>
              <a:ahLst/>
              <a:cxnLst/>
              <a:rect l="l" t="t" r="r" b="b"/>
              <a:pathLst>
                <a:path w="1136" h="3692" extrusionOk="0">
                  <a:moveTo>
                    <a:pt x="559" y="1"/>
                  </a:moveTo>
                  <a:cubicBezTo>
                    <a:pt x="307" y="1"/>
                    <a:pt x="58" y="157"/>
                    <a:pt x="0" y="470"/>
                  </a:cubicBezTo>
                  <a:lnTo>
                    <a:pt x="0" y="3112"/>
                  </a:lnTo>
                  <a:cubicBezTo>
                    <a:pt x="0" y="3432"/>
                    <a:pt x="249" y="3685"/>
                    <a:pt x="568" y="3691"/>
                  </a:cubicBezTo>
                  <a:lnTo>
                    <a:pt x="568" y="3691"/>
                  </a:lnTo>
                  <a:cubicBezTo>
                    <a:pt x="887" y="3685"/>
                    <a:pt x="1136" y="3432"/>
                    <a:pt x="1136" y="3112"/>
                  </a:cubicBezTo>
                  <a:lnTo>
                    <a:pt x="1136" y="470"/>
                  </a:lnTo>
                  <a:cubicBezTo>
                    <a:pt x="1066" y="157"/>
                    <a:pt x="811" y="1"/>
                    <a:pt x="559" y="1"/>
                  </a:cubicBezTo>
                  <a:close/>
                  <a:moveTo>
                    <a:pt x="568" y="3691"/>
                  </a:moveTo>
                  <a:cubicBezTo>
                    <a:pt x="564" y="3691"/>
                    <a:pt x="560" y="3691"/>
                    <a:pt x="556" y="3691"/>
                  </a:cubicBezTo>
                  <a:lnTo>
                    <a:pt x="579" y="3691"/>
                  </a:lnTo>
                  <a:cubicBezTo>
                    <a:pt x="576" y="3691"/>
                    <a:pt x="572" y="3691"/>
                    <a:pt x="568" y="36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57"/>
          <p:cNvGrpSpPr/>
          <p:nvPr/>
        </p:nvGrpSpPr>
        <p:grpSpPr>
          <a:xfrm>
            <a:off x="4739763" y="1264100"/>
            <a:ext cx="414825" cy="471175"/>
            <a:chOff x="4739763" y="1264100"/>
            <a:chExt cx="414825" cy="471175"/>
          </a:xfrm>
        </p:grpSpPr>
        <p:sp>
          <p:nvSpPr>
            <p:cNvPr id="2664" name="Google Shape;2664;p57"/>
            <p:cNvSpPr/>
            <p:nvPr/>
          </p:nvSpPr>
          <p:spPr>
            <a:xfrm>
              <a:off x="4740888" y="1394200"/>
              <a:ext cx="46375" cy="62400"/>
            </a:xfrm>
            <a:custGeom>
              <a:avLst/>
              <a:gdLst/>
              <a:ahLst/>
              <a:cxnLst/>
              <a:rect l="l" t="t" r="r" b="b"/>
              <a:pathLst>
                <a:path w="1855" h="2496" extrusionOk="0">
                  <a:moveTo>
                    <a:pt x="884" y="0"/>
                  </a:moveTo>
                  <a:cubicBezTo>
                    <a:pt x="454" y="0"/>
                    <a:pt x="23" y="285"/>
                    <a:pt x="1" y="873"/>
                  </a:cubicBezTo>
                  <a:lnTo>
                    <a:pt x="1" y="1313"/>
                  </a:lnTo>
                  <a:cubicBezTo>
                    <a:pt x="1" y="1568"/>
                    <a:pt x="1" y="1823"/>
                    <a:pt x="24" y="2078"/>
                  </a:cubicBezTo>
                  <a:cubicBezTo>
                    <a:pt x="47" y="2148"/>
                    <a:pt x="47" y="2194"/>
                    <a:pt x="47" y="2240"/>
                  </a:cubicBezTo>
                  <a:lnTo>
                    <a:pt x="673" y="2495"/>
                  </a:lnTo>
                  <a:lnTo>
                    <a:pt x="1855" y="2217"/>
                  </a:lnTo>
                  <a:lnTo>
                    <a:pt x="1762" y="919"/>
                  </a:lnTo>
                  <a:cubicBezTo>
                    <a:pt x="1786" y="314"/>
                    <a:pt x="1335" y="0"/>
                    <a:pt x="8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5107638" y="1398825"/>
              <a:ext cx="37100" cy="57775"/>
            </a:xfrm>
            <a:custGeom>
              <a:avLst/>
              <a:gdLst/>
              <a:ahLst/>
              <a:cxnLst/>
              <a:rect l="l" t="t" r="r" b="b"/>
              <a:pathLst>
                <a:path w="1484" h="2311" extrusionOk="0">
                  <a:moveTo>
                    <a:pt x="536" y="0"/>
                  </a:moveTo>
                  <a:cubicBezTo>
                    <a:pt x="474" y="0"/>
                    <a:pt x="425" y="12"/>
                    <a:pt x="395" y="39"/>
                  </a:cubicBezTo>
                  <a:cubicBezTo>
                    <a:pt x="186" y="224"/>
                    <a:pt x="70" y="479"/>
                    <a:pt x="70" y="734"/>
                  </a:cubicBezTo>
                  <a:lnTo>
                    <a:pt x="1" y="2032"/>
                  </a:lnTo>
                  <a:lnTo>
                    <a:pt x="1183" y="2310"/>
                  </a:lnTo>
                  <a:cubicBezTo>
                    <a:pt x="1183" y="2310"/>
                    <a:pt x="1484" y="827"/>
                    <a:pt x="1461" y="665"/>
                  </a:cubicBezTo>
                  <a:lnTo>
                    <a:pt x="1484" y="665"/>
                  </a:lnTo>
                  <a:cubicBezTo>
                    <a:pt x="1464" y="316"/>
                    <a:pt x="847" y="0"/>
                    <a:pt x="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5118063" y="1394575"/>
              <a:ext cx="36525" cy="55650"/>
            </a:xfrm>
            <a:custGeom>
              <a:avLst/>
              <a:gdLst/>
              <a:ahLst/>
              <a:cxnLst/>
              <a:rect l="l" t="t" r="r" b="b"/>
              <a:pathLst>
                <a:path w="1461" h="2226" extrusionOk="0">
                  <a:moveTo>
                    <a:pt x="580" y="0"/>
                  </a:moveTo>
                  <a:cubicBezTo>
                    <a:pt x="372" y="0"/>
                    <a:pt x="163" y="70"/>
                    <a:pt x="1" y="209"/>
                  </a:cubicBezTo>
                  <a:cubicBezTo>
                    <a:pt x="186" y="371"/>
                    <a:pt x="302" y="603"/>
                    <a:pt x="325" y="858"/>
                  </a:cubicBezTo>
                  <a:lnTo>
                    <a:pt x="325" y="1298"/>
                  </a:lnTo>
                  <a:cubicBezTo>
                    <a:pt x="325" y="1553"/>
                    <a:pt x="302" y="1808"/>
                    <a:pt x="279" y="2063"/>
                  </a:cubicBezTo>
                  <a:cubicBezTo>
                    <a:pt x="650" y="2156"/>
                    <a:pt x="1020" y="2202"/>
                    <a:pt x="1391" y="2225"/>
                  </a:cubicBezTo>
                  <a:cubicBezTo>
                    <a:pt x="1414" y="2179"/>
                    <a:pt x="1414" y="2133"/>
                    <a:pt x="1414" y="2063"/>
                  </a:cubicBezTo>
                  <a:cubicBezTo>
                    <a:pt x="1438" y="1808"/>
                    <a:pt x="1461" y="1553"/>
                    <a:pt x="1461" y="1298"/>
                  </a:cubicBezTo>
                  <a:lnTo>
                    <a:pt x="1461" y="835"/>
                  </a:lnTo>
                  <a:cubicBezTo>
                    <a:pt x="1438" y="418"/>
                    <a:pt x="1136" y="70"/>
                    <a:pt x="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4743213" y="1276100"/>
              <a:ext cx="348225" cy="308400"/>
            </a:xfrm>
            <a:custGeom>
              <a:avLst/>
              <a:gdLst/>
              <a:ahLst/>
              <a:cxnLst/>
              <a:rect l="l" t="t" r="r" b="b"/>
              <a:pathLst>
                <a:path w="13929" h="12336" extrusionOk="0">
                  <a:moveTo>
                    <a:pt x="6038" y="1"/>
                  </a:moveTo>
                  <a:cubicBezTo>
                    <a:pt x="5814" y="1"/>
                    <a:pt x="5649" y="21"/>
                    <a:pt x="5562" y="58"/>
                  </a:cubicBezTo>
                  <a:cubicBezTo>
                    <a:pt x="0" y="2491"/>
                    <a:pt x="487" y="10533"/>
                    <a:pt x="6304" y="12271"/>
                  </a:cubicBezTo>
                  <a:cubicBezTo>
                    <a:pt x="6455" y="12318"/>
                    <a:pt x="6600" y="12335"/>
                    <a:pt x="6742" y="12335"/>
                  </a:cubicBezTo>
                  <a:cubicBezTo>
                    <a:pt x="7170" y="12335"/>
                    <a:pt x="7579" y="12179"/>
                    <a:pt x="8065" y="12179"/>
                  </a:cubicBezTo>
                  <a:cubicBezTo>
                    <a:pt x="8065" y="12179"/>
                    <a:pt x="8154" y="12186"/>
                    <a:pt x="8308" y="12186"/>
                  </a:cubicBezTo>
                  <a:cubicBezTo>
                    <a:pt x="9410" y="12186"/>
                    <a:pt x="13888" y="11829"/>
                    <a:pt x="13929" y="6037"/>
                  </a:cubicBezTo>
                  <a:cubicBezTo>
                    <a:pt x="13929" y="1403"/>
                    <a:pt x="7907" y="1"/>
                    <a:pt x="6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7"/>
            <p:cNvSpPr/>
            <p:nvPr/>
          </p:nvSpPr>
          <p:spPr>
            <a:xfrm>
              <a:off x="4988288" y="1347075"/>
              <a:ext cx="122275" cy="236400"/>
            </a:xfrm>
            <a:custGeom>
              <a:avLst/>
              <a:gdLst/>
              <a:ahLst/>
              <a:cxnLst/>
              <a:rect l="l" t="t" r="r" b="b"/>
              <a:pathLst>
                <a:path w="4891" h="9456" extrusionOk="0">
                  <a:moveTo>
                    <a:pt x="3523" y="0"/>
                  </a:moveTo>
                  <a:cubicBezTo>
                    <a:pt x="3239" y="0"/>
                    <a:pt x="3036" y="185"/>
                    <a:pt x="3199" y="556"/>
                  </a:cubicBezTo>
                  <a:cubicBezTo>
                    <a:pt x="4612" y="3754"/>
                    <a:pt x="3245" y="7509"/>
                    <a:pt x="116" y="9061"/>
                  </a:cubicBezTo>
                  <a:cubicBezTo>
                    <a:pt x="1" y="9247"/>
                    <a:pt x="70" y="9409"/>
                    <a:pt x="255" y="9455"/>
                  </a:cubicBezTo>
                  <a:cubicBezTo>
                    <a:pt x="3013" y="8621"/>
                    <a:pt x="4890" y="6072"/>
                    <a:pt x="4890" y="3198"/>
                  </a:cubicBezTo>
                  <a:cubicBezTo>
                    <a:pt x="4890" y="2294"/>
                    <a:pt x="4705" y="1391"/>
                    <a:pt x="4334" y="556"/>
                  </a:cubicBezTo>
                  <a:cubicBezTo>
                    <a:pt x="4172" y="185"/>
                    <a:pt x="3807" y="0"/>
                    <a:pt x="35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7"/>
            <p:cNvSpPr/>
            <p:nvPr/>
          </p:nvSpPr>
          <p:spPr>
            <a:xfrm>
              <a:off x="4739763" y="1427425"/>
              <a:ext cx="125725" cy="235425"/>
            </a:xfrm>
            <a:custGeom>
              <a:avLst/>
              <a:gdLst/>
              <a:ahLst/>
              <a:cxnLst/>
              <a:rect l="l" t="t" r="r" b="b"/>
              <a:pathLst>
                <a:path w="5029" h="9417" extrusionOk="0">
                  <a:moveTo>
                    <a:pt x="978" y="0"/>
                  </a:moveTo>
                  <a:cubicBezTo>
                    <a:pt x="491" y="0"/>
                    <a:pt x="1" y="379"/>
                    <a:pt x="69" y="1004"/>
                  </a:cubicBezTo>
                  <a:cubicBezTo>
                    <a:pt x="301" y="2951"/>
                    <a:pt x="1228" y="4758"/>
                    <a:pt x="2688" y="6102"/>
                  </a:cubicBezTo>
                  <a:cubicBezTo>
                    <a:pt x="2989" y="6381"/>
                    <a:pt x="3174" y="6798"/>
                    <a:pt x="3174" y="7215"/>
                  </a:cubicBezTo>
                  <a:lnTo>
                    <a:pt x="3174" y="8675"/>
                  </a:lnTo>
                  <a:lnTo>
                    <a:pt x="4565" y="9416"/>
                  </a:lnTo>
                  <a:lnTo>
                    <a:pt x="5028" y="6867"/>
                  </a:lnTo>
                  <a:cubicBezTo>
                    <a:pt x="5028" y="6612"/>
                    <a:pt x="4658" y="4619"/>
                    <a:pt x="4542" y="4225"/>
                  </a:cubicBezTo>
                  <a:cubicBezTo>
                    <a:pt x="4542" y="4225"/>
                    <a:pt x="3858" y="2687"/>
                    <a:pt x="3701" y="2687"/>
                  </a:cubicBezTo>
                  <a:cubicBezTo>
                    <a:pt x="3695" y="2687"/>
                    <a:pt x="3689" y="2690"/>
                    <a:pt x="3684" y="2696"/>
                  </a:cubicBezTo>
                  <a:cubicBezTo>
                    <a:pt x="3592" y="2812"/>
                    <a:pt x="3545" y="2974"/>
                    <a:pt x="3545" y="3113"/>
                  </a:cubicBezTo>
                  <a:cubicBezTo>
                    <a:pt x="3545" y="3136"/>
                    <a:pt x="3545" y="3182"/>
                    <a:pt x="3545" y="3206"/>
                  </a:cubicBezTo>
                  <a:lnTo>
                    <a:pt x="3661" y="4272"/>
                  </a:lnTo>
                  <a:cubicBezTo>
                    <a:pt x="3677" y="4333"/>
                    <a:pt x="3620" y="4385"/>
                    <a:pt x="3553" y="4385"/>
                  </a:cubicBezTo>
                  <a:cubicBezTo>
                    <a:pt x="3519" y="4385"/>
                    <a:pt x="3483" y="4372"/>
                    <a:pt x="3452" y="4341"/>
                  </a:cubicBezTo>
                  <a:cubicBezTo>
                    <a:pt x="2525" y="3321"/>
                    <a:pt x="1946" y="2000"/>
                    <a:pt x="1807" y="633"/>
                  </a:cubicBezTo>
                  <a:lnTo>
                    <a:pt x="1807" y="610"/>
                  </a:lnTo>
                  <a:cubicBezTo>
                    <a:pt x="1663" y="188"/>
                    <a:pt x="1322" y="0"/>
                    <a:pt x="9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7"/>
            <p:cNvSpPr/>
            <p:nvPr/>
          </p:nvSpPr>
          <p:spPr>
            <a:xfrm>
              <a:off x="4831863" y="1488225"/>
              <a:ext cx="48675" cy="165925"/>
            </a:xfrm>
            <a:custGeom>
              <a:avLst/>
              <a:gdLst/>
              <a:ahLst/>
              <a:cxnLst/>
              <a:rect l="l" t="t" r="r" b="b"/>
              <a:pathLst>
                <a:path w="1947" h="6637" extrusionOk="0">
                  <a:moveTo>
                    <a:pt x="571" y="1"/>
                  </a:moveTo>
                  <a:cubicBezTo>
                    <a:pt x="359" y="1"/>
                    <a:pt x="145" y="93"/>
                    <a:pt x="0" y="287"/>
                  </a:cubicBezTo>
                  <a:cubicBezTo>
                    <a:pt x="47" y="356"/>
                    <a:pt x="93" y="426"/>
                    <a:pt x="116" y="519"/>
                  </a:cubicBezTo>
                  <a:lnTo>
                    <a:pt x="487" y="1816"/>
                  </a:lnTo>
                  <a:cubicBezTo>
                    <a:pt x="580" y="2210"/>
                    <a:pt x="672" y="2628"/>
                    <a:pt x="742" y="3022"/>
                  </a:cubicBezTo>
                  <a:cubicBezTo>
                    <a:pt x="765" y="3184"/>
                    <a:pt x="765" y="3346"/>
                    <a:pt x="788" y="3508"/>
                  </a:cubicBezTo>
                  <a:cubicBezTo>
                    <a:pt x="811" y="3763"/>
                    <a:pt x="811" y="4018"/>
                    <a:pt x="811" y="4273"/>
                  </a:cubicBezTo>
                  <a:lnTo>
                    <a:pt x="811" y="6637"/>
                  </a:lnTo>
                  <a:lnTo>
                    <a:pt x="1947" y="6220"/>
                  </a:lnTo>
                  <a:lnTo>
                    <a:pt x="1947" y="4273"/>
                  </a:lnTo>
                  <a:cubicBezTo>
                    <a:pt x="1947" y="4018"/>
                    <a:pt x="1947" y="3763"/>
                    <a:pt x="1924" y="3508"/>
                  </a:cubicBezTo>
                  <a:cubicBezTo>
                    <a:pt x="1901" y="3346"/>
                    <a:pt x="1901" y="3184"/>
                    <a:pt x="1877" y="3022"/>
                  </a:cubicBezTo>
                  <a:cubicBezTo>
                    <a:pt x="1808" y="2628"/>
                    <a:pt x="1715" y="2210"/>
                    <a:pt x="1622" y="1816"/>
                  </a:cubicBezTo>
                  <a:lnTo>
                    <a:pt x="1252" y="519"/>
                  </a:lnTo>
                  <a:cubicBezTo>
                    <a:pt x="1157" y="181"/>
                    <a:pt x="866"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7"/>
            <p:cNvSpPr/>
            <p:nvPr/>
          </p:nvSpPr>
          <p:spPr>
            <a:xfrm>
              <a:off x="4795938" y="1644275"/>
              <a:ext cx="82300" cy="91000"/>
            </a:xfrm>
            <a:custGeom>
              <a:avLst/>
              <a:gdLst/>
              <a:ahLst/>
              <a:cxnLst/>
              <a:rect l="l" t="t" r="r" b="b"/>
              <a:pathLst>
                <a:path w="3292" h="3640" extrusionOk="0">
                  <a:moveTo>
                    <a:pt x="371" y="1"/>
                  </a:moveTo>
                  <a:cubicBezTo>
                    <a:pt x="163" y="1"/>
                    <a:pt x="0" y="163"/>
                    <a:pt x="0" y="395"/>
                  </a:cubicBezTo>
                  <a:lnTo>
                    <a:pt x="0" y="3269"/>
                  </a:lnTo>
                  <a:cubicBezTo>
                    <a:pt x="0" y="3477"/>
                    <a:pt x="163" y="3639"/>
                    <a:pt x="371" y="3639"/>
                  </a:cubicBezTo>
                  <a:lnTo>
                    <a:pt x="371" y="3616"/>
                  </a:lnTo>
                  <a:lnTo>
                    <a:pt x="2272" y="3616"/>
                  </a:lnTo>
                  <a:lnTo>
                    <a:pt x="2689" y="3408"/>
                  </a:lnTo>
                  <a:cubicBezTo>
                    <a:pt x="2689" y="3408"/>
                    <a:pt x="2746" y="3412"/>
                    <a:pt x="2825" y="3412"/>
                  </a:cubicBezTo>
                  <a:cubicBezTo>
                    <a:pt x="3002" y="3412"/>
                    <a:pt x="3291" y="3390"/>
                    <a:pt x="3291" y="3245"/>
                  </a:cubicBezTo>
                  <a:lnTo>
                    <a:pt x="3291" y="395"/>
                  </a:lnTo>
                  <a:cubicBezTo>
                    <a:pt x="3291" y="163"/>
                    <a:pt x="3129"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7"/>
            <p:cNvSpPr/>
            <p:nvPr/>
          </p:nvSpPr>
          <p:spPr>
            <a:xfrm>
              <a:off x="4867188" y="1644275"/>
              <a:ext cx="37700" cy="91000"/>
            </a:xfrm>
            <a:custGeom>
              <a:avLst/>
              <a:gdLst/>
              <a:ahLst/>
              <a:cxnLst/>
              <a:rect l="l" t="t" r="r" b="b"/>
              <a:pathLst>
                <a:path w="1508" h="3640" extrusionOk="0">
                  <a:moveTo>
                    <a:pt x="1" y="1"/>
                  </a:moveTo>
                  <a:cubicBezTo>
                    <a:pt x="209" y="1"/>
                    <a:pt x="372" y="163"/>
                    <a:pt x="372" y="372"/>
                  </a:cubicBezTo>
                  <a:lnTo>
                    <a:pt x="372" y="2689"/>
                  </a:lnTo>
                  <a:lnTo>
                    <a:pt x="186" y="3639"/>
                  </a:lnTo>
                  <a:lnTo>
                    <a:pt x="1137" y="3639"/>
                  </a:lnTo>
                  <a:cubicBezTo>
                    <a:pt x="1345" y="3639"/>
                    <a:pt x="1507" y="3477"/>
                    <a:pt x="1507" y="3269"/>
                  </a:cubicBezTo>
                  <a:lnTo>
                    <a:pt x="1507" y="395"/>
                  </a:lnTo>
                  <a:lnTo>
                    <a:pt x="1507" y="372"/>
                  </a:lnTo>
                  <a:cubicBezTo>
                    <a:pt x="1507" y="163"/>
                    <a:pt x="1345" y="1"/>
                    <a:pt x="1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7"/>
            <p:cNvSpPr/>
            <p:nvPr/>
          </p:nvSpPr>
          <p:spPr>
            <a:xfrm>
              <a:off x="4848088" y="1706775"/>
              <a:ext cx="28400" cy="28500"/>
            </a:xfrm>
            <a:custGeom>
              <a:avLst/>
              <a:gdLst/>
              <a:ahLst/>
              <a:cxnLst/>
              <a:rect l="l" t="t" r="r" b="b"/>
              <a:pathLst>
                <a:path w="1136" h="1140" extrusionOk="0">
                  <a:moveTo>
                    <a:pt x="979" y="0"/>
                  </a:moveTo>
                  <a:cubicBezTo>
                    <a:pt x="970" y="0"/>
                    <a:pt x="960" y="1"/>
                    <a:pt x="950" y="4"/>
                  </a:cubicBezTo>
                  <a:lnTo>
                    <a:pt x="186" y="4"/>
                  </a:lnTo>
                  <a:cubicBezTo>
                    <a:pt x="93" y="4"/>
                    <a:pt x="0" y="73"/>
                    <a:pt x="0" y="189"/>
                  </a:cubicBezTo>
                  <a:lnTo>
                    <a:pt x="0" y="931"/>
                  </a:lnTo>
                  <a:cubicBezTo>
                    <a:pt x="0" y="1047"/>
                    <a:pt x="93" y="1116"/>
                    <a:pt x="186" y="1139"/>
                  </a:cubicBezTo>
                  <a:lnTo>
                    <a:pt x="950" y="1139"/>
                  </a:lnTo>
                  <a:cubicBezTo>
                    <a:pt x="1043" y="1139"/>
                    <a:pt x="1136" y="1047"/>
                    <a:pt x="1136" y="931"/>
                  </a:cubicBezTo>
                  <a:lnTo>
                    <a:pt x="1136" y="189"/>
                  </a:lnTo>
                  <a:cubicBezTo>
                    <a:pt x="1136" y="85"/>
                    <a:pt x="1061" y="0"/>
                    <a:pt x="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7"/>
            <p:cNvSpPr/>
            <p:nvPr/>
          </p:nvSpPr>
          <p:spPr>
            <a:xfrm>
              <a:off x="4863138" y="1264100"/>
              <a:ext cx="205125" cy="244050"/>
            </a:xfrm>
            <a:custGeom>
              <a:avLst/>
              <a:gdLst/>
              <a:ahLst/>
              <a:cxnLst/>
              <a:rect l="l" t="t" r="r" b="b"/>
              <a:pathLst>
                <a:path w="8205" h="9762" extrusionOk="0">
                  <a:moveTo>
                    <a:pt x="2871" y="0"/>
                  </a:moveTo>
                  <a:cubicBezTo>
                    <a:pt x="2838" y="0"/>
                    <a:pt x="2808" y="2"/>
                    <a:pt x="2782" y="5"/>
                  </a:cubicBezTo>
                  <a:cubicBezTo>
                    <a:pt x="2063" y="51"/>
                    <a:pt x="1368" y="237"/>
                    <a:pt x="719" y="515"/>
                  </a:cubicBezTo>
                  <a:lnTo>
                    <a:pt x="719" y="1789"/>
                  </a:lnTo>
                  <a:cubicBezTo>
                    <a:pt x="719" y="2114"/>
                    <a:pt x="997" y="2369"/>
                    <a:pt x="1299" y="2369"/>
                  </a:cubicBezTo>
                  <a:lnTo>
                    <a:pt x="2643" y="2369"/>
                  </a:lnTo>
                  <a:cubicBezTo>
                    <a:pt x="3801" y="2369"/>
                    <a:pt x="3801" y="4084"/>
                    <a:pt x="2643" y="4084"/>
                  </a:cubicBezTo>
                  <a:lnTo>
                    <a:pt x="580" y="4084"/>
                  </a:lnTo>
                  <a:cubicBezTo>
                    <a:pt x="279" y="4084"/>
                    <a:pt x="1" y="4339"/>
                    <a:pt x="1" y="4663"/>
                  </a:cubicBezTo>
                  <a:lnTo>
                    <a:pt x="1" y="5752"/>
                  </a:lnTo>
                  <a:cubicBezTo>
                    <a:pt x="1" y="6077"/>
                    <a:pt x="279" y="6332"/>
                    <a:pt x="580" y="6332"/>
                  </a:cubicBezTo>
                  <a:lnTo>
                    <a:pt x="1113" y="6332"/>
                  </a:lnTo>
                  <a:cubicBezTo>
                    <a:pt x="1646" y="6332"/>
                    <a:pt x="2063" y="6772"/>
                    <a:pt x="2063" y="7282"/>
                  </a:cubicBezTo>
                  <a:lnTo>
                    <a:pt x="2063" y="8418"/>
                  </a:lnTo>
                  <a:cubicBezTo>
                    <a:pt x="2040" y="9159"/>
                    <a:pt x="2619" y="9762"/>
                    <a:pt x="3361" y="9762"/>
                  </a:cubicBezTo>
                  <a:cubicBezTo>
                    <a:pt x="4080" y="9762"/>
                    <a:pt x="4682" y="9159"/>
                    <a:pt x="4636" y="8418"/>
                  </a:cubicBezTo>
                  <a:lnTo>
                    <a:pt x="4636" y="7212"/>
                  </a:lnTo>
                  <a:cubicBezTo>
                    <a:pt x="4636" y="6958"/>
                    <a:pt x="4821" y="6726"/>
                    <a:pt x="5076" y="6656"/>
                  </a:cubicBezTo>
                  <a:lnTo>
                    <a:pt x="5563" y="6517"/>
                  </a:lnTo>
                  <a:cubicBezTo>
                    <a:pt x="5980" y="6424"/>
                    <a:pt x="6281" y="6031"/>
                    <a:pt x="6281" y="5613"/>
                  </a:cubicBezTo>
                  <a:lnTo>
                    <a:pt x="6281" y="4455"/>
                  </a:lnTo>
                  <a:cubicBezTo>
                    <a:pt x="6281" y="4130"/>
                    <a:pt x="6536" y="3875"/>
                    <a:pt x="6861" y="3875"/>
                  </a:cubicBezTo>
                  <a:lnTo>
                    <a:pt x="8205" y="3875"/>
                  </a:lnTo>
                  <a:lnTo>
                    <a:pt x="8158" y="3852"/>
                  </a:lnTo>
                  <a:cubicBezTo>
                    <a:pt x="7602" y="1094"/>
                    <a:pt x="4682" y="144"/>
                    <a:pt x="3523" y="51"/>
                  </a:cubicBezTo>
                  <a:cubicBezTo>
                    <a:pt x="3364" y="51"/>
                    <a:pt x="3069" y="0"/>
                    <a:pt x="2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4933238" y="1264225"/>
              <a:ext cx="163425" cy="96775"/>
            </a:xfrm>
            <a:custGeom>
              <a:avLst/>
              <a:gdLst/>
              <a:ahLst/>
              <a:cxnLst/>
              <a:rect l="l" t="t" r="r" b="b"/>
              <a:pathLst>
                <a:path w="6537" h="3871" extrusionOk="0">
                  <a:moveTo>
                    <a:pt x="580" y="0"/>
                  </a:moveTo>
                  <a:cubicBezTo>
                    <a:pt x="395" y="0"/>
                    <a:pt x="186" y="0"/>
                    <a:pt x="1" y="23"/>
                  </a:cubicBezTo>
                  <a:cubicBezTo>
                    <a:pt x="2365" y="232"/>
                    <a:pt x="4427" y="1692"/>
                    <a:pt x="5401" y="3870"/>
                  </a:cubicBezTo>
                  <a:lnTo>
                    <a:pt x="6536" y="3870"/>
                  </a:lnTo>
                  <a:cubicBezTo>
                    <a:pt x="5493" y="1506"/>
                    <a:pt x="3153"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4900813" y="1557950"/>
              <a:ext cx="89825" cy="31900"/>
            </a:xfrm>
            <a:custGeom>
              <a:avLst/>
              <a:gdLst/>
              <a:ahLst/>
              <a:cxnLst/>
              <a:rect l="l" t="t" r="r" b="b"/>
              <a:pathLst>
                <a:path w="3593" h="1276" extrusionOk="0">
                  <a:moveTo>
                    <a:pt x="765" y="1"/>
                  </a:moveTo>
                  <a:cubicBezTo>
                    <a:pt x="533" y="1"/>
                    <a:pt x="325" y="140"/>
                    <a:pt x="232" y="372"/>
                  </a:cubicBezTo>
                  <a:lnTo>
                    <a:pt x="0" y="1020"/>
                  </a:lnTo>
                  <a:cubicBezTo>
                    <a:pt x="597" y="1181"/>
                    <a:pt x="1218" y="1274"/>
                    <a:pt x="1861" y="1275"/>
                  </a:cubicBezTo>
                  <a:lnTo>
                    <a:pt x="1861" y="1275"/>
                  </a:lnTo>
                  <a:cubicBezTo>
                    <a:pt x="2533" y="1271"/>
                    <a:pt x="3592" y="626"/>
                    <a:pt x="3592" y="626"/>
                  </a:cubicBezTo>
                  <a:lnTo>
                    <a:pt x="3500" y="372"/>
                  </a:lnTo>
                  <a:cubicBezTo>
                    <a:pt x="3407" y="140"/>
                    <a:pt x="3198" y="1"/>
                    <a:pt x="2967" y="1"/>
                  </a:cubicBezTo>
                  <a:close/>
                  <a:moveTo>
                    <a:pt x="1861" y="1275"/>
                  </a:moveTo>
                  <a:cubicBezTo>
                    <a:pt x="1858" y="1275"/>
                    <a:pt x="1856" y="1275"/>
                    <a:pt x="1854" y="1275"/>
                  </a:cubicBezTo>
                  <a:lnTo>
                    <a:pt x="1877" y="1275"/>
                  </a:lnTo>
                  <a:cubicBezTo>
                    <a:pt x="1872" y="1275"/>
                    <a:pt x="1866" y="1275"/>
                    <a:pt x="1861" y="127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4933238" y="1573600"/>
              <a:ext cx="61450" cy="16250"/>
            </a:xfrm>
            <a:custGeom>
              <a:avLst/>
              <a:gdLst/>
              <a:ahLst/>
              <a:cxnLst/>
              <a:rect l="l" t="t" r="r" b="b"/>
              <a:pathLst>
                <a:path w="2458" h="650" extrusionOk="0">
                  <a:moveTo>
                    <a:pt x="2295" y="0"/>
                  </a:moveTo>
                  <a:cubicBezTo>
                    <a:pt x="1577" y="348"/>
                    <a:pt x="789" y="557"/>
                    <a:pt x="1" y="626"/>
                  </a:cubicBezTo>
                  <a:cubicBezTo>
                    <a:pt x="186" y="649"/>
                    <a:pt x="372" y="649"/>
                    <a:pt x="580" y="649"/>
                  </a:cubicBezTo>
                  <a:cubicBezTo>
                    <a:pt x="1206" y="649"/>
                    <a:pt x="1832" y="557"/>
                    <a:pt x="2457" y="394"/>
                  </a:cubicBezTo>
                  <a:lnTo>
                    <a:pt x="22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7"/>
            <p:cNvSpPr/>
            <p:nvPr/>
          </p:nvSpPr>
          <p:spPr>
            <a:xfrm>
              <a:off x="5013788" y="1428175"/>
              <a:ext cx="120525" cy="225400"/>
            </a:xfrm>
            <a:custGeom>
              <a:avLst/>
              <a:gdLst/>
              <a:ahLst/>
              <a:cxnLst/>
              <a:rect l="l" t="t" r="r" b="b"/>
              <a:pathLst>
                <a:path w="4821" h="9016" extrusionOk="0">
                  <a:moveTo>
                    <a:pt x="4473" y="1"/>
                  </a:moveTo>
                  <a:cubicBezTo>
                    <a:pt x="4195" y="47"/>
                    <a:pt x="3940" y="255"/>
                    <a:pt x="3824" y="557"/>
                  </a:cubicBezTo>
                  <a:cubicBezTo>
                    <a:pt x="3847" y="557"/>
                    <a:pt x="3847" y="580"/>
                    <a:pt x="3824" y="603"/>
                  </a:cubicBezTo>
                  <a:cubicBezTo>
                    <a:pt x="3685" y="1994"/>
                    <a:pt x="3106" y="3291"/>
                    <a:pt x="2179" y="4334"/>
                  </a:cubicBezTo>
                  <a:cubicBezTo>
                    <a:pt x="2159" y="4354"/>
                    <a:pt x="2134" y="4363"/>
                    <a:pt x="2108" y="4363"/>
                  </a:cubicBezTo>
                  <a:cubicBezTo>
                    <a:pt x="2042" y="4363"/>
                    <a:pt x="1970" y="4308"/>
                    <a:pt x="1970" y="4242"/>
                  </a:cubicBezTo>
                  <a:lnTo>
                    <a:pt x="2086" y="3176"/>
                  </a:lnTo>
                  <a:cubicBezTo>
                    <a:pt x="2166" y="2669"/>
                    <a:pt x="1778" y="2370"/>
                    <a:pt x="1391" y="2370"/>
                  </a:cubicBezTo>
                  <a:cubicBezTo>
                    <a:pt x="1104" y="2370"/>
                    <a:pt x="817" y="2533"/>
                    <a:pt x="719" y="2897"/>
                  </a:cubicBezTo>
                  <a:lnTo>
                    <a:pt x="348" y="4195"/>
                  </a:lnTo>
                  <a:cubicBezTo>
                    <a:pt x="232" y="4589"/>
                    <a:pt x="139" y="5006"/>
                    <a:pt x="93" y="5424"/>
                  </a:cubicBezTo>
                  <a:cubicBezTo>
                    <a:pt x="70" y="5586"/>
                    <a:pt x="47" y="5725"/>
                    <a:pt x="47" y="5887"/>
                  </a:cubicBezTo>
                  <a:cubicBezTo>
                    <a:pt x="23" y="6142"/>
                    <a:pt x="0" y="6420"/>
                    <a:pt x="0" y="6675"/>
                  </a:cubicBezTo>
                  <a:lnTo>
                    <a:pt x="0" y="8645"/>
                  </a:lnTo>
                  <a:lnTo>
                    <a:pt x="1530" y="9016"/>
                  </a:lnTo>
                  <a:lnTo>
                    <a:pt x="1715" y="7185"/>
                  </a:lnTo>
                  <a:cubicBezTo>
                    <a:pt x="1715" y="6768"/>
                    <a:pt x="1901" y="6351"/>
                    <a:pt x="2202" y="6072"/>
                  </a:cubicBezTo>
                  <a:cubicBezTo>
                    <a:pt x="3662" y="4728"/>
                    <a:pt x="4566" y="2921"/>
                    <a:pt x="4821" y="974"/>
                  </a:cubicBezTo>
                  <a:lnTo>
                    <a:pt x="4798" y="974"/>
                  </a:lnTo>
                  <a:cubicBezTo>
                    <a:pt x="4821" y="603"/>
                    <a:pt x="4705" y="255"/>
                    <a:pt x="44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7"/>
            <p:cNvSpPr/>
            <p:nvPr/>
          </p:nvSpPr>
          <p:spPr>
            <a:xfrm>
              <a:off x="5046813" y="1427600"/>
              <a:ext cx="107575" cy="226550"/>
            </a:xfrm>
            <a:custGeom>
              <a:avLst/>
              <a:gdLst/>
              <a:ahLst/>
              <a:cxnLst/>
              <a:rect l="l" t="t" r="r" b="b"/>
              <a:pathLst>
                <a:path w="4303" h="9062" extrusionOk="0">
                  <a:moveTo>
                    <a:pt x="3353" y="0"/>
                  </a:moveTo>
                  <a:cubicBezTo>
                    <a:pt x="3287" y="0"/>
                    <a:pt x="3220" y="8"/>
                    <a:pt x="3152" y="24"/>
                  </a:cubicBezTo>
                  <a:cubicBezTo>
                    <a:pt x="3175" y="348"/>
                    <a:pt x="3152" y="672"/>
                    <a:pt x="3106" y="997"/>
                  </a:cubicBezTo>
                  <a:cubicBezTo>
                    <a:pt x="2874" y="2967"/>
                    <a:pt x="1947" y="4774"/>
                    <a:pt x="510" y="6095"/>
                  </a:cubicBezTo>
                  <a:cubicBezTo>
                    <a:pt x="186" y="6397"/>
                    <a:pt x="0" y="6791"/>
                    <a:pt x="0" y="7231"/>
                  </a:cubicBezTo>
                  <a:lnTo>
                    <a:pt x="0" y="9062"/>
                  </a:lnTo>
                  <a:lnTo>
                    <a:pt x="1136" y="8668"/>
                  </a:lnTo>
                  <a:lnTo>
                    <a:pt x="1136" y="7208"/>
                  </a:lnTo>
                  <a:cubicBezTo>
                    <a:pt x="1136" y="6791"/>
                    <a:pt x="1321" y="6374"/>
                    <a:pt x="1646" y="6095"/>
                  </a:cubicBezTo>
                  <a:cubicBezTo>
                    <a:pt x="3083" y="4751"/>
                    <a:pt x="4010" y="2944"/>
                    <a:pt x="4241" y="997"/>
                  </a:cubicBezTo>
                  <a:cubicBezTo>
                    <a:pt x="4303" y="462"/>
                    <a:pt x="3872" y="0"/>
                    <a:pt x="33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7"/>
            <p:cNvSpPr/>
            <p:nvPr/>
          </p:nvSpPr>
          <p:spPr>
            <a:xfrm>
              <a:off x="4990038" y="1644275"/>
              <a:ext cx="82875" cy="90475"/>
            </a:xfrm>
            <a:custGeom>
              <a:avLst/>
              <a:gdLst/>
              <a:ahLst/>
              <a:cxnLst/>
              <a:rect l="l" t="t" r="r" b="b"/>
              <a:pathLst>
                <a:path w="3315" h="3619" extrusionOk="0">
                  <a:moveTo>
                    <a:pt x="394" y="1"/>
                  </a:moveTo>
                  <a:cubicBezTo>
                    <a:pt x="162" y="1"/>
                    <a:pt x="0" y="163"/>
                    <a:pt x="0" y="395"/>
                  </a:cubicBezTo>
                  <a:lnTo>
                    <a:pt x="0" y="3245"/>
                  </a:lnTo>
                  <a:cubicBezTo>
                    <a:pt x="0" y="3454"/>
                    <a:pt x="162" y="3616"/>
                    <a:pt x="394" y="3616"/>
                  </a:cubicBezTo>
                  <a:lnTo>
                    <a:pt x="1344" y="3616"/>
                  </a:lnTo>
                  <a:lnTo>
                    <a:pt x="1808" y="3384"/>
                  </a:lnTo>
                  <a:lnTo>
                    <a:pt x="2109" y="3616"/>
                  </a:lnTo>
                  <a:lnTo>
                    <a:pt x="2943" y="3616"/>
                  </a:lnTo>
                  <a:cubicBezTo>
                    <a:pt x="2955" y="3618"/>
                    <a:pt x="2967" y="3618"/>
                    <a:pt x="2979" y="3618"/>
                  </a:cubicBezTo>
                  <a:cubicBezTo>
                    <a:pt x="3152" y="3618"/>
                    <a:pt x="3314" y="3464"/>
                    <a:pt x="3314" y="3269"/>
                  </a:cubicBezTo>
                  <a:lnTo>
                    <a:pt x="3314" y="395"/>
                  </a:lnTo>
                  <a:cubicBezTo>
                    <a:pt x="3314" y="163"/>
                    <a:pt x="3152"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5061288" y="1644275"/>
              <a:ext cx="37675" cy="91000"/>
            </a:xfrm>
            <a:custGeom>
              <a:avLst/>
              <a:gdLst/>
              <a:ahLst/>
              <a:cxnLst/>
              <a:rect l="l" t="t" r="r" b="b"/>
              <a:pathLst>
                <a:path w="1507" h="3640" extrusionOk="0">
                  <a:moveTo>
                    <a:pt x="1" y="1"/>
                  </a:moveTo>
                  <a:cubicBezTo>
                    <a:pt x="209" y="1"/>
                    <a:pt x="371" y="163"/>
                    <a:pt x="371" y="395"/>
                  </a:cubicBezTo>
                  <a:lnTo>
                    <a:pt x="371" y="3269"/>
                  </a:lnTo>
                  <a:cubicBezTo>
                    <a:pt x="371" y="3477"/>
                    <a:pt x="209" y="3639"/>
                    <a:pt x="1" y="3639"/>
                  </a:cubicBezTo>
                  <a:lnTo>
                    <a:pt x="1136" y="3639"/>
                  </a:lnTo>
                  <a:cubicBezTo>
                    <a:pt x="1345" y="3639"/>
                    <a:pt x="1507" y="3477"/>
                    <a:pt x="1507" y="3269"/>
                  </a:cubicBezTo>
                  <a:lnTo>
                    <a:pt x="1507" y="395"/>
                  </a:lnTo>
                  <a:cubicBezTo>
                    <a:pt x="1507" y="163"/>
                    <a:pt x="134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7"/>
            <p:cNvSpPr/>
            <p:nvPr/>
          </p:nvSpPr>
          <p:spPr>
            <a:xfrm>
              <a:off x="5018413" y="1706775"/>
              <a:ext cx="28425" cy="28500"/>
            </a:xfrm>
            <a:custGeom>
              <a:avLst/>
              <a:gdLst/>
              <a:ahLst/>
              <a:cxnLst/>
              <a:rect l="l" t="t" r="r" b="b"/>
              <a:pathLst>
                <a:path w="1137" h="1140" extrusionOk="0">
                  <a:moveTo>
                    <a:pt x="157" y="0"/>
                  </a:moveTo>
                  <a:cubicBezTo>
                    <a:pt x="75" y="0"/>
                    <a:pt x="1" y="85"/>
                    <a:pt x="1" y="189"/>
                  </a:cubicBezTo>
                  <a:lnTo>
                    <a:pt x="1" y="931"/>
                  </a:lnTo>
                  <a:cubicBezTo>
                    <a:pt x="1" y="1047"/>
                    <a:pt x="93" y="1139"/>
                    <a:pt x="186" y="1139"/>
                  </a:cubicBezTo>
                  <a:lnTo>
                    <a:pt x="951" y="1139"/>
                  </a:lnTo>
                  <a:cubicBezTo>
                    <a:pt x="1067" y="1116"/>
                    <a:pt x="1136" y="1047"/>
                    <a:pt x="1136" y="931"/>
                  </a:cubicBezTo>
                  <a:lnTo>
                    <a:pt x="1136" y="189"/>
                  </a:lnTo>
                  <a:cubicBezTo>
                    <a:pt x="1136" y="73"/>
                    <a:pt x="1067" y="4"/>
                    <a:pt x="951" y="4"/>
                  </a:cubicBezTo>
                  <a:lnTo>
                    <a:pt x="186" y="4"/>
                  </a:lnTo>
                  <a:cubicBezTo>
                    <a:pt x="176" y="1"/>
                    <a:pt x="167" y="0"/>
                    <a:pt x="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57"/>
          <p:cNvGrpSpPr/>
          <p:nvPr/>
        </p:nvGrpSpPr>
        <p:grpSpPr>
          <a:xfrm>
            <a:off x="5451213" y="1264225"/>
            <a:ext cx="470475" cy="470550"/>
            <a:chOff x="5451213" y="1264225"/>
            <a:chExt cx="470475" cy="470550"/>
          </a:xfrm>
        </p:grpSpPr>
        <p:sp>
          <p:nvSpPr>
            <p:cNvPr id="2684" name="Google Shape;2684;p57"/>
            <p:cNvSpPr/>
            <p:nvPr/>
          </p:nvSpPr>
          <p:spPr>
            <a:xfrm>
              <a:off x="5842863" y="1513350"/>
              <a:ext cx="23800" cy="37675"/>
            </a:xfrm>
            <a:custGeom>
              <a:avLst/>
              <a:gdLst/>
              <a:ahLst/>
              <a:cxnLst/>
              <a:rect l="l" t="t" r="r" b="b"/>
              <a:pathLst>
                <a:path w="952" h="1507" extrusionOk="0">
                  <a:moveTo>
                    <a:pt x="186" y="0"/>
                  </a:moveTo>
                  <a:cubicBezTo>
                    <a:pt x="94" y="0"/>
                    <a:pt x="1" y="93"/>
                    <a:pt x="1" y="186"/>
                  </a:cubicBezTo>
                  <a:lnTo>
                    <a:pt x="1" y="1136"/>
                  </a:lnTo>
                  <a:lnTo>
                    <a:pt x="464" y="1507"/>
                  </a:lnTo>
                  <a:lnTo>
                    <a:pt x="951" y="1136"/>
                  </a:lnTo>
                  <a:lnTo>
                    <a:pt x="951" y="186"/>
                  </a:lnTo>
                  <a:cubicBezTo>
                    <a:pt x="951" y="93"/>
                    <a:pt x="858" y="0"/>
                    <a:pt x="7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7"/>
            <p:cNvSpPr/>
            <p:nvPr/>
          </p:nvSpPr>
          <p:spPr>
            <a:xfrm>
              <a:off x="5860263" y="1513350"/>
              <a:ext cx="33625" cy="34775"/>
            </a:xfrm>
            <a:custGeom>
              <a:avLst/>
              <a:gdLst/>
              <a:ahLst/>
              <a:cxnLst/>
              <a:rect l="l" t="t" r="r" b="b"/>
              <a:pathLst>
                <a:path w="1345" h="1391" extrusionOk="0">
                  <a:moveTo>
                    <a:pt x="0" y="0"/>
                  </a:moveTo>
                  <a:cubicBezTo>
                    <a:pt x="93" y="0"/>
                    <a:pt x="186" y="93"/>
                    <a:pt x="186" y="186"/>
                  </a:cubicBezTo>
                  <a:lnTo>
                    <a:pt x="186" y="1136"/>
                  </a:lnTo>
                  <a:lnTo>
                    <a:pt x="626" y="1391"/>
                  </a:lnTo>
                  <a:lnTo>
                    <a:pt x="1321" y="1136"/>
                  </a:lnTo>
                  <a:lnTo>
                    <a:pt x="1321" y="186"/>
                  </a:lnTo>
                  <a:lnTo>
                    <a:pt x="1344" y="186"/>
                  </a:lnTo>
                  <a:cubicBezTo>
                    <a:pt x="1344" y="93"/>
                    <a:pt x="1252" y="0"/>
                    <a:pt x="1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7"/>
            <p:cNvSpPr/>
            <p:nvPr/>
          </p:nvSpPr>
          <p:spPr>
            <a:xfrm>
              <a:off x="5762913" y="1432225"/>
              <a:ext cx="14525" cy="51600"/>
            </a:xfrm>
            <a:custGeom>
              <a:avLst/>
              <a:gdLst/>
              <a:ahLst/>
              <a:cxnLst/>
              <a:rect l="l" t="t" r="r" b="b"/>
              <a:pathLst>
                <a:path w="581" h="2064" extrusionOk="0">
                  <a:moveTo>
                    <a:pt x="290" y="1"/>
                  </a:moveTo>
                  <a:cubicBezTo>
                    <a:pt x="146" y="1"/>
                    <a:pt x="1" y="93"/>
                    <a:pt x="1" y="279"/>
                  </a:cubicBezTo>
                  <a:lnTo>
                    <a:pt x="1" y="1762"/>
                  </a:lnTo>
                  <a:cubicBezTo>
                    <a:pt x="1" y="1924"/>
                    <a:pt x="140" y="2063"/>
                    <a:pt x="302" y="2063"/>
                  </a:cubicBezTo>
                  <a:cubicBezTo>
                    <a:pt x="464" y="2063"/>
                    <a:pt x="580" y="1924"/>
                    <a:pt x="580" y="1762"/>
                  </a:cubicBezTo>
                  <a:lnTo>
                    <a:pt x="580" y="279"/>
                  </a:lnTo>
                  <a:cubicBezTo>
                    <a:pt x="580" y="93"/>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7"/>
            <p:cNvSpPr/>
            <p:nvPr/>
          </p:nvSpPr>
          <p:spPr>
            <a:xfrm>
              <a:off x="5479013" y="1343150"/>
              <a:ext cx="14525" cy="51450"/>
            </a:xfrm>
            <a:custGeom>
              <a:avLst/>
              <a:gdLst/>
              <a:ahLst/>
              <a:cxnLst/>
              <a:rect l="l" t="t" r="r" b="b"/>
              <a:pathLst>
                <a:path w="581" h="2058" extrusionOk="0">
                  <a:moveTo>
                    <a:pt x="291" y="1"/>
                  </a:moveTo>
                  <a:cubicBezTo>
                    <a:pt x="146" y="1"/>
                    <a:pt x="1" y="99"/>
                    <a:pt x="1" y="296"/>
                  </a:cubicBezTo>
                  <a:lnTo>
                    <a:pt x="1" y="1756"/>
                  </a:lnTo>
                  <a:cubicBezTo>
                    <a:pt x="1" y="1918"/>
                    <a:pt x="117" y="2057"/>
                    <a:pt x="279" y="2057"/>
                  </a:cubicBezTo>
                  <a:cubicBezTo>
                    <a:pt x="441" y="2057"/>
                    <a:pt x="580" y="1918"/>
                    <a:pt x="580" y="1756"/>
                  </a:cubicBezTo>
                  <a:lnTo>
                    <a:pt x="580" y="296"/>
                  </a:lnTo>
                  <a:cubicBezTo>
                    <a:pt x="580" y="99"/>
                    <a:pt x="435" y="1"/>
                    <a:pt x="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5777988" y="1684850"/>
              <a:ext cx="98525" cy="42900"/>
            </a:xfrm>
            <a:custGeom>
              <a:avLst/>
              <a:gdLst/>
              <a:ahLst/>
              <a:cxnLst/>
              <a:rect l="l" t="t" r="r" b="b"/>
              <a:pathLst>
                <a:path w="3941" h="1716" extrusionOk="0">
                  <a:moveTo>
                    <a:pt x="3650" y="0"/>
                  </a:moveTo>
                  <a:cubicBezTo>
                    <a:pt x="3506" y="0"/>
                    <a:pt x="3361" y="93"/>
                    <a:pt x="3361" y="278"/>
                  </a:cubicBezTo>
                  <a:lnTo>
                    <a:pt x="3361" y="1043"/>
                  </a:lnTo>
                  <a:cubicBezTo>
                    <a:pt x="3361" y="1089"/>
                    <a:pt x="3314" y="1136"/>
                    <a:pt x="3268" y="1136"/>
                  </a:cubicBezTo>
                  <a:lnTo>
                    <a:pt x="394" y="1136"/>
                  </a:lnTo>
                  <a:cubicBezTo>
                    <a:pt x="0" y="1136"/>
                    <a:pt x="0" y="1715"/>
                    <a:pt x="394" y="1715"/>
                  </a:cubicBezTo>
                  <a:lnTo>
                    <a:pt x="3268" y="1715"/>
                  </a:lnTo>
                  <a:cubicBezTo>
                    <a:pt x="3639" y="1715"/>
                    <a:pt x="3940" y="1414"/>
                    <a:pt x="3940" y="1043"/>
                  </a:cubicBezTo>
                  <a:lnTo>
                    <a:pt x="3940" y="278"/>
                  </a:lnTo>
                  <a:cubicBezTo>
                    <a:pt x="3940" y="93"/>
                    <a:pt x="3795" y="0"/>
                    <a:pt x="3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7"/>
            <p:cNvSpPr/>
            <p:nvPr/>
          </p:nvSpPr>
          <p:spPr>
            <a:xfrm>
              <a:off x="5819113" y="1264225"/>
              <a:ext cx="100275" cy="99075"/>
            </a:xfrm>
            <a:custGeom>
              <a:avLst/>
              <a:gdLst/>
              <a:ahLst/>
              <a:cxnLst/>
              <a:rect l="l" t="t" r="r" b="b"/>
              <a:pathLst>
                <a:path w="4011" h="3963" extrusionOk="0">
                  <a:moveTo>
                    <a:pt x="117" y="0"/>
                  </a:moveTo>
                  <a:cubicBezTo>
                    <a:pt x="47" y="0"/>
                    <a:pt x="1" y="46"/>
                    <a:pt x="1" y="93"/>
                  </a:cubicBezTo>
                  <a:cubicBezTo>
                    <a:pt x="1" y="1900"/>
                    <a:pt x="1229" y="3499"/>
                    <a:pt x="2967" y="3963"/>
                  </a:cubicBezTo>
                  <a:lnTo>
                    <a:pt x="4010" y="3662"/>
                  </a:lnTo>
                  <a:lnTo>
                    <a:pt x="3686" y="185"/>
                  </a:lnTo>
                  <a:lnTo>
                    <a:pt x="28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7"/>
            <p:cNvSpPr/>
            <p:nvPr/>
          </p:nvSpPr>
          <p:spPr>
            <a:xfrm>
              <a:off x="5888638" y="1264225"/>
              <a:ext cx="33050" cy="102550"/>
            </a:xfrm>
            <a:custGeom>
              <a:avLst/>
              <a:gdLst/>
              <a:ahLst/>
              <a:cxnLst/>
              <a:rect l="l" t="t" r="r" b="b"/>
              <a:pathLst>
                <a:path w="1322" h="4102" extrusionOk="0">
                  <a:moveTo>
                    <a:pt x="1" y="0"/>
                  </a:moveTo>
                  <a:cubicBezTo>
                    <a:pt x="93" y="0"/>
                    <a:pt x="186" y="93"/>
                    <a:pt x="186" y="185"/>
                  </a:cubicBezTo>
                  <a:lnTo>
                    <a:pt x="186" y="3963"/>
                  </a:lnTo>
                  <a:cubicBezTo>
                    <a:pt x="534" y="4056"/>
                    <a:pt x="881" y="4102"/>
                    <a:pt x="1229" y="4102"/>
                  </a:cubicBezTo>
                  <a:cubicBezTo>
                    <a:pt x="1275" y="4102"/>
                    <a:pt x="1322" y="4056"/>
                    <a:pt x="1322" y="3986"/>
                  </a:cubicBezTo>
                  <a:lnTo>
                    <a:pt x="1322" y="185"/>
                  </a:lnTo>
                  <a:cubicBezTo>
                    <a:pt x="1322" y="93"/>
                    <a:pt x="1229"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7"/>
            <p:cNvSpPr/>
            <p:nvPr/>
          </p:nvSpPr>
          <p:spPr>
            <a:xfrm>
              <a:off x="5804063" y="1350325"/>
              <a:ext cx="34400" cy="29800"/>
            </a:xfrm>
            <a:custGeom>
              <a:avLst/>
              <a:gdLst/>
              <a:ahLst/>
              <a:cxnLst/>
              <a:rect l="l" t="t" r="r" b="b"/>
              <a:pathLst>
                <a:path w="1376" h="1192" extrusionOk="0">
                  <a:moveTo>
                    <a:pt x="996" y="1"/>
                  </a:moveTo>
                  <a:cubicBezTo>
                    <a:pt x="942" y="1"/>
                    <a:pt x="887" y="17"/>
                    <a:pt x="834" y="55"/>
                  </a:cubicBezTo>
                  <a:lnTo>
                    <a:pt x="162" y="704"/>
                  </a:lnTo>
                  <a:cubicBezTo>
                    <a:pt x="0" y="890"/>
                    <a:pt x="116" y="1191"/>
                    <a:pt x="371" y="1191"/>
                  </a:cubicBezTo>
                  <a:cubicBezTo>
                    <a:pt x="441" y="1191"/>
                    <a:pt x="510" y="1168"/>
                    <a:pt x="580" y="1121"/>
                  </a:cubicBezTo>
                  <a:lnTo>
                    <a:pt x="1228" y="449"/>
                  </a:lnTo>
                  <a:cubicBezTo>
                    <a:pt x="1376" y="247"/>
                    <a:pt x="1201" y="1"/>
                    <a:pt x="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7"/>
            <p:cNvSpPr/>
            <p:nvPr/>
          </p:nvSpPr>
          <p:spPr>
            <a:xfrm>
              <a:off x="5854463" y="1378700"/>
              <a:ext cx="24925" cy="33850"/>
            </a:xfrm>
            <a:custGeom>
              <a:avLst/>
              <a:gdLst/>
              <a:ahLst/>
              <a:cxnLst/>
              <a:rect l="l" t="t" r="r" b="b"/>
              <a:pathLst>
                <a:path w="997" h="1354" extrusionOk="0">
                  <a:moveTo>
                    <a:pt x="660" y="0"/>
                  </a:moveTo>
                  <a:cubicBezTo>
                    <a:pt x="571" y="0"/>
                    <a:pt x="481" y="39"/>
                    <a:pt x="418" y="126"/>
                  </a:cubicBezTo>
                  <a:lnTo>
                    <a:pt x="93" y="960"/>
                  </a:lnTo>
                  <a:cubicBezTo>
                    <a:pt x="0" y="1145"/>
                    <a:pt x="139" y="1354"/>
                    <a:pt x="348" y="1354"/>
                  </a:cubicBezTo>
                  <a:cubicBezTo>
                    <a:pt x="464" y="1354"/>
                    <a:pt x="557" y="1284"/>
                    <a:pt x="603" y="1168"/>
                  </a:cubicBezTo>
                  <a:lnTo>
                    <a:pt x="951" y="357"/>
                  </a:lnTo>
                  <a:cubicBezTo>
                    <a:pt x="996" y="144"/>
                    <a:pt x="831" y="0"/>
                    <a:pt x="6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7"/>
            <p:cNvSpPr/>
            <p:nvPr/>
          </p:nvSpPr>
          <p:spPr>
            <a:xfrm>
              <a:off x="5907188" y="1388350"/>
              <a:ext cx="14500" cy="35225"/>
            </a:xfrm>
            <a:custGeom>
              <a:avLst/>
              <a:gdLst/>
              <a:ahLst/>
              <a:cxnLst/>
              <a:rect l="l" t="t" r="r" b="b"/>
              <a:pathLst>
                <a:path w="580" h="1409" extrusionOk="0">
                  <a:moveTo>
                    <a:pt x="290" y="0"/>
                  </a:moveTo>
                  <a:cubicBezTo>
                    <a:pt x="145" y="0"/>
                    <a:pt x="0" y="99"/>
                    <a:pt x="0" y="296"/>
                  </a:cubicBezTo>
                  <a:lnTo>
                    <a:pt x="0" y="1130"/>
                  </a:lnTo>
                  <a:cubicBezTo>
                    <a:pt x="0" y="1292"/>
                    <a:pt x="116" y="1408"/>
                    <a:pt x="278" y="1408"/>
                  </a:cubicBezTo>
                  <a:cubicBezTo>
                    <a:pt x="441" y="1408"/>
                    <a:pt x="580" y="1292"/>
                    <a:pt x="580" y="1130"/>
                  </a:cubicBezTo>
                  <a:lnTo>
                    <a:pt x="580" y="296"/>
                  </a:lnTo>
                  <a:cubicBezTo>
                    <a:pt x="580" y="99"/>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7"/>
            <p:cNvSpPr/>
            <p:nvPr/>
          </p:nvSpPr>
          <p:spPr>
            <a:xfrm>
              <a:off x="5771038" y="1307425"/>
              <a:ext cx="40650" cy="23450"/>
            </a:xfrm>
            <a:custGeom>
              <a:avLst/>
              <a:gdLst/>
              <a:ahLst/>
              <a:cxnLst/>
              <a:rect l="l" t="t" r="r" b="b"/>
              <a:pathLst>
                <a:path w="1626" h="938" extrusionOk="0">
                  <a:moveTo>
                    <a:pt x="1215" y="0"/>
                  </a:moveTo>
                  <a:cubicBezTo>
                    <a:pt x="1182" y="0"/>
                    <a:pt x="1147" y="10"/>
                    <a:pt x="1113" y="33"/>
                  </a:cubicBezTo>
                  <a:lnTo>
                    <a:pt x="255" y="381"/>
                  </a:lnTo>
                  <a:cubicBezTo>
                    <a:pt x="0" y="520"/>
                    <a:pt x="70" y="914"/>
                    <a:pt x="371" y="937"/>
                  </a:cubicBezTo>
                  <a:lnTo>
                    <a:pt x="371" y="914"/>
                  </a:lnTo>
                  <a:cubicBezTo>
                    <a:pt x="386" y="922"/>
                    <a:pt x="399" y="924"/>
                    <a:pt x="411" y="924"/>
                  </a:cubicBezTo>
                  <a:cubicBezTo>
                    <a:pt x="435" y="924"/>
                    <a:pt x="456" y="914"/>
                    <a:pt x="487" y="914"/>
                  </a:cubicBezTo>
                  <a:lnTo>
                    <a:pt x="1321" y="566"/>
                  </a:lnTo>
                  <a:cubicBezTo>
                    <a:pt x="1626" y="505"/>
                    <a:pt x="1450" y="0"/>
                    <a:pt x="1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7"/>
            <p:cNvSpPr/>
            <p:nvPr/>
          </p:nvSpPr>
          <p:spPr>
            <a:xfrm>
              <a:off x="5756538" y="1265375"/>
              <a:ext cx="44075" cy="14500"/>
            </a:xfrm>
            <a:custGeom>
              <a:avLst/>
              <a:gdLst/>
              <a:ahLst/>
              <a:cxnLst/>
              <a:rect l="l" t="t" r="r" b="b"/>
              <a:pathLst>
                <a:path w="1763" h="580" extrusionOk="0">
                  <a:moveTo>
                    <a:pt x="395" y="0"/>
                  </a:moveTo>
                  <a:cubicBezTo>
                    <a:pt x="1" y="0"/>
                    <a:pt x="1" y="580"/>
                    <a:pt x="395" y="580"/>
                  </a:cubicBezTo>
                  <a:lnTo>
                    <a:pt x="1391" y="580"/>
                  </a:lnTo>
                  <a:cubicBezTo>
                    <a:pt x="1762" y="580"/>
                    <a:pt x="1762" y="0"/>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5474963" y="1329100"/>
              <a:ext cx="304775" cy="115900"/>
            </a:xfrm>
            <a:custGeom>
              <a:avLst/>
              <a:gdLst/>
              <a:ahLst/>
              <a:cxnLst/>
              <a:rect l="l" t="t" r="r" b="b"/>
              <a:pathLst>
                <a:path w="12191" h="4636" extrusionOk="0">
                  <a:moveTo>
                    <a:pt x="1" y="1"/>
                  </a:moveTo>
                  <a:lnTo>
                    <a:pt x="2666" y="1692"/>
                  </a:lnTo>
                  <a:lnTo>
                    <a:pt x="5910" y="2735"/>
                  </a:lnTo>
                  <a:lnTo>
                    <a:pt x="7973" y="2990"/>
                  </a:lnTo>
                  <a:lnTo>
                    <a:pt x="9503" y="3894"/>
                  </a:lnTo>
                  <a:lnTo>
                    <a:pt x="11565" y="4566"/>
                  </a:lnTo>
                  <a:lnTo>
                    <a:pt x="12144" y="4636"/>
                  </a:lnTo>
                  <a:lnTo>
                    <a:pt x="12191" y="3824"/>
                  </a:lnTo>
                  <a:lnTo>
                    <a:pt x="11681" y="3431"/>
                  </a:lnTo>
                  <a:lnTo>
                    <a:pt x="9479" y="2712"/>
                  </a:lnTo>
                  <a:lnTo>
                    <a:pt x="8483" y="2782"/>
                  </a:lnTo>
                  <a:lnTo>
                    <a:pt x="5887" y="1577"/>
                  </a:lnTo>
                  <a:lnTo>
                    <a:pt x="2666" y="53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7"/>
            <p:cNvSpPr/>
            <p:nvPr/>
          </p:nvSpPr>
          <p:spPr>
            <a:xfrm>
              <a:off x="5762913" y="1414850"/>
              <a:ext cx="32475" cy="36825"/>
            </a:xfrm>
            <a:custGeom>
              <a:avLst/>
              <a:gdLst/>
              <a:ahLst/>
              <a:cxnLst/>
              <a:rect l="l" t="t" r="r" b="b"/>
              <a:pathLst>
                <a:path w="1299" h="1473" extrusionOk="0">
                  <a:moveTo>
                    <a:pt x="140" y="1"/>
                  </a:moveTo>
                  <a:cubicBezTo>
                    <a:pt x="163" y="24"/>
                    <a:pt x="163" y="47"/>
                    <a:pt x="163" y="93"/>
                  </a:cubicBezTo>
                  <a:lnTo>
                    <a:pt x="163" y="951"/>
                  </a:lnTo>
                  <a:cubicBezTo>
                    <a:pt x="163" y="1020"/>
                    <a:pt x="93" y="1113"/>
                    <a:pt x="1" y="1136"/>
                  </a:cubicBezTo>
                  <a:lnTo>
                    <a:pt x="1044" y="1461"/>
                  </a:lnTo>
                  <a:cubicBezTo>
                    <a:pt x="1068" y="1469"/>
                    <a:pt x="1092" y="1473"/>
                    <a:pt x="1115" y="1473"/>
                  </a:cubicBezTo>
                  <a:cubicBezTo>
                    <a:pt x="1220" y="1473"/>
                    <a:pt x="1299" y="1390"/>
                    <a:pt x="1299" y="1275"/>
                  </a:cubicBezTo>
                  <a:lnTo>
                    <a:pt x="1299" y="510"/>
                  </a:lnTo>
                  <a:cubicBezTo>
                    <a:pt x="1299" y="418"/>
                    <a:pt x="1252" y="348"/>
                    <a:pt x="1160" y="325"/>
                  </a:cubicBezTo>
                  <a:lnTo>
                    <a:pt x="1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7"/>
            <p:cNvSpPr/>
            <p:nvPr/>
          </p:nvSpPr>
          <p:spPr>
            <a:xfrm>
              <a:off x="5451213" y="1469900"/>
              <a:ext cx="308825" cy="264875"/>
            </a:xfrm>
            <a:custGeom>
              <a:avLst/>
              <a:gdLst/>
              <a:ahLst/>
              <a:cxnLst/>
              <a:rect l="l" t="t" r="r" b="b"/>
              <a:pathLst>
                <a:path w="12353" h="10595" extrusionOk="0">
                  <a:moveTo>
                    <a:pt x="2967" y="0"/>
                  </a:moveTo>
                  <a:lnTo>
                    <a:pt x="1" y="1738"/>
                  </a:lnTo>
                  <a:lnTo>
                    <a:pt x="1" y="3407"/>
                  </a:lnTo>
                  <a:lnTo>
                    <a:pt x="11704" y="10591"/>
                  </a:lnTo>
                  <a:lnTo>
                    <a:pt x="12167" y="10591"/>
                  </a:lnTo>
                  <a:cubicBezTo>
                    <a:pt x="12177" y="10594"/>
                    <a:pt x="12187" y="10595"/>
                    <a:pt x="12196" y="10595"/>
                  </a:cubicBezTo>
                  <a:cubicBezTo>
                    <a:pt x="12279" y="10595"/>
                    <a:pt x="12353" y="10510"/>
                    <a:pt x="12353" y="10406"/>
                  </a:cubicBezTo>
                  <a:lnTo>
                    <a:pt x="12353" y="1738"/>
                  </a:lnTo>
                  <a:lnTo>
                    <a:pt x="296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7"/>
            <p:cNvSpPr/>
            <p:nvPr/>
          </p:nvSpPr>
          <p:spPr>
            <a:xfrm>
              <a:off x="5753063" y="1499450"/>
              <a:ext cx="33050" cy="235325"/>
            </a:xfrm>
            <a:custGeom>
              <a:avLst/>
              <a:gdLst/>
              <a:ahLst/>
              <a:cxnLst/>
              <a:rect l="l" t="t" r="r" b="b"/>
              <a:pathLst>
                <a:path w="1322" h="9413" extrusionOk="0">
                  <a:moveTo>
                    <a:pt x="534" y="0"/>
                  </a:moveTo>
                  <a:lnTo>
                    <a:pt x="186" y="556"/>
                  </a:lnTo>
                  <a:lnTo>
                    <a:pt x="186" y="9224"/>
                  </a:lnTo>
                  <a:cubicBezTo>
                    <a:pt x="186" y="9340"/>
                    <a:pt x="117" y="9409"/>
                    <a:pt x="1" y="9409"/>
                  </a:cubicBezTo>
                  <a:lnTo>
                    <a:pt x="1136" y="9409"/>
                  </a:lnTo>
                  <a:cubicBezTo>
                    <a:pt x="1148" y="9412"/>
                    <a:pt x="1160" y="9413"/>
                    <a:pt x="1171" y="9413"/>
                  </a:cubicBezTo>
                  <a:cubicBezTo>
                    <a:pt x="1266" y="9413"/>
                    <a:pt x="1322" y="9328"/>
                    <a:pt x="1322" y="9224"/>
                  </a:cubicBezTo>
                  <a:lnTo>
                    <a:pt x="1322" y="556"/>
                  </a:ln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7"/>
            <p:cNvSpPr/>
            <p:nvPr/>
          </p:nvSpPr>
          <p:spPr>
            <a:xfrm>
              <a:off x="5451213" y="1374000"/>
              <a:ext cx="337800" cy="139375"/>
            </a:xfrm>
            <a:custGeom>
              <a:avLst/>
              <a:gdLst/>
              <a:ahLst/>
              <a:cxnLst/>
              <a:rect l="l" t="t" r="r" b="b"/>
              <a:pathLst>
                <a:path w="13512" h="5575" extrusionOk="0">
                  <a:moveTo>
                    <a:pt x="170" y="0"/>
                  </a:moveTo>
                  <a:cubicBezTo>
                    <a:pt x="78" y="0"/>
                    <a:pt x="1" y="79"/>
                    <a:pt x="1" y="174"/>
                  </a:cubicBezTo>
                  <a:lnTo>
                    <a:pt x="1" y="5574"/>
                  </a:lnTo>
                  <a:lnTo>
                    <a:pt x="12955" y="5574"/>
                  </a:lnTo>
                  <a:lnTo>
                    <a:pt x="13512" y="4508"/>
                  </a:lnTo>
                  <a:lnTo>
                    <a:pt x="12886" y="4068"/>
                  </a:lnTo>
                  <a:lnTo>
                    <a:pt x="232" y="12"/>
                  </a:lnTo>
                  <a:cubicBezTo>
                    <a:pt x="211" y="4"/>
                    <a:pt x="190"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7"/>
            <p:cNvSpPr/>
            <p:nvPr/>
          </p:nvSpPr>
          <p:spPr>
            <a:xfrm>
              <a:off x="5769863" y="1474525"/>
              <a:ext cx="35375" cy="38850"/>
            </a:xfrm>
            <a:custGeom>
              <a:avLst/>
              <a:gdLst/>
              <a:ahLst/>
              <a:cxnLst/>
              <a:rect l="l" t="t" r="r" b="b"/>
              <a:pathLst>
                <a:path w="1415" h="1554" extrusionOk="0">
                  <a:moveTo>
                    <a:pt x="1" y="1"/>
                  </a:moveTo>
                  <a:lnTo>
                    <a:pt x="1" y="1"/>
                  </a:lnTo>
                  <a:cubicBezTo>
                    <a:pt x="163" y="93"/>
                    <a:pt x="279" y="302"/>
                    <a:pt x="279" y="487"/>
                  </a:cubicBezTo>
                  <a:lnTo>
                    <a:pt x="279" y="1368"/>
                  </a:lnTo>
                  <a:cubicBezTo>
                    <a:pt x="279" y="1461"/>
                    <a:pt x="186" y="1553"/>
                    <a:pt x="94" y="1553"/>
                  </a:cubicBezTo>
                  <a:lnTo>
                    <a:pt x="1229" y="1553"/>
                  </a:lnTo>
                  <a:cubicBezTo>
                    <a:pt x="1322" y="1553"/>
                    <a:pt x="1415" y="1461"/>
                    <a:pt x="1415" y="1368"/>
                  </a:cubicBezTo>
                  <a:lnTo>
                    <a:pt x="1415" y="881"/>
                  </a:lnTo>
                  <a:cubicBezTo>
                    <a:pt x="1415" y="626"/>
                    <a:pt x="1252" y="418"/>
                    <a:pt x="1021" y="325"/>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7"/>
            <p:cNvSpPr/>
            <p:nvPr/>
          </p:nvSpPr>
          <p:spPr>
            <a:xfrm>
              <a:off x="5814488" y="1541725"/>
              <a:ext cx="80550" cy="150675"/>
            </a:xfrm>
            <a:custGeom>
              <a:avLst/>
              <a:gdLst/>
              <a:ahLst/>
              <a:cxnLst/>
              <a:rect l="l" t="t" r="r" b="b"/>
              <a:pathLst>
                <a:path w="3222" h="6027" extrusionOk="0">
                  <a:moveTo>
                    <a:pt x="394" y="1"/>
                  </a:moveTo>
                  <a:cubicBezTo>
                    <a:pt x="186" y="1"/>
                    <a:pt x="0" y="163"/>
                    <a:pt x="0" y="372"/>
                  </a:cubicBezTo>
                  <a:lnTo>
                    <a:pt x="0" y="5656"/>
                  </a:lnTo>
                  <a:cubicBezTo>
                    <a:pt x="0" y="5864"/>
                    <a:pt x="186" y="6026"/>
                    <a:pt x="394" y="6026"/>
                  </a:cubicBezTo>
                  <a:lnTo>
                    <a:pt x="2851" y="6026"/>
                  </a:lnTo>
                  <a:cubicBezTo>
                    <a:pt x="3059" y="6026"/>
                    <a:pt x="3222" y="5864"/>
                    <a:pt x="3222" y="5656"/>
                  </a:cubicBezTo>
                  <a:lnTo>
                    <a:pt x="3222" y="372"/>
                  </a:lnTo>
                  <a:cubicBezTo>
                    <a:pt x="3222" y="163"/>
                    <a:pt x="3059" y="1"/>
                    <a:pt x="2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7"/>
            <p:cNvSpPr/>
            <p:nvPr/>
          </p:nvSpPr>
          <p:spPr>
            <a:xfrm>
              <a:off x="5874738" y="1541725"/>
              <a:ext cx="46950" cy="150675"/>
            </a:xfrm>
            <a:custGeom>
              <a:avLst/>
              <a:gdLst/>
              <a:ahLst/>
              <a:cxnLst/>
              <a:rect l="l" t="t" r="r" b="b"/>
              <a:pathLst>
                <a:path w="1878" h="6027" extrusionOk="0">
                  <a:moveTo>
                    <a:pt x="371" y="1"/>
                  </a:moveTo>
                  <a:cubicBezTo>
                    <a:pt x="580" y="1"/>
                    <a:pt x="742" y="163"/>
                    <a:pt x="742" y="372"/>
                  </a:cubicBezTo>
                  <a:lnTo>
                    <a:pt x="742" y="1901"/>
                  </a:lnTo>
                  <a:lnTo>
                    <a:pt x="1" y="3408"/>
                  </a:lnTo>
                  <a:lnTo>
                    <a:pt x="742" y="4705"/>
                  </a:lnTo>
                  <a:lnTo>
                    <a:pt x="742" y="5656"/>
                  </a:lnTo>
                  <a:cubicBezTo>
                    <a:pt x="742" y="5864"/>
                    <a:pt x="580" y="6026"/>
                    <a:pt x="371" y="6026"/>
                  </a:cubicBezTo>
                  <a:lnTo>
                    <a:pt x="1507" y="6026"/>
                  </a:lnTo>
                  <a:cubicBezTo>
                    <a:pt x="1716" y="6026"/>
                    <a:pt x="1878" y="5864"/>
                    <a:pt x="1878" y="5656"/>
                  </a:cubicBezTo>
                  <a:lnTo>
                    <a:pt x="1878" y="372"/>
                  </a:lnTo>
                  <a:cubicBezTo>
                    <a:pt x="1878" y="163"/>
                    <a:pt x="1716"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7"/>
            <p:cNvSpPr/>
            <p:nvPr/>
          </p:nvSpPr>
          <p:spPr>
            <a:xfrm>
              <a:off x="5621563" y="1367925"/>
              <a:ext cx="89825" cy="58550"/>
            </a:xfrm>
            <a:custGeom>
              <a:avLst/>
              <a:gdLst/>
              <a:ahLst/>
              <a:cxnLst/>
              <a:rect l="l" t="t" r="r" b="b"/>
              <a:pathLst>
                <a:path w="3593" h="2342" extrusionOk="0">
                  <a:moveTo>
                    <a:pt x="0" y="0"/>
                  </a:moveTo>
                  <a:lnTo>
                    <a:pt x="0" y="1182"/>
                  </a:lnTo>
                  <a:lnTo>
                    <a:pt x="3592" y="2341"/>
                  </a:lnTo>
                  <a:lnTo>
                    <a:pt x="3592" y="1159"/>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7"/>
            <p:cNvSpPr/>
            <p:nvPr/>
          </p:nvSpPr>
          <p:spPr>
            <a:xfrm>
              <a:off x="5457588" y="1316850"/>
              <a:ext cx="84025" cy="54575"/>
            </a:xfrm>
            <a:custGeom>
              <a:avLst/>
              <a:gdLst/>
              <a:ahLst/>
              <a:cxnLst/>
              <a:rect l="l" t="t" r="r" b="b"/>
              <a:pathLst>
                <a:path w="3361" h="2183" extrusionOk="0">
                  <a:moveTo>
                    <a:pt x="213" y="0"/>
                  </a:moveTo>
                  <a:cubicBezTo>
                    <a:pt x="93" y="0"/>
                    <a:pt x="0" y="86"/>
                    <a:pt x="0" y="189"/>
                  </a:cubicBezTo>
                  <a:lnTo>
                    <a:pt x="0" y="977"/>
                  </a:lnTo>
                  <a:cubicBezTo>
                    <a:pt x="0" y="1047"/>
                    <a:pt x="47" y="1116"/>
                    <a:pt x="139" y="1140"/>
                  </a:cubicBezTo>
                  <a:lnTo>
                    <a:pt x="3361" y="2182"/>
                  </a:lnTo>
                  <a:lnTo>
                    <a:pt x="3361" y="1024"/>
                  </a:lnTo>
                  <a:lnTo>
                    <a:pt x="255" y="4"/>
                  </a:lnTo>
                  <a:cubicBezTo>
                    <a:pt x="241" y="2"/>
                    <a:pt x="227"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7"/>
            <p:cNvSpPr/>
            <p:nvPr/>
          </p:nvSpPr>
          <p:spPr>
            <a:xfrm>
              <a:off x="5843463" y="1584600"/>
              <a:ext cx="50425" cy="79400"/>
            </a:xfrm>
            <a:custGeom>
              <a:avLst/>
              <a:gdLst/>
              <a:ahLst/>
              <a:cxnLst/>
              <a:rect l="l" t="t" r="r" b="b"/>
              <a:pathLst>
                <a:path w="2017" h="3176" extrusionOk="0">
                  <a:moveTo>
                    <a:pt x="186" y="1"/>
                  </a:moveTo>
                  <a:cubicBezTo>
                    <a:pt x="93" y="1"/>
                    <a:pt x="0" y="70"/>
                    <a:pt x="0" y="186"/>
                  </a:cubicBezTo>
                  <a:lnTo>
                    <a:pt x="0" y="2990"/>
                  </a:lnTo>
                  <a:cubicBezTo>
                    <a:pt x="0" y="3083"/>
                    <a:pt x="93" y="3176"/>
                    <a:pt x="186" y="3176"/>
                  </a:cubicBezTo>
                  <a:lnTo>
                    <a:pt x="1831" y="3176"/>
                  </a:lnTo>
                  <a:cubicBezTo>
                    <a:pt x="1924" y="3176"/>
                    <a:pt x="2016" y="3083"/>
                    <a:pt x="2016" y="2990"/>
                  </a:cubicBezTo>
                  <a:lnTo>
                    <a:pt x="2016" y="186"/>
                  </a:lnTo>
                  <a:cubicBezTo>
                    <a:pt x="2016" y="70"/>
                    <a:pt x="1924" y="1"/>
                    <a:pt x="1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5451213" y="1555050"/>
              <a:ext cx="293200" cy="179650"/>
            </a:xfrm>
            <a:custGeom>
              <a:avLst/>
              <a:gdLst/>
              <a:ahLst/>
              <a:cxnLst/>
              <a:rect l="l" t="t" r="r" b="b"/>
              <a:pathLst>
                <a:path w="11728" h="7186" extrusionOk="0">
                  <a:moveTo>
                    <a:pt x="1" y="1"/>
                  </a:moveTo>
                  <a:lnTo>
                    <a:pt x="1" y="6073"/>
                  </a:lnTo>
                  <a:lnTo>
                    <a:pt x="11704" y="7185"/>
                  </a:lnTo>
                  <a:lnTo>
                    <a:pt x="11727" y="7185"/>
                  </a:lnTo>
                  <a:lnTo>
                    <a:pt x="11727" y="372"/>
                  </a:lnTo>
                  <a:cubicBezTo>
                    <a:pt x="11727" y="163"/>
                    <a:pt x="11565" y="1"/>
                    <a:pt x="11356" y="1"/>
                  </a:cubicBezTo>
                  <a:lnTo>
                    <a:pt x="5215" y="1"/>
                  </a:lnTo>
                  <a:lnTo>
                    <a:pt x="4914" y="279"/>
                  </a:lnTo>
                  <a:lnTo>
                    <a:pt x="46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5451213" y="1706275"/>
              <a:ext cx="292600" cy="28500"/>
            </a:xfrm>
            <a:custGeom>
              <a:avLst/>
              <a:gdLst/>
              <a:ahLst/>
              <a:cxnLst/>
              <a:rect l="l" t="t" r="r" b="b"/>
              <a:pathLst>
                <a:path w="11704" h="1140" extrusionOk="0">
                  <a:moveTo>
                    <a:pt x="1" y="1"/>
                  </a:moveTo>
                  <a:lnTo>
                    <a:pt x="1" y="951"/>
                  </a:lnTo>
                  <a:cubicBezTo>
                    <a:pt x="1" y="1055"/>
                    <a:pt x="56" y="1140"/>
                    <a:pt x="151" y="1140"/>
                  </a:cubicBezTo>
                  <a:cubicBezTo>
                    <a:pt x="162" y="1140"/>
                    <a:pt x="174" y="1139"/>
                    <a:pt x="186" y="1136"/>
                  </a:cubicBezTo>
                  <a:lnTo>
                    <a:pt x="11704" y="1136"/>
                  </a:lnTo>
                  <a:lnTo>
                    <a:pt x="11704" y="2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7"/>
            <p:cNvSpPr/>
            <p:nvPr/>
          </p:nvSpPr>
          <p:spPr>
            <a:xfrm>
              <a:off x="5556088" y="1608950"/>
              <a:ext cx="35350" cy="33625"/>
            </a:xfrm>
            <a:custGeom>
              <a:avLst/>
              <a:gdLst/>
              <a:ahLst/>
              <a:cxnLst/>
              <a:rect l="l" t="t" r="r" b="b"/>
              <a:pathLst>
                <a:path w="1414" h="1345" extrusionOk="0">
                  <a:moveTo>
                    <a:pt x="695" y="0"/>
                  </a:moveTo>
                  <a:lnTo>
                    <a:pt x="0" y="371"/>
                  </a:lnTo>
                  <a:lnTo>
                    <a:pt x="0" y="626"/>
                  </a:lnTo>
                  <a:cubicBezTo>
                    <a:pt x="0" y="1020"/>
                    <a:pt x="325" y="1321"/>
                    <a:pt x="695" y="1321"/>
                  </a:cubicBezTo>
                  <a:lnTo>
                    <a:pt x="695" y="1344"/>
                  </a:lnTo>
                  <a:cubicBezTo>
                    <a:pt x="1089" y="1344"/>
                    <a:pt x="1414" y="1020"/>
                    <a:pt x="1414" y="649"/>
                  </a:cubicBezTo>
                  <a:lnTo>
                    <a:pt x="1414" y="371"/>
                  </a:lnTo>
                  <a:lnTo>
                    <a:pt x="6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7"/>
            <p:cNvSpPr/>
            <p:nvPr/>
          </p:nvSpPr>
          <p:spPr>
            <a:xfrm>
              <a:off x="5538113" y="1555050"/>
              <a:ext cx="70725" cy="63775"/>
            </a:xfrm>
            <a:custGeom>
              <a:avLst/>
              <a:gdLst/>
              <a:ahLst/>
              <a:cxnLst/>
              <a:rect l="l" t="t" r="r" b="b"/>
              <a:pathLst>
                <a:path w="2829" h="2551" extrusionOk="0">
                  <a:moveTo>
                    <a:pt x="1136" y="1"/>
                  </a:moveTo>
                  <a:lnTo>
                    <a:pt x="1136" y="1183"/>
                  </a:lnTo>
                  <a:cubicBezTo>
                    <a:pt x="881" y="1252"/>
                    <a:pt x="650" y="1415"/>
                    <a:pt x="511" y="1646"/>
                  </a:cubicBezTo>
                  <a:lnTo>
                    <a:pt x="24" y="2434"/>
                  </a:lnTo>
                  <a:cubicBezTo>
                    <a:pt x="1" y="2481"/>
                    <a:pt x="47" y="2550"/>
                    <a:pt x="93" y="2550"/>
                  </a:cubicBezTo>
                  <a:lnTo>
                    <a:pt x="2735" y="2550"/>
                  </a:lnTo>
                  <a:cubicBezTo>
                    <a:pt x="2805" y="2550"/>
                    <a:pt x="2828" y="2481"/>
                    <a:pt x="2805" y="2434"/>
                  </a:cubicBezTo>
                  <a:lnTo>
                    <a:pt x="2805" y="2411"/>
                  </a:lnTo>
                  <a:lnTo>
                    <a:pt x="2318" y="1646"/>
                  </a:lnTo>
                  <a:cubicBezTo>
                    <a:pt x="2179" y="1415"/>
                    <a:pt x="1971" y="1252"/>
                    <a:pt x="1716" y="1183"/>
                  </a:cubicBez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57"/>
          <p:cNvGrpSpPr/>
          <p:nvPr/>
        </p:nvGrpSpPr>
        <p:grpSpPr>
          <a:xfrm>
            <a:off x="6198613" y="1263625"/>
            <a:ext cx="454825" cy="471650"/>
            <a:chOff x="6198613" y="1263625"/>
            <a:chExt cx="454825" cy="471650"/>
          </a:xfrm>
        </p:grpSpPr>
        <p:sp>
          <p:nvSpPr>
            <p:cNvPr id="2712" name="Google Shape;2712;p57"/>
            <p:cNvSpPr/>
            <p:nvPr/>
          </p:nvSpPr>
          <p:spPr>
            <a:xfrm>
              <a:off x="6234538" y="1300725"/>
              <a:ext cx="304775" cy="371975"/>
            </a:xfrm>
            <a:custGeom>
              <a:avLst/>
              <a:gdLst/>
              <a:ahLst/>
              <a:cxnLst/>
              <a:rect l="l" t="t" r="r" b="b"/>
              <a:pathLst>
                <a:path w="12191" h="14879" extrusionOk="0">
                  <a:moveTo>
                    <a:pt x="6003" y="0"/>
                  </a:moveTo>
                  <a:cubicBezTo>
                    <a:pt x="2596" y="301"/>
                    <a:pt x="0" y="3152"/>
                    <a:pt x="0" y="6582"/>
                  </a:cubicBezTo>
                  <a:lnTo>
                    <a:pt x="0" y="14484"/>
                  </a:lnTo>
                  <a:lnTo>
                    <a:pt x="12167" y="14878"/>
                  </a:lnTo>
                  <a:lnTo>
                    <a:pt x="12167" y="6582"/>
                  </a:lnTo>
                  <a:cubicBezTo>
                    <a:pt x="12190" y="3314"/>
                    <a:pt x="9850" y="533"/>
                    <a:pt x="6628" y="23"/>
                  </a:cubicBezTo>
                  <a:cubicBezTo>
                    <a:pt x="6420" y="0"/>
                    <a:pt x="6211" y="0"/>
                    <a:pt x="60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6385163" y="1300125"/>
              <a:ext cx="179075" cy="372575"/>
            </a:xfrm>
            <a:custGeom>
              <a:avLst/>
              <a:gdLst/>
              <a:ahLst/>
              <a:cxnLst/>
              <a:rect l="l" t="t" r="r" b="b"/>
              <a:pathLst>
                <a:path w="7163" h="14903" extrusionOk="0">
                  <a:moveTo>
                    <a:pt x="580" y="1"/>
                  </a:moveTo>
                  <a:cubicBezTo>
                    <a:pt x="372" y="1"/>
                    <a:pt x="186" y="24"/>
                    <a:pt x="1" y="24"/>
                  </a:cubicBezTo>
                  <a:cubicBezTo>
                    <a:pt x="3408" y="325"/>
                    <a:pt x="6026" y="3176"/>
                    <a:pt x="6026" y="6606"/>
                  </a:cubicBezTo>
                  <a:lnTo>
                    <a:pt x="6026" y="14902"/>
                  </a:lnTo>
                  <a:lnTo>
                    <a:pt x="7162" y="14508"/>
                  </a:lnTo>
                  <a:lnTo>
                    <a:pt x="7162" y="6606"/>
                  </a:lnTo>
                  <a:cubicBezTo>
                    <a:pt x="7162" y="2967"/>
                    <a:pt x="4219"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6584763" y="1445900"/>
              <a:ext cx="14800" cy="91225"/>
            </a:xfrm>
            <a:custGeom>
              <a:avLst/>
              <a:gdLst/>
              <a:ahLst/>
              <a:cxnLst/>
              <a:rect l="l" t="t" r="r" b="b"/>
              <a:pathLst>
                <a:path w="592" h="3649" extrusionOk="0">
                  <a:moveTo>
                    <a:pt x="304" y="1"/>
                  </a:moveTo>
                  <a:cubicBezTo>
                    <a:pt x="153" y="1"/>
                    <a:pt x="0" y="105"/>
                    <a:pt x="12" y="311"/>
                  </a:cubicBezTo>
                  <a:lnTo>
                    <a:pt x="12" y="752"/>
                  </a:lnTo>
                  <a:lnTo>
                    <a:pt x="12" y="3347"/>
                  </a:lnTo>
                  <a:cubicBezTo>
                    <a:pt x="12" y="3509"/>
                    <a:pt x="151" y="3648"/>
                    <a:pt x="314" y="3648"/>
                  </a:cubicBezTo>
                  <a:cubicBezTo>
                    <a:pt x="476" y="3648"/>
                    <a:pt x="592" y="3509"/>
                    <a:pt x="592" y="3347"/>
                  </a:cubicBezTo>
                  <a:lnTo>
                    <a:pt x="592" y="752"/>
                  </a:lnTo>
                  <a:lnTo>
                    <a:pt x="592" y="265"/>
                  </a:lnTo>
                  <a:cubicBezTo>
                    <a:pt x="581" y="88"/>
                    <a:pt x="443" y="1"/>
                    <a:pt x="3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6585063" y="1579400"/>
              <a:ext cx="14500" cy="62000"/>
            </a:xfrm>
            <a:custGeom>
              <a:avLst/>
              <a:gdLst/>
              <a:ahLst/>
              <a:cxnLst/>
              <a:rect l="l" t="t" r="r" b="b"/>
              <a:pathLst>
                <a:path w="580" h="2480" extrusionOk="0">
                  <a:moveTo>
                    <a:pt x="290" y="0"/>
                  </a:moveTo>
                  <a:cubicBezTo>
                    <a:pt x="145" y="0"/>
                    <a:pt x="0" y="93"/>
                    <a:pt x="0" y="278"/>
                  </a:cubicBezTo>
                  <a:lnTo>
                    <a:pt x="0" y="2202"/>
                  </a:lnTo>
                  <a:cubicBezTo>
                    <a:pt x="0" y="2364"/>
                    <a:pt x="139" y="2480"/>
                    <a:pt x="302" y="2480"/>
                  </a:cubicBezTo>
                  <a:cubicBezTo>
                    <a:pt x="464" y="2480"/>
                    <a:pt x="580" y="2364"/>
                    <a:pt x="580" y="2202"/>
                  </a:cubicBezTo>
                  <a:lnTo>
                    <a:pt x="580" y="278"/>
                  </a:lnTo>
                  <a:cubicBezTo>
                    <a:pt x="580" y="93"/>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6216563" y="1662825"/>
              <a:ext cx="338975" cy="38850"/>
            </a:xfrm>
            <a:custGeom>
              <a:avLst/>
              <a:gdLst/>
              <a:ahLst/>
              <a:cxnLst/>
              <a:rect l="l" t="t" r="r" b="b"/>
              <a:pathLst>
                <a:path w="13559" h="1554" extrusionOk="0">
                  <a:moveTo>
                    <a:pt x="372" y="0"/>
                  </a:moveTo>
                  <a:cubicBezTo>
                    <a:pt x="163" y="0"/>
                    <a:pt x="1" y="186"/>
                    <a:pt x="1" y="394"/>
                  </a:cubicBezTo>
                  <a:lnTo>
                    <a:pt x="1" y="1182"/>
                  </a:lnTo>
                  <a:lnTo>
                    <a:pt x="13558" y="1553"/>
                  </a:lnTo>
                  <a:lnTo>
                    <a:pt x="13558" y="394"/>
                  </a:lnTo>
                  <a:cubicBezTo>
                    <a:pt x="13558" y="186"/>
                    <a:pt x="13373" y="0"/>
                    <a:pt x="13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6543913" y="1662825"/>
              <a:ext cx="38275" cy="38850"/>
            </a:xfrm>
            <a:custGeom>
              <a:avLst/>
              <a:gdLst/>
              <a:ahLst/>
              <a:cxnLst/>
              <a:rect l="l" t="t" r="r" b="b"/>
              <a:pathLst>
                <a:path w="1531" h="1554" extrusionOk="0">
                  <a:moveTo>
                    <a:pt x="1" y="0"/>
                  </a:moveTo>
                  <a:cubicBezTo>
                    <a:pt x="209" y="0"/>
                    <a:pt x="395" y="186"/>
                    <a:pt x="395" y="394"/>
                  </a:cubicBezTo>
                  <a:lnTo>
                    <a:pt x="395" y="1553"/>
                  </a:lnTo>
                  <a:lnTo>
                    <a:pt x="1530" y="1182"/>
                  </a:lnTo>
                  <a:lnTo>
                    <a:pt x="1530" y="394"/>
                  </a:lnTo>
                  <a:cubicBezTo>
                    <a:pt x="1530" y="186"/>
                    <a:pt x="1345"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6275088" y="1343500"/>
              <a:ext cx="227150" cy="242475"/>
            </a:xfrm>
            <a:custGeom>
              <a:avLst/>
              <a:gdLst/>
              <a:ahLst/>
              <a:cxnLst/>
              <a:rect l="l" t="t" r="r" b="b"/>
              <a:pathLst>
                <a:path w="9086" h="9699" extrusionOk="0">
                  <a:moveTo>
                    <a:pt x="4468" y="0"/>
                  </a:moveTo>
                  <a:cubicBezTo>
                    <a:pt x="4446" y="0"/>
                    <a:pt x="4424" y="1"/>
                    <a:pt x="4404" y="4"/>
                  </a:cubicBezTo>
                  <a:cubicBezTo>
                    <a:pt x="1971" y="282"/>
                    <a:pt x="116" y="2298"/>
                    <a:pt x="70" y="4732"/>
                  </a:cubicBezTo>
                  <a:cubicBezTo>
                    <a:pt x="1" y="7188"/>
                    <a:pt x="1762" y="9297"/>
                    <a:pt x="4172" y="9691"/>
                  </a:cubicBezTo>
                  <a:cubicBezTo>
                    <a:pt x="4200" y="9696"/>
                    <a:pt x="4229" y="9699"/>
                    <a:pt x="4259" y="9699"/>
                  </a:cubicBezTo>
                  <a:cubicBezTo>
                    <a:pt x="4494" y="9699"/>
                    <a:pt x="4759" y="9552"/>
                    <a:pt x="5006" y="9552"/>
                  </a:cubicBezTo>
                  <a:cubicBezTo>
                    <a:pt x="5470" y="9483"/>
                    <a:pt x="5933" y="9390"/>
                    <a:pt x="6397" y="9274"/>
                  </a:cubicBezTo>
                  <a:cubicBezTo>
                    <a:pt x="8390" y="8671"/>
                    <a:pt x="9085" y="7049"/>
                    <a:pt x="9085" y="4848"/>
                  </a:cubicBezTo>
                  <a:cubicBezTo>
                    <a:pt x="8923" y="699"/>
                    <a:pt x="5030" y="74"/>
                    <a:pt x="5030" y="74"/>
                  </a:cubicBezTo>
                  <a:cubicBezTo>
                    <a:pt x="4865" y="74"/>
                    <a:pt x="4645" y="0"/>
                    <a:pt x="4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6385163" y="1342725"/>
              <a:ext cx="134450" cy="239000"/>
            </a:xfrm>
            <a:custGeom>
              <a:avLst/>
              <a:gdLst/>
              <a:ahLst/>
              <a:cxnLst/>
              <a:rect l="l" t="t" r="r" b="b"/>
              <a:pathLst>
                <a:path w="5378" h="9560" extrusionOk="0">
                  <a:moveTo>
                    <a:pt x="560" y="0"/>
                  </a:moveTo>
                  <a:cubicBezTo>
                    <a:pt x="372" y="0"/>
                    <a:pt x="186" y="12"/>
                    <a:pt x="1" y="35"/>
                  </a:cubicBezTo>
                  <a:cubicBezTo>
                    <a:pt x="372" y="81"/>
                    <a:pt x="766" y="174"/>
                    <a:pt x="1136" y="313"/>
                  </a:cubicBezTo>
                  <a:cubicBezTo>
                    <a:pt x="1855" y="429"/>
                    <a:pt x="2504" y="777"/>
                    <a:pt x="3014" y="1286"/>
                  </a:cubicBezTo>
                  <a:cubicBezTo>
                    <a:pt x="3894" y="2190"/>
                    <a:pt x="4798" y="3627"/>
                    <a:pt x="4798" y="4971"/>
                  </a:cubicBezTo>
                  <a:cubicBezTo>
                    <a:pt x="4752" y="5504"/>
                    <a:pt x="4497" y="5991"/>
                    <a:pt x="4103" y="6339"/>
                  </a:cubicBezTo>
                  <a:cubicBezTo>
                    <a:pt x="3755" y="7451"/>
                    <a:pt x="3014" y="8424"/>
                    <a:pt x="1994" y="9050"/>
                  </a:cubicBezTo>
                  <a:cubicBezTo>
                    <a:pt x="1855" y="9189"/>
                    <a:pt x="1924" y="9560"/>
                    <a:pt x="1994" y="9560"/>
                  </a:cubicBezTo>
                  <a:cubicBezTo>
                    <a:pt x="3547" y="9096"/>
                    <a:pt x="4752" y="7868"/>
                    <a:pt x="5238" y="6339"/>
                  </a:cubicBezTo>
                  <a:cubicBezTo>
                    <a:pt x="5378" y="5875"/>
                    <a:pt x="4868" y="5319"/>
                    <a:pt x="4868" y="4832"/>
                  </a:cubicBezTo>
                  <a:cubicBezTo>
                    <a:pt x="4798" y="1912"/>
                    <a:pt x="2249" y="174"/>
                    <a:pt x="1136" y="35"/>
                  </a:cubicBezTo>
                  <a:cubicBezTo>
                    <a:pt x="939" y="12"/>
                    <a:pt x="748"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6202088" y="1692375"/>
              <a:ext cx="367925" cy="42325"/>
            </a:xfrm>
            <a:custGeom>
              <a:avLst/>
              <a:gdLst/>
              <a:ahLst/>
              <a:cxnLst/>
              <a:rect l="l" t="t" r="r" b="b"/>
              <a:pathLst>
                <a:path w="14717" h="1693" extrusionOk="0">
                  <a:moveTo>
                    <a:pt x="395" y="0"/>
                  </a:moveTo>
                  <a:cubicBezTo>
                    <a:pt x="163" y="0"/>
                    <a:pt x="1" y="163"/>
                    <a:pt x="1" y="371"/>
                  </a:cubicBezTo>
                  <a:lnTo>
                    <a:pt x="1" y="1321"/>
                  </a:lnTo>
                  <a:cubicBezTo>
                    <a:pt x="1" y="1530"/>
                    <a:pt x="163" y="1692"/>
                    <a:pt x="395" y="1692"/>
                  </a:cubicBezTo>
                  <a:lnTo>
                    <a:pt x="14323" y="1692"/>
                  </a:lnTo>
                  <a:cubicBezTo>
                    <a:pt x="14531" y="1692"/>
                    <a:pt x="14717" y="1530"/>
                    <a:pt x="14694" y="1321"/>
                  </a:cubicBezTo>
                  <a:lnTo>
                    <a:pt x="14694" y="371"/>
                  </a:lnTo>
                  <a:cubicBezTo>
                    <a:pt x="14694" y="163"/>
                    <a:pt x="14531" y="0"/>
                    <a:pt x="143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6558413" y="1692375"/>
              <a:ext cx="37675" cy="42900"/>
            </a:xfrm>
            <a:custGeom>
              <a:avLst/>
              <a:gdLst/>
              <a:ahLst/>
              <a:cxnLst/>
              <a:rect l="l" t="t" r="r" b="b"/>
              <a:pathLst>
                <a:path w="1507" h="1716" extrusionOk="0">
                  <a:moveTo>
                    <a:pt x="0" y="0"/>
                  </a:moveTo>
                  <a:cubicBezTo>
                    <a:pt x="209" y="0"/>
                    <a:pt x="371" y="163"/>
                    <a:pt x="371" y="371"/>
                  </a:cubicBezTo>
                  <a:lnTo>
                    <a:pt x="371" y="1321"/>
                  </a:lnTo>
                  <a:cubicBezTo>
                    <a:pt x="371" y="1530"/>
                    <a:pt x="209" y="1715"/>
                    <a:pt x="0" y="1715"/>
                  </a:cubicBezTo>
                  <a:lnTo>
                    <a:pt x="1136" y="1715"/>
                  </a:lnTo>
                  <a:cubicBezTo>
                    <a:pt x="1344" y="1715"/>
                    <a:pt x="1507" y="1530"/>
                    <a:pt x="1507" y="1321"/>
                  </a:cubicBezTo>
                  <a:lnTo>
                    <a:pt x="1507" y="371"/>
                  </a:lnTo>
                  <a:cubicBezTo>
                    <a:pt x="1507" y="163"/>
                    <a:pt x="1344"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6297188" y="1264925"/>
              <a:ext cx="204400" cy="37325"/>
            </a:xfrm>
            <a:custGeom>
              <a:avLst/>
              <a:gdLst/>
              <a:ahLst/>
              <a:cxnLst/>
              <a:rect l="l" t="t" r="r" b="b"/>
              <a:pathLst>
                <a:path w="8176" h="1493" extrusionOk="0">
                  <a:moveTo>
                    <a:pt x="4079" y="1"/>
                  </a:moveTo>
                  <a:cubicBezTo>
                    <a:pt x="2749" y="1"/>
                    <a:pt x="1423" y="331"/>
                    <a:pt x="229" y="992"/>
                  </a:cubicBezTo>
                  <a:cubicBezTo>
                    <a:pt x="0" y="1158"/>
                    <a:pt x="145" y="1492"/>
                    <a:pt x="411" y="1492"/>
                  </a:cubicBezTo>
                  <a:cubicBezTo>
                    <a:pt x="442" y="1492"/>
                    <a:pt x="474" y="1488"/>
                    <a:pt x="507" y="1478"/>
                  </a:cubicBezTo>
                  <a:cubicBezTo>
                    <a:pt x="1620" y="864"/>
                    <a:pt x="2854" y="557"/>
                    <a:pt x="4088" y="557"/>
                  </a:cubicBezTo>
                  <a:cubicBezTo>
                    <a:pt x="5322" y="557"/>
                    <a:pt x="6556" y="864"/>
                    <a:pt x="7668" y="1478"/>
                  </a:cubicBezTo>
                  <a:cubicBezTo>
                    <a:pt x="7699" y="1488"/>
                    <a:pt x="7729" y="1492"/>
                    <a:pt x="7758" y="1492"/>
                  </a:cubicBezTo>
                  <a:cubicBezTo>
                    <a:pt x="8012" y="1492"/>
                    <a:pt x="8175" y="1158"/>
                    <a:pt x="7946" y="992"/>
                  </a:cubicBezTo>
                  <a:cubicBezTo>
                    <a:pt x="6741" y="331"/>
                    <a:pt x="5409" y="1"/>
                    <a:pt x="40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6210788" y="1317800"/>
              <a:ext cx="66250" cy="84900"/>
            </a:xfrm>
            <a:custGeom>
              <a:avLst/>
              <a:gdLst/>
              <a:ahLst/>
              <a:cxnLst/>
              <a:rect l="l" t="t" r="r" b="b"/>
              <a:pathLst>
                <a:path w="2650" h="3396" extrusionOk="0">
                  <a:moveTo>
                    <a:pt x="2172" y="1"/>
                  </a:moveTo>
                  <a:cubicBezTo>
                    <a:pt x="2114" y="1"/>
                    <a:pt x="2060" y="24"/>
                    <a:pt x="2016" y="82"/>
                  </a:cubicBezTo>
                  <a:cubicBezTo>
                    <a:pt x="1159" y="916"/>
                    <a:pt x="487" y="1889"/>
                    <a:pt x="70" y="3002"/>
                  </a:cubicBezTo>
                  <a:cubicBezTo>
                    <a:pt x="0" y="3164"/>
                    <a:pt x="139" y="3373"/>
                    <a:pt x="325" y="3373"/>
                  </a:cubicBezTo>
                  <a:lnTo>
                    <a:pt x="325" y="3396"/>
                  </a:lnTo>
                  <a:cubicBezTo>
                    <a:pt x="440" y="3396"/>
                    <a:pt x="556" y="3326"/>
                    <a:pt x="603" y="3210"/>
                  </a:cubicBezTo>
                  <a:cubicBezTo>
                    <a:pt x="997" y="2191"/>
                    <a:pt x="1622" y="1264"/>
                    <a:pt x="2410" y="499"/>
                  </a:cubicBezTo>
                  <a:cubicBezTo>
                    <a:pt x="2649" y="352"/>
                    <a:pt x="2392" y="1"/>
                    <a:pt x="21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6198613" y="1445900"/>
              <a:ext cx="14800" cy="91225"/>
            </a:xfrm>
            <a:custGeom>
              <a:avLst/>
              <a:gdLst/>
              <a:ahLst/>
              <a:cxnLst/>
              <a:rect l="l" t="t" r="r" b="b"/>
              <a:pathLst>
                <a:path w="592" h="3649" extrusionOk="0">
                  <a:moveTo>
                    <a:pt x="288" y="1"/>
                  </a:moveTo>
                  <a:cubicBezTo>
                    <a:pt x="149" y="1"/>
                    <a:pt x="12" y="88"/>
                    <a:pt x="0" y="265"/>
                  </a:cubicBezTo>
                  <a:lnTo>
                    <a:pt x="0" y="752"/>
                  </a:lnTo>
                  <a:lnTo>
                    <a:pt x="0" y="3347"/>
                  </a:lnTo>
                  <a:cubicBezTo>
                    <a:pt x="0" y="3509"/>
                    <a:pt x="140" y="3648"/>
                    <a:pt x="302" y="3648"/>
                  </a:cubicBezTo>
                  <a:cubicBezTo>
                    <a:pt x="464" y="3648"/>
                    <a:pt x="580" y="3509"/>
                    <a:pt x="580" y="3347"/>
                  </a:cubicBezTo>
                  <a:lnTo>
                    <a:pt x="580" y="752"/>
                  </a:lnTo>
                  <a:lnTo>
                    <a:pt x="580" y="311"/>
                  </a:lnTo>
                  <a:cubicBezTo>
                    <a:pt x="592" y="105"/>
                    <a:pt x="439" y="1"/>
                    <a:pt x="2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6198613" y="1579400"/>
              <a:ext cx="14500" cy="62000"/>
            </a:xfrm>
            <a:custGeom>
              <a:avLst/>
              <a:gdLst/>
              <a:ahLst/>
              <a:cxnLst/>
              <a:rect l="l" t="t" r="r" b="b"/>
              <a:pathLst>
                <a:path w="580" h="2480" extrusionOk="0">
                  <a:moveTo>
                    <a:pt x="290" y="0"/>
                  </a:moveTo>
                  <a:cubicBezTo>
                    <a:pt x="145" y="0"/>
                    <a:pt x="0" y="93"/>
                    <a:pt x="0" y="278"/>
                  </a:cubicBezTo>
                  <a:lnTo>
                    <a:pt x="0" y="2202"/>
                  </a:lnTo>
                  <a:cubicBezTo>
                    <a:pt x="0" y="2364"/>
                    <a:pt x="140" y="2480"/>
                    <a:pt x="302" y="2480"/>
                  </a:cubicBezTo>
                  <a:cubicBezTo>
                    <a:pt x="464" y="2480"/>
                    <a:pt x="580" y="2364"/>
                    <a:pt x="580" y="2202"/>
                  </a:cubicBezTo>
                  <a:lnTo>
                    <a:pt x="580" y="278"/>
                  </a:lnTo>
                  <a:cubicBezTo>
                    <a:pt x="580" y="93"/>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7"/>
            <p:cNvSpPr/>
            <p:nvPr/>
          </p:nvSpPr>
          <p:spPr>
            <a:xfrm>
              <a:off x="6335938" y="1342425"/>
              <a:ext cx="185425" cy="244550"/>
            </a:xfrm>
            <a:custGeom>
              <a:avLst/>
              <a:gdLst/>
              <a:ahLst/>
              <a:cxnLst/>
              <a:rect l="l" t="t" r="r" b="b"/>
              <a:pathLst>
                <a:path w="7417" h="9782" extrusionOk="0">
                  <a:moveTo>
                    <a:pt x="3082" y="1"/>
                  </a:moveTo>
                  <a:lnTo>
                    <a:pt x="3082" y="1020"/>
                  </a:lnTo>
                  <a:cubicBezTo>
                    <a:pt x="3082" y="1345"/>
                    <a:pt x="2827" y="1600"/>
                    <a:pt x="2503" y="1600"/>
                  </a:cubicBezTo>
                  <a:lnTo>
                    <a:pt x="1367" y="1600"/>
                  </a:lnTo>
                  <a:cubicBezTo>
                    <a:pt x="1066" y="1600"/>
                    <a:pt x="788" y="1855"/>
                    <a:pt x="788" y="2179"/>
                  </a:cubicBezTo>
                  <a:lnTo>
                    <a:pt x="788" y="3199"/>
                  </a:lnTo>
                  <a:cubicBezTo>
                    <a:pt x="788" y="3523"/>
                    <a:pt x="1066" y="3778"/>
                    <a:pt x="1367" y="3778"/>
                  </a:cubicBezTo>
                  <a:lnTo>
                    <a:pt x="3059" y="3778"/>
                  </a:lnTo>
                  <a:cubicBezTo>
                    <a:pt x="3940" y="3778"/>
                    <a:pt x="3940" y="5122"/>
                    <a:pt x="3059" y="5122"/>
                  </a:cubicBezTo>
                  <a:lnTo>
                    <a:pt x="579" y="5122"/>
                  </a:lnTo>
                  <a:cubicBezTo>
                    <a:pt x="255" y="5122"/>
                    <a:pt x="0" y="5377"/>
                    <a:pt x="0" y="5702"/>
                  </a:cubicBezTo>
                  <a:lnTo>
                    <a:pt x="0" y="6907"/>
                  </a:lnTo>
                  <a:cubicBezTo>
                    <a:pt x="0" y="7231"/>
                    <a:pt x="255" y="7486"/>
                    <a:pt x="579" y="7486"/>
                  </a:cubicBezTo>
                  <a:lnTo>
                    <a:pt x="1136" y="7486"/>
                  </a:lnTo>
                  <a:cubicBezTo>
                    <a:pt x="1460" y="7486"/>
                    <a:pt x="1715" y="7741"/>
                    <a:pt x="1715" y="8066"/>
                  </a:cubicBezTo>
                  <a:lnTo>
                    <a:pt x="1715" y="9734"/>
                  </a:lnTo>
                  <a:lnTo>
                    <a:pt x="1947" y="9781"/>
                  </a:lnTo>
                  <a:cubicBezTo>
                    <a:pt x="1967" y="9781"/>
                    <a:pt x="1988" y="9782"/>
                    <a:pt x="2010" y="9782"/>
                  </a:cubicBezTo>
                  <a:cubicBezTo>
                    <a:pt x="2664" y="9782"/>
                    <a:pt x="3694" y="9444"/>
                    <a:pt x="3963" y="9085"/>
                  </a:cubicBezTo>
                  <a:lnTo>
                    <a:pt x="3963" y="6930"/>
                  </a:lnTo>
                  <a:cubicBezTo>
                    <a:pt x="3963" y="6606"/>
                    <a:pt x="4218" y="6351"/>
                    <a:pt x="4542" y="6351"/>
                  </a:cubicBezTo>
                  <a:lnTo>
                    <a:pt x="7207" y="6351"/>
                  </a:lnTo>
                  <a:cubicBezTo>
                    <a:pt x="7347" y="5887"/>
                    <a:pt x="7416" y="5400"/>
                    <a:pt x="7416" y="4914"/>
                  </a:cubicBezTo>
                  <a:lnTo>
                    <a:pt x="7416" y="4844"/>
                  </a:lnTo>
                  <a:cubicBezTo>
                    <a:pt x="7416" y="2388"/>
                    <a:pt x="5562" y="279"/>
                    <a:pt x="3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6413563" y="1344175"/>
              <a:ext cx="107800" cy="157025"/>
            </a:xfrm>
            <a:custGeom>
              <a:avLst/>
              <a:gdLst/>
              <a:ahLst/>
              <a:cxnLst/>
              <a:rect l="l" t="t" r="r" b="b"/>
              <a:pathLst>
                <a:path w="4312" h="6281" extrusionOk="0">
                  <a:moveTo>
                    <a:pt x="0" y="0"/>
                  </a:moveTo>
                  <a:lnTo>
                    <a:pt x="0" y="255"/>
                  </a:lnTo>
                  <a:cubicBezTo>
                    <a:pt x="2434" y="1159"/>
                    <a:pt x="3732" y="3801"/>
                    <a:pt x="2967" y="6281"/>
                  </a:cubicBezTo>
                  <a:lnTo>
                    <a:pt x="4102" y="6281"/>
                  </a:lnTo>
                  <a:cubicBezTo>
                    <a:pt x="4242" y="5817"/>
                    <a:pt x="4311" y="5330"/>
                    <a:pt x="4311" y="4844"/>
                  </a:cubicBezTo>
                  <a:cubicBezTo>
                    <a:pt x="4311" y="2364"/>
                    <a:pt x="2457" y="27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6384588" y="1568975"/>
              <a:ext cx="50425" cy="18225"/>
            </a:xfrm>
            <a:custGeom>
              <a:avLst/>
              <a:gdLst/>
              <a:ahLst/>
              <a:cxnLst/>
              <a:rect l="l" t="t" r="r" b="b"/>
              <a:pathLst>
                <a:path w="2017" h="729" extrusionOk="0">
                  <a:moveTo>
                    <a:pt x="1994" y="0"/>
                  </a:moveTo>
                  <a:cubicBezTo>
                    <a:pt x="1391" y="371"/>
                    <a:pt x="719" y="626"/>
                    <a:pt x="1" y="695"/>
                  </a:cubicBezTo>
                  <a:cubicBezTo>
                    <a:pt x="132" y="712"/>
                    <a:pt x="275" y="728"/>
                    <a:pt x="412" y="728"/>
                  </a:cubicBezTo>
                  <a:cubicBezTo>
                    <a:pt x="470" y="728"/>
                    <a:pt x="526" y="725"/>
                    <a:pt x="580" y="719"/>
                  </a:cubicBezTo>
                  <a:cubicBezTo>
                    <a:pt x="630" y="721"/>
                    <a:pt x="681" y="722"/>
                    <a:pt x="731" y="722"/>
                  </a:cubicBezTo>
                  <a:cubicBezTo>
                    <a:pt x="1167" y="722"/>
                    <a:pt x="1601" y="635"/>
                    <a:pt x="2017" y="510"/>
                  </a:cubicBezTo>
                  <a:lnTo>
                    <a:pt x="20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6447163" y="1268125"/>
              <a:ext cx="193550" cy="193525"/>
            </a:xfrm>
            <a:custGeom>
              <a:avLst/>
              <a:gdLst/>
              <a:ahLst/>
              <a:cxnLst/>
              <a:rect l="l" t="t" r="r" b="b"/>
              <a:pathLst>
                <a:path w="7742" h="7741" extrusionOk="0">
                  <a:moveTo>
                    <a:pt x="4106" y="1"/>
                  </a:moveTo>
                  <a:cubicBezTo>
                    <a:pt x="3974" y="1"/>
                    <a:pt x="3838" y="34"/>
                    <a:pt x="3755" y="145"/>
                  </a:cubicBezTo>
                  <a:cubicBezTo>
                    <a:pt x="3685" y="145"/>
                    <a:pt x="3616" y="168"/>
                    <a:pt x="3570" y="192"/>
                  </a:cubicBezTo>
                  <a:cubicBezTo>
                    <a:pt x="3489" y="238"/>
                    <a:pt x="3396" y="261"/>
                    <a:pt x="3303" y="261"/>
                  </a:cubicBezTo>
                  <a:cubicBezTo>
                    <a:pt x="3210" y="261"/>
                    <a:pt x="3118" y="238"/>
                    <a:pt x="3037" y="192"/>
                  </a:cubicBezTo>
                  <a:cubicBezTo>
                    <a:pt x="2952" y="146"/>
                    <a:pt x="2862" y="124"/>
                    <a:pt x="2773" y="124"/>
                  </a:cubicBezTo>
                  <a:cubicBezTo>
                    <a:pt x="2549" y="124"/>
                    <a:pt x="2338" y="266"/>
                    <a:pt x="2272" y="516"/>
                  </a:cubicBezTo>
                  <a:cubicBezTo>
                    <a:pt x="2210" y="742"/>
                    <a:pt x="2003" y="895"/>
                    <a:pt x="1780" y="895"/>
                  </a:cubicBezTo>
                  <a:cubicBezTo>
                    <a:pt x="1751" y="895"/>
                    <a:pt x="1722" y="892"/>
                    <a:pt x="1692" y="887"/>
                  </a:cubicBezTo>
                  <a:cubicBezTo>
                    <a:pt x="1679" y="886"/>
                    <a:pt x="1665" y="886"/>
                    <a:pt x="1652" y="886"/>
                  </a:cubicBezTo>
                  <a:cubicBezTo>
                    <a:pt x="1324" y="886"/>
                    <a:pt x="1069" y="1154"/>
                    <a:pt x="1113" y="1466"/>
                  </a:cubicBezTo>
                  <a:cubicBezTo>
                    <a:pt x="1136" y="1721"/>
                    <a:pt x="974" y="1976"/>
                    <a:pt x="719" y="2046"/>
                  </a:cubicBezTo>
                  <a:cubicBezTo>
                    <a:pt x="395" y="2138"/>
                    <a:pt x="232" y="2509"/>
                    <a:pt x="418" y="2810"/>
                  </a:cubicBezTo>
                  <a:cubicBezTo>
                    <a:pt x="534" y="3042"/>
                    <a:pt x="487" y="3320"/>
                    <a:pt x="279" y="3482"/>
                  </a:cubicBezTo>
                  <a:cubicBezTo>
                    <a:pt x="1" y="3691"/>
                    <a:pt x="1" y="4108"/>
                    <a:pt x="279" y="4317"/>
                  </a:cubicBezTo>
                  <a:cubicBezTo>
                    <a:pt x="487" y="4479"/>
                    <a:pt x="534" y="4780"/>
                    <a:pt x="418" y="4989"/>
                  </a:cubicBezTo>
                  <a:cubicBezTo>
                    <a:pt x="232" y="5290"/>
                    <a:pt x="395" y="5684"/>
                    <a:pt x="719" y="5777"/>
                  </a:cubicBezTo>
                  <a:cubicBezTo>
                    <a:pt x="974" y="5846"/>
                    <a:pt x="1136" y="6078"/>
                    <a:pt x="1113" y="6356"/>
                  </a:cubicBezTo>
                  <a:cubicBezTo>
                    <a:pt x="1069" y="6668"/>
                    <a:pt x="1324" y="6937"/>
                    <a:pt x="1652" y="6937"/>
                  </a:cubicBezTo>
                  <a:cubicBezTo>
                    <a:pt x="1665" y="6937"/>
                    <a:pt x="1679" y="6936"/>
                    <a:pt x="1692" y="6936"/>
                  </a:cubicBezTo>
                  <a:cubicBezTo>
                    <a:pt x="1722" y="6930"/>
                    <a:pt x="1751" y="6928"/>
                    <a:pt x="1780" y="6928"/>
                  </a:cubicBezTo>
                  <a:cubicBezTo>
                    <a:pt x="2003" y="6928"/>
                    <a:pt x="2210" y="7081"/>
                    <a:pt x="2272" y="7306"/>
                  </a:cubicBezTo>
                  <a:cubicBezTo>
                    <a:pt x="2340" y="7544"/>
                    <a:pt x="2557" y="7694"/>
                    <a:pt x="2786" y="7694"/>
                  </a:cubicBezTo>
                  <a:cubicBezTo>
                    <a:pt x="2870" y="7694"/>
                    <a:pt x="2956" y="7674"/>
                    <a:pt x="3037" y="7631"/>
                  </a:cubicBezTo>
                  <a:cubicBezTo>
                    <a:pt x="3118" y="7584"/>
                    <a:pt x="3210" y="7561"/>
                    <a:pt x="3303" y="7561"/>
                  </a:cubicBezTo>
                  <a:cubicBezTo>
                    <a:pt x="3396" y="7561"/>
                    <a:pt x="3489" y="7584"/>
                    <a:pt x="3570" y="7631"/>
                  </a:cubicBezTo>
                  <a:cubicBezTo>
                    <a:pt x="3868" y="7714"/>
                    <a:pt x="4086" y="7740"/>
                    <a:pt x="4243" y="7740"/>
                  </a:cubicBezTo>
                  <a:cubicBezTo>
                    <a:pt x="4526" y="7740"/>
                    <a:pt x="4613" y="7654"/>
                    <a:pt x="4613" y="7654"/>
                  </a:cubicBezTo>
                  <a:cubicBezTo>
                    <a:pt x="4779" y="7543"/>
                    <a:pt x="5062" y="7389"/>
                    <a:pt x="5276" y="7389"/>
                  </a:cubicBezTo>
                  <a:cubicBezTo>
                    <a:pt x="5331" y="7389"/>
                    <a:pt x="5381" y="7399"/>
                    <a:pt x="5424" y="7422"/>
                  </a:cubicBezTo>
                  <a:cubicBezTo>
                    <a:pt x="5632" y="7376"/>
                    <a:pt x="5794" y="7237"/>
                    <a:pt x="5841" y="7051"/>
                  </a:cubicBezTo>
                  <a:cubicBezTo>
                    <a:pt x="5841" y="7051"/>
                    <a:pt x="6814" y="6565"/>
                    <a:pt x="6768" y="6217"/>
                  </a:cubicBezTo>
                  <a:cubicBezTo>
                    <a:pt x="6768" y="6217"/>
                    <a:pt x="7347" y="5313"/>
                    <a:pt x="7185" y="5012"/>
                  </a:cubicBezTo>
                  <a:cubicBezTo>
                    <a:pt x="7185" y="5012"/>
                    <a:pt x="7741" y="3876"/>
                    <a:pt x="7463" y="3668"/>
                  </a:cubicBezTo>
                  <a:lnTo>
                    <a:pt x="7208" y="2764"/>
                  </a:lnTo>
                  <a:cubicBezTo>
                    <a:pt x="7370" y="2486"/>
                    <a:pt x="6745" y="1628"/>
                    <a:pt x="6745" y="1628"/>
                  </a:cubicBezTo>
                  <a:cubicBezTo>
                    <a:pt x="6791" y="1304"/>
                    <a:pt x="5887" y="841"/>
                    <a:pt x="5818" y="586"/>
                  </a:cubicBezTo>
                  <a:lnTo>
                    <a:pt x="5192" y="284"/>
                  </a:lnTo>
                  <a:cubicBezTo>
                    <a:pt x="5122" y="316"/>
                    <a:pt x="5051" y="330"/>
                    <a:pt x="4981" y="330"/>
                  </a:cubicBezTo>
                  <a:cubicBezTo>
                    <a:pt x="4794" y="330"/>
                    <a:pt x="4615" y="228"/>
                    <a:pt x="4497" y="76"/>
                  </a:cubicBezTo>
                  <a:cubicBezTo>
                    <a:pt x="4497" y="76"/>
                    <a:pt x="4305"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6535813" y="1263625"/>
              <a:ext cx="117625" cy="203400"/>
            </a:xfrm>
            <a:custGeom>
              <a:avLst/>
              <a:gdLst/>
              <a:ahLst/>
              <a:cxnLst/>
              <a:rect l="l" t="t" r="r" b="b"/>
              <a:pathLst>
                <a:path w="4705" h="8136" extrusionOk="0">
                  <a:moveTo>
                    <a:pt x="580" y="1"/>
                  </a:moveTo>
                  <a:cubicBezTo>
                    <a:pt x="423" y="1"/>
                    <a:pt x="267" y="70"/>
                    <a:pt x="163" y="209"/>
                  </a:cubicBezTo>
                  <a:cubicBezTo>
                    <a:pt x="116" y="256"/>
                    <a:pt x="70" y="302"/>
                    <a:pt x="24" y="348"/>
                  </a:cubicBezTo>
                  <a:cubicBezTo>
                    <a:pt x="105" y="395"/>
                    <a:pt x="192" y="418"/>
                    <a:pt x="279" y="418"/>
                  </a:cubicBezTo>
                  <a:cubicBezTo>
                    <a:pt x="365" y="418"/>
                    <a:pt x="452" y="395"/>
                    <a:pt x="533" y="348"/>
                  </a:cubicBezTo>
                  <a:cubicBezTo>
                    <a:pt x="618" y="303"/>
                    <a:pt x="709" y="281"/>
                    <a:pt x="797" y="281"/>
                  </a:cubicBezTo>
                  <a:cubicBezTo>
                    <a:pt x="1021" y="281"/>
                    <a:pt x="1232" y="423"/>
                    <a:pt x="1298" y="673"/>
                  </a:cubicBezTo>
                  <a:cubicBezTo>
                    <a:pt x="1368" y="881"/>
                    <a:pt x="1576" y="1044"/>
                    <a:pt x="1808" y="1044"/>
                  </a:cubicBezTo>
                  <a:lnTo>
                    <a:pt x="1878" y="1044"/>
                  </a:lnTo>
                  <a:cubicBezTo>
                    <a:pt x="1892" y="1043"/>
                    <a:pt x="1905" y="1042"/>
                    <a:pt x="1919" y="1042"/>
                  </a:cubicBezTo>
                  <a:cubicBezTo>
                    <a:pt x="2204" y="1042"/>
                    <a:pt x="2457" y="1267"/>
                    <a:pt x="2457" y="1577"/>
                  </a:cubicBezTo>
                  <a:cubicBezTo>
                    <a:pt x="2457" y="1600"/>
                    <a:pt x="2457" y="1623"/>
                    <a:pt x="2457" y="1646"/>
                  </a:cubicBezTo>
                  <a:cubicBezTo>
                    <a:pt x="2457" y="1669"/>
                    <a:pt x="2457" y="1693"/>
                    <a:pt x="2457" y="1693"/>
                  </a:cubicBezTo>
                  <a:cubicBezTo>
                    <a:pt x="2457" y="1948"/>
                    <a:pt x="2619" y="2156"/>
                    <a:pt x="2851" y="2226"/>
                  </a:cubicBezTo>
                  <a:cubicBezTo>
                    <a:pt x="3175" y="2318"/>
                    <a:pt x="3338" y="2689"/>
                    <a:pt x="3152" y="2990"/>
                  </a:cubicBezTo>
                  <a:cubicBezTo>
                    <a:pt x="3036" y="3222"/>
                    <a:pt x="3083" y="3500"/>
                    <a:pt x="3291" y="3662"/>
                  </a:cubicBezTo>
                  <a:cubicBezTo>
                    <a:pt x="3569" y="3871"/>
                    <a:pt x="3569" y="4288"/>
                    <a:pt x="3291" y="4497"/>
                  </a:cubicBezTo>
                  <a:cubicBezTo>
                    <a:pt x="3083" y="4659"/>
                    <a:pt x="3036" y="4937"/>
                    <a:pt x="3152" y="5169"/>
                  </a:cubicBezTo>
                  <a:cubicBezTo>
                    <a:pt x="3338" y="5470"/>
                    <a:pt x="3175" y="5841"/>
                    <a:pt x="2851" y="5934"/>
                  </a:cubicBezTo>
                  <a:cubicBezTo>
                    <a:pt x="2619" y="6003"/>
                    <a:pt x="2457" y="6212"/>
                    <a:pt x="2457" y="6443"/>
                  </a:cubicBezTo>
                  <a:cubicBezTo>
                    <a:pt x="2457" y="6467"/>
                    <a:pt x="2457" y="6490"/>
                    <a:pt x="2457" y="6513"/>
                  </a:cubicBezTo>
                  <a:cubicBezTo>
                    <a:pt x="2480" y="6814"/>
                    <a:pt x="2248" y="7092"/>
                    <a:pt x="1947" y="7092"/>
                  </a:cubicBezTo>
                  <a:lnTo>
                    <a:pt x="1808" y="7092"/>
                  </a:lnTo>
                  <a:cubicBezTo>
                    <a:pt x="1553" y="7092"/>
                    <a:pt x="1345" y="7255"/>
                    <a:pt x="1298" y="7486"/>
                  </a:cubicBezTo>
                  <a:cubicBezTo>
                    <a:pt x="1229" y="7695"/>
                    <a:pt x="1020" y="7857"/>
                    <a:pt x="788" y="7857"/>
                  </a:cubicBezTo>
                  <a:cubicBezTo>
                    <a:pt x="696" y="7857"/>
                    <a:pt x="603" y="7834"/>
                    <a:pt x="533" y="7788"/>
                  </a:cubicBezTo>
                  <a:cubicBezTo>
                    <a:pt x="452" y="7741"/>
                    <a:pt x="360" y="7718"/>
                    <a:pt x="267" y="7718"/>
                  </a:cubicBezTo>
                  <a:cubicBezTo>
                    <a:pt x="174" y="7718"/>
                    <a:pt x="82" y="7741"/>
                    <a:pt x="0" y="7788"/>
                  </a:cubicBezTo>
                  <a:cubicBezTo>
                    <a:pt x="70" y="7834"/>
                    <a:pt x="116" y="7880"/>
                    <a:pt x="163" y="7927"/>
                  </a:cubicBezTo>
                  <a:cubicBezTo>
                    <a:pt x="267" y="8066"/>
                    <a:pt x="423" y="8135"/>
                    <a:pt x="580" y="8135"/>
                  </a:cubicBezTo>
                  <a:cubicBezTo>
                    <a:pt x="736" y="8135"/>
                    <a:pt x="893" y="8066"/>
                    <a:pt x="997" y="7927"/>
                  </a:cubicBezTo>
                  <a:cubicBezTo>
                    <a:pt x="1101" y="7793"/>
                    <a:pt x="1253" y="7726"/>
                    <a:pt x="1410" y="7726"/>
                  </a:cubicBezTo>
                  <a:cubicBezTo>
                    <a:pt x="1498" y="7726"/>
                    <a:pt x="1586" y="7746"/>
                    <a:pt x="1669" y="7788"/>
                  </a:cubicBezTo>
                  <a:cubicBezTo>
                    <a:pt x="1756" y="7841"/>
                    <a:pt x="1849" y="7866"/>
                    <a:pt x="1939" y="7866"/>
                  </a:cubicBezTo>
                  <a:cubicBezTo>
                    <a:pt x="2161" y="7866"/>
                    <a:pt x="2368" y="7717"/>
                    <a:pt x="2434" y="7486"/>
                  </a:cubicBezTo>
                  <a:cubicBezTo>
                    <a:pt x="2503" y="7255"/>
                    <a:pt x="2712" y="7092"/>
                    <a:pt x="2944" y="7092"/>
                  </a:cubicBezTo>
                  <a:lnTo>
                    <a:pt x="3083" y="7092"/>
                  </a:lnTo>
                  <a:cubicBezTo>
                    <a:pt x="3384" y="7092"/>
                    <a:pt x="3616" y="6814"/>
                    <a:pt x="3593" y="6513"/>
                  </a:cubicBezTo>
                  <a:cubicBezTo>
                    <a:pt x="3593" y="6490"/>
                    <a:pt x="3593" y="6467"/>
                    <a:pt x="3593" y="6443"/>
                  </a:cubicBezTo>
                  <a:cubicBezTo>
                    <a:pt x="3593" y="6212"/>
                    <a:pt x="3755" y="6003"/>
                    <a:pt x="3987" y="5934"/>
                  </a:cubicBezTo>
                  <a:cubicBezTo>
                    <a:pt x="4311" y="5841"/>
                    <a:pt x="4473" y="5470"/>
                    <a:pt x="4288" y="5169"/>
                  </a:cubicBezTo>
                  <a:cubicBezTo>
                    <a:pt x="4172" y="4937"/>
                    <a:pt x="4218" y="4659"/>
                    <a:pt x="4427" y="4497"/>
                  </a:cubicBezTo>
                  <a:cubicBezTo>
                    <a:pt x="4705" y="4265"/>
                    <a:pt x="4705" y="3871"/>
                    <a:pt x="4427" y="3662"/>
                  </a:cubicBezTo>
                  <a:cubicBezTo>
                    <a:pt x="4218" y="3500"/>
                    <a:pt x="4172" y="3199"/>
                    <a:pt x="4311" y="2990"/>
                  </a:cubicBezTo>
                  <a:cubicBezTo>
                    <a:pt x="4473" y="2689"/>
                    <a:pt x="4311" y="2295"/>
                    <a:pt x="3987" y="2202"/>
                  </a:cubicBezTo>
                  <a:cubicBezTo>
                    <a:pt x="3755" y="2156"/>
                    <a:pt x="3593" y="1948"/>
                    <a:pt x="3593" y="1693"/>
                  </a:cubicBezTo>
                  <a:cubicBezTo>
                    <a:pt x="3593" y="1693"/>
                    <a:pt x="3593" y="1669"/>
                    <a:pt x="3593" y="1646"/>
                  </a:cubicBezTo>
                  <a:cubicBezTo>
                    <a:pt x="3593" y="1623"/>
                    <a:pt x="3593" y="1600"/>
                    <a:pt x="3593" y="1577"/>
                  </a:cubicBezTo>
                  <a:cubicBezTo>
                    <a:pt x="3593" y="1267"/>
                    <a:pt x="3340" y="1042"/>
                    <a:pt x="3055" y="1042"/>
                  </a:cubicBezTo>
                  <a:cubicBezTo>
                    <a:pt x="3041" y="1042"/>
                    <a:pt x="3027" y="1043"/>
                    <a:pt x="3013" y="1044"/>
                  </a:cubicBezTo>
                  <a:lnTo>
                    <a:pt x="2944" y="1044"/>
                  </a:lnTo>
                  <a:cubicBezTo>
                    <a:pt x="2712" y="1044"/>
                    <a:pt x="2503" y="881"/>
                    <a:pt x="2434" y="673"/>
                  </a:cubicBezTo>
                  <a:cubicBezTo>
                    <a:pt x="2367" y="423"/>
                    <a:pt x="2157" y="281"/>
                    <a:pt x="1932" y="281"/>
                  </a:cubicBezTo>
                  <a:cubicBezTo>
                    <a:pt x="1844" y="281"/>
                    <a:pt x="1754" y="303"/>
                    <a:pt x="1669" y="348"/>
                  </a:cubicBezTo>
                  <a:cubicBezTo>
                    <a:pt x="1586" y="390"/>
                    <a:pt x="1498" y="411"/>
                    <a:pt x="1410" y="411"/>
                  </a:cubicBezTo>
                  <a:cubicBezTo>
                    <a:pt x="1253" y="411"/>
                    <a:pt x="1101" y="343"/>
                    <a:pt x="997" y="209"/>
                  </a:cubicBezTo>
                  <a:cubicBezTo>
                    <a:pt x="893" y="70"/>
                    <a:pt x="736"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6468013" y="1303925"/>
              <a:ext cx="143725" cy="123125"/>
            </a:xfrm>
            <a:custGeom>
              <a:avLst/>
              <a:gdLst/>
              <a:ahLst/>
              <a:cxnLst/>
              <a:rect l="l" t="t" r="r" b="b"/>
              <a:pathLst>
                <a:path w="5749" h="4925" extrusionOk="0">
                  <a:moveTo>
                    <a:pt x="3281" y="0"/>
                  </a:moveTo>
                  <a:cubicBezTo>
                    <a:pt x="2675" y="0"/>
                    <a:pt x="2057" y="226"/>
                    <a:pt x="1554" y="730"/>
                  </a:cubicBezTo>
                  <a:cubicBezTo>
                    <a:pt x="1" y="2282"/>
                    <a:pt x="1090" y="4924"/>
                    <a:pt x="3292" y="4924"/>
                  </a:cubicBezTo>
                  <a:cubicBezTo>
                    <a:pt x="4659" y="4924"/>
                    <a:pt x="5748" y="3835"/>
                    <a:pt x="5748" y="2468"/>
                  </a:cubicBezTo>
                  <a:cubicBezTo>
                    <a:pt x="5748" y="980"/>
                    <a:pt x="4542" y="0"/>
                    <a:pt x="3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57"/>
          <p:cNvGrpSpPr/>
          <p:nvPr/>
        </p:nvGrpSpPr>
        <p:grpSpPr>
          <a:xfrm>
            <a:off x="6934413" y="1264350"/>
            <a:ext cx="460075" cy="470375"/>
            <a:chOff x="6934413" y="1264350"/>
            <a:chExt cx="460075" cy="470375"/>
          </a:xfrm>
        </p:grpSpPr>
        <p:sp>
          <p:nvSpPr>
            <p:cNvPr id="2733" name="Google Shape;2733;p57"/>
            <p:cNvSpPr/>
            <p:nvPr/>
          </p:nvSpPr>
          <p:spPr>
            <a:xfrm>
              <a:off x="7205563" y="1449025"/>
              <a:ext cx="63775" cy="57975"/>
            </a:xfrm>
            <a:custGeom>
              <a:avLst/>
              <a:gdLst/>
              <a:ahLst/>
              <a:cxnLst/>
              <a:rect l="l" t="t" r="r" b="b"/>
              <a:pathLst>
                <a:path w="2551" h="2319" extrusionOk="0">
                  <a:moveTo>
                    <a:pt x="1" y="1"/>
                  </a:moveTo>
                  <a:lnTo>
                    <a:pt x="1" y="2318"/>
                  </a:lnTo>
                  <a:lnTo>
                    <a:pt x="997" y="2318"/>
                  </a:lnTo>
                  <a:cubicBezTo>
                    <a:pt x="2550" y="2318"/>
                    <a:pt x="2550" y="1"/>
                    <a:pt x="9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6937913" y="1449025"/>
              <a:ext cx="63750" cy="57975"/>
            </a:xfrm>
            <a:custGeom>
              <a:avLst/>
              <a:gdLst/>
              <a:ahLst/>
              <a:cxnLst/>
              <a:rect l="l" t="t" r="r" b="b"/>
              <a:pathLst>
                <a:path w="2550" h="2319" extrusionOk="0">
                  <a:moveTo>
                    <a:pt x="1553" y="1"/>
                  </a:moveTo>
                  <a:cubicBezTo>
                    <a:pt x="0" y="1"/>
                    <a:pt x="0" y="2318"/>
                    <a:pt x="1553" y="2318"/>
                  </a:cubicBezTo>
                  <a:lnTo>
                    <a:pt x="2549" y="2318"/>
                  </a:lnTo>
                  <a:lnTo>
                    <a:pt x="25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6966288" y="1470475"/>
              <a:ext cx="44050" cy="14500"/>
            </a:xfrm>
            <a:custGeom>
              <a:avLst/>
              <a:gdLst/>
              <a:ahLst/>
              <a:cxnLst/>
              <a:rect l="l" t="t" r="r" b="b"/>
              <a:pathLst>
                <a:path w="1762" h="580" extrusionOk="0">
                  <a:moveTo>
                    <a:pt x="395" y="0"/>
                  </a:moveTo>
                  <a:cubicBezTo>
                    <a:pt x="1" y="0"/>
                    <a:pt x="1" y="580"/>
                    <a:pt x="395" y="580"/>
                  </a:cubicBezTo>
                  <a:lnTo>
                    <a:pt x="1391" y="580"/>
                  </a:lnTo>
                  <a:cubicBezTo>
                    <a:pt x="1762" y="580"/>
                    <a:pt x="1762" y="0"/>
                    <a:pt x="1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7195713" y="1470475"/>
              <a:ext cx="45225" cy="14500"/>
            </a:xfrm>
            <a:custGeom>
              <a:avLst/>
              <a:gdLst/>
              <a:ahLst/>
              <a:cxnLst/>
              <a:rect l="l" t="t" r="r" b="b"/>
              <a:pathLst>
                <a:path w="1809" h="580" extrusionOk="0">
                  <a:moveTo>
                    <a:pt x="395" y="0"/>
                  </a:moveTo>
                  <a:cubicBezTo>
                    <a:pt x="1" y="0"/>
                    <a:pt x="1" y="580"/>
                    <a:pt x="395" y="580"/>
                  </a:cubicBezTo>
                  <a:lnTo>
                    <a:pt x="1415" y="580"/>
                  </a:lnTo>
                  <a:cubicBezTo>
                    <a:pt x="1809" y="580"/>
                    <a:pt x="1809" y="0"/>
                    <a:pt x="1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6934413" y="1590975"/>
              <a:ext cx="311750" cy="143750"/>
            </a:xfrm>
            <a:custGeom>
              <a:avLst/>
              <a:gdLst/>
              <a:ahLst/>
              <a:cxnLst/>
              <a:rect l="l" t="t" r="r" b="b"/>
              <a:pathLst>
                <a:path w="12470" h="5750" extrusionOk="0">
                  <a:moveTo>
                    <a:pt x="5123" y="1"/>
                  </a:moveTo>
                  <a:lnTo>
                    <a:pt x="5123" y="1322"/>
                  </a:lnTo>
                  <a:cubicBezTo>
                    <a:pt x="5123" y="1438"/>
                    <a:pt x="5030" y="1530"/>
                    <a:pt x="4914" y="1530"/>
                  </a:cubicBezTo>
                  <a:lnTo>
                    <a:pt x="3037" y="1530"/>
                  </a:lnTo>
                  <a:cubicBezTo>
                    <a:pt x="1368" y="1530"/>
                    <a:pt x="1" y="2874"/>
                    <a:pt x="1" y="4543"/>
                  </a:cubicBezTo>
                  <a:lnTo>
                    <a:pt x="1" y="5007"/>
                  </a:lnTo>
                  <a:cubicBezTo>
                    <a:pt x="1" y="5411"/>
                    <a:pt x="327" y="5749"/>
                    <a:pt x="726" y="5749"/>
                  </a:cubicBezTo>
                  <a:cubicBezTo>
                    <a:pt x="739" y="5749"/>
                    <a:pt x="753" y="5749"/>
                    <a:pt x="766" y="5748"/>
                  </a:cubicBezTo>
                  <a:lnTo>
                    <a:pt x="2481" y="5748"/>
                  </a:lnTo>
                  <a:lnTo>
                    <a:pt x="6768" y="5007"/>
                  </a:lnTo>
                  <a:lnTo>
                    <a:pt x="11079" y="5748"/>
                  </a:lnTo>
                  <a:lnTo>
                    <a:pt x="11704" y="5748"/>
                  </a:lnTo>
                  <a:cubicBezTo>
                    <a:pt x="12122" y="5748"/>
                    <a:pt x="12469" y="5424"/>
                    <a:pt x="12469" y="5007"/>
                  </a:cubicBezTo>
                  <a:lnTo>
                    <a:pt x="12469" y="4543"/>
                  </a:lnTo>
                  <a:cubicBezTo>
                    <a:pt x="12469" y="2874"/>
                    <a:pt x="11125" y="1507"/>
                    <a:pt x="9433" y="1507"/>
                  </a:cubicBezTo>
                  <a:lnTo>
                    <a:pt x="8599" y="1507"/>
                  </a:lnTo>
                  <a:cubicBezTo>
                    <a:pt x="8506" y="1507"/>
                    <a:pt x="8414" y="1438"/>
                    <a:pt x="8414" y="1322"/>
                  </a:cubicBezTo>
                  <a:lnTo>
                    <a:pt x="84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7203838" y="1630375"/>
              <a:ext cx="68975" cy="104325"/>
            </a:xfrm>
            <a:custGeom>
              <a:avLst/>
              <a:gdLst/>
              <a:ahLst/>
              <a:cxnLst/>
              <a:rect l="l" t="t" r="r" b="b"/>
              <a:pathLst>
                <a:path w="2759" h="4173" extrusionOk="0">
                  <a:moveTo>
                    <a:pt x="302" y="1"/>
                  </a:moveTo>
                  <a:cubicBezTo>
                    <a:pt x="116" y="24"/>
                    <a:pt x="0" y="163"/>
                    <a:pt x="302" y="464"/>
                  </a:cubicBezTo>
                  <a:cubicBezTo>
                    <a:pt x="1113" y="1020"/>
                    <a:pt x="1623" y="1971"/>
                    <a:pt x="1623" y="2967"/>
                  </a:cubicBezTo>
                  <a:lnTo>
                    <a:pt x="1623" y="3431"/>
                  </a:lnTo>
                  <a:cubicBezTo>
                    <a:pt x="1623" y="3848"/>
                    <a:pt x="1275" y="4172"/>
                    <a:pt x="858" y="4172"/>
                  </a:cubicBezTo>
                  <a:lnTo>
                    <a:pt x="1993" y="4172"/>
                  </a:lnTo>
                  <a:cubicBezTo>
                    <a:pt x="2411" y="4172"/>
                    <a:pt x="2758" y="3848"/>
                    <a:pt x="2758" y="3431"/>
                  </a:cubicBezTo>
                  <a:lnTo>
                    <a:pt x="2758" y="2967"/>
                  </a:lnTo>
                  <a:cubicBezTo>
                    <a:pt x="2758" y="1507"/>
                    <a:pt x="1715" y="256"/>
                    <a:pt x="3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6996413" y="1628650"/>
              <a:ext cx="215550" cy="106050"/>
            </a:xfrm>
            <a:custGeom>
              <a:avLst/>
              <a:gdLst/>
              <a:ahLst/>
              <a:cxnLst/>
              <a:rect l="l" t="t" r="r" b="b"/>
              <a:pathLst>
                <a:path w="8622" h="4242" extrusionOk="0">
                  <a:moveTo>
                    <a:pt x="7092" y="0"/>
                  </a:moveTo>
                  <a:cubicBezTo>
                    <a:pt x="7069" y="1367"/>
                    <a:pt x="5957" y="2480"/>
                    <a:pt x="4589" y="2480"/>
                  </a:cubicBezTo>
                  <a:lnTo>
                    <a:pt x="4010" y="2480"/>
                  </a:lnTo>
                  <a:cubicBezTo>
                    <a:pt x="2643" y="2480"/>
                    <a:pt x="1530" y="1367"/>
                    <a:pt x="1507" y="23"/>
                  </a:cubicBezTo>
                  <a:lnTo>
                    <a:pt x="580" y="23"/>
                  </a:lnTo>
                  <a:cubicBezTo>
                    <a:pt x="524" y="17"/>
                    <a:pt x="470" y="14"/>
                    <a:pt x="417" y="14"/>
                  </a:cubicBezTo>
                  <a:cubicBezTo>
                    <a:pt x="272" y="14"/>
                    <a:pt x="136" y="36"/>
                    <a:pt x="1" y="70"/>
                  </a:cubicBezTo>
                  <a:lnTo>
                    <a:pt x="1" y="4241"/>
                  </a:lnTo>
                  <a:lnTo>
                    <a:pt x="8599" y="4241"/>
                  </a:lnTo>
                  <a:lnTo>
                    <a:pt x="8599" y="533"/>
                  </a:lnTo>
                  <a:lnTo>
                    <a:pt x="8622" y="533"/>
                  </a:lnTo>
                  <a:cubicBezTo>
                    <a:pt x="8413" y="278"/>
                    <a:pt x="8135" y="93"/>
                    <a:pt x="7811" y="70"/>
                  </a:cubicBezTo>
                  <a:lnTo>
                    <a:pt x="70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7173138" y="1629225"/>
              <a:ext cx="38250" cy="12775"/>
            </a:xfrm>
            <a:custGeom>
              <a:avLst/>
              <a:gdLst/>
              <a:ahLst/>
              <a:cxnLst/>
              <a:rect l="l" t="t" r="r" b="b"/>
              <a:pathLst>
                <a:path w="1530" h="511" extrusionOk="0">
                  <a:moveTo>
                    <a:pt x="0" y="0"/>
                  </a:moveTo>
                  <a:cubicBezTo>
                    <a:pt x="556" y="23"/>
                    <a:pt x="1066" y="209"/>
                    <a:pt x="1530" y="510"/>
                  </a:cubicBezTo>
                  <a:lnTo>
                    <a:pt x="1530" y="47"/>
                  </a:lnTo>
                  <a:cubicBezTo>
                    <a:pt x="1344" y="0"/>
                    <a:pt x="1159" y="0"/>
                    <a:pt x="9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6992363" y="1296000"/>
              <a:ext cx="205550" cy="302550"/>
            </a:xfrm>
            <a:custGeom>
              <a:avLst/>
              <a:gdLst/>
              <a:ahLst/>
              <a:cxnLst/>
              <a:rect l="l" t="t" r="r" b="b"/>
              <a:pathLst>
                <a:path w="8222" h="12102" extrusionOk="0">
                  <a:moveTo>
                    <a:pt x="3974" y="1"/>
                  </a:moveTo>
                  <a:cubicBezTo>
                    <a:pt x="3933" y="1"/>
                    <a:pt x="3906" y="2"/>
                    <a:pt x="3894" y="4"/>
                  </a:cubicBezTo>
                  <a:cubicBezTo>
                    <a:pt x="1669" y="305"/>
                    <a:pt x="0" y="2182"/>
                    <a:pt x="0" y="4430"/>
                  </a:cubicBezTo>
                  <a:lnTo>
                    <a:pt x="0" y="7698"/>
                  </a:lnTo>
                  <a:cubicBezTo>
                    <a:pt x="0" y="9923"/>
                    <a:pt x="1669" y="11823"/>
                    <a:pt x="3894" y="12101"/>
                  </a:cubicBezTo>
                  <a:cubicBezTo>
                    <a:pt x="4126" y="12101"/>
                    <a:pt x="4357" y="12078"/>
                    <a:pt x="4589" y="12008"/>
                  </a:cubicBezTo>
                  <a:cubicBezTo>
                    <a:pt x="6466" y="11800"/>
                    <a:pt x="8158" y="10154"/>
                    <a:pt x="8158" y="7698"/>
                  </a:cubicBezTo>
                  <a:lnTo>
                    <a:pt x="8158" y="4430"/>
                  </a:lnTo>
                  <a:lnTo>
                    <a:pt x="8135" y="4430"/>
                  </a:lnTo>
                  <a:cubicBezTo>
                    <a:pt x="8222" y="283"/>
                    <a:pt x="4586" y="1"/>
                    <a:pt x="3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7089113" y="1295500"/>
              <a:ext cx="125750" cy="304200"/>
            </a:xfrm>
            <a:custGeom>
              <a:avLst/>
              <a:gdLst/>
              <a:ahLst/>
              <a:cxnLst/>
              <a:rect l="l" t="t" r="r" b="b"/>
              <a:pathLst>
                <a:path w="5030" h="12168" extrusionOk="0">
                  <a:moveTo>
                    <a:pt x="580" y="0"/>
                  </a:moveTo>
                  <a:cubicBezTo>
                    <a:pt x="395" y="0"/>
                    <a:pt x="186" y="0"/>
                    <a:pt x="1" y="24"/>
                  </a:cubicBezTo>
                  <a:cubicBezTo>
                    <a:pt x="2226" y="325"/>
                    <a:pt x="3894" y="2202"/>
                    <a:pt x="3894" y="4450"/>
                  </a:cubicBezTo>
                  <a:lnTo>
                    <a:pt x="3894" y="6814"/>
                  </a:lnTo>
                  <a:lnTo>
                    <a:pt x="3686" y="7162"/>
                  </a:lnTo>
                  <a:lnTo>
                    <a:pt x="3894" y="7370"/>
                  </a:lnTo>
                  <a:lnTo>
                    <a:pt x="3894" y="7718"/>
                  </a:lnTo>
                  <a:cubicBezTo>
                    <a:pt x="3894" y="9943"/>
                    <a:pt x="2226" y="11843"/>
                    <a:pt x="1" y="12121"/>
                  </a:cubicBezTo>
                  <a:cubicBezTo>
                    <a:pt x="186" y="12144"/>
                    <a:pt x="395" y="12167"/>
                    <a:pt x="580" y="12167"/>
                  </a:cubicBezTo>
                  <a:cubicBezTo>
                    <a:pt x="3037" y="12167"/>
                    <a:pt x="5030" y="10174"/>
                    <a:pt x="5030" y="7718"/>
                  </a:cubicBezTo>
                  <a:lnTo>
                    <a:pt x="5030" y="4450"/>
                  </a:lnTo>
                  <a:cubicBezTo>
                    <a:pt x="5030" y="1994"/>
                    <a:pt x="3037" y="0"/>
                    <a:pt x="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7058638" y="1524125"/>
              <a:ext cx="88200" cy="26900"/>
            </a:xfrm>
            <a:custGeom>
              <a:avLst/>
              <a:gdLst/>
              <a:ahLst/>
              <a:cxnLst/>
              <a:rect l="l" t="t" r="r" b="b"/>
              <a:pathLst>
                <a:path w="3528" h="1076" extrusionOk="0">
                  <a:moveTo>
                    <a:pt x="448" y="0"/>
                  </a:moveTo>
                  <a:cubicBezTo>
                    <a:pt x="238" y="0"/>
                    <a:pt x="1" y="367"/>
                    <a:pt x="223" y="496"/>
                  </a:cubicBezTo>
                  <a:cubicBezTo>
                    <a:pt x="664" y="867"/>
                    <a:pt x="1220" y="1076"/>
                    <a:pt x="1799" y="1076"/>
                  </a:cubicBezTo>
                  <a:cubicBezTo>
                    <a:pt x="2379" y="1076"/>
                    <a:pt x="2935" y="867"/>
                    <a:pt x="3375" y="496"/>
                  </a:cubicBezTo>
                  <a:cubicBezTo>
                    <a:pt x="3527" y="306"/>
                    <a:pt x="3367" y="37"/>
                    <a:pt x="3151" y="37"/>
                  </a:cubicBezTo>
                  <a:cubicBezTo>
                    <a:pt x="3104" y="37"/>
                    <a:pt x="3054" y="50"/>
                    <a:pt x="3004" y="79"/>
                  </a:cubicBezTo>
                  <a:cubicBezTo>
                    <a:pt x="2657" y="369"/>
                    <a:pt x="2228" y="514"/>
                    <a:pt x="1799" y="514"/>
                  </a:cubicBezTo>
                  <a:cubicBezTo>
                    <a:pt x="1370" y="514"/>
                    <a:pt x="942" y="369"/>
                    <a:pt x="594" y="79"/>
                  </a:cubicBezTo>
                  <a:cubicBezTo>
                    <a:pt x="552" y="23"/>
                    <a:pt x="501" y="0"/>
                    <a:pt x="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7067238" y="1465975"/>
              <a:ext cx="72900" cy="25375"/>
            </a:xfrm>
            <a:custGeom>
              <a:avLst/>
              <a:gdLst/>
              <a:ahLst/>
              <a:cxnLst/>
              <a:rect l="l" t="t" r="r" b="b"/>
              <a:pathLst>
                <a:path w="2916" h="1015" extrusionOk="0">
                  <a:moveTo>
                    <a:pt x="1444" y="1"/>
                  </a:moveTo>
                  <a:cubicBezTo>
                    <a:pt x="1160" y="1"/>
                    <a:pt x="876" y="76"/>
                    <a:pt x="621" y="227"/>
                  </a:cubicBezTo>
                  <a:lnTo>
                    <a:pt x="204" y="458"/>
                  </a:lnTo>
                  <a:cubicBezTo>
                    <a:pt x="1" y="641"/>
                    <a:pt x="153" y="966"/>
                    <a:pt x="397" y="966"/>
                  </a:cubicBezTo>
                  <a:cubicBezTo>
                    <a:pt x="431" y="966"/>
                    <a:pt x="468" y="959"/>
                    <a:pt x="505" y="945"/>
                  </a:cubicBezTo>
                  <a:lnTo>
                    <a:pt x="922" y="713"/>
                  </a:lnTo>
                  <a:cubicBezTo>
                    <a:pt x="1084" y="609"/>
                    <a:pt x="1270" y="557"/>
                    <a:pt x="1458" y="557"/>
                  </a:cubicBezTo>
                  <a:cubicBezTo>
                    <a:pt x="1646" y="557"/>
                    <a:pt x="1838" y="609"/>
                    <a:pt x="2011" y="713"/>
                  </a:cubicBezTo>
                  <a:lnTo>
                    <a:pt x="2428" y="968"/>
                  </a:lnTo>
                  <a:cubicBezTo>
                    <a:pt x="2475" y="991"/>
                    <a:pt x="2521" y="1015"/>
                    <a:pt x="2568" y="1015"/>
                  </a:cubicBezTo>
                  <a:lnTo>
                    <a:pt x="2544" y="991"/>
                  </a:lnTo>
                  <a:cubicBezTo>
                    <a:pt x="2822" y="991"/>
                    <a:pt x="2915" y="644"/>
                    <a:pt x="2707" y="482"/>
                  </a:cubicBezTo>
                  <a:lnTo>
                    <a:pt x="2266" y="227"/>
                  </a:lnTo>
                  <a:cubicBezTo>
                    <a:pt x="2011" y="76"/>
                    <a:pt x="1727" y="1"/>
                    <a:pt x="1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7020763" y="1455975"/>
              <a:ext cx="40000" cy="47550"/>
            </a:xfrm>
            <a:custGeom>
              <a:avLst/>
              <a:gdLst/>
              <a:ahLst/>
              <a:cxnLst/>
              <a:rect l="l" t="t" r="r" b="b"/>
              <a:pathLst>
                <a:path w="1600" h="1902" extrusionOk="0">
                  <a:moveTo>
                    <a:pt x="371" y="1"/>
                  </a:moveTo>
                  <a:cubicBezTo>
                    <a:pt x="162" y="1"/>
                    <a:pt x="0" y="186"/>
                    <a:pt x="0" y="395"/>
                  </a:cubicBezTo>
                  <a:lnTo>
                    <a:pt x="0" y="974"/>
                  </a:lnTo>
                  <a:cubicBezTo>
                    <a:pt x="0" y="1415"/>
                    <a:pt x="301" y="1785"/>
                    <a:pt x="742" y="1901"/>
                  </a:cubicBezTo>
                  <a:cubicBezTo>
                    <a:pt x="1228" y="1878"/>
                    <a:pt x="1599" y="1461"/>
                    <a:pt x="1553" y="974"/>
                  </a:cubicBezTo>
                  <a:lnTo>
                    <a:pt x="1553" y="395"/>
                  </a:lnTo>
                  <a:cubicBezTo>
                    <a:pt x="1553" y="186"/>
                    <a:pt x="139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7"/>
            <p:cNvSpPr/>
            <p:nvPr/>
          </p:nvSpPr>
          <p:spPr>
            <a:xfrm>
              <a:off x="7039288" y="1456575"/>
              <a:ext cx="46950" cy="47525"/>
            </a:xfrm>
            <a:custGeom>
              <a:avLst/>
              <a:gdLst/>
              <a:ahLst/>
              <a:cxnLst/>
              <a:rect l="l" t="t" r="r" b="b"/>
              <a:pathLst>
                <a:path w="1878" h="1901" extrusionOk="0">
                  <a:moveTo>
                    <a:pt x="348" y="0"/>
                  </a:moveTo>
                  <a:cubicBezTo>
                    <a:pt x="557" y="0"/>
                    <a:pt x="742" y="162"/>
                    <a:pt x="742" y="371"/>
                  </a:cubicBezTo>
                  <a:lnTo>
                    <a:pt x="742" y="950"/>
                  </a:lnTo>
                  <a:cubicBezTo>
                    <a:pt x="742" y="1391"/>
                    <a:pt x="441" y="1785"/>
                    <a:pt x="1" y="1877"/>
                  </a:cubicBezTo>
                  <a:cubicBezTo>
                    <a:pt x="70" y="1900"/>
                    <a:pt x="140" y="1900"/>
                    <a:pt x="209" y="1900"/>
                  </a:cubicBezTo>
                  <a:lnTo>
                    <a:pt x="928" y="1900"/>
                  </a:lnTo>
                  <a:cubicBezTo>
                    <a:pt x="1461" y="1900"/>
                    <a:pt x="1878" y="1483"/>
                    <a:pt x="1878" y="950"/>
                  </a:cubicBezTo>
                  <a:lnTo>
                    <a:pt x="1878" y="371"/>
                  </a:lnTo>
                  <a:cubicBezTo>
                    <a:pt x="1878" y="162"/>
                    <a:pt x="1716"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7"/>
            <p:cNvSpPr/>
            <p:nvPr/>
          </p:nvSpPr>
          <p:spPr>
            <a:xfrm>
              <a:off x="7120988" y="1455975"/>
              <a:ext cx="40575" cy="47550"/>
            </a:xfrm>
            <a:custGeom>
              <a:avLst/>
              <a:gdLst/>
              <a:ahLst/>
              <a:cxnLst/>
              <a:rect l="l" t="t" r="r" b="b"/>
              <a:pathLst>
                <a:path w="1623" h="1902" extrusionOk="0">
                  <a:moveTo>
                    <a:pt x="394" y="1"/>
                  </a:moveTo>
                  <a:cubicBezTo>
                    <a:pt x="186" y="1"/>
                    <a:pt x="0" y="186"/>
                    <a:pt x="0" y="395"/>
                  </a:cubicBezTo>
                  <a:lnTo>
                    <a:pt x="0" y="974"/>
                  </a:lnTo>
                  <a:cubicBezTo>
                    <a:pt x="0" y="1415"/>
                    <a:pt x="302" y="1785"/>
                    <a:pt x="742" y="1901"/>
                  </a:cubicBezTo>
                  <a:cubicBezTo>
                    <a:pt x="1252" y="1878"/>
                    <a:pt x="1623" y="1461"/>
                    <a:pt x="1599" y="974"/>
                  </a:cubicBezTo>
                  <a:lnTo>
                    <a:pt x="1599" y="395"/>
                  </a:lnTo>
                  <a:cubicBezTo>
                    <a:pt x="1599" y="186"/>
                    <a:pt x="1437"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7"/>
            <p:cNvSpPr/>
            <p:nvPr/>
          </p:nvSpPr>
          <p:spPr>
            <a:xfrm>
              <a:off x="7139513" y="1456575"/>
              <a:ext cx="46975" cy="47525"/>
            </a:xfrm>
            <a:custGeom>
              <a:avLst/>
              <a:gdLst/>
              <a:ahLst/>
              <a:cxnLst/>
              <a:rect l="l" t="t" r="r" b="b"/>
              <a:pathLst>
                <a:path w="1879" h="1901" extrusionOk="0">
                  <a:moveTo>
                    <a:pt x="372" y="0"/>
                  </a:moveTo>
                  <a:cubicBezTo>
                    <a:pt x="580" y="0"/>
                    <a:pt x="743" y="162"/>
                    <a:pt x="743" y="371"/>
                  </a:cubicBezTo>
                  <a:lnTo>
                    <a:pt x="743" y="950"/>
                  </a:lnTo>
                  <a:cubicBezTo>
                    <a:pt x="743" y="1391"/>
                    <a:pt x="441" y="1785"/>
                    <a:pt x="1" y="1877"/>
                  </a:cubicBezTo>
                  <a:cubicBezTo>
                    <a:pt x="71" y="1900"/>
                    <a:pt x="140" y="1900"/>
                    <a:pt x="210" y="1900"/>
                  </a:cubicBezTo>
                  <a:lnTo>
                    <a:pt x="928" y="1900"/>
                  </a:lnTo>
                  <a:cubicBezTo>
                    <a:pt x="1461" y="1900"/>
                    <a:pt x="1878" y="1483"/>
                    <a:pt x="1878" y="950"/>
                  </a:cubicBezTo>
                  <a:lnTo>
                    <a:pt x="1878" y="371"/>
                  </a:lnTo>
                  <a:cubicBezTo>
                    <a:pt x="1878" y="162"/>
                    <a:pt x="1716" y="0"/>
                    <a:pt x="1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7"/>
            <p:cNvSpPr/>
            <p:nvPr/>
          </p:nvSpPr>
          <p:spPr>
            <a:xfrm>
              <a:off x="7237438" y="1266650"/>
              <a:ext cx="133275" cy="150125"/>
            </a:xfrm>
            <a:custGeom>
              <a:avLst/>
              <a:gdLst/>
              <a:ahLst/>
              <a:cxnLst/>
              <a:rect l="l" t="t" r="r" b="b"/>
              <a:pathLst>
                <a:path w="5331" h="6005" extrusionOk="0">
                  <a:moveTo>
                    <a:pt x="3110" y="1"/>
                  </a:moveTo>
                  <a:cubicBezTo>
                    <a:pt x="3052" y="1"/>
                    <a:pt x="3002" y="20"/>
                    <a:pt x="2967" y="65"/>
                  </a:cubicBezTo>
                  <a:cubicBezTo>
                    <a:pt x="2967" y="65"/>
                    <a:pt x="2666" y="181"/>
                    <a:pt x="2573" y="204"/>
                  </a:cubicBezTo>
                  <a:cubicBezTo>
                    <a:pt x="2548" y="210"/>
                    <a:pt x="2523" y="213"/>
                    <a:pt x="2499" y="213"/>
                  </a:cubicBezTo>
                  <a:cubicBezTo>
                    <a:pt x="2432" y="213"/>
                    <a:pt x="2369" y="192"/>
                    <a:pt x="2318" y="158"/>
                  </a:cubicBezTo>
                  <a:cubicBezTo>
                    <a:pt x="2256" y="127"/>
                    <a:pt x="2191" y="112"/>
                    <a:pt x="2127" y="112"/>
                  </a:cubicBezTo>
                  <a:cubicBezTo>
                    <a:pt x="1952" y="112"/>
                    <a:pt x="1790" y="220"/>
                    <a:pt x="1739" y="390"/>
                  </a:cubicBezTo>
                  <a:cubicBezTo>
                    <a:pt x="1675" y="581"/>
                    <a:pt x="1514" y="694"/>
                    <a:pt x="1345" y="694"/>
                  </a:cubicBezTo>
                  <a:cubicBezTo>
                    <a:pt x="1330" y="694"/>
                    <a:pt x="1314" y="693"/>
                    <a:pt x="1298" y="691"/>
                  </a:cubicBezTo>
                  <a:cubicBezTo>
                    <a:pt x="1284" y="690"/>
                    <a:pt x="1270" y="689"/>
                    <a:pt x="1256" y="689"/>
                  </a:cubicBezTo>
                  <a:cubicBezTo>
                    <a:pt x="1000" y="689"/>
                    <a:pt x="813" y="889"/>
                    <a:pt x="835" y="1131"/>
                  </a:cubicBezTo>
                  <a:cubicBezTo>
                    <a:pt x="858" y="1340"/>
                    <a:pt x="742" y="1525"/>
                    <a:pt x="557" y="1572"/>
                  </a:cubicBezTo>
                  <a:cubicBezTo>
                    <a:pt x="302" y="1641"/>
                    <a:pt x="186" y="1919"/>
                    <a:pt x="302" y="2151"/>
                  </a:cubicBezTo>
                  <a:cubicBezTo>
                    <a:pt x="418" y="2336"/>
                    <a:pt x="371" y="2545"/>
                    <a:pt x="209" y="2684"/>
                  </a:cubicBezTo>
                  <a:cubicBezTo>
                    <a:pt x="1" y="2846"/>
                    <a:pt x="1" y="3148"/>
                    <a:pt x="209" y="3310"/>
                  </a:cubicBezTo>
                  <a:cubicBezTo>
                    <a:pt x="371" y="3426"/>
                    <a:pt x="418" y="3657"/>
                    <a:pt x="302" y="3843"/>
                  </a:cubicBezTo>
                  <a:cubicBezTo>
                    <a:pt x="186" y="4051"/>
                    <a:pt x="302" y="4329"/>
                    <a:pt x="557" y="4422"/>
                  </a:cubicBezTo>
                  <a:cubicBezTo>
                    <a:pt x="742" y="4468"/>
                    <a:pt x="858" y="4654"/>
                    <a:pt x="835" y="4839"/>
                  </a:cubicBezTo>
                  <a:cubicBezTo>
                    <a:pt x="813" y="5103"/>
                    <a:pt x="1000" y="5305"/>
                    <a:pt x="1256" y="5305"/>
                  </a:cubicBezTo>
                  <a:cubicBezTo>
                    <a:pt x="1270" y="5305"/>
                    <a:pt x="1284" y="5304"/>
                    <a:pt x="1298" y="5303"/>
                  </a:cubicBezTo>
                  <a:cubicBezTo>
                    <a:pt x="1314" y="5301"/>
                    <a:pt x="1330" y="5300"/>
                    <a:pt x="1346" y="5300"/>
                  </a:cubicBezTo>
                  <a:cubicBezTo>
                    <a:pt x="1515" y="5300"/>
                    <a:pt x="1675" y="5411"/>
                    <a:pt x="1739" y="5581"/>
                  </a:cubicBezTo>
                  <a:cubicBezTo>
                    <a:pt x="1790" y="5769"/>
                    <a:pt x="1954" y="5881"/>
                    <a:pt x="2130" y="5881"/>
                  </a:cubicBezTo>
                  <a:cubicBezTo>
                    <a:pt x="2193" y="5881"/>
                    <a:pt x="2257" y="5866"/>
                    <a:pt x="2318" y="5836"/>
                  </a:cubicBezTo>
                  <a:cubicBezTo>
                    <a:pt x="2369" y="5802"/>
                    <a:pt x="2432" y="5780"/>
                    <a:pt x="2499" y="5780"/>
                  </a:cubicBezTo>
                  <a:cubicBezTo>
                    <a:pt x="2523" y="5780"/>
                    <a:pt x="2548" y="5783"/>
                    <a:pt x="2573" y="5789"/>
                  </a:cubicBezTo>
                  <a:cubicBezTo>
                    <a:pt x="2689" y="5789"/>
                    <a:pt x="2782" y="5836"/>
                    <a:pt x="2874" y="5929"/>
                  </a:cubicBezTo>
                  <a:cubicBezTo>
                    <a:pt x="2874" y="5929"/>
                    <a:pt x="3007" y="6004"/>
                    <a:pt x="3145" y="6004"/>
                  </a:cubicBezTo>
                  <a:cubicBezTo>
                    <a:pt x="3223" y="6004"/>
                    <a:pt x="3303" y="5980"/>
                    <a:pt x="3361" y="5905"/>
                  </a:cubicBezTo>
                  <a:cubicBezTo>
                    <a:pt x="3361" y="5905"/>
                    <a:pt x="3700" y="5584"/>
                    <a:pt x="3909" y="5584"/>
                  </a:cubicBezTo>
                  <a:cubicBezTo>
                    <a:pt x="3938" y="5584"/>
                    <a:pt x="3964" y="5590"/>
                    <a:pt x="3987" y="5604"/>
                  </a:cubicBezTo>
                  <a:lnTo>
                    <a:pt x="4404" y="5558"/>
                  </a:lnTo>
                  <a:cubicBezTo>
                    <a:pt x="4449" y="5356"/>
                    <a:pt x="4688" y="5047"/>
                    <a:pt x="4892" y="5047"/>
                  </a:cubicBezTo>
                  <a:cubicBezTo>
                    <a:pt x="4899" y="5047"/>
                    <a:pt x="4907" y="5047"/>
                    <a:pt x="4914" y="5048"/>
                  </a:cubicBezTo>
                  <a:lnTo>
                    <a:pt x="5099" y="4770"/>
                  </a:lnTo>
                  <a:cubicBezTo>
                    <a:pt x="5076" y="4561"/>
                    <a:pt x="5169" y="3449"/>
                    <a:pt x="5331" y="3310"/>
                  </a:cubicBezTo>
                  <a:lnTo>
                    <a:pt x="4983" y="1572"/>
                  </a:lnTo>
                  <a:cubicBezTo>
                    <a:pt x="4381" y="506"/>
                    <a:pt x="3755" y="390"/>
                    <a:pt x="3755" y="390"/>
                  </a:cubicBezTo>
                  <a:cubicBezTo>
                    <a:pt x="3628" y="245"/>
                    <a:pt x="3317" y="1"/>
                    <a:pt x="31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7302338" y="1264350"/>
              <a:ext cx="92150" cy="155025"/>
            </a:xfrm>
            <a:custGeom>
              <a:avLst/>
              <a:gdLst/>
              <a:ahLst/>
              <a:cxnLst/>
              <a:rect l="l" t="t" r="r" b="b"/>
              <a:pathLst>
                <a:path w="3686" h="6201" extrusionOk="0">
                  <a:moveTo>
                    <a:pt x="556" y="1"/>
                  </a:moveTo>
                  <a:cubicBezTo>
                    <a:pt x="435" y="1"/>
                    <a:pt x="313" y="53"/>
                    <a:pt x="232" y="157"/>
                  </a:cubicBezTo>
                  <a:cubicBezTo>
                    <a:pt x="186" y="227"/>
                    <a:pt x="93" y="296"/>
                    <a:pt x="0" y="296"/>
                  </a:cubicBezTo>
                  <a:lnTo>
                    <a:pt x="70" y="296"/>
                  </a:lnTo>
                  <a:cubicBezTo>
                    <a:pt x="139" y="296"/>
                    <a:pt x="209" y="296"/>
                    <a:pt x="255" y="250"/>
                  </a:cubicBezTo>
                  <a:cubicBezTo>
                    <a:pt x="325" y="227"/>
                    <a:pt x="394" y="204"/>
                    <a:pt x="464" y="204"/>
                  </a:cubicBezTo>
                  <a:cubicBezTo>
                    <a:pt x="649" y="204"/>
                    <a:pt x="811" y="319"/>
                    <a:pt x="858" y="482"/>
                  </a:cubicBezTo>
                  <a:cubicBezTo>
                    <a:pt x="904" y="667"/>
                    <a:pt x="1066" y="783"/>
                    <a:pt x="1252" y="783"/>
                  </a:cubicBezTo>
                  <a:lnTo>
                    <a:pt x="1298" y="783"/>
                  </a:lnTo>
                  <a:cubicBezTo>
                    <a:pt x="1311" y="782"/>
                    <a:pt x="1324" y="781"/>
                    <a:pt x="1337" y="781"/>
                  </a:cubicBezTo>
                  <a:cubicBezTo>
                    <a:pt x="1553" y="781"/>
                    <a:pt x="1738" y="958"/>
                    <a:pt x="1738" y="1177"/>
                  </a:cubicBezTo>
                  <a:cubicBezTo>
                    <a:pt x="1738" y="1200"/>
                    <a:pt x="1738" y="1223"/>
                    <a:pt x="1738" y="1223"/>
                  </a:cubicBezTo>
                  <a:cubicBezTo>
                    <a:pt x="1738" y="1246"/>
                    <a:pt x="1738" y="1270"/>
                    <a:pt x="1738" y="1270"/>
                  </a:cubicBezTo>
                  <a:cubicBezTo>
                    <a:pt x="1738" y="1455"/>
                    <a:pt x="1854" y="1617"/>
                    <a:pt x="2040" y="1664"/>
                  </a:cubicBezTo>
                  <a:cubicBezTo>
                    <a:pt x="2202" y="1710"/>
                    <a:pt x="2318" y="1872"/>
                    <a:pt x="2318" y="2058"/>
                  </a:cubicBezTo>
                  <a:cubicBezTo>
                    <a:pt x="2318" y="2127"/>
                    <a:pt x="2295" y="2197"/>
                    <a:pt x="2271" y="2243"/>
                  </a:cubicBezTo>
                  <a:cubicBezTo>
                    <a:pt x="2179" y="2428"/>
                    <a:pt x="2202" y="2637"/>
                    <a:pt x="2364" y="2776"/>
                  </a:cubicBezTo>
                  <a:cubicBezTo>
                    <a:pt x="2573" y="2938"/>
                    <a:pt x="2573" y="3240"/>
                    <a:pt x="2364" y="3402"/>
                  </a:cubicBezTo>
                  <a:cubicBezTo>
                    <a:pt x="2202" y="3541"/>
                    <a:pt x="2156" y="3749"/>
                    <a:pt x="2248" y="3935"/>
                  </a:cubicBezTo>
                  <a:cubicBezTo>
                    <a:pt x="2295" y="3981"/>
                    <a:pt x="2318" y="4051"/>
                    <a:pt x="2318" y="4120"/>
                  </a:cubicBezTo>
                  <a:cubicBezTo>
                    <a:pt x="2318" y="4306"/>
                    <a:pt x="2202" y="4468"/>
                    <a:pt x="2016" y="4514"/>
                  </a:cubicBezTo>
                  <a:cubicBezTo>
                    <a:pt x="1854" y="4560"/>
                    <a:pt x="1738" y="4723"/>
                    <a:pt x="1738" y="4908"/>
                  </a:cubicBezTo>
                  <a:cubicBezTo>
                    <a:pt x="1738" y="4908"/>
                    <a:pt x="1738" y="4931"/>
                    <a:pt x="1738" y="4954"/>
                  </a:cubicBezTo>
                  <a:cubicBezTo>
                    <a:pt x="1762" y="5186"/>
                    <a:pt x="1576" y="5395"/>
                    <a:pt x="1321" y="5395"/>
                  </a:cubicBezTo>
                  <a:lnTo>
                    <a:pt x="1228" y="5395"/>
                  </a:lnTo>
                  <a:cubicBezTo>
                    <a:pt x="1043" y="5395"/>
                    <a:pt x="881" y="5511"/>
                    <a:pt x="835" y="5696"/>
                  </a:cubicBezTo>
                  <a:cubicBezTo>
                    <a:pt x="785" y="5877"/>
                    <a:pt x="632" y="5987"/>
                    <a:pt x="464" y="5987"/>
                  </a:cubicBezTo>
                  <a:cubicBezTo>
                    <a:pt x="394" y="5987"/>
                    <a:pt x="323" y="5968"/>
                    <a:pt x="255" y="5928"/>
                  </a:cubicBezTo>
                  <a:cubicBezTo>
                    <a:pt x="209" y="5905"/>
                    <a:pt x="139" y="5881"/>
                    <a:pt x="70" y="5881"/>
                  </a:cubicBezTo>
                  <a:lnTo>
                    <a:pt x="0" y="5881"/>
                  </a:lnTo>
                  <a:cubicBezTo>
                    <a:pt x="93" y="5905"/>
                    <a:pt x="186" y="5951"/>
                    <a:pt x="232" y="6044"/>
                  </a:cubicBezTo>
                  <a:cubicBezTo>
                    <a:pt x="313" y="6148"/>
                    <a:pt x="435" y="6200"/>
                    <a:pt x="556" y="6200"/>
                  </a:cubicBezTo>
                  <a:cubicBezTo>
                    <a:pt x="678" y="6200"/>
                    <a:pt x="800" y="6148"/>
                    <a:pt x="881" y="6044"/>
                  </a:cubicBezTo>
                  <a:cubicBezTo>
                    <a:pt x="957" y="5937"/>
                    <a:pt x="1083" y="5881"/>
                    <a:pt x="1207" y="5881"/>
                  </a:cubicBezTo>
                  <a:cubicBezTo>
                    <a:pt x="1271" y="5881"/>
                    <a:pt x="1335" y="5896"/>
                    <a:pt x="1391" y="5928"/>
                  </a:cubicBezTo>
                  <a:cubicBezTo>
                    <a:pt x="1453" y="5959"/>
                    <a:pt x="1518" y="5973"/>
                    <a:pt x="1582" y="5973"/>
                  </a:cubicBezTo>
                  <a:cubicBezTo>
                    <a:pt x="1757" y="5973"/>
                    <a:pt x="1919" y="5866"/>
                    <a:pt x="1970" y="5696"/>
                  </a:cubicBezTo>
                  <a:cubicBezTo>
                    <a:pt x="2016" y="5511"/>
                    <a:pt x="2179" y="5395"/>
                    <a:pt x="2364" y="5395"/>
                  </a:cubicBezTo>
                  <a:lnTo>
                    <a:pt x="2457" y="5395"/>
                  </a:lnTo>
                  <a:cubicBezTo>
                    <a:pt x="2712" y="5395"/>
                    <a:pt x="2897" y="5186"/>
                    <a:pt x="2874" y="4954"/>
                  </a:cubicBezTo>
                  <a:cubicBezTo>
                    <a:pt x="2874" y="4931"/>
                    <a:pt x="2874" y="4908"/>
                    <a:pt x="2874" y="4908"/>
                  </a:cubicBezTo>
                  <a:cubicBezTo>
                    <a:pt x="2874" y="4723"/>
                    <a:pt x="2990" y="4560"/>
                    <a:pt x="3152" y="4514"/>
                  </a:cubicBezTo>
                  <a:cubicBezTo>
                    <a:pt x="3407" y="4445"/>
                    <a:pt x="3523" y="4167"/>
                    <a:pt x="3407" y="3935"/>
                  </a:cubicBezTo>
                  <a:cubicBezTo>
                    <a:pt x="3291" y="3749"/>
                    <a:pt x="3337" y="3541"/>
                    <a:pt x="3500" y="3402"/>
                  </a:cubicBezTo>
                  <a:lnTo>
                    <a:pt x="3500" y="3402"/>
                  </a:lnTo>
                  <a:lnTo>
                    <a:pt x="3476" y="3425"/>
                  </a:lnTo>
                  <a:cubicBezTo>
                    <a:pt x="3685" y="3263"/>
                    <a:pt x="3685" y="2938"/>
                    <a:pt x="3476" y="2776"/>
                  </a:cubicBezTo>
                  <a:cubicBezTo>
                    <a:pt x="3314" y="2660"/>
                    <a:pt x="3268" y="2428"/>
                    <a:pt x="3384" y="2266"/>
                  </a:cubicBezTo>
                  <a:cubicBezTo>
                    <a:pt x="3407" y="2197"/>
                    <a:pt x="3430" y="2127"/>
                    <a:pt x="3430" y="2058"/>
                  </a:cubicBezTo>
                  <a:cubicBezTo>
                    <a:pt x="3430" y="1895"/>
                    <a:pt x="3314" y="1733"/>
                    <a:pt x="3152" y="1664"/>
                  </a:cubicBezTo>
                  <a:cubicBezTo>
                    <a:pt x="2967" y="1617"/>
                    <a:pt x="2851" y="1455"/>
                    <a:pt x="2851" y="1293"/>
                  </a:cubicBezTo>
                  <a:cubicBezTo>
                    <a:pt x="2851" y="1270"/>
                    <a:pt x="2851" y="1246"/>
                    <a:pt x="2851" y="1246"/>
                  </a:cubicBezTo>
                  <a:cubicBezTo>
                    <a:pt x="2851" y="1223"/>
                    <a:pt x="2851" y="1200"/>
                    <a:pt x="2851" y="1177"/>
                  </a:cubicBezTo>
                  <a:cubicBezTo>
                    <a:pt x="2851" y="945"/>
                    <a:pt x="2642" y="783"/>
                    <a:pt x="2410" y="783"/>
                  </a:cubicBezTo>
                  <a:lnTo>
                    <a:pt x="2364" y="783"/>
                  </a:lnTo>
                  <a:cubicBezTo>
                    <a:pt x="2179" y="783"/>
                    <a:pt x="2040" y="667"/>
                    <a:pt x="1970" y="505"/>
                  </a:cubicBezTo>
                  <a:cubicBezTo>
                    <a:pt x="1919" y="317"/>
                    <a:pt x="1755" y="205"/>
                    <a:pt x="1579" y="205"/>
                  </a:cubicBezTo>
                  <a:cubicBezTo>
                    <a:pt x="1516" y="205"/>
                    <a:pt x="1452" y="219"/>
                    <a:pt x="1391" y="250"/>
                  </a:cubicBezTo>
                  <a:cubicBezTo>
                    <a:pt x="1329" y="294"/>
                    <a:pt x="1258" y="314"/>
                    <a:pt x="1187" y="314"/>
                  </a:cubicBezTo>
                  <a:cubicBezTo>
                    <a:pt x="1070" y="314"/>
                    <a:pt x="953" y="258"/>
                    <a:pt x="881" y="157"/>
                  </a:cubicBezTo>
                  <a:cubicBezTo>
                    <a:pt x="800" y="53"/>
                    <a:pt x="678" y="1"/>
                    <a:pt x="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a:off x="7258888" y="1299175"/>
              <a:ext cx="99675" cy="85575"/>
            </a:xfrm>
            <a:custGeom>
              <a:avLst/>
              <a:gdLst/>
              <a:ahLst/>
              <a:cxnLst/>
              <a:rect l="l" t="t" r="r" b="b"/>
              <a:pathLst>
                <a:path w="3987" h="3423" extrusionOk="0">
                  <a:moveTo>
                    <a:pt x="2273" y="1"/>
                  </a:moveTo>
                  <a:cubicBezTo>
                    <a:pt x="1851" y="1"/>
                    <a:pt x="1420" y="156"/>
                    <a:pt x="1066" y="502"/>
                  </a:cubicBezTo>
                  <a:cubicBezTo>
                    <a:pt x="0" y="1568"/>
                    <a:pt x="765" y="3422"/>
                    <a:pt x="2294" y="3422"/>
                  </a:cubicBezTo>
                  <a:cubicBezTo>
                    <a:pt x="3221" y="3422"/>
                    <a:pt x="3986" y="2658"/>
                    <a:pt x="3986" y="1707"/>
                  </a:cubicBezTo>
                  <a:cubicBezTo>
                    <a:pt x="3986" y="674"/>
                    <a:pt x="3151" y="1"/>
                    <a:pt x="2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a:off x="7084488" y="1318100"/>
              <a:ext cx="38250" cy="48100"/>
            </a:xfrm>
            <a:custGeom>
              <a:avLst/>
              <a:gdLst/>
              <a:ahLst/>
              <a:cxnLst/>
              <a:rect l="l" t="t" r="r" b="b"/>
              <a:pathLst>
                <a:path w="1530" h="1924" extrusionOk="0">
                  <a:moveTo>
                    <a:pt x="765" y="0"/>
                  </a:moveTo>
                  <a:cubicBezTo>
                    <a:pt x="765" y="0"/>
                    <a:pt x="0" y="765"/>
                    <a:pt x="0" y="1182"/>
                  </a:cubicBezTo>
                  <a:cubicBezTo>
                    <a:pt x="0" y="1599"/>
                    <a:pt x="348" y="1924"/>
                    <a:pt x="765" y="1924"/>
                  </a:cubicBezTo>
                  <a:cubicBezTo>
                    <a:pt x="1182" y="1924"/>
                    <a:pt x="1530" y="1599"/>
                    <a:pt x="1530" y="1182"/>
                  </a:cubicBezTo>
                  <a:cubicBezTo>
                    <a:pt x="1530" y="765"/>
                    <a:pt x="765" y="0"/>
                    <a:pt x="7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a:off x="7136638" y="1365600"/>
              <a:ext cx="38250" cy="48125"/>
            </a:xfrm>
            <a:custGeom>
              <a:avLst/>
              <a:gdLst/>
              <a:ahLst/>
              <a:cxnLst/>
              <a:rect l="l" t="t" r="r" b="b"/>
              <a:pathLst>
                <a:path w="1530" h="1925" extrusionOk="0">
                  <a:moveTo>
                    <a:pt x="765" y="1"/>
                  </a:moveTo>
                  <a:cubicBezTo>
                    <a:pt x="765" y="1"/>
                    <a:pt x="0" y="742"/>
                    <a:pt x="0" y="1159"/>
                  </a:cubicBezTo>
                  <a:cubicBezTo>
                    <a:pt x="0" y="1600"/>
                    <a:pt x="348" y="1924"/>
                    <a:pt x="765" y="1924"/>
                  </a:cubicBezTo>
                  <a:cubicBezTo>
                    <a:pt x="1182" y="1924"/>
                    <a:pt x="1530" y="1600"/>
                    <a:pt x="1530" y="1159"/>
                  </a:cubicBezTo>
                  <a:cubicBezTo>
                    <a:pt x="1530" y="742"/>
                    <a:pt x="765"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7032338" y="1365600"/>
              <a:ext cx="38275" cy="48125"/>
            </a:xfrm>
            <a:custGeom>
              <a:avLst/>
              <a:gdLst/>
              <a:ahLst/>
              <a:cxnLst/>
              <a:rect l="l" t="t" r="r" b="b"/>
              <a:pathLst>
                <a:path w="1531" h="1925" extrusionOk="0">
                  <a:moveTo>
                    <a:pt x="765" y="1"/>
                  </a:moveTo>
                  <a:cubicBezTo>
                    <a:pt x="765" y="1"/>
                    <a:pt x="1" y="742"/>
                    <a:pt x="1" y="1159"/>
                  </a:cubicBezTo>
                  <a:cubicBezTo>
                    <a:pt x="1" y="1600"/>
                    <a:pt x="348" y="1924"/>
                    <a:pt x="765" y="1924"/>
                  </a:cubicBezTo>
                  <a:cubicBezTo>
                    <a:pt x="1183" y="1924"/>
                    <a:pt x="1530" y="1600"/>
                    <a:pt x="1530" y="1159"/>
                  </a:cubicBezTo>
                  <a:cubicBezTo>
                    <a:pt x="1530" y="742"/>
                    <a:pt x="765"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57"/>
          <p:cNvGrpSpPr/>
          <p:nvPr/>
        </p:nvGrpSpPr>
        <p:grpSpPr>
          <a:xfrm>
            <a:off x="7692838" y="1264125"/>
            <a:ext cx="420650" cy="471150"/>
            <a:chOff x="7692838" y="1264125"/>
            <a:chExt cx="420650" cy="471150"/>
          </a:xfrm>
        </p:grpSpPr>
        <p:sp>
          <p:nvSpPr>
            <p:cNvPr id="2756" name="Google Shape;2756;p57"/>
            <p:cNvSpPr/>
            <p:nvPr/>
          </p:nvSpPr>
          <p:spPr>
            <a:xfrm>
              <a:off x="7731163" y="1640800"/>
              <a:ext cx="195775" cy="94000"/>
            </a:xfrm>
            <a:custGeom>
              <a:avLst/>
              <a:gdLst/>
              <a:ahLst/>
              <a:cxnLst/>
              <a:rect l="l" t="t" r="r" b="b"/>
              <a:pathLst>
                <a:path w="7831" h="3760" extrusionOk="0">
                  <a:moveTo>
                    <a:pt x="1920" y="1"/>
                  </a:moveTo>
                  <a:lnTo>
                    <a:pt x="1109" y="348"/>
                  </a:lnTo>
                  <a:lnTo>
                    <a:pt x="43" y="3523"/>
                  </a:lnTo>
                  <a:cubicBezTo>
                    <a:pt x="0" y="3631"/>
                    <a:pt x="76" y="3758"/>
                    <a:pt x="198" y="3758"/>
                  </a:cubicBezTo>
                  <a:cubicBezTo>
                    <a:pt x="208" y="3758"/>
                    <a:pt x="218" y="3757"/>
                    <a:pt x="229" y="3755"/>
                  </a:cubicBezTo>
                  <a:lnTo>
                    <a:pt x="970" y="3755"/>
                  </a:lnTo>
                  <a:cubicBezTo>
                    <a:pt x="980" y="3758"/>
                    <a:pt x="989" y="3760"/>
                    <a:pt x="998" y="3760"/>
                  </a:cubicBezTo>
                  <a:cubicBezTo>
                    <a:pt x="1058" y="3760"/>
                    <a:pt x="1115" y="3700"/>
                    <a:pt x="1156" y="3639"/>
                  </a:cubicBezTo>
                  <a:lnTo>
                    <a:pt x="1457" y="2712"/>
                  </a:lnTo>
                  <a:cubicBezTo>
                    <a:pt x="1457" y="2689"/>
                    <a:pt x="1480" y="2666"/>
                    <a:pt x="1526" y="2666"/>
                  </a:cubicBezTo>
                  <a:lnTo>
                    <a:pt x="6741" y="2666"/>
                  </a:lnTo>
                  <a:cubicBezTo>
                    <a:pt x="6764" y="2666"/>
                    <a:pt x="6810" y="2689"/>
                    <a:pt x="6810" y="2712"/>
                  </a:cubicBezTo>
                  <a:lnTo>
                    <a:pt x="7830" y="3037"/>
                  </a:lnTo>
                  <a:lnTo>
                    <a:pt x="6440" y="603"/>
                  </a:lnTo>
                  <a:lnTo>
                    <a:pt x="6393" y="1438"/>
                  </a:lnTo>
                  <a:cubicBezTo>
                    <a:pt x="6416" y="1484"/>
                    <a:pt x="6370" y="1530"/>
                    <a:pt x="6324" y="1530"/>
                  </a:cubicBezTo>
                  <a:lnTo>
                    <a:pt x="1967" y="1530"/>
                  </a:lnTo>
                  <a:cubicBezTo>
                    <a:pt x="1897" y="1530"/>
                    <a:pt x="1874" y="1484"/>
                    <a:pt x="1874" y="1438"/>
                  </a:cubicBezTo>
                  <a:lnTo>
                    <a:pt x="2245" y="348"/>
                  </a:lnTo>
                  <a:lnTo>
                    <a:pt x="19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7"/>
            <p:cNvSpPr/>
            <p:nvPr/>
          </p:nvSpPr>
          <p:spPr>
            <a:xfrm>
              <a:off x="7881713" y="1643125"/>
              <a:ext cx="56800" cy="92150"/>
            </a:xfrm>
            <a:custGeom>
              <a:avLst/>
              <a:gdLst/>
              <a:ahLst/>
              <a:cxnLst/>
              <a:rect l="l" t="t" r="r" b="b"/>
              <a:pathLst>
                <a:path w="2272" h="3686" extrusionOk="0">
                  <a:moveTo>
                    <a:pt x="580" y="1"/>
                  </a:moveTo>
                  <a:lnTo>
                    <a:pt x="0" y="255"/>
                  </a:lnTo>
                  <a:lnTo>
                    <a:pt x="371" y="1345"/>
                  </a:lnTo>
                  <a:lnTo>
                    <a:pt x="788" y="2619"/>
                  </a:lnTo>
                  <a:lnTo>
                    <a:pt x="1113" y="3546"/>
                  </a:lnTo>
                  <a:cubicBezTo>
                    <a:pt x="1133" y="3607"/>
                    <a:pt x="1188" y="3667"/>
                    <a:pt x="1247" y="3667"/>
                  </a:cubicBezTo>
                  <a:cubicBezTo>
                    <a:pt x="1256" y="3667"/>
                    <a:pt x="1266" y="3665"/>
                    <a:pt x="1275" y="3662"/>
                  </a:cubicBezTo>
                  <a:lnTo>
                    <a:pt x="2017" y="3662"/>
                  </a:lnTo>
                  <a:lnTo>
                    <a:pt x="2040" y="3685"/>
                  </a:lnTo>
                  <a:cubicBezTo>
                    <a:pt x="2179" y="3685"/>
                    <a:pt x="2272" y="3546"/>
                    <a:pt x="2225" y="3430"/>
                  </a:cubicBezTo>
                  <a:lnTo>
                    <a:pt x="1159" y="255"/>
                  </a:lnTo>
                  <a:lnTo>
                    <a:pt x="5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7989463" y="1394575"/>
              <a:ext cx="60300" cy="70550"/>
            </a:xfrm>
            <a:custGeom>
              <a:avLst/>
              <a:gdLst/>
              <a:ahLst/>
              <a:cxnLst/>
              <a:rect l="l" t="t" r="r" b="b"/>
              <a:pathLst>
                <a:path w="2412" h="2822" extrusionOk="0">
                  <a:moveTo>
                    <a:pt x="395" y="0"/>
                  </a:moveTo>
                  <a:cubicBezTo>
                    <a:pt x="1" y="0"/>
                    <a:pt x="1" y="580"/>
                    <a:pt x="395" y="580"/>
                  </a:cubicBezTo>
                  <a:lnTo>
                    <a:pt x="928" y="580"/>
                  </a:lnTo>
                  <a:lnTo>
                    <a:pt x="928" y="2526"/>
                  </a:lnTo>
                  <a:cubicBezTo>
                    <a:pt x="928" y="2723"/>
                    <a:pt x="1073" y="2822"/>
                    <a:pt x="1218" y="2822"/>
                  </a:cubicBezTo>
                  <a:cubicBezTo>
                    <a:pt x="1363" y="2822"/>
                    <a:pt x="1507" y="2723"/>
                    <a:pt x="1507" y="2526"/>
                  </a:cubicBezTo>
                  <a:lnTo>
                    <a:pt x="1507" y="580"/>
                  </a:lnTo>
                  <a:lnTo>
                    <a:pt x="2017" y="580"/>
                  </a:lnTo>
                  <a:cubicBezTo>
                    <a:pt x="2411" y="580"/>
                    <a:pt x="2411" y="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7981363" y="1447875"/>
              <a:ext cx="75925" cy="63750"/>
            </a:xfrm>
            <a:custGeom>
              <a:avLst/>
              <a:gdLst/>
              <a:ahLst/>
              <a:cxnLst/>
              <a:rect l="l" t="t" r="r" b="b"/>
              <a:pathLst>
                <a:path w="3037" h="2550" extrusionOk="0">
                  <a:moveTo>
                    <a:pt x="371" y="1"/>
                  </a:moveTo>
                  <a:lnTo>
                    <a:pt x="1" y="510"/>
                  </a:lnTo>
                  <a:lnTo>
                    <a:pt x="371" y="1136"/>
                  </a:lnTo>
                  <a:lnTo>
                    <a:pt x="1715" y="1136"/>
                  </a:lnTo>
                  <a:cubicBezTo>
                    <a:pt x="1808" y="1136"/>
                    <a:pt x="1901" y="1229"/>
                    <a:pt x="1901" y="1321"/>
                  </a:cubicBezTo>
                  <a:lnTo>
                    <a:pt x="1901" y="2272"/>
                  </a:lnTo>
                  <a:lnTo>
                    <a:pt x="2388" y="2550"/>
                  </a:lnTo>
                  <a:lnTo>
                    <a:pt x="3036" y="2272"/>
                  </a:lnTo>
                  <a:lnTo>
                    <a:pt x="3036" y="1136"/>
                  </a:lnTo>
                  <a:cubicBezTo>
                    <a:pt x="3036" y="510"/>
                    <a:pt x="2527"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a:off x="8000488" y="1447875"/>
              <a:ext cx="56800" cy="63750"/>
            </a:xfrm>
            <a:custGeom>
              <a:avLst/>
              <a:gdLst/>
              <a:ahLst/>
              <a:cxnLst/>
              <a:rect l="l" t="t" r="r" b="b"/>
              <a:pathLst>
                <a:path w="2272" h="2550" extrusionOk="0">
                  <a:moveTo>
                    <a:pt x="0" y="1"/>
                  </a:moveTo>
                  <a:cubicBezTo>
                    <a:pt x="626" y="1"/>
                    <a:pt x="1136" y="510"/>
                    <a:pt x="1136" y="1136"/>
                  </a:cubicBezTo>
                  <a:lnTo>
                    <a:pt x="1136" y="2272"/>
                  </a:lnTo>
                  <a:lnTo>
                    <a:pt x="1646" y="2550"/>
                  </a:lnTo>
                  <a:lnTo>
                    <a:pt x="2271" y="2272"/>
                  </a:lnTo>
                  <a:lnTo>
                    <a:pt x="2271" y="1136"/>
                  </a:lnTo>
                  <a:cubicBezTo>
                    <a:pt x="2271" y="510"/>
                    <a:pt x="1762"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7"/>
            <p:cNvSpPr/>
            <p:nvPr/>
          </p:nvSpPr>
          <p:spPr>
            <a:xfrm>
              <a:off x="7950088" y="1427025"/>
              <a:ext cx="41150" cy="70125"/>
            </a:xfrm>
            <a:custGeom>
              <a:avLst/>
              <a:gdLst/>
              <a:ahLst/>
              <a:cxnLst/>
              <a:rect l="l" t="t" r="r" b="b"/>
              <a:pathLst>
                <a:path w="1646" h="2805" extrusionOk="0">
                  <a:moveTo>
                    <a:pt x="487" y="0"/>
                  </a:moveTo>
                  <a:lnTo>
                    <a:pt x="0" y="1414"/>
                  </a:lnTo>
                  <a:lnTo>
                    <a:pt x="487" y="2804"/>
                  </a:lnTo>
                  <a:lnTo>
                    <a:pt x="1252" y="2804"/>
                  </a:lnTo>
                  <a:cubicBezTo>
                    <a:pt x="1460" y="2804"/>
                    <a:pt x="1646" y="2642"/>
                    <a:pt x="1646" y="2434"/>
                  </a:cubicBezTo>
                  <a:lnTo>
                    <a:pt x="1646" y="371"/>
                  </a:lnTo>
                  <a:cubicBezTo>
                    <a:pt x="1646" y="162"/>
                    <a:pt x="1460" y="0"/>
                    <a:pt x="1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7808713" y="1267925"/>
              <a:ext cx="42325" cy="32825"/>
            </a:xfrm>
            <a:custGeom>
              <a:avLst/>
              <a:gdLst/>
              <a:ahLst/>
              <a:cxnLst/>
              <a:rect l="l" t="t" r="r" b="b"/>
              <a:pathLst>
                <a:path w="1693" h="1313" extrusionOk="0">
                  <a:moveTo>
                    <a:pt x="540" y="0"/>
                  </a:moveTo>
                  <a:cubicBezTo>
                    <a:pt x="507" y="0"/>
                    <a:pt x="481" y="5"/>
                    <a:pt x="464" y="14"/>
                  </a:cubicBezTo>
                  <a:cubicBezTo>
                    <a:pt x="186" y="223"/>
                    <a:pt x="0" y="524"/>
                    <a:pt x="24" y="872"/>
                  </a:cubicBezTo>
                  <a:lnTo>
                    <a:pt x="24" y="988"/>
                  </a:lnTo>
                  <a:lnTo>
                    <a:pt x="1692" y="1312"/>
                  </a:lnTo>
                  <a:lnTo>
                    <a:pt x="1692" y="872"/>
                  </a:lnTo>
                  <a:cubicBezTo>
                    <a:pt x="1692" y="352"/>
                    <a:pt x="834" y="0"/>
                    <a:pt x="5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7820288" y="1264125"/>
              <a:ext cx="40000" cy="32550"/>
            </a:xfrm>
            <a:custGeom>
              <a:avLst/>
              <a:gdLst/>
              <a:ahLst/>
              <a:cxnLst/>
              <a:rect l="l" t="t" r="r" b="b"/>
              <a:pathLst>
                <a:path w="1600" h="1302" extrusionOk="0">
                  <a:moveTo>
                    <a:pt x="564" y="0"/>
                  </a:moveTo>
                  <a:cubicBezTo>
                    <a:pt x="376" y="0"/>
                    <a:pt x="181" y="52"/>
                    <a:pt x="1" y="166"/>
                  </a:cubicBezTo>
                  <a:cubicBezTo>
                    <a:pt x="302" y="375"/>
                    <a:pt x="464" y="676"/>
                    <a:pt x="464" y="1024"/>
                  </a:cubicBezTo>
                  <a:lnTo>
                    <a:pt x="464" y="1140"/>
                  </a:lnTo>
                  <a:lnTo>
                    <a:pt x="1113" y="1302"/>
                  </a:lnTo>
                  <a:lnTo>
                    <a:pt x="1600" y="1140"/>
                  </a:lnTo>
                  <a:lnTo>
                    <a:pt x="1600" y="1024"/>
                  </a:lnTo>
                  <a:cubicBezTo>
                    <a:pt x="1600" y="423"/>
                    <a:pt x="1104" y="0"/>
                    <a:pt x="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a:off x="7706738" y="1292025"/>
              <a:ext cx="229450" cy="42900"/>
            </a:xfrm>
            <a:custGeom>
              <a:avLst/>
              <a:gdLst/>
              <a:ahLst/>
              <a:cxnLst/>
              <a:rect l="l" t="t" r="r" b="b"/>
              <a:pathLst>
                <a:path w="9178" h="1716" extrusionOk="0">
                  <a:moveTo>
                    <a:pt x="8228" y="0"/>
                  </a:moveTo>
                  <a:lnTo>
                    <a:pt x="8228" y="24"/>
                  </a:lnTo>
                  <a:lnTo>
                    <a:pt x="951" y="24"/>
                  </a:lnTo>
                  <a:cubicBezTo>
                    <a:pt x="418" y="24"/>
                    <a:pt x="0" y="441"/>
                    <a:pt x="0" y="974"/>
                  </a:cubicBezTo>
                  <a:lnTo>
                    <a:pt x="0" y="1136"/>
                  </a:lnTo>
                  <a:lnTo>
                    <a:pt x="4612" y="1715"/>
                  </a:lnTo>
                  <a:lnTo>
                    <a:pt x="9178" y="1136"/>
                  </a:lnTo>
                  <a:lnTo>
                    <a:pt x="9178" y="951"/>
                  </a:lnTo>
                  <a:cubicBezTo>
                    <a:pt x="9178" y="441"/>
                    <a:pt x="8738" y="0"/>
                    <a:pt x="8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a:off x="7910688" y="1292025"/>
              <a:ext cx="51575" cy="33625"/>
            </a:xfrm>
            <a:custGeom>
              <a:avLst/>
              <a:gdLst/>
              <a:ahLst/>
              <a:cxnLst/>
              <a:rect l="l" t="t" r="r" b="b"/>
              <a:pathLst>
                <a:path w="2063" h="1345" extrusionOk="0">
                  <a:moveTo>
                    <a:pt x="0" y="0"/>
                  </a:moveTo>
                  <a:cubicBezTo>
                    <a:pt x="510" y="0"/>
                    <a:pt x="927" y="441"/>
                    <a:pt x="927" y="951"/>
                  </a:cubicBezTo>
                  <a:lnTo>
                    <a:pt x="927" y="1136"/>
                  </a:lnTo>
                  <a:lnTo>
                    <a:pt x="1622" y="1345"/>
                  </a:lnTo>
                  <a:lnTo>
                    <a:pt x="2063" y="1136"/>
                  </a:lnTo>
                  <a:lnTo>
                    <a:pt x="2063" y="974"/>
                  </a:lnTo>
                  <a:lnTo>
                    <a:pt x="2063" y="951"/>
                  </a:lnTo>
                  <a:cubicBezTo>
                    <a:pt x="2063" y="441"/>
                    <a:pt x="1646" y="0"/>
                    <a:pt x="11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7706738" y="1334900"/>
              <a:ext cx="229450" cy="314625"/>
            </a:xfrm>
            <a:custGeom>
              <a:avLst/>
              <a:gdLst/>
              <a:ahLst/>
              <a:cxnLst/>
              <a:rect l="l" t="t" r="r" b="b"/>
              <a:pathLst>
                <a:path w="9178" h="12585" extrusionOk="0">
                  <a:moveTo>
                    <a:pt x="5006" y="0"/>
                  </a:moveTo>
                  <a:lnTo>
                    <a:pt x="0" y="580"/>
                  </a:lnTo>
                  <a:lnTo>
                    <a:pt x="0" y="11078"/>
                  </a:lnTo>
                  <a:cubicBezTo>
                    <a:pt x="0" y="11912"/>
                    <a:pt x="673" y="12584"/>
                    <a:pt x="1507" y="12584"/>
                  </a:cubicBezTo>
                  <a:lnTo>
                    <a:pt x="7648" y="12584"/>
                  </a:lnTo>
                  <a:cubicBezTo>
                    <a:pt x="8483" y="12584"/>
                    <a:pt x="9178" y="11912"/>
                    <a:pt x="9178" y="11078"/>
                  </a:cubicBezTo>
                  <a:lnTo>
                    <a:pt x="9178" y="580"/>
                  </a:lnTo>
                  <a:lnTo>
                    <a:pt x="50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7896188" y="1340100"/>
              <a:ext cx="66075" cy="309425"/>
            </a:xfrm>
            <a:custGeom>
              <a:avLst/>
              <a:gdLst/>
              <a:ahLst/>
              <a:cxnLst/>
              <a:rect l="l" t="t" r="r" b="b"/>
              <a:pathLst>
                <a:path w="2643" h="12377" extrusionOk="0">
                  <a:moveTo>
                    <a:pt x="1901" y="1"/>
                  </a:moveTo>
                  <a:lnTo>
                    <a:pt x="1507" y="372"/>
                  </a:lnTo>
                  <a:lnTo>
                    <a:pt x="1507" y="2457"/>
                  </a:lnTo>
                  <a:lnTo>
                    <a:pt x="1" y="7208"/>
                  </a:lnTo>
                  <a:lnTo>
                    <a:pt x="1507" y="10870"/>
                  </a:lnTo>
                  <a:cubicBezTo>
                    <a:pt x="1507" y="11704"/>
                    <a:pt x="835" y="12376"/>
                    <a:pt x="1" y="12376"/>
                  </a:cubicBezTo>
                  <a:lnTo>
                    <a:pt x="1136" y="12376"/>
                  </a:lnTo>
                  <a:cubicBezTo>
                    <a:pt x="1971" y="12376"/>
                    <a:pt x="2643" y="11704"/>
                    <a:pt x="2643" y="10870"/>
                  </a:cubicBezTo>
                  <a:lnTo>
                    <a:pt x="2643" y="372"/>
                  </a:lnTo>
                  <a:lnTo>
                    <a:pt x="1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7692838" y="1320400"/>
              <a:ext cx="258425" cy="29000"/>
            </a:xfrm>
            <a:custGeom>
              <a:avLst/>
              <a:gdLst/>
              <a:ahLst/>
              <a:cxnLst/>
              <a:rect l="l" t="t" r="r" b="b"/>
              <a:pathLst>
                <a:path w="10337" h="1160" extrusionOk="0">
                  <a:moveTo>
                    <a:pt x="186" y="1"/>
                  </a:moveTo>
                  <a:cubicBezTo>
                    <a:pt x="70" y="24"/>
                    <a:pt x="0" y="94"/>
                    <a:pt x="0" y="210"/>
                  </a:cubicBezTo>
                  <a:lnTo>
                    <a:pt x="0" y="951"/>
                  </a:lnTo>
                  <a:cubicBezTo>
                    <a:pt x="0" y="1067"/>
                    <a:pt x="70" y="1160"/>
                    <a:pt x="186" y="1160"/>
                  </a:cubicBezTo>
                  <a:lnTo>
                    <a:pt x="10151" y="1160"/>
                  </a:lnTo>
                  <a:cubicBezTo>
                    <a:pt x="10244" y="1160"/>
                    <a:pt x="10336" y="1067"/>
                    <a:pt x="10336" y="951"/>
                  </a:cubicBezTo>
                  <a:lnTo>
                    <a:pt x="10336" y="210"/>
                  </a:lnTo>
                  <a:cubicBezTo>
                    <a:pt x="10336" y="117"/>
                    <a:pt x="10244" y="24"/>
                    <a:pt x="10151" y="24"/>
                  </a:cubicBezTo>
                  <a:lnTo>
                    <a:pt x="10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7"/>
            <p:cNvSpPr/>
            <p:nvPr/>
          </p:nvSpPr>
          <p:spPr>
            <a:xfrm>
              <a:off x="7943713" y="1321000"/>
              <a:ext cx="33050" cy="28400"/>
            </a:xfrm>
            <a:custGeom>
              <a:avLst/>
              <a:gdLst/>
              <a:ahLst/>
              <a:cxnLst/>
              <a:rect l="l" t="t" r="r" b="b"/>
              <a:pathLst>
                <a:path w="1322" h="1136" extrusionOk="0">
                  <a:moveTo>
                    <a:pt x="0" y="0"/>
                  </a:moveTo>
                  <a:cubicBezTo>
                    <a:pt x="93" y="0"/>
                    <a:pt x="186" y="93"/>
                    <a:pt x="186" y="186"/>
                  </a:cubicBezTo>
                  <a:lnTo>
                    <a:pt x="186" y="950"/>
                  </a:lnTo>
                  <a:cubicBezTo>
                    <a:pt x="186" y="1043"/>
                    <a:pt x="93" y="1136"/>
                    <a:pt x="0" y="1136"/>
                  </a:cubicBezTo>
                  <a:lnTo>
                    <a:pt x="1136" y="1136"/>
                  </a:lnTo>
                  <a:cubicBezTo>
                    <a:pt x="1228" y="1136"/>
                    <a:pt x="1321" y="1043"/>
                    <a:pt x="1321" y="950"/>
                  </a:cubicBezTo>
                  <a:lnTo>
                    <a:pt x="1321" y="186"/>
                  </a:lnTo>
                  <a:cubicBezTo>
                    <a:pt x="1321" y="93"/>
                    <a:pt x="1228" y="0"/>
                    <a:pt x="1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7735138" y="1377475"/>
              <a:ext cx="198750" cy="243650"/>
            </a:xfrm>
            <a:custGeom>
              <a:avLst/>
              <a:gdLst/>
              <a:ahLst/>
              <a:cxnLst/>
              <a:rect l="l" t="t" r="r" b="b"/>
              <a:pathLst>
                <a:path w="7950" h="9746" extrusionOk="0">
                  <a:moveTo>
                    <a:pt x="994" y="1"/>
                  </a:moveTo>
                  <a:cubicBezTo>
                    <a:pt x="817" y="1"/>
                    <a:pt x="637" y="59"/>
                    <a:pt x="487" y="175"/>
                  </a:cubicBezTo>
                  <a:lnTo>
                    <a:pt x="325" y="290"/>
                  </a:lnTo>
                  <a:cubicBezTo>
                    <a:pt x="116" y="453"/>
                    <a:pt x="0" y="684"/>
                    <a:pt x="0" y="962"/>
                  </a:cubicBezTo>
                  <a:lnTo>
                    <a:pt x="0" y="9375"/>
                  </a:lnTo>
                  <a:cubicBezTo>
                    <a:pt x="0" y="9584"/>
                    <a:pt x="162" y="9746"/>
                    <a:pt x="371" y="9746"/>
                  </a:cubicBezTo>
                  <a:lnTo>
                    <a:pt x="7578" y="9746"/>
                  </a:lnTo>
                  <a:cubicBezTo>
                    <a:pt x="7787" y="9746"/>
                    <a:pt x="7949" y="9584"/>
                    <a:pt x="7949" y="9375"/>
                  </a:cubicBezTo>
                  <a:lnTo>
                    <a:pt x="7949" y="962"/>
                  </a:lnTo>
                  <a:cubicBezTo>
                    <a:pt x="7949" y="684"/>
                    <a:pt x="7833" y="453"/>
                    <a:pt x="7625" y="290"/>
                  </a:cubicBezTo>
                  <a:lnTo>
                    <a:pt x="7462" y="175"/>
                  </a:lnTo>
                  <a:cubicBezTo>
                    <a:pt x="7312" y="59"/>
                    <a:pt x="7132" y="1"/>
                    <a:pt x="6956" y="1"/>
                  </a:cubicBezTo>
                  <a:cubicBezTo>
                    <a:pt x="6779" y="1"/>
                    <a:pt x="6605" y="59"/>
                    <a:pt x="6466" y="175"/>
                  </a:cubicBezTo>
                  <a:cubicBezTo>
                    <a:pt x="6315" y="279"/>
                    <a:pt x="6136" y="331"/>
                    <a:pt x="5959" y="331"/>
                  </a:cubicBezTo>
                  <a:cubicBezTo>
                    <a:pt x="5782" y="331"/>
                    <a:pt x="5608" y="279"/>
                    <a:pt x="5469" y="175"/>
                  </a:cubicBezTo>
                  <a:cubicBezTo>
                    <a:pt x="5319" y="59"/>
                    <a:pt x="5145" y="1"/>
                    <a:pt x="4971" y="1"/>
                  </a:cubicBezTo>
                  <a:cubicBezTo>
                    <a:pt x="4797" y="1"/>
                    <a:pt x="4624" y="59"/>
                    <a:pt x="4473" y="175"/>
                  </a:cubicBezTo>
                  <a:cubicBezTo>
                    <a:pt x="4322" y="279"/>
                    <a:pt x="4148" y="331"/>
                    <a:pt x="3975" y="331"/>
                  </a:cubicBezTo>
                  <a:cubicBezTo>
                    <a:pt x="3801" y="331"/>
                    <a:pt x="3627" y="279"/>
                    <a:pt x="3476" y="175"/>
                  </a:cubicBezTo>
                  <a:cubicBezTo>
                    <a:pt x="3326" y="59"/>
                    <a:pt x="3152" y="1"/>
                    <a:pt x="2978" y="1"/>
                  </a:cubicBezTo>
                  <a:cubicBezTo>
                    <a:pt x="2804" y="1"/>
                    <a:pt x="2630" y="59"/>
                    <a:pt x="2480" y="175"/>
                  </a:cubicBezTo>
                  <a:cubicBezTo>
                    <a:pt x="2329" y="279"/>
                    <a:pt x="2155" y="331"/>
                    <a:pt x="1982" y="331"/>
                  </a:cubicBezTo>
                  <a:cubicBezTo>
                    <a:pt x="1808" y="331"/>
                    <a:pt x="1634" y="279"/>
                    <a:pt x="1483" y="175"/>
                  </a:cubicBezTo>
                  <a:cubicBezTo>
                    <a:pt x="1344" y="59"/>
                    <a:pt x="1170" y="1"/>
                    <a:pt x="9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8014388" y="1504650"/>
              <a:ext cx="30150" cy="28425"/>
            </a:xfrm>
            <a:custGeom>
              <a:avLst/>
              <a:gdLst/>
              <a:ahLst/>
              <a:cxnLst/>
              <a:rect l="l" t="t" r="r" b="b"/>
              <a:pathLst>
                <a:path w="1206" h="1137" extrusionOk="0">
                  <a:moveTo>
                    <a:pt x="186" y="1"/>
                  </a:moveTo>
                  <a:cubicBezTo>
                    <a:pt x="93" y="1"/>
                    <a:pt x="1" y="93"/>
                    <a:pt x="1" y="186"/>
                  </a:cubicBezTo>
                  <a:lnTo>
                    <a:pt x="1" y="951"/>
                  </a:lnTo>
                  <a:cubicBezTo>
                    <a:pt x="1" y="1067"/>
                    <a:pt x="93" y="1136"/>
                    <a:pt x="186" y="1136"/>
                  </a:cubicBezTo>
                  <a:lnTo>
                    <a:pt x="1020" y="1136"/>
                  </a:lnTo>
                  <a:cubicBezTo>
                    <a:pt x="1113" y="1136"/>
                    <a:pt x="1206" y="1067"/>
                    <a:pt x="1206" y="951"/>
                  </a:cubicBezTo>
                  <a:lnTo>
                    <a:pt x="1206" y="186"/>
                  </a:lnTo>
                  <a:cubicBezTo>
                    <a:pt x="1206" y="93"/>
                    <a:pt x="1113"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8038138" y="1504650"/>
              <a:ext cx="33050" cy="28425"/>
            </a:xfrm>
            <a:custGeom>
              <a:avLst/>
              <a:gdLst/>
              <a:ahLst/>
              <a:cxnLst/>
              <a:rect l="l" t="t" r="r" b="b"/>
              <a:pathLst>
                <a:path w="1322" h="1137" extrusionOk="0">
                  <a:moveTo>
                    <a:pt x="1" y="1"/>
                  </a:moveTo>
                  <a:cubicBezTo>
                    <a:pt x="117" y="1"/>
                    <a:pt x="186" y="93"/>
                    <a:pt x="186" y="186"/>
                  </a:cubicBezTo>
                  <a:lnTo>
                    <a:pt x="186" y="951"/>
                  </a:lnTo>
                  <a:cubicBezTo>
                    <a:pt x="186" y="1067"/>
                    <a:pt x="117" y="1136"/>
                    <a:pt x="1" y="1136"/>
                  </a:cubicBezTo>
                  <a:lnTo>
                    <a:pt x="1136" y="1136"/>
                  </a:lnTo>
                  <a:cubicBezTo>
                    <a:pt x="1252" y="1136"/>
                    <a:pt x="1322" y="1067"/>
                    <a:pt x="1322" y="951"/>
                  </a:cubicBezTo>
                  <a:lnTo>
                    <a:pt x="1322" y="186"/>
                  </a:lnTo>
                  <a:cubicBezTo>
                    <a:pt x="1322" y="93"/>
                    <a:pt x="1252"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8005688" y="1574225"/>
              <a:ext cx="55650" cy="80650"/>
            </a:xfrm>
            <a:custGeom>
              <a:avLst/>
              <a:gdLst/>
              <a:ahLst/>
              <a:cxnLst/>
              <a:rect l="l" t="t" r="r" b="b"/>
              <a:pathLst>
                <a:path w="2226" h="3226" extrusionOk="0">
                  <a:moveTo>
                    <a:pt x="987" y="1"/>
                  </a:moveTo>
                  <a:cubicBezTo>
                    <a:pt x="962" y="1"/>
                    <a:pt x="942" y="7"/>
                    <a:pt x="928" y="22"/>
                  </a:cubicBezTo>
                  <a:cubicBezTo>
                    <a:pt x="511" y="509"/>
                    <a:pt x="1" y="1204"/>
                    <a:pt x="1" y="1830"/>
                  </a:cubicBezTo>
                  <a:cubicBezTo>
                    <a:pt x="1" y="2432"/>
                    <a:pt x="372" y="2988"/>
                    <a:pt x="928" y="3220"/>
                  </a:cubicBezTo>
                  <a:cubicBezTo>
                    <a:pt x="936" y="3224"/>
                    <a:pt x="947" y="3225"/>
                    <a:pt x="960" y="3225"/>
                  </a:cubicBezTo>
                  <a:cubicBezTo>
                    <a:pt x="1203" y="3225"/>
                    <a:pt x="2226" y="2621"/>
                    <a:pt x="2226" y="1830"/>
                  </a:cubicBezTo>
                  <a:cubicBezTo>
                    <a:pt x="2226" y="974"/>
                    <a:pt x="1279" y="1"/>
                    <a:pt x="9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8028863" y="1562300"/>
              <a:ext cx="51025" cy="95175"/>
            </a:xfrm>
            <a:custGeom>
              <a:avLst/>
              <a:gdLst/>
              <a:ahLst/>
              <a:cxnLst/>
              <a:rect l="l" t="t" r="r" b="b"/>
              <a:pathLst>
                <a:path w="2041" h="3807" extrusionOk="0">
                  <a:moveTo>
                    <a:pt x="557" y="1"/>
                  </a:moveTo>
                  <a:cubicBezTo>
                    <a:pt x="517" y="1"/>
                    <a:pt x="476" y="12"/>
                    <a:pt x="441" y="35"/>
                  </a:cubicBezTo>
                  <a:cubicBezTo>
                    <a:pt x="349" y="151"/>
                    <a:pt x="186" y="313"/>
                    <a:pt x="1" y="499"/>
                  </a:cubicBezTo>
                  <a:cubicBezTo>
                    <a:pt x="418" y="986"/>
                    <a:pt x="905" y="1681"/>
                    <a:pt x="905" y="2307"/>
                  </a:cubicBezTo>
                  <a:cubicBezTo>
                    <a:pt x="905" y="2909"/>
                    <a:pt x="557" y="3465"/>
                    <a:pt x="1" y="3697"/>
                  </a:cubicBezTo>
                  <a:cubicBezTo>
                    <a:pt x="185" y="3772"/>
                    <a:pt x="373" y="3806"/>
                    <a:pt x="556" y="3806"/>
                  </a:cubicBezTo>
                  <a:cubicBezTo>
                    <a:pt x="1340" y="3806"/>
                    <a:pt x="2040" y="3171"/>
                    <a:pt x="2040" y="2307"/>
                  </a:cubicBezTo>
                  <a:cubicBezTo>
                    <a:pt x="2040" y="1379"/>
                    <a:pt x="1021" y="360"/>
                    <a:pt x="673" y="35"/>
                  </a:cubicBezTo>
                  <a:cubicBezTo>
                    <a:pt x="638" y="12"/>
                    <a:pt x="598" y="1"/>
                    <a:pt x="5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8062488" y="1577000"/>
              <a:ext cx="34775" cy="48525"/>
            </a:xfrm>
            <a:custGeom>
              <a:avLst/>
              <a:gdLst/>
              <a:ahLst/>
              <a:cxnLst/>
              <a:rect l="l" t="t" r="r" b="b"/>
              <a:pathLst>
                <a:path w="1391" h="1941" extrusionOk="0">
                  <a:moveTo>
                    <a:pt x="576" y="1"/>
                  </a:moveTo>
                  <a:cubicBezTo>
                    <a:pt x="529" y="1"/>
                    <a:pt x="491" y="16"/>
                    <a:pt x="464" y="50"/>
                  </a:cubicBezTo>
                  <a:cubicBezTo>
                    <a:pt x="209" y="328"/>
                    <a:pt x="46" y="699"/>
                    <a:pt x="0" y="1070"/>
                  </a:cubicBezTo>
                  <a:cubicBezTo>
                    <a:pt x="0" y="1417"/>
                    <a:pt x="185" y="1719"/>
                    <a:pt x="464" y="1927"/>
                  </a:cubicBezTo>
                  <a:cubicBezTo>
                    <a:pt x="480" y="1936"/>
                    <a:pt x="501" y="1941"/>
                    <a:pt x="528" y="1941"/>
                  </a:cubicBezTo>
                  <a:cubicBezTo>
                    <a:pt x="769" y="1941"/>
                    <a:pt x="1391" y="1571"/>
                    <a:pt x="1391" y="1070"/>
                  </a:cubicBezTo>
                  <a:cubicBezTo>
                    <a:pt x="1391" y="535"/>
                    <a:pt x="849"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8073488" y="1563450"/>
              <a:ext cx="40000" cy="65075"/>
            </a:xfrm>
            <a:custGeom>
              <a:avLst/>
              <a:gdLst/>
              <a:ahLst/>
              <a:cxnLst/>
              <a:rect l="l" t="t" r="r" b="b"/>
              <a:pathLst>
                <a:path w="1600" h="2603" extrusionOk="0">
                  <a:moveTo>
                    <a:pt x="571" y="1"/>
                  </a:moveTo>
                  <a:cubicBezTo>
                    <a:pt x="545" y="1"/>
                    <a:pt x="522" y="13"/>
                    <a:pt x="510" y="36"/>
                  </a:cubicBezTo>
                  <a:cubicBezTo>
                    <a:pt x="325" y="198"/>
                    <a:pt x="163" y="383"/>
                    <a:pt x="0" y="569"/>
                  </a:cubicBezTo>
                  <a:cubicBezTo>
                    <a:pt x="255" y="847"/>
                    <a:pt x="418" y="1218"/>
                    <a:pt x="464" y="1588"/>
                  </a:cubicBezTo>
                  <a:cubicBezTo>
                    <a:pt x="464" y="1867"/>
                    <a:pt x="348" y="2121"/>
                    <a:pt x="163" y="2307"/>
                  </a:cubicBezTo>
                  <a:cubicBezTo>
                    <a:pt x="116" y="2353"/>
                    <a:pt x="70" y="2400"/>
                    <a:pt x="24" y="2423"/>
                  </a:cubicBezTo>
                  <a:cubicBezTo>
                    <a:pt x="203" y="2547"/>
                    <a:pt x="400" y="2603"/>
                    <a:pt x="591" y="2603"/>
                  </a:cubicBezTo>
                  <a:cubicBezTo>
                    <a:pt x="1114" y="2603"/>
                    <a:pt x="1599" y="2183"/>
                    <a:pt x="1599" y="1588"/>
                  </a:cubicBezTo>
                  <a:cubicBezTo>
                    <a:pt x="1599" y="963"/>
                    <a:pt x="904" y="244"/>
                    <a:pt x="649" y="36"/>
                  </a:cubicBezTo>
                  <a:cubicBezTo>
                    <a:pt x="626" y="13"/>
                    <a:pt x="597" y="1"/>
                    <a:pt x="5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7822038" y="1453250"/>
              <a:ext cx="22025" cy="18975"/>
            </a:xfrm>
            <a:custGeom>
              <a:avLst/>
              <a:gdLst/>
              <a:ahLst/>
              <a:cxnLst/>
              <a:rect l="l" t="t" r="r" b="b"/>
              <a:pathLst>
                <a:path w="881" h="759" extrusionOk="0">
                  <a:moveTo>
                    <a:pt x="496" y="1"/>
                  </a:moveTo>
                  <a:cubicBezTo>
                    <a:pt x="402" y="1"/>
                    <a:pt x="307" y="35"/>
                    <a:pt x="232" y="110"/>
                  </a:cubicBezTo>
                  <a:cubicBezTo>
                    <a:pt x="0" y="342"/>
                    <a:pt x="163" y="759"/>
                    <a:pt x="510" y="759"/>
                  </a:cubicBezTo>
                  <a:cubicBezTo>
                    <a:pt x="719" y="759"/>
                    <a:pt x="881" y="597"/>
                    <a:pt x="881" y="365"/>
                  </a:cubicBezTo>
                  <a:cubicBezTo>
                    <a:pt x="881" y="146"/>
                    <a:pt x="691" y="1"/>
                    <a:pt x="496"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7767563" y="1415350"/>
              <a:ext cx="22050" cy="19225"/>
            </a:xfrm>
            <a:custGeom>
              <a:avLst/>
              <a:gdLst/>
              <a:ahLst/>
              <a:cxnLst/>
              <a:rect l="l" t="t" r="r" b="b"/>
              <a:pathLst>
                <a:path w="882" h="769" extrusionOk="0">
                  <a:moveTo>
                    <a:pt x="497" y="0"/>
                  </a:moveTo>
                  <a:cubicBezTo>
                    <a:pt x="403" y="0"/>
                    <a:pt x="308" y="37"/>
                    <a:pt x="233" y="120"/>
                  </a:cubicBezTo>
                  <a:cubicBezTo>
                    <a:pt x="1" y="351"/>
                    <a:pt x="163" y="768"/>
                    <a:pt x="511" y="768"/>
                  </a:cubicBezTo>
                  <a:cubicBezTo>
                    <a:pt x="719" y="768"/>
                    <a:pt x="882" y="583"/>
                    <a:pt x="882" y="374"/>
                  </a:cubicBezTo>
                  <a:cubicBezTo>
                    <a:pt x="882" y="156"/>
                    <a:pt x="692" y="0"/>
                    <a:pt x="497"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7876488" y="1415350"/>
              <a:ext cx="22050" cy="19225"/>
            </a:xfrm>
            <a:custGeom>
              <a:avLst/>
              <a:gdLst/>
              <a:ahLst/>
              <a:cxnLst/>
              <a:rect l="l" t="t" r="r" b="b"/>
              <a:pathLst>
                <a:path w="882" h="769" extrusionOk="0">
                  <a:moveTo>
                    <a:pt x="497" y="0"/>
                  </a:moveTo>
                  <a:cubicBezTo>
                    <a:pt x="403" y="0"/>
                    <a:pt x="308" y="37"/>
                    <a:pt x="233" y="120"/>
                  </a:cubicBezTo>
                  <a:cubicBezTo>
                    <a:pt x="1" y="351"/>
                    <a:pt x="163" y="768"/>
                    <a:pt x="511" y="768"/>
                  </a:cubicBezTo>
                  <a:cubicBezTo>
                    <a:pt x="719" y="768"/>
                    <a:pt x="881" y="583"/>
                    <a:pt x="881" y="374"/>
                  </a:cubicBezTo>
                  <a:cubicBezTo>
                    <a:pt x="881" y="156"/>
                    <a:pt x="692" y="0"/>
                    <a:pt x="497"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7822038" y="1528900"/>
              <a:ext cx="22025" cy="19225"/>
            </a:xfrm>
            <a:custGeom>
              <a:avLst/>
              <a:gdLst/>
              <a:ahLst/>
              <a:cxnLst/>
              <a:rect l="l" t="t" r="r" b="b"/>
              <a:pathLst>
                <a:path w="881"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7767563" y="1490950"/>
              <a:ext cx="22050" cy="18950"/>
            </a:xfrm>
            <a:custGeom>
              <a:avLst/>
              <a:gdLst/>
              <a:ahLst/>
              <a:cxnLst/>
              <a:rect l="l" t="t" r="r" b="b"/>
              <a:pathLst>
                <a:path w="882" h="758" extrusionOk="0">
                  <a:moveTo>
                    <a:pt x="494" y="0"/>
                  </a:moveTo>
                  <a:cubicBezTo>
                    <a:pt x="401" y="0"/>
                    <a:pt x="307" y="34"/>
                    <a:pt x="233" y="108"/>
                  </a:cubicBezTo>
                  <a:cubicBezTo>
                    <a:pt x="1" y="363"/>
                    <a:pt x="163" y="757"/>
                    <a:pt x="511" y="757"/>
                  </a:cubicBezTo>
                  <a:cubicBezTo>
                    <a:pt x="719" y="757"/>
                    <a:pt x="882" y="595"/>
                    <a:pt x="882" y="386"/>
                  </a:cubicBezTo>
                  <a:cubicBezTo>
                    <a:pt x="882"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7876488" y="1490950"/>
              <a:ext cx="22050" cy="18950"/>
            </a:xfrm>
            <a:custGeom>
              <a:avLst/>
              <a:gdLst/>
              <a:ahLst/>
              <a:cxnLst/>
              <a:rect l="l" t="t" r="r" b="b"/>
              <a:pathLst>
                <a:path w="882" h="758" extrusionOk="0">
                  <a:moveTo>
                    <a:pt x="494" y="0"/>
                  </a:moveTo>
                  <a:cubicBezTo>
                    <a:pt x="401" y="0"/>
                    <a:pt x="307" y="34"/>
                    <a:pt x="233" y="108"/>
                  </a:cubicBezTo>
                  <a:cubicBezTo>
                    <a:pt x="1" y="363"/>
                    <a:pt x="163" y="757"/>
                    <a:pt x="511" y="757"/>
                  </a:cubicBezTo>
                  <a:cubicBezTo>
                    <a:pt x="719" y="757"/>
                    <a:pt x="881" y="595"/>
                    <a:pt x="881" y="386"/>
                  </a:cubicBezTo>
                  <a:cubicBezTo>
                    <a:pt x="881"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7767563" y="1566825"/>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2" y="596"/>
                    <a:pt x="882" y="387"/>
                  </a:cubicBezTo>
                  <a:cubicBezTo>
                    <a:pt x="882" y="151"/>
                    <a:pt x="689" y="1"/>
                    <a:pt x="494"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7876488" y="1566825"/>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1" y="596"/>
                    <a:pt x="881" y="387"/>
                  </a:cubicBezTo>
                  <a:cubicBezTo>
                    <a:pt x="881" y="151"/>
                    <a:pt x="689" y="1"/>
                    <a:pt x="494"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57"/>
          <p:cNvGrpSpPr/>
          <p:nvPr/>
        </p:nvGrpSpPr>
        <p:grpSpPr>
          <a:xfrm>
            <a:off x="1017813" y="2053325"/>
            <a:ext cx="471050" cy="321000"/>
            <a:chOff x="1017813" y="2053325"/>
            <a:chExt cx="471050" cy="321000"/>
          </a:xfrm>
        </p:grpSpPr>
        <p:sp>
          <p:nvSpPr>
            <p:cNvPr id="2786" name="Google Shape;2786;p57"/>
            <p:cNvSpPr/>
            <p:nvPr/>
          </p:nvSpPr>
          <p:spPr>
            <a:xfrm>
              <a:off x="1257863" y="2095050"/>
              <a:ext cx="133650" cy="147175"/>
            </a:xfrm>
            <a:custGeom>
              <a:avLst/>
              <a:gdLst/>
              <a:ahLst/>
              <a:cxnLst/>
              <a:rect l="l" t="t" r="r" b="b"/>
              <a:pathLst>
                <a:path w="5346" h="5887" extrusionOk="0">
                  <a:moveTo>
                    <a:pt x="1707" y="0"/>
                  </a:moveTo>
                  <a:cubicBezTo>
                    <a:pt x="1522" y="0"/>
                    <a:pt x="1360" y="23"/>
                    <a:pt x="1174" y="70"/>
                  </a:cubicBezTo>
                  <a:cubicBezTo>
                    <a:pt x="989" y="93"/>
                    <a:pt x="827" y="139"/>
                    <a:pt x="665" y="209"/>
                  </a:cubicBezTo>
                  <a:cubicBezTo>
                    <a:pt x="0" y="461"/>
                    <a:pt x="196" y="1437"/>
                    <a:pt x="895" y="1437"/>
                  </a:cubicBezTo>
                  <a:cubicBezTo>
                    <a:pt x="903" y="1437"/>
                    <a:pt x="911" y="1437"/>
                    <a:pt x="920" y="1437"/>
                  </a:cubicBezTo>
                  <a:lnTo>
                    <a:pt x="1105" y="1437"/>
                  </a:lnTo>
                  <a:cubicBezTo>
                    <a:pt x="2333" y="1437"/>
                    <a:pt x="3330" y="2433"/>
                    <a:pt x="3330" y="3662"/>
                  </a:cubicBezTo>
                  <a:cubicBezTo>
                    <a:pt x="3330" y="4890"/>
                    <a:pt x="2333" y="5887"/>
                    <a:pt x="1105" y="5887"/>
                  </a:cubicBezTo>
                  <a:lnTo>
                    <a:pt x="1707" y="5887"/>
                  </a:lnTo>
                  <a:cubicBezTo>
                    <a:pt x="3330" y="5887"/>
                    <a:pt x="5346" y="4728"/>
                    <a:pt x="5346" y="3106"/>
                  </a:cubicBezTo>
                  <a:cubicBezTo>
                    <a:pt x="5346" y="2294"/>
                    <a:pt x="4767" y="1159"/>
                    <a:pt x="4257" y="626"/>
                  </a:cubicBezTo>
                  <a:cubicBezTo>
                    <a:pt x="3724" y="116"/>
                    <a:pt x="2542" y="0"/>
                    <a:pt x="1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1017813" y="2095050"/>
              <a:ext cx="451925" cy="261325"/>
            </a:xfrm>
            <a:custGeom>
              <a:avLst/>
              <a:gdLst/>
              <a:ahLst/>
              <a:cxnLst/>
              <a:rect l="l" t="t" r="r" b="b"/>
              <a:pathLst>
                <a:path w="18077" h="10453" extrusionOk="0">
                  <a:moveTo>
                    <a:pt x="11333" y="0"/>
                  </a:moveTo>
                  <a:cubicBezTo>
                    <a:pt x="12909" y="70"/>
                    <a:pt x="14160" y="1367"/>
                    <a:pt x="14160" y="2966"/>
                  </a:cubicBezTo>
                  <a:cubicBezTo>
                    <a:pt x="14160" y="4542"/>
                    <a:pt x="12885" y="5840"/>
                    <a:pt x="11309" y="5887"/>
                  </a:cubicBezTo>
                  <a:lnTo>
                    <a:pt x="10707" y="5887"/>
                  </a:lnTo>
                  <a:cubicBezTo>
                    <a:pt x="10661" y="5887"/>
                    <a:pt x="10591" y="5863"/>
                    <a:pt x="10545" y="5840"/>
                  </a:cubicBezTo>
                  <a:lnTo>
                    <a:pt x="10104" y="5608"/>
                  </a:lnTo>
                  <a:cubicBezTo>
                    <a:pt x="9884" y="5504"/>
                    <a:pt x="9647" y="5452"/>
                    <a:pt x="9412" y="5452"/>
                  </a:cubicBezTo>
                  <a:cubicBezTo>
                    <a:pt x="9177" y="5452"/>
                    <a:pt x="8946" y="5504"/>
                    <a:pt x="8737" y="5608"/>
                  </a:cubicBezTo>
                  <a:lnTo>
                    <a:pt x="8227" y="5863"/>
                  </a:lnTo>
                  <a:cubicBezTo>
                    <a:pt x="8007" y="5979"/>
                    <a:pt x="7769" y="6037"/>
                    <a:pt x="7532" y="6037"/>
                  </a:cubicBezTo>
                  <a:cubicBezTo>
                    <a:pt x="7294" y="6037"/>
                    <a:pt x="7057" y="5979"/>
                    <a:pt x="6837" y="5863"/>
                  </a:cubicBezTo>
                  <a:lnTo>
                    <a:pt x="6327" y="5608"/>
                  </a:lnTo>
                  <a:cubicBezTo>
                    <a:pt x="6118" y="5504"/>
                    <a:pt x="5886" y="5452"/>
                    <a:pt x="5652" y="5452"/>
                  </a:cubicBezTo>
                  <a:cubicBezTo>
                    <a:pt x="5417" y="5452"/>
                    <a:pt x="5180" y="5504"/>
                    <a:pt x="4959" y="5608"/>
                  </a:cubicBezTo>
                  <a:lnTo>
                    <a:pt x="4450" y="5863"/>
                  </a:lnTo>
                  <a:cubicBezTo>
                    <a:pt x="4241" y="5979"/>
                    <a:pt x="4004" y="6037"/>
                    <a:pt x="3766" y="6037"/>
                  </a:cubicBezTo>
                  <a:cubicBezTo>
                    <a:pt x="3528" y="6037"/>
                    <a:pt x="3291" y="5979"/>
                    <a:pt x="3082" y="5863"/>
                  </a:cubicBezTo>
                  <a:lnTo>
                    <a:pt x="2572" y="5608"/>
                  </a:lnTo>
                  <a:cubicBezTo>
                    <a:pt x="2352" y="5504"/>
                    <a:pt x="2115" y="5452"/>
                    <a:pt x="1880" y="5452"/>
                  </a:cubicBezTo>
                  <a:cubicBezTo>
                    <a:pt x="1645" y="5452"/>
                    <a:pt x="1414" y="5504"/>
                    <a:pt x="1205" y="5608"/>
                  </a:cubicBezTo>
                  <a:lnTo>
                    <a:pt x="417" y="6002"/>
                  </a:lnTo>
                  <a:cubicBezTo>
                    <a:pt x="162" y="6141"/>
                    <a:pt x="0" y="6396"/>
                    <a:pt x="0" y="6698"/>
                  </a:cubicBezTo>
                  <a:lnTo>
                    <a:pt x="0" y="10035"/>
                  </a:lnTo>
                  <a:lnTo>
                    <a:pt x="17845" y="10452"/>
                  </a:lnTo>
                  <a:lnTo>
                    <a:pt x="18077" y="5307"/>
                  </a:lnTo>
                  <a:cubicBezTo>
                    <a:pt x="18077" y="2387"/>
                    <a:pt x="15551" y="0"/>
                    <a:pt x="126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1327763" y="2095625"/>
              <a:ext cx="161100" cy="257250"/>
            </a:xfrm>
            <a:custGeom>
              <a:avLst/>
              <a:gdLst/>
              <a:ahLst/>
              <a:cxnLst/>
              <a:rect l="l" t="t" r="r" b="b"/>
              <a:pathLst>
                <a:path w="6444" h="10290" extrusionOk="0">
                  <a:moveTo>
                    <a:pt x="1" y="0"/>
                  </a:moveTo>
                  <a:cubicBezTo>
                    <a:pt x="2921" y="0"/>
                    <a:pt x="5285" y="2364"/>
                    <a:pt x="5285" y="5284"/>
                  </a:cubicBezTo>
                  <a:lnTo>
                    <a:pt x="5285" y="10012"/>
                  </a:lnTo>
                  <a:lnTo>
                    <a:pt x="5771" y="10290"/>
                  </a:lnTo>
                  <a:lnTo>
                    <a:pt x="6443" y="10012"/>
                  </a:lnTo>
                  <a:lnTo>
                    <a:pt x="6443" y="5307"/>
                  </a:lnTo>
                  <a:cubicBezTo>
                    <a:pt x="6443" y="2364"/>
                    <a:pt x="4056" y="0"/>
                    <a:pt x="11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1152213" y="2075350"/>
              <a:ext cx="14525" cy="100250"/>
            </a:xfrm>
            <a:custGeom>
              <a:avLst/>
              <a:gdLst/>
              <a:ahLst/>
              <a:cxnLst/>
              <a:rect l="l" t="t" r="r" b="b"/>
              <a:pathLst>
                <a:path w="581" h="4010" extrusionOk="0">
                  <a:moveTo>
                    <a:pt x="290" y="0"/>
                  </a:moveTo>
                  <a:cubicBezTo>
                    <a:pt x="145" y="0"/>
                    <a:pt x="1" y="93"/>
                    <a:pt x="1" y="278"/>
                  </a:cubicBezTo>
                  <a:lnTo>
                    <a:pt x="1" y="3685"/>
                  </a:lnTo>
                  <a:cubicBezTo>
                    <a:pt x="1" y="3847"/>
                    <a:pt x="140" y="3986"/>
                    <a:pt x="302" y="3986"/>
                  </a:cubicBezTo>
                  <a:lnTo>
                    <a:pt x="302" y="4009"/>
                  </a:lnTo>
                  <a:cubicBezTo>
                    <a:pt x="464" y="4009"/>
                    <a:pt x="580" y="3870"/>
                    <a:pt x="580" y="3708"/>
                  </a:cubicBezTo>
                  <a:lnTo>
                    <a:pt x="580" y="278"/>
                  </a:lnTo>
                  <a:cubicBezTo>
                    <a:pt x="580" y="93"/>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1067638" y="2075350"/>
              <a:ext cx="14500" cy="100250"/>
            </a:xfrm>
            <a:custGeom>
              <a:avLst/>
              <a:gdLst/>
              <a:ahLst/>
              <a:cxnLst/>
              <a:rect l="l" t="t" r="r" b="b"/>
              <a:pathLst>
                <a:path w="580" h="4010" extrusionOk="0">
                  <a:moveTo>
                    <a:pt x="290" y="0"/>
                  </a:moveTo>
                  <a:cubicBezTo>
                    <a:pt x="145" y="0"/>
                    <a:pt x="0" y="93"/>
                    <a:pt x="0" y="278"/>
                  </a:cubicBezTo>
                  <a:lnTo>
                    <a:pt x="0" y="3685"/>
                  </a:lnTo>
                  <a:cubicBezTo>
                    <a:pt x="0" y="3847"/>
                    <a:pt x="116" y="3986"/>
                    <a:pt x="278" y="3986"/>
                  </a:cubicBezTo>
                  <a:lnTo>
                    <a:pt x="278" y="4009"/>
                  </a:lnTo>
                  <a:cubicBezTo>
                    <a:pt x="440" y="4009"/>
                    <a:pt x="579" y="3870"/>
                    <a:pt x="579" y="3708"/>
                  </a:cubicBezTo>
                  <a:lnTo>
                    <a:pt x="579" y="278"/>
                  </a:lnTo>
                  <a:cubicBezTo>
                    <a:pt x="579" y="93"/>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1017813" y="2168050"/>
              <a:ext cx="152400" cy="51575"/>
            </a:xfrm>
            <a:custGeom>
              <a:avLst/>
              <a:gdLst/>
              <a:ahLst/>
              <a:cxnLst/>
              <a:rect l="l" t="t" r="r" b="b"/>
              <a:pathLst>
                <a:path w="6096" h="2063" extrusionOk="0">
                  <a:moveTo>
                    <a:pt x="371" y="0"/>
                  </a:moveTo>
                  <a:cubicBezTo>
                    <a:pt x="162" y="0"/>
                    <a:pt x="0" y="162"/>
                    <a:pt x="0" y="371"/>
                  </a:cubicBezTo>
                  <a:lnTo>
                    <a:pt x="0" y="1136"/>
                  </a:lnTo>
                  <a:lnTo>
                    <a:pt x="3314" y="2063"/>
                  </a:lnTo>
                  <a:lnTo>
                    <a:pt x="6095" y="1136"/>
                  </a:lnTo>
                  <a:cubicBezTo>
                    <a:pt x="6095" y="510"/>
                    <a:pt x="5585" y="0"/>
                    <a:pt x="4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1140038" y="2168050"/>
              <a:ext cx="56825" cy="42900"/>
            </a:xfrm>
            <a:custGeom>
              <a:avLst/>
              <a:gdLst/>
              <a:ahLst/>
              <a:cxnLst/>
              <a:rect l="l" t="t" r="r" b="b"/>
              <a:pathLst>
                <a:path w="2273" h="1716" extrusionOk="0">
                  <a:moveTo>
                    <a:pt x="1" y="0"/>
                  </a:moveTo>
                  <a:cubicBezTo>
                    <a:pt x="627" y="0"/>
                    <a:pt x="1137" y="510"/>
                    <a:pt x="1137" y="1136"/>
                  </a:cubicBezTo>
                  <a:lnTo>
                    <a:pt x="1994" y="1715"/>
                  </a:lnTo>
                  <a:lnTo>
                    <a:pt x="2272" y="1136"/>
                  </a:lnTo>
                  <a:cubicBezTo>
                    <a:pt x="2272" y="510"/>
                    <a:pt x="1762"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1017813" y="2195850"/>
              <a:ext cx="252050" cy="150075"/>
            </a:xfrm>
            <a:custGeom>
              <a:avLst/>
              <a:gdLst/>
              <a:ahLst/>
              <a:cxnLst/>
              <a:rect l="l" t="t" r="r" b="b"/>
              <a:pathLst>
                <a:path w="10082" h="6003" extrusionOk="0">
                  <a:moveTo>
                    <a:pt x="6118" y="1"/>
                  </a:moveTo>
                  <a:lnTo>
                    <a:pt x="6118" y="24"/>
                  </a:lnTo>
                  <a:lnTo>
                    <a:pt x="0" y="24"/>
                  </a:lnTo>
                  <a:lnTo>
                    <a:pt x="0" y="6003"/>
                  </a:lnTo>
                  <a:lnTo>
                    <a:pt x="10081" y="6003"/>
                  </a:lnTo>
                  <a:lnTo>
                    <a:pt x="7462" y="835"/>
                  </a:lnTo>
                  <a:cubicBezTo>
                    <a:pt x="7207" y="325"/>
                    <a:pt x="6698" y="1"/>
                    <a:pt x="61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1168438" y="2196425"/>
              <a:ext cx="70700" cy="57400"/>
            </a:xfrm>
            <a:custGeom>
              <a:avLst/>
              <a:gdLst/>
              <a:ahLst/>
              <a:cxnLst/>
              <a:rect l="l" t="t" r="r" b="b"/>
              <a:pathLst>
                <a:path w="2828" h="2296" extrusionOk="0">
                  <a:moveTo>
                    <a:pt x="1" y="1"/>
                  </a:moveTo>
                  <a:cubicBezTo>
                    <a:pt x="580" y="1"/>
                    <a:pt x="1113" y="302"/>
                    <a:pt x="1368" y="835"/>
                  </a:cubicBezTo>
                  <a:lnTo>
                    <a:pt x="1924" y="1924"/>
                  </a:lnTo>
                  <a:lnTo>
                    <a:pt x="2643" y="2295"/>
                  </a:lnTo>
                  <a:lnTo>
                    <a:pt x="2828" y="1507"/>
                  </a:lnTo>
                  <a:lnTo>
                    <a:pt x="2503" y="835"/>
                  </a:lnTo>
                  <a:cubicBezTo>
                    <a:pt x="2249" y="302"/>
                    <a:pt x="1716"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1017813" y="2231350"/>
              <a:ext cx="269425" cy="129075"/>
            </a:xfrm>
            <a:custGeom>
              <a:avLst/>
              <a:gdLst/>
              <a:ahLst/>
              <a:cxnLst/>
              <a:rect l="l" t="t" r="r" b="b"/>
              <a:pathLst>
                <a:path w="10777" h="5163" extrusionOk="0">
                  <a:moveTo>
                    <a:pt x="1880" y="0"/>
                  </a:moveTo>
                  <a:cubicBezTo>
                    <a:pt x="1645" y="0"/>
                    <a:pt x="1414" y="52"/>
                    <a:pt x="1205" y="156"/>
                  </a:cubicBezTo>
                  <a:lnTo>
                    <a:pt x="417" y="550"/>
                  </a:lnTo>
                  <a:cubicBezTo>
                    <a:pt x="162" y="689"/>
                    <a:pt x="0" y="944"/>
                    <a:pt x="0" y="1246"/>
                  </a:cubicBezTo>
                  <a:lnTo>
                    <a:pt x="0" y="4583"/>
                  </a:lnTo>
                  <a:lnTo>
                    <a:pt x="10776" y="5162"/>
                  </a:lnTo>
                  <a:lnTo>
                    <a:pt x="8783" y="597"/>
                  </a:lnTo>
                  <a:lnTo>
                    <a:pt x="7949" y="527"/>
                  </a:lnTo>
                  <a:cubicBezTo>
                    <a:pt x="7811" y="562"/>
                    <a:pt x="7670" y="580"/>
                    <a:pt x="7529" y="580"/>
                  </a:cubicBezTo>
                  <a:cubicBezTo>
                    <a:pt x="7291" y="580"/>
                    <a:pt x="7055" y="528"/>
                    <a:pt x="6837" y="411"/>
                  </a:cubicBezTo>
                  <a:lnTo>
                    <a:pt x="6327" y="156"/>
                  </a:lnTo>
                  <a:cubicBezTo>
                    <a:pt x="6118" y="52"/>
                    <a:pt x="5886" y="0"/>
                    <a:pt x="5652" y="0"/>
                  </a:cubicBezTo>
                  <a:cubicBezTo>
                    <a:pt x="5417" y="0"/>
                    <a:pt x="5180" y="52"/>
                    <a:pt x="4959" y="156"/>
                  </a:cubicBezTo>
                  <a:lnTo>
                    <a:pt x="4450" y="411"/>
                  </a:lnTo>
                  <a:cubicBezTo>
                    <a:pt x="4241" y="527"/>
                    <a:pt x="4004" y="585"/>
                    <a:pt x="3766" y="585"/>
                  </a:cubicBezTo>
                  <a:cubicBezTo>
                    <a:pt x="3528" y="585"/>
                    <a:pt x="3291" y="527"/>
                    <a:pt x="3082" y="411"/>
                  </a:cubicBezTo>
                  <a:lnTo>
                    <a:pt x="2572" y="156"/>
                  </a:lnTo>
                  <a:cubicBezTo>
                    <a:pt x="2352" y="52"/>
                    <a:pt x="2115" y="0"/>
                    <a:pt x="18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1216538" y="2234100"/>
              <a:ext cx="79975" cy="122275"/>
            </a:xfrm>
            <a:custGeom>
              <a:avLst/>
              <a:gdLst/>
              <a:ahLst/>
              <a:cxnLst/>
              <a:rect l="l" t="t" r="r" b="b"/>
              <a:pathLst>
                <a:path w="3199" h="4891" extrusionOk="0">
                  <a:moveTo>
                    <a:pt x="927" y="0"/>
                  </a:moveTo>
                  <a:cubicBezTo>
                    <a:pt x="881" y="0"/>
                    <a:pt x="834" y="23"/>
                    <a:pt x="788" y="46"/>
                  </a:cubicBezTo>
                  <a:lnTo>
                    <a:pt x="278" y="325"/>
                  </a:lnTo>
                  <a:cubicBezTo>
                    <a:pt x="185" y="348"/>
                    <a:pt x="93" y="394"/>
                    <a:pt x="0" y="417"/>
                  </a:cubicBezTo>
                  <a:lnTo>
                    <a:pt x="2063" y="4473"/>
                  </a:lnTo>
                  <a:lnTo>
                    <a:pt x="2781" y="4890"/>
                  </a:lnTo>
                  <a:lnTo>
                    <a:pt x="3198" y="4473"/>
                  </a:lnTo>
                  <a:lnTo>
                    <a:pt x="9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1159738" y="2053325"/>
              <a:ext cx="30675" cy="29225"/>
            </a:xfrm>
            <a:custGeom>
              <a:avLst/>
              <a:gdLst/>
              <a:ahLst/>
              <a:cxnLst/>
              <a:rect l="l" t="t" r="r" b="b"/>
              <a:pathLst>
                <a:path w="1227" h="1169" extrusionOk="0">
                  <a:moveTo>
                    <a:pt x="580" y="0"/>
                  </a:moveTo>
                  <a:cubicBezTo>
                    <a:pt x="256" y="0"/>
                    <a:pt x="1" y="279"/>
                    <a:pt x="1" y="580"/>
                  </a:cubicBezTo>
                  <a:lnTo>
                    <a:pt x="1" y="1159"/>
                  </a:lnTo>
                  <a:lnTo>
                    <a:pt x="580" y="1159"/>
                  </a:lnTo>
                  <a:cubicBezTo>
                    <a:pt x="612" y="1166"/>
                    <a:pt x="643" y="1169"/>
                    <a:pt x="672" y="1169"/>
                  </a:cubicBezTo>
                  <a:cubicBezTo>
                    <a:pt x="1226" y="1169"/>
                    <a:pt x="1222" y="17"/>
                    <a:pt x="658" y="17"/>
                  </a:cubicBezTo>
                  <a:cubicBezTo>
                    <a:pt x="633" y="17"/>
                    <a:pt x="607" y="19"/>
                    <a:pt x="580" y="24"/>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7"/>
            <p:cNvSpPr/>
            <p:nvPr/>
          </p:nvSpPr>
          <p:spPr>
            <a:xfrm>
              <a:off x="1129688" y="2053900"/>
              <a:ext cx="30675" cy="29250"/>
            </a:xfrm>
            <a:custGeom>
              <a:avLst/>
              <a:gdLst/>
              <a:ahLst/>
              <a:cxnLst/>
              <a:rect l="l" t="t" r="r" b="b"/>
              <a:pathLst>
                <a:path w="1227" h="1170" extrusionOk="0">
                  <a:moveTo>
                    <a:pt x="647" y="1"/>
                  </a:moveTo>
                  <a:lnTo>
                    <a:pt x="647" y="24"/>
                  </a:lnTo>
                  <a:cubicBezTo>
                    <a:pt x="620" y="19"/>
                    <a:pt x="594" y="17"/>
                    <a:pt x="569" y="17"/>
                  </a:cubicBezTo>
                  <a:cubicBezTo>
                    <a:pt x="5" y="17"/>
                    <a:pt x="1" y="1169"/>
                    <a:pt x="555" y="1169"/>
                  </a:cubicBezTo>
                  <a:cubicBezTo>
                    <a:pt x="584" y="1169"/>
                    <a:pt x="615" y="1166"/>
                    <a:pt x="647" y="1159"/>
                  </a:cubicBezTo>
                  <a:lnTo>
                    <a:pt x="1226" y="1159"/>
                  </a:lnTo>
                  <a:lnTo>
                    <a:pt x="1226" y="580"/>
                  </a:lnTo>
                  <a:cubicBezTo>
                    <a:pt x="1226" y="279"/>
                    <a:pt x="971"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a:off x="1074588" y="2053325"/>
              <a:ext cx="30650" cy="29225"/>
            </a:xfrm>
            <a:custGeom>
              <a:avLst/>
              <a:gdLst/>
              <a:ahLst/>
              <a:cxnLst/>
              <a:rect l="l" t="t" r="r" b="b"/>
              <a:pathLst>
                <a:path w="1226" h="1169" extrusionOk="0">
                  <a:moveTo>
                    <a:pt x="580" y="0"/>
                  </a:moveTo>
                  <a:cubicBezTo>
                    <a:pt x="255" y="0"/>
                    <a:pt x="0" y="279"/>
                    <a:pt x="0" y="580"/>
                  </a:cubicBezTo>
                  <a:lnTo>
                    <a:pt x="0" y="1159"/>
                  </a:lnTo>
                  <a:lnTo>
                    <a:pt x="580" y="1159"/>
                  </a:lnTo>
                  <a:cubicBezTo>
                    <a:pt x="612" y="1166"/>
                    <a:pt x="642" y="1169"/>
                    <a:pt x="671" y="1169"/>
                  </a:cubicBezTo>
                  <a:cubicBezTo>
                    <a:pt x="1226" y="1169"/>
                    <a:pt x="1221" y="17"/>
                    <a:pt x="657" y="17"/>
                  </a:cubicBezTo>
                  <a:cubicBezTo>
                    <a:pt x="632" y="17"/>
                    <a:pt x="606" y="19"/>
                    <a:pt x="580" y="24"/>
                  </a:cubicBezTo>
                  <a:lnTo>
                    <a:pt x="5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1044513" y="2053900"/>
              <a:ext cx="30675" cy="29250"/>
            </a:xfrm>
            <a:custGeom>
              <a:avLst/>
              <a:gdLst/>
              <a:ahLst/>
              <a:cxnLst/>
              <a:rect l="l" t="t" r="r" b="b"/>
              <a:pathLst>
                <a:path w="1227" h="1170" extrusionOk="0">
                  <a:moveTo>
                    <a:pt x="647" y="1"/>
                  </a:moveTo>
                  <a:lnTo>
                    <a:pt x="647" y="24"/>
                  </a:lnTo>
                  <a:cubicBezTo>
                    <a:pt x="620" y="19"/>
                    <a:pt x="594" y="17"/>
                    <a:pt x="569" y="17"/>
                  </a:cubicBezTo>
                  <a:cubicBezTo>
                    <a:pt x="5" y="17"/>
                    <a:pt x="1" y="1169"/>
                    <a:pt x="555" y="1169"/>
                  </a:cubicBezTo>
                  <a:cubicBezTo>
                    <a:pt x="584" y="1169"/>
                    <a:pt x="615" y="1166"/>
                    <a:pt x="647" y="1159"/>
                  </a:cubicBezTo>
                  <a:lnTo>
                    <a:pt x="1226" y="1159"/>
                  </a:lnTo>
                  <a:lnTo>
                    <a:pt x="1226" y="580"/>
                  </a:lnTo>
                  <a:cubicBezTo>
                    <a:pt x="1226" y="279"/>
                    <a:pt x="948"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7"/>
            <p:cNvSpPr/>
            <p:nvPr/>
          </p:nvSpPr>
          <p:spPr>
            <a:xfrm>
              <a:off x="1159738" y="2110100"/>
              <a:ext cx="30550" cy="29250"/>
            </a:xfrm>
            <a:custGeom>
              <a:avLst/>
              <a:gdLst/>
              <a:ahLst/>
              <a:cxnLst/>
              <a:rect l="l" t="t" r="r" b="b"/>
              <a:pathLst>
                <a:path w="1222" h="1170" extrusionOk="0">
                  <a:moveTo>
                    <a:pt x="580" y="1"/>
                  </a:moveTo>
                  <a:cubicBezTo>
                    <a:pt x="256" y="1"/>
                    <a:pt x="1" y="279"/>
                    <a:pt x="1" y="580"/>
                  </a:cubicBezTo>
                  <a:lnTo>
                    <a:pt x="1" y="1159"/>
                  </a:lnTo>
                  <a:lnTo>
                    <a:pt x="580" y="1159"/>
                  </a:lnTo>
                  <a:cubicBezTo>
                    <a:pt x="612" y="1166"/>
                    <a:pt x="643" y="1169"/>
                    <a:pt x="672" y="1169"/>
                  </a:cubicBezTo>
                  <a:cubicBezTo>
                    <a:pt x="1222" y="1169"/>
                    <a:pt x="1222" y="37"/>
                    <a:pt x="672" y="37"/>
                  </a:cubicBezTo>
                  <a:cubicBezTo>
                    <a:pt x="643" y="37"/>
                    <a:pt x="612" y="40"/>
                    <a:pt x="580" y="47"/>
                  </a:cubicBezTo>
                  <a:lnTo>
                    <a:pt x="5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1130188" y="2111250"/>
              <a:ext cx="30175" cy="29000"/>
            </a:xfrm>
            <a:custGeom>
              <a:avLst/>
              <a:gdLst/>
              <a:ahLst/>
              <a:cxnLst/>
              <a:rect l="l" t="t" r="r" b="b"/>
              <a:pathLst>
                <a:path w="1207" h="1160" extrusionOk="0">
                  <a:moveTo>
                    <a:pt x="627" y="1"/>
                  </a:moveTo>
                  <a:lnTo>
                    <a:pt x="627" y="24"/>
                  </a:lnTo>
                  <a:cubicBezTo>
                    <a:pt x="1" y="140"/>
                    <a:pt x="1" y="1021"/>
                    <a:pt x="627" y="1160"/>
                  </a:cubicBezTo>
                  <a:lnTo>
                    <a:pt x="1206" y="1160"/>
                  </a:lnTo>
                  <a:lnTo>
                    <a:pt x="1206" y="580"/>
                  </a:lnTo>
                  <a:cubicBezTo>
                    <a:pt x="1206" y="256"/>
                    <a:pt x="951"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1074588" y="2110100"/>
              <a:ext cx="30550" cy="29250"/>
            </a:xfrm>
            <a:custGeom>
              <a:avLst/>
              <a:gdLst/>
              <a:ahLst/>
              <a:cxnLst/>
              <a:rect l="l" t="t" r="r" b="b"/>
              <a:pathLst>
                <a:path w="1222" h="1170" extrusionOk="0">
                  <a:moveTo>
                    <a:pt x="580" y="1"/>
                  </a:moveTo>
                  <a:cubicBezTo>
                    <a:pt x="255" y="1"/>
                    <a:pt x="0" y="279"/>
                    <a:pt x="0" y="580"/>
                  </a:cubicBezTo>
                  <a:lnTo>
                    <a:pt x="0" y="1159"/>
                  </a:lnTo>
                  <a:lnTo>
                    <a:pt x="580" y="1159"/>
                  </a:lnTo>
                  <a:cubicBezTo>
                    <a:pt x="612" y="1166"/>
                    <a:pt x="642" y="1169"/>
                    <a:pt x="671" y="1169"/>
                  </a:cubicBezTo>
                  <a:cubicBezTo>
                    <a:pt x="1221" y="1169"/>
                    <a:pt x="1221" y="37"/>
                    <a:pt x="671" y="37"/>
                  </a:cubicBezTo>
                  <a:cubicBezTo>
                    <a:pt x="642" y="37"/>
                    <a:pt x="612" y="40"/>
                    <a:pt x="580" y="47"/>
                  </a:cubicBezTo>
                  <a:lnTo>
                    <a:pt x="5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1045038" y="2111250"/>
              <a:ext cx="30150" cy="29000"/>
            </a:xfrm>
            <a:custGeom>
              <a:avLst/>
              <a:gdLst/>
              <a:ahLst/>
              <a:cxnLst/>
              <a:rect l="l" t="t" r="r" b="b"/>
              <a:pathLst>
                <a:path w="1206" h="1160" extrusionOk="0">
                  <a:moveTo>
                    <a:pt x="626" y="1"/>
                  </a:moveTo>
                  <a:lnTo>
                    <a:pt x="626" y="24"/>
                  </a:lnTo>
                  <a:cubicBezTo>
                    <a:pt x="0" y="140"/>
                    <a:pt x="0" y="1021"/>
                    <a:pt x="626" y="1160"/>
                  </a:cubicBezTo>
                  <a:lnTo>
                    <a:pt x="1205" y="1160"/>
                  </a:lnTo>
                  <a:lnTo>
                    <a:pt x="1205" y="580"/>
                  </a:lnTo>
                  <a:cubicBezTo>
                    <a:pt x="1205" y="256"/>
                    <a:pt x="927"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1152213" y="2310125"/>
              <a:ext cx="14525" cy="42750"/>
            </a:xfrm>
            <a:custGeom>
              <a:avLst/>
              <a:gdLst/>
              <a:ahLst/>
              <a:cxnLst/>
              <a:rect l="l" t="t" r="r" b="b"/>
              <a:pathLst>
                <a:path w="581" h="1710" extrusionOk="0">
                  <a:moveTo>
                    <a:pt x="290" y="1"/>
                  </a:moveTo>
                  <a:cubicBezTo>
                    <a:pt x="145" y="1"/>
                    <a:pt x="1" y="99"/>
                    <a:pt x="1" y="296"/>
                  </a:cubicBezTo>
                  <a:lnTo>
                    <a:pt x="1" y="1432"/>
                  </a:lnTo>
                  <a:cubicBezTo>
                    <a:pt x="1" y="1594"/>
                    <a:pt x="140" y="1710"/>
                    <a:pt x="302" y="1710"/>
                  </a:cubicBezTo>
                  <a:cubicBezTo>
                    <a:pt x="464" y="1710"/>
                    <a:pt x="580" y="1594"/>
                    <a:pt x="580" y="1432"/>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1067638" y="2310125"/>
              <a:ext cx="14500" cy="42750"/>
            </a:xfrm>
            <a:custGeom>
              <a:avLst/>
              <a:gdLst/>
              <a:ahLst/>
              <a:cxnLst/>
              <a:rect l="l" t="t" r="r" b="b"/>
              <a:pathLst>
                <a:path w="580" h="1710" extrusionOk="0">
                  <a:moveTo>
                    <a:pt x="290" y="1"/>
                  </a:moveTo>
                  <a:cubicBezTo>
                    <a:pt x="145" y="1"/>
                    <a:pt x="0" y="99"/>
                    <a:pt x="0" y="296"/>
                  </a:cubicBezTo>
                  <a:lnTo>
                    <a:pt x="0" y="1432"/>
                  </a:lnTo>
                  <a:cubicBezTo>
                    <a:pt x="0" y="1594"/>
                    <a:pt x="116" y="1710"/>
                    <a:pt x="278" y="1710"/>
                  </a:cubicBezTo>
                  <a:cubicBezTo>
                    <a:pt x="440" y="1710"/>
                    <a:pt x="579" y="1594"/>
                    <a:pt x="579" y="1432"/>
                  </a:cubicBezTo>
                  <a:lnTo>
                    <a:pt x="579" y="296"/>
                  </a:lnTo>
                  <a:cubicBezTo>
                    <a:pt x="579"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1159738" y="2288550"/>
              <a:ext cx="30575" cy="29225"/>
            </a:xfrm>
            <a:custGeom>
              <a:avLst/>
              <a:gdLst/>
              <a:ahLst/>
              <a:cxnLst/>
              <a:rect l="l" t="t" r="r" b="b"/>
              <a:pathLst>
                <a:path w="1223" h="1169" extrusionOk="0">
                  <a:moveTo>
                    <a:pt x="580" y="1"/>
                  </a:moveTo>
                  <a:cubicBezTo>
                    <a:pt x="256" y="1"/>
                    <a:pt x="1" y="255"/>
                    <a:pt x="1" y="580"/>
                  </a:cubicBezTo>
                  <a:lnTo>
                    <a:pt x="1" y="1159"/>
                  </a:lnTo>
                  <a:lnTo>
                    <a:pt x="580" y="1159"/>
                  </a:lnTo>
                  <a:cubicBezTo>
                    <a:pt x="612" y="1166"/>
                    <a:pt x="642" y="1169"/>
                    <a:pt x="671" y="1169"/>
                  </a:cubicBezTo>
                  <a:cubicBezTo>
                    <a:pt x="1222" y="1169"/>
                    <a:pt x="1222" y="14"/>
                    <a:pt x="671" y="14"/>
                  </a:cubicBezTo>
                  <a:cubicBezTo>
                    <a:pt x="642" y="14"/>
                    <a:pt x="612" y="17"/>
                    <a:pt x="580" y="24"/>
                  </a:cubicBez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1130188" y="2289125"/>
              <a:ext cx="30175" cy="29000"/>
            </a:xfrm>
            <a:custGeom>
              <a:avLst/>
              <a:gdLst/>
              <a:ahLst/>
              <a:cxnLst/>
              <a:rect l="l" t="t" r="r" b="b"/>
              <a:pathLst>
                <a:path w="1207" h="1160" extrusionOk="0">
                  <a:moveTo>
                    <a:pt x="627" y="1"/>
                  </a:moveTo>
                  <a:lnTo>
                    <a:pt x="627" y="24"/>
                  </a:lnTo>
                  <a:cubicBezTo>
                    <a:pt x="1" y="140"/>
                    <a:pt x="1" y="1020"/>
                    <a:pt x="627" y="1159"/>
                  </a:cubicBezTo>
                  <a:lnTo>
                    <a:pt x="1206" y="1159"/>
                  </a:lnTo>
                  <a:lnTo>
                    <a:pt x="1206" y="580"/>
                  </a:lnTo>
                  <a:cubicBezTo>
                    <a:pt x="1206" y="256"/>
                    <a:pt x="951" y="1"/>
                    <a:pt x="6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1074588" y="2288550"/>
              <a:ext cx="30550" cy="29225"/>
            </a:xfrm>
            <a:custGeom>
              <a:avLst/>
              <a:gdLst/>
              <a:ahLst/>
              <a:cxnLst/>
              <a:rect l="l" t="t" r="r" b="b"/>
              <a:pathLst>
                <a:path w="1222" h="1169" extrusionOk="0">
                  <a:moveTo>
                    <a:pt x="580" y="1"/>
                  </a:moveTo>
                  <a:cubicBezTo>
                    <a:pt x="255" y="1"/>
                    <a:pt x="0" y="255"/>
                    <a:pt x="0" y="580"/>
                  </a:cubicBezTo>
                  <a:lnTo>
                    <a:pt x="0" y="1159"/>
                  </a:lnTo>
                  <a:lnTo>
                    <a:pt x="580" y="1159"/>
                  </a:lnTo>
                  <a:cubicBezTo>
                    <a:pt x="611" y="1166"/>
                    <a:pt x="641" y="1169"/>
                    <a:pt x="670" y="1169"/>
                  </a:cubicBezTo>
                  <a:cubicBezTo>
                    <a:pt x="1222" y="1169"/>
                    <a:pt x="1222" y="14"/>
                    <a:pt x="670" y="14"/>
                  </a:cubicBezTo>
                  <a:cubicBezTo>
                    <a:pt x="641" y="14"/>
                    <a:pt x="611" y="17"/>
                    <a:pt x="580" y="24"/>
                  </a:cubicBez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1045038" y="2289125"/>
              <a:ext cx="30150" cy="29000"/>
            </a:xfrm>
            <a:custGeom>
              <a:avLst/>
              <a:gdLst/>
              <a:ahLst/>
              <a:cxnLst/>
              <a:rect l="l" t="t" r="r" b="b"/>
              <a:pathLst>
                <a:path w="1206" h="1160" extrusionOk="0">
                  <a:moveTo>
                    <a:pt x="626" y="1"/>
                  </a:moveTo>
                  <a:lnTo>
                    <a:pt x="626" y="24"/>
                  </a:lnTo>
                  <a:cubicBezTo>
                    <a:pt x="0" y="140"/>
                    <a:pt x="0" y="1020"/>
                    <a:pt x="626" y="1159"/>
                  </a:cubicBezTo>
                  <a:lnTo>
                    <a:pt x="1205" y="1159"/>
                  </a:lnTo>
                  <a:lnTo>
                    <a:pt x="1205" y="580"/>
                  </a:lnTo>
                  <a:cubicBezTo>
                    <a:pt x="1205" y="256"/>
                    <a:pt x="927" y="1"/>
                    <a:pt x="6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1368313" y="2292025"/>
              <a:ext cx="92750" cy="70125"/>
            </a:xfrm>
            <a:custGeom>
              <a:avLst/>
              <a:gdLst/>
              <a:ahLst/>
              <a:cxnLst/>
              <a:rect l="l" t="t" r="r" b="b"/>
              <a:pathLst>
                <a:path w="3710" h="2805" extrusionOk="0">
                  <a:moveTo>
                    <a:pt x="812" y="1"/>
                  </a:moveTo>
                  <a:cubicBezTo>
                    <a:pt x="743" y="1"/>
                    <a:pt x="650" y="47"/>
                    <a:pt x="627" y="140"/>
                  </a:cubicBezTo>
                  <a:lnTo>
                    <a:pt x="1" y="2156"/>
                  </a:lnTo>
                  <a:lnTo>
                    <a:pt x="2203" y="2805"/>
                  </a:lnTo>
                  <a:lnTo>
                    <a:pt x="3709" y="2156"/>
                  </a:lnTo>
                  <a:lnTo>
                    <a:pt x="3060" y="140"/>
                  </a:lnTo>
                  <a:cubicBezTo>
                    <a:pt x="3037" y="47"/>
                    <a:pt x="2967" y="1"/>
                    <a:pt x="2898"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1339938" y="2317525"/>
              <a:ext cx="73600" cy="44050"/>
            </a:xfrm>
            <a:custGeom>
              <a:avLst/>
              <a:gdLst/>
              <a:ahLst/>
              <a:cxnLst/>
              <a:rect l="l" t="t" r="r" b="b"/>
              <a:pathLst>
                <a:path w="2944" h="1762" extrusionOk="0">
                  <a:moveTo>
                    <a:pt x="510" y="0"/>
                  </a:moveTo>
                  <a:cubicBezTo>
                    <a:pt x="441" y="0"/>
                    <a:pt x="348" y="47"/>
                    <a:pt x="325" y="139"/>
                  </a:cubicBezTo>
                  <a:lnTo>
                    <a:pt x="0" y="1136"/>
                  </a:lnTo>
                  <a:lnTo>
                    <a:pt x="1715" y="1762"/>
                  </a:lnTo>
                  <a:lnTo>
                    <a:pt x="2944" y="1136"/>
                  </a:lnTo>
                  <a:lnTo>
                    <a:pt x="2619" y="139"/>
                  </a:lnTo>
                  <a:cubicBezTo>
                    <a:pt x="2596" y="47"/>
                    <a:pt x="2526" y="0"/>
                    <a:pt x="243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1017813" y="2345900"/>
              <a:ext cx="444400" cy="28425"/>
            </a:xfrm>
            <a:custGeom>
              <a:avLst/>
              <a:gdLst/>
              <a:ahLst/>
              <a:cxnLst/>
              <a:rect l="l" t="t" r="r" b="b"/>
              <a:pathLst>
                <a:path w="17776" h="1137" extrusionOk="0">
                  <a:moveTo>
                    <a:pt x="0" y="1"/>
                  </a:moveTo>
                  <a:lnTo>
                    <a:pt x="0" y="951"/>
                  </a:lnTo>
                  <a:cubicBezTo>
                    <a:pt x="0" y="1044"/>
                    <a:pt x="93" y="1136"/>
                    <a:pt x="209" y="1136"/>
                  </a:cubicBezTo>
                  <a:lnTo>
                    <a:pt x="17590" y="1136"/>
                  </a:lnTo>
                  <a:cubicBezTo>
                    <a:pt x="17683" y="1136"/>
                    <a:pt x="17775" y="1044"/>
                    <a:pt x="17775" y="951"/>
                  </a:cubicBezTo>
                  <a:lnTo>
                    <a:pt x="17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1455238" y="2345900"/>
              <a:ext cx="33625" cy="28425"/>
            </a:xfrm>
            <a:custGeom>
              <a:avLst/>
              <a:gdLst/>
              <a:ahLst/>
              <a:cxnLst/>
              <a:rect l="l" t="t" r="r" b="b"/>
              <a:pathLst>
                <a:path w="1345" h="1137" extrusionOk="0">
                  <a:moveTo>
                    <a:pt x="209" y="1"/>
                  </a:moveTo>
                  <a:lnTo>
                    <a:pt x="209" y="951"/>
                  </a:lnTo>
                  <a:cubicBezTo>
                    <a:pt x="209" y="1044"/>
                    <a:pt x="116" y="1136"/>
                    <a:pt x="0" y="1136"/>
                  </a:cubicBezTo>
                  <a:lnTo>
                    <a:pt x="1136" y="1136"/>
                  </a:lnTo>
                  <a:cubicBezTo>
                    <a:pt x="1252" y="1136"/>
                    <a:pt x="1344" y="1044"/>
                    <a:pt x="1344" y="951"/>
                  </a:cubicBezTo>
                  <a:lnTo>
                    <a:pt x="13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57"/>
          <p:cNvGrpSpPr/>
          <p:nvPr/>
        </p:nvGrpSpPr>
        <p:grpSpPr>
          <a:xfrm>
            <a:off x="2495788" y="2000025"/>
            <a:ext cx="470500" cy="428175"/>
            <a:chOff x="2495788" y="2000025"/>
            <a:chExt cx="470500" cy="428175"/>
          </a:xfrm>
        </p:grpSpPr>
        <p:sp>
          <p:nvSpPr>
            <p:cNvPr id="2816" name="Google Shape;2816;p57"/>
            <p:cNvSpPr/>
            <p:nvPr/>
          </p:nvSpPr>
          <p:spPr>
            <a:xfrm>
              <a:off x="2644688" y="2104300"/>
              <a:ext cx="29000" cy="46975"/>
            </a:xfrm>
            <a:custGeom>
              <a:avLst/>
              <a:gdLst/>
              <a:ahLst/>
              <a:cxnLst/>
              <a:rect l="l" t="t" r="r" b="b"/>
              <a:pathLst>
                <a:path w="1160" h="1879" extrusionOk="0">
                  <a:moveTo>
                    <a:pt x="534" y="1"/>
                  </a:moveTo>
                  <a:lnTo>
                    <a:pt x="1" y="348"/>
                  </a:lnTo>
                  <a:lnTo>
                    <a:pt x="1" y="1484"/>
                  </a:lnTo>
                  <a:lnTo>
                    <a:pt x="627" y="1878"/>
                  </a:lnTo>
                  <a:lnTo>
                    <a:pt x="1160" y="1484"/>
                  </a:lnTo>
                  <a:lnTo>
                    <a:pt x="1160" y="348"/>
                  </a:lnTo>
                  <a:lnTo>
                    <a:pt x="5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a:off x="2852688" y="2316950"/>
              <a:ext cx="28425" cy="62600"/>
            </a:xfrm>
            <a:custGeom>
              <a:avLst/>
              <a:gdLst/>
              <a:ahLst/>
              <a:cxnLst/>
              <a:rect l="l" t="t" r="r" b="b"/>
              <a:pathLst>
                <a:path w="1137" h="2504" extrusionOk="0">
                  <a:moveTo>
                    <a:pt x="650" y="0"/>
                  </a:moveTo>
                  <a:lnTo>
                    <a:pt x="1" y="556"/>
                  </a:lnTo>
                  <a:lnTo>
                    <a:pt x="1" y="2179"/>
                  </a:lnTo>
                  <a:lnTo>
                    <a:pt x="627" y="2503"/>
                  </a:lnTo>
                  <a:lnTo>
                    <a:pt x="1136" y="2179"/>
                  </a:lnTo>
                  <a:lnTo>
                    <a:pt x="1136" y="556"/>
                  </a:lnTo>
                  <a:lnTo>
                    <a:pt x="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2644688" y="2056225"/>
              <a:ext cx="29000" cy="35950"/>
            </a:xfrm>
            <a:custGeom>
              <a:avLst/>
              <a:gdLst/>
              <a:ahLst/>
              <a:cxnLst/>
              <a:rect l="l" t="t" r="r" b="b"/>
              <a:pathLst>
                <a:path w="1160" h="1438" extrusionOk="0">
                  <a:moveTo>
                    <a:pt x="580" y="0"/>
                  </a:moveTo>
                  <a:cubicBezTo>
                    <a:pt x="256" y="0"/>
                    <a:pt x="1" y="255"/>
                    <a:pt x="1" y="580"/>
                  </a:cubicBezTo>
                  <a:lnTo>
                    <a:pt x="1" y="1159"/>
                  </a:lnTo>
                  <a:lnTo>
                    <a:pt x="580" y="1437"/>
                  </a:lnTo>
                  <a:lnTo>
                    <a:pt x="1160" y="1159"/>
                  </a:lnTo>
                  <a:lnTo>
                    <a:pt x="1160" y="580"/>
                  </a:lnTo>
                  <a:cubicBezTo>
                    <a:pt x="1160" y="255"/>
                    <a:pt x="882"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7"/>
            <p:cNvSpPr/>
            <p:nvPr/>
          </p:nvSpPr>
          <p:spPr>
            <a:xfrm>
              <a:off x="2764063" y="2138025"/>
              <a:ext cx="52100" cy="132000"/>
            </a:xfrm>
            <a:custGeom>
              <a:avLst/>
              <a:gdLst/>
              <a:ahLst/>
              <a:cxnLst/>
              <a:rect l="l" t="t" r="r" b="b"/>
              <a:pathLst>
                <a:path w="2084" h="5280" extrusionOk="0">
                  <a:moveTo>
                    <a:pt x="1866" y="0"/>
                  </a:moveTo>
                  <a:cubicBezTo>
                    <a:pt x="1701" y="0"/>
                    <a:pt x="1463" y="161"/>
                    <a:pt x="1437" y="251"/>
                  </a:cubicBezTo>
                  <a:lnTo>
                    <a:pt x="0" y="4307"/>
                  </a:lnTo>
                  <a:cubicBezTo>
                    <a:pt x="0" y="4330"/>
                    <a:pt x="0" y="4353"/>
                    <a:pt x="0" y="4399"/>
                  </a:cubicBezTo>
                  <a:lnTo>
                    <a:pt x="0" y="4979"/>
                  </a:lnTo>
                  <a:cubicBezTo>
                    <a:pt x="0" y="5118"/>
                    <a:pt x="116" y="5257"/>
                    <a:pt x="278" y="5257"/>
                  </a:cubicBezTo>
                  <a:lnTo>
                    <a:pt x="278" y="5280"/>
                  </a:lnTo>
                  <a:cubicBezTo>
                    <a:pt x="440" y="5280"/>
                    <a:pt x="556" y="5164"/>
                    <a:pt x="556" y="5002"/>
                  </a:cubicBezTo>
                  <a:lnTo>
                    <a:pt x="556" y="4446"/>
                  </a:lnTo>
                  <a:lnTo>
                    <a:pt x="1970" y="436"/>
                  </a:lnTo>
                  <a:cubicBezTo>
                    <a:pt x="2084" y="105"/>
                    <a:pt x="1999" y="0"/>
                    <a:pt x="18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2583288" y="2141400"/>
              <a:ext cx="140800" cy="231175"/>
            </a:xfrm>
            <a:custGeom>
              <a:avLst/>
              <a:gdLst/>
              <a:ahLst/>
              <a:cxnLst/>
              <a:rect l="l" t="t" r="r" b="b"/>
              <a:pathLst>
                <a:path w="5632" h="9247" extrusionOk="0">
                  <a:moveTo>
                    <a:pt x="3523" y="1136"/>
                  </a:moveTo>
                  <a:cubicBezTo>
                    <a:pt x="3569" y="1136"/>
                    <a:pt x="3593" y="1159"/>
                    <a:pt x="3616" y="1205"/>
                  </a:cubicBezTo>
                  <a:lnTo>
                    <a:pt x="3871" y="2758"/>
                  </a:lnTo>
                  <a:cubicBezTo>
                    <a:pt x="3871" y="2804"/>
                    <a:pt x="3824" y="2851"/>
                    <a:pt x="3778" y="2851"/>
                  </a:cubicBezTo>
                  <a:lnTo>
                    <a:pt x="2295" y="2851"/>
                  </a:lnTo>
                  <a:cubicBezTo>
                    <a:pt x="2248" y="2851"/>
                    <a:pt x="2202" y="2804"/>
                    <a:pt x="2202" y="2758"/>
                  </a:cubicBezTo>
                  <a:lnTo>
                    <a:pt x="2457" y="1205"/>
                  </a:lnTo>
                  <a:cubicBezTo>
                    <a:pt x="2480" y="1159"/>
                    <a:pt x="2503" y="1136"/>
                    <a:pt x="2550" y="1136"/>
                  </a:cubicBezTo>
                  <a:close/>
                  <a:moveTo>
                    <a:pt x="3986" y="3963"/>
                  </a:moveTo>
                  <a:cubicBezTo>
                    <a:pt x="4033" y="3963"/>
                    <a:pt x="4056" y="4009"/>
                    <a:pt x="4079" y="4033"/>
                  </a:cubicBezTo>
                  <a:lnTo>
                    <a:pt x="4450" y="6350"/>
                  </a:lnTo>
                  <a:cubicBezTo>
                    <a:pt x="4450" y="6396"/>
                    <a:pt x="4427" y="6443"/>
                    <a:pt x="4380" y="6443"/>
                  </a:cubicBezTo>
                  <a:lnTo>
                    <a:pt x="1692" y="6443"/>
                  </a:lnTo>
                  <a:cubicBezTo>
                    <a:pt x="1646" y="6443"/>
                    <a:pt x="1623" y="6396"/>
                    <a:pt x="1623" y="6350"/>
                  </a:cubicBezTo>
                  <a:lnTo>
                    <a:pt x="1993" y="4033"/>
                  </a:lnTo>
                  <a:cubicBezTo>
                    <a:pt x="1993" y="4009"/>
                    <a:pt x="2040" y="3963"/>
                    <a:pt x="2063" y="3963"/>
                  </a:cubicBezTo>
                  <a:close/>
                  <a:moveTo>
                    <a:pt x="1993" y="0"/>
                  </a:moveTo>
                  <a:cubicBezTo>
                    <a:pt x="1715" y="0"/>
                    <a:pt x="1484" y="209"/>
                    <a:pt x="1437" y="464"/>
                  </a:cubicBezTo>
                  <a:lnTo>
                    <a:pt x="0" y="9201"/>
                  </a:lnTo>
                  <a:lnTo>
                    <a:pt x="1159" y="9247"/>
                  </a:lnTo>
                  <a:lnTo>
                    <a:pt x="1414" y="7648"/>
                  </a:lnTo>
                  <a:cubicBezTo>
                    <a:pt x="1437" y="7602"/>
                    <a:pt x="1460" y="7578"/>
                    <a:pt x="1507" y="7578"/>
                  </a:cubicBezTo>
                  <a:lnTo>
                    <a:pt x="4612" y="7578"/>
                  </a:lnTo>
                  <a:cubicBezTo>
                    <a:pt x="4635" y="7578"/>
                    <a:pt x="4682" y="7602"/>
                    <a:pt x="4682" y="7648"/>
                  </a:cubicBezTo>
                  <a:lnTo>
                    <a:pt x="5632" y="7578"/>
                  </a:lnTo>
                  <a:lnTo>
                    <a:pt x="3732" y="464"/>
                  </a:lnTo>
                  <a:cubicBezTo>
                    <a:pt x="3685" y="209"/>
                    <a:pt x="3453" y="0"/>
                    <a:pt x="3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a:off x="2656288" y="2141400"/>
              <a:ext cx="78825" cy="231175"/>
            </a:xfrm>
            <a:custGeom>
              <a:avLst/>
              <a:gdLst/>
              <a:ahLst/>
              <a:cxnLst/>
              <a:rect l="l" t="t" r="r" b="b"/>
              <a:pathLst>
                <a:path w="3153" h="9247" extrusionOk="0">
                  <a:moveTo>
                    <a:pt x="0" y="0"/>
                  </a:moveTo>
                  <a:cubicBezTo>
                    <a:pt x="255" y="0"/>
                    <a:pt x="510" y="209"/>
                    <a:pt x="557" y="464"/>
                  </a:cubicBezTo>
                  <a:lnTo>
                    <a:pt x="1993" y="9201"/>
                  </a:lnTo>
                  <a:lnTo>
                    <a:pt x="1993" y="9247"/>
                  </a:lnTo>
                  <a:lnTo>
                    <a:pt x="3152" y="9201"/>
                  </a:lnTo>
                  <a:lnTo>
                    <a:pt x="1715" y="464"/>
                  </a:lnTo>
                  <a:cubicBezTo>
                    <a:pt x="1669" y="209"/>
                    <a:pt x="1414" y="0"/>
                    <a:pt x="1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2809813" y="2259925"/>
              <a:ext cx="110125" cy="70950"/>
            </a:xfrm>
            <a:custGeom>
              <a:avLst/>
              <a:gdLst/>
              <a:ahLst/>
              <a:cxnLst/>
              <a:rect l="l" t="t" r="r" b="b"/>
              <a:pathLst>
                <a:path w="4405" h="2838" extrusionOk="0">
                  <a:moveTo>
                    <a:pt x="1571" y="0"/>
                  </a:moveTo>
                  <a:cubicBezTo>
                    <a:pt x="924" y="0"/>
                    <a:pt x="329" y="445"/>
                    <a:pt x="186" y="1122"/>
                  </a:cubicBezTo>
                  <a:cubicBezTo>
                    <a:pt x="1" y="2003"/>
                    <a:pt x="673" y="2837"/>
                    <a:pt x="1577" y="2837"/>
                  </a:cubicBezTo>
                  <a:lnTo>
                    <a:pt x="4404" y="2837"/>
                  </a:lnTo>
                  <a:lnTo>
                    <a:pt x="4404" y="1122"/>
                  </a:lnTo>
                  <a:lnTo>
                    <a:pt x="2156" y="126"/>
                  </a:lnTo>
                  <a:cubicBezTo>
                    <a:pt x="1964" y="40"/>
                    <a:pt x="1765" y="0"/>
                    <a:pt x="15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2550263" y="2084600"/>
              <a:ext cx="253200" cy="38850"/>
            </a:xfrm>
            <a:custGeom>
              <a:avLst/>
              <a:gdLst/>
              <a:ahLst/>
              <a:cxnLst/>
              <a:rect l="l" t="t" r="r" b="b"/>
              <a:pathLst>
                <a:path w="10128" h="1554" extrusionOk="0">
                  <a:moveTo>
                    <a:pt x="649" y="1"/>
                  </a:moveTo>
                  <a:lnTo>
                    <a:pt x="0" y="650"/>
                  </a:lnTo>
                  <a:lnTo>
                    <a:pt x="649" y="1136"/>
                  </a:lnTo>
                  <a:lnTo>
                    <a:pt x="9409" y="1136"/>
                  </a:lnTo>
                  <a:lnTo>
                    <a:pt x="10128" y="1554"/>
                  </a:lnTo>
                  <a:lnTo>
                    <a:pt x="10012" y="372"/>
                  </a:lnTo>
                  <a:cubicBezTo>
                    <a:pt x="10012" y="163"/>
                    <a:pt x="9850" y="1"/>
                    <a:pt x="9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2790713" y="2084600"/>
              <a:ext cx="37100" cy="38275"/>
            </a:xfrm>
            <a:custGeom>
              <a:avLst/>
              <a:gdLst/>
              <a:ahLst/>
              <a:cxnLst/>
              <a:rect l="l" t="t" r="r" b="b"/>
              <a:pathLst>
                <a:path w="1484" h="1531" extrusionOk="0">
                  <a:moveTo>
                    <a:pt x="0" y="1"/>
                  </a:moveTo>
                  <a:cubicBezTo>
                    <a:pt x="209" y="1"/>
                    <a:pt x="371" y="163"/>
                    <a:pt x="371" y="372"/>
                  </a:cubicBezTo>
                  <a:lnTo>
                    <a:pt x="371" y="1136"/>
                  </a:lnTo>
                  <a:lnTo>
                    <a:pt x="811" y="1530"/>
                  </a:lnTo>
                  <a:lnTo>
                    <a:pt x="1483" y="1136"/>
                  </a:lnTo>
                  <a:lnTo>
                    <a:pt x="1483" y="372"/>
                  </a:lnTo>
                  <a:cubicBezTo>
                    <a:pt x="1483" y="163"/>
                    <a:pt x="1321" y="1"/>
                    <a:pt x="11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2506238" y="2001750"/>
              <a:ext cx="44050" cy="283350"/>
            </a:xfrm>
            <a:custGeom>
              <a:avLst/>
              <a:gdLst/>
              <a:ahLst/>
              <a:cxnLst/>
              <a:rect l="l" t="t" r="r" b="b"/>
              <a:pathLst>
                <a:path w="1762" h="11334" extrusionOk="0">
                  <a:moveTo>
                    <a:pt x="1112" y="1"/>
                  </a:moveTo>
                  <a:cubicBezTo>
                    <a:pt x="464" y="163"/>
                    <a:pt x="0" y="766"/>
                    <a:pt x="0" y="1438"/>
                  </a:cubicBezTo>
                  <a:lnTo>
                    <a:pt x="0" y="9572"/>
                  </a:lnTo>
                  <a:cubicBezTo>
                    <a:pt x="0" y="10036"/>
                    <a:pt x="209" y="10476"/>
                    <a:pt x="579" y="10777"/>
                  </a:cubicBezTo>
                  <a:lnTo>
                    <a:pt x="1275" y="11333"/>
                  </a:lnTo>
                  <a:lnTo>
                    <a:pt x="1761" y="1345"/>
                  </a:lnTo>
                  <a:cubicBezTo>
                    <a:pt x="1761" y="1136"/>
                    <a:pt x="1599" y="70"/>
                    <a:pt x="1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2533463" y="2000025"/>
              <a:ext cx="33050" cy="302225"/>
            </a:xfrm>
            <a:custGeom>
              <a:avLst/>
              <a:gdLst/>
              <a:ahLst/>
              <a:cxnLst/>
              <a:rect l="l" t="t" r="r" b="b"/>
              <a:pathLst>
                <a:path w="1322" h="12089" extrusionOk="0">
                  <a:moveTo>
                    <a:pt x="417" y="0"/>
                  </a:moveTo>
                  <a:cubicBezTo>
                    <a:pt x="278" y="0"/>
                    <a:pt x="139" y="24"/>
                    <a:pt x="0" y="70"/>
                  </a:cubicBezTo>
                  <a:cubicBezTo>
                    <a:pt x="116" y="139"/>
                    <a:pt x="186" y="255"/>
                    <a:pt x="186" y="394"/>
                  </a:cubicBezTo>
                  <a:lnTo>
                    <a:pt x="186" y="11402"/>
                  </a:lnTo>
                  <a:lnTo>
                    <a:pt x="1020" y="12051"/>
                  </a:lnTo>
                  <a:cubicBezTo>
                    <a:pt x="1052" y="12077"/>
                    <a:pt x="1089" y="12088"/>
                    <a:pt x="1125" y="12088"/>
                  </a:cubicBezTo>
                  <a:cubicBezTo>
                    <a:pt x="1223" y="12088"/>
                    <a:pt x="1321" y="12007"/>
                    <a:pt x="1321" y="11889"/>
                  </a:cubicBezTo>
                  <a:lnTo>
                    <a:pt x="1321" y="394"/>
                  </a:lnTo>
                  <a:cubicBezTo>
                    <a:pt x="1321" y="186"/>
                    <a:pt x="1159" y="0"/>
                    <a:pt x="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2784913" y="2112425"/>
              <a:ext cx="25525" cy="28725"/>
            </a:xfrm>
            <a:custGeom>
              <a:avLst/>
              <a:gdLst/>
              <a:ahLst/>
              <a:cxnLst/>
              <a:rect l="l" t="t" r="r" b="b"/>
              <a:pathLst>
                <a:path w="1021" h="1149" extrusionOk="0">
                  <a:moveTo>
                    <a:pt x="0" y="0"/>
                  </a:moveTo>
                  <a:lnTo>
                    <a:pt x="0" y="487"/>
                  </a:lnTo>
                  <a:cubicBezTo>
                    <a:pt x="0" y="719"/>
                    <a:pt x="116" y="951"/>
                    <a:pt x="302" y="1113"/>
                  </a:cubicBezTo>
                  <a:cubicBezTo>
                    <a:pt x="326" y="1137"/>
                    <a:pt x="363" y="1149"/>
                    <a:pt x="407" y="1149"/>
                  </a:cubicBezTo>
                  <a:cubicBezTo>
                    <a:pt x="618" y="1149"/>
                    <a:pt x="997" y="889"/>
                    <a:pt x="997" y="487"/>
                  </a:cubicBezTo>
                  <a:lnTo>
                    <a:pt x="1020" y="487"/>
                  </a:lnTo>
                  <a:lnTo>
                    <a:pt x="5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2792438" y="2113000"/>
              <a:ext cx="35375" cy="33000"/>
            </a:xfrm>
            <a:custGeom>
              <a:avLst/>
              <a:gdLst/>
              <a:ahLst/>
              <a:cxnLst/>
              <a:rect l="l" t="t" r="r" b="b"/>
              <a:pathLst>
                <a:path w="1415" h="1320" extrusionOk="0">
                  <a:moveTo>
                    <a:pt x="302" y="0"/>
                  </a:moveTo>
                  <a:lnTo>
                    <a:pt x="302" y="464"/>
                  </a:lnTo>
                  <a:cubicBezTo>
                    <a:pt x="302" y="696"/>
                    <a:pt x="186" y="928"/>
                    <a:pt x="1" y="1090"/>
                  </a:cubicBezTo>
                  <a:cubicBezTo>
                    <a:pt x="174" y="1249"/>
                    <a:pt x="377" y="1320"/>
                    <a:pt x="574" y="1320"/>
                  </a:cubicBezTo>
                  <a:cubicBezTo>
                    <a:pt x="1008" y="1320"/>
                    <a:pt x="1414" y="974"/>
                    <a:pt x="1414" y="464"/>
                  </a:cubicBezTo>
                  <a:lnTo>
                    <a:pt x="14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a:off x="2883413" y="2279700"/>
              <a:ext cx="55625" cy="59900"/>
            </a:xfrm>
            <a:custGeom>
              <a:avLst/>
              <a:gdLst/>
              <a:ahLst/>
              <a:cxnLst/>
              <a:rect l="l" t="t" r="r" b="b"/>
              <a:pathLst>
                <a:path w="2225" h="2396" extrusionOk="0">
                  <a:moveTo>
                    <a:pt x="1038" y="1"/>
                  </a:moveTo>
                  <a:cubicBezTo>
                    <a:pt x="1021" y="1"/>
                    <a:pt x="1008" y="3"/>
                    <a:pt x="997" y="7"/>
                  </a:cubicBezTo>
                  <a:cubicBezTo>
                    <a:pt x="0" y="494"/>
                    <a:pt x="0" y="1930"/>
                    <a:pt x="997" y="2394"/>
                  </a:cubicBezTo>
                  <a:cubicBezTo>
                    <a:pt x="1008" y="2395"/>
                    <a:pt x="1019" y="2395"/>
                    <a:pt x="1030" y="2395"/>
                  </a:cubicBezTo>
                  <a:cubicBezTo>
                    <a:pt x="1622" y="2395"/>
                    <a:pt x="2225" y="1212"/>
                    <a:pt x="2225" y="1212"/>
                  </a:cubicBezTo>
                  <a:cubicBezTo>
                    <a:pt x="2225" y="514"/>
                    <a:pt x="1301" y="1"/>
                    <a:pt x="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7"/>
            <p:cNvSpPr/>
            <p:nvPr/>
          </p:nvSpPr>
          <p:spPr>
            <a:xfrm>
              <a:off x="2908313" y="2276650"/>
              <a:ext cx="47525" cy="66200"/>
            </a:xfrm>
            <a:custGeom>
              <a:avLst/>
              <a:gdLst/>
              <a:ahLst/>
              <a:cxnLst/>
              <a:rect l="l" t="t" r="r" b="b"/>
              <a:pathLst>
                <a:path w="1901" h="2648" extrusionOk="0">
                  <a:moveTo>
                    <a:pt x="566" y="0"/>
                  </a:moveTo>
                  <a:cubicBezTo>
                    <a:pt x="379" y="0"/>
                    <a:pt x="187" y="41"/>
                    <a:pt x="1" y="129"/>
                  </a:cubicBezTo>
                  <a:cubicBezTo>
                    <a:pt x="1020" y="616"/>
                    <a:pt x="1020" y="2052"/>
                    <a:pt x="1" y="2516"/>
                  </a:cubicBezTo>
                  <a:cubicBezTo>
                    <a:pt x="190" y="2606"/>
                    <a:pt x="387" y="2647"/>
                    <a:pt x="578" y="2647"/>
                  </a:cubicBezTo>
                  <a:cubicBezTo>
                    <a:pt x="1273" y="2647"/>
                    <a:pt x="1901" y="2098"/>
                    <a:pt x="1901" y="1334"/>
                  </a:cubicBezTo>
                  <a:cubicBezTo>
                    <a:pt x="1901" y="566"/>
                    <a:pt x="1266" y="0"/>
                    <a:pt x="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2775638" y="2287975"/>
              <a:ext cx="83450" cy="14500"/>
            </a:xfrm>
            <a:custGeom>
              <a:avLst/>
              <a:gdLst/>
              <a:ahLst/>
              <a:cxnLst/>
              <a:rect l="l" t="t" r="r" b="b"/>
              <a:pathLst>
                <a:path w="3338" h="580" extrusionOk="0">
                  <a:moveTo>
                    <a:pt x="394" y="0"/>
                  </a:moveTo>
                  <a:cubicBezTo>
                    <a:pt x="1" y="0"/>
                    <a:pt x="1" y="580"/>
                    <a:pt x="394" y="580"/>
                  </a:cubicBezTo>
                  <a:lnTo>
                    <a:pt x="2944" y="580"/>
                  </a:lnTo>
                  <a:cubicBezTo>
                    <a:pt x="3338" y="580"/>
                    <a:pt x="3338" y="0"/>
                    <a:pt x="29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2523038" y="2371400"/>
              <a:ext cx="389350" cy="38275"/>
            </a:xfrm>
            <a:custGeom>
              <a:avLst/>
              <a:gdLst/>
              <a:ahLst/>
              <a:cxnLst/>
              <a:rect l="l" t="t" r="r" b="b"/>
              <a:pathLst>
                <a:path w="15574" h="1531" extrusionOk="0">
                  <a:moveTo>
                    <a:pt x="950" y="1"/>
                  </a:moveTo>
                  <a:cubicBezTo>
                    <a:pt x="417" y="1"/>
                    <a:pt x="0" y="418"/>
                    <a:pt x="0" y="951"/>
                  </a:cubicBezTo>
                  <a:lnTo>
                    <a:pt x="0" y="1136"/>
                  </a:lnTo>
                  <a:lnTo>
                    <a:pt x="15574" y="1530"/>
                  </a:lnTo>
                  <a:lnTo>
                    <a:pt x="15574" y="951"/>
                  </a:lnTo>
                  <a:cubicBezTo>
                    <a:pt x="15574" y="441"/>
                    <a:pt x="15157" y="1"/>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2886888" y="2371400"/>
              <a:ext cx="52150" cy="34800"/>
            </a:xfrm>
            <a:custGeom>
              <a:avLst/>
              <a:gdLst/>
              <a:ahLst/>
              <a:cxnLst/>
              <a:rect l="l" t="t" r="r" b="b"/>
              <a:pathLst>
                <a:path w="2086" h="1392" extrusionOk="0">
                  <a:moveTo>
                    <a:pt x="0" y="1"/>
                  </a:moveTo>
                  <a:cubicBezTo>
                    <a:pt x="510" y="1"/>
                    <a:pt x="950" y="418"/>
                    <a:pt x="950" y="951"/>
                  </a:cubicBezTo>
                  <a:lnTo>
                    <a:pt x="950" y="1391"/>
                  </a:lnTo>
                  <a:lnTo>
                    <a:pt x="2086" y="1136"/>
                  </a:lnTo>
                  <a:lnTo>
                    <a:pt x="2086" y="951"/>
                  </a:lnTo>
                  <a:cubicBezTo>
                    <a:pt x="2086" y="418"/>
                    <a:pt x="1646"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2757088" y="2247425"/>
              <a:ext cx="28425" cy="95600"/>
            </a:xfrm>
            <a:custGeom>
              <a:avLst/>
              <a:gdLst/>
              <a:ahLst/>
              <a:cxnLst/>
              <a:rect l="l" t="t" r="r" b="b"/>
              <a:pathLst>
                <a:path w="1137" h="3824" extrusionOk="0">
                  <a:moveTo>
                    <a:pt x="186" y="0"/>
                  </a:moveTo>
                  <a:cubicBezTo>
                    <a:pt x="70" y="0"/>
                    <a:pt x="1" y="93"/>
                    <a:pt x="1" y="186"/>
                  </a:cubicBezTo>
                  <a:lnTo>
                    <a:pt x="1" y="3639"/>
                  </a:lnTo>
                  <a:cubicBezTo>
                    <a:pt x="1" y="3731"/>
                    <a:pt x="70" y="3824"/>
                    <a:pt x="186" y="3824"/>
                  </a:cubicBezTo>
                  <a:lnTo>
                    <a:pt x="951" y="3824"/>
                  </a:lnTo>
                  <a:cubicBezTo>
                    <a:pt x="1044" y="3824"/>
                    <a:pt x="1136" y="3731"/>
                    <a:pt x="1136" y="3639"/>
                  </a:cubicBezTo>
                  <a:lnTo>
                    <a:pt x="1136" y="186"/>
                  </a:lnTo>
                  <a:cubicBezTo>
                    <a:pt x="1136" y="93"/>
                    <a:pt x="1044" y="0"/>
                    <a:pt x="9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2495788" y="2399800"/>
              <a:ext cx="443850" cy="28400"/>
            </a:xfrm>
            <a:custGeom>
              <a:avLst/>
              <a:gdLst/>
              <a:ahLst/>
              <a:cxnLst/>
              <a:rect l="l" t="t" r="r" b="b"/>
              <a:pathLst>
                <a:path w="17754" h="1136" extrusionOk="0">
                  <a:moveTo>
                    <a:pt x="186" y="0"/>
                  </a:moveTo>
                  <a:cubicBezTo>
                    <a:pt x="94" y="0"/>
                    <a:pt x="1" y="93"/>
                    <a:pt x="1" y="186"/>
                  </a:cubicBezTo>
                  <a:lnTo>
                    <a:pt x="1" y="950"/>
                  </a:lnTo>
                  <a:cubicBezTo>
                    <a:pt x="1" y="1043"/>
                    <a:pt x="94" y="1136"/>
                    <a:pt x="186" y="1136"/>
                  </a:cubicBezTo>
                  <a:lnTo>
                    <a:pt x="17568" y="1136"/>
                  </a:lnTo>
                  <a:cubicBezTo>
                    <a:pt x="17684" y="1136"/>
                    <a:pt x="17753" y="1043"/>
                    <a:pt x="17753" y="950"/>
                  </a:cubicBezTo>
                  <a:lnTo>
                    <a:pt x="17753" y="186"/>
                  </a:lnTo>
                  <a:cubicBezTo>
                    <a:pt x="17753" y="93"/>
                    <a:pt x="17684" y="0"/>
                    <a:pt x="175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2933238" y="2399800"/>
              <a:ext cx="33050" cy="28400"/>
            </a:xfrm>
            <a:custGeom>
              <a:avLst/>
              <a:gdLst/>
              <a:ahLst/>
              <a:cxnLst/>
              <a:rect l="l" t="t" r="r" b="b"/>
              <a:pathLst>
                <a:path w="1322" h="1136" extrusionOk="0">
                  <a:moveTo>
                    <a:pt x="0" y="0"/>
                  </a:moveTo>
                  <a:cubicBezTo>
                    <a:pt x="93" y="0"/>
                    <a:pt x="186" y="93"/>
                    <a:pt x="186" y="186"/>
                  </a:cubicBezTo>
                  <a:lnTo>
                    <a:pt x="186" y="950"/>
                  </a:lnTo>
                  <a:cubicBezTo>
                    <a:pt x="186" y="1043"/>
                    <a:pt x="93" y="1136"/>
                    <a:pt x="0" y="1136"/>
                  </a:cubicBezTo>
                  <a:lnTo>
                    <a:pt x="1136" y="1136"/>
                  </a:lnTo>
                  <a:cubicBezTo>
                    <a:pt x="1228" y="1136"/>
                    <a:pt x="1321" y="1043"/>
                    <a:pt x="1321" y="950"/>
                  </a:cubicBezTo>
                  <a:lnTo>
                    <a:pt x="1321" y="186"/>
                  </a:lnTo>
                  <a:cubicBezTo>
                    <a:pt x="1321" y="93"/>
                    <a:pt x="1228"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57"/>
          <p:cNvGrpSpPr/>
          <p:nvPr/>
        </p:nvGrpSpPr>
        <p:grpSpPr>
          <a:xfrm>
            <a:off x="3234513" y="2002925"/>
            <a:ext cx="470475" cy="422375"/>
            <a:chOff x="3234513" y="2002925"/>
            <a:chExt cx="470475" cy="422375"/>
          </a:xfrm>
        </p:grpSpPr>
        <p:sp>
          <p:nvSpPr>
            <p:cNvPr id="2838" name="Google Shape;2838;p57"/>
            <p:cNvSpPr/>
            <p:nvPr/>
          </p:nvSpPr>
          <p:spPr>
            <a:xfrm>
              <a:off x="3243188" y="2328375"/>
              <a:ext cx="188900" cy="93450"/>
            </a:xfrm>
            <a:custGeom>
              <a:avLst/>
              <a:gdLst/>
              <a:ahLst/>
              <a:cxnLst/>
              <a:rect l="l" t="t" r="r" b="b"/>
              <a:pathLst>
                <a:path w="7556" h="3738" extrusionOk="0">
                  <a:moveTo>
                    <a:pt x="5920" y="1"/>
                  </a:moveTo>
                  <a:cubicBezTo>
                    <a:pt x="5865" y="1"/>
                    <a:pt x="5818" y="42"/>
                    <a:pt x="5818" y="99"/>
                  </a:cubicBezTo>
                  <a:cubicBezTo>
                    <a:pt x="5818" y="656"/>
                    <a:pt x="5563" y="1165"/>
                    <a:pt x="5123" y="1490"/>
                  </a:cubicBezTo>
                  <a:cubicBezTo>
                    <a:pt x="5098" y="1506"/>
                    <a:pt x="5070" y="1514"/>
                    <a:pt x="5044" y="1514"/>
                  </a:cubicBezTo>
                  <a:cubicBezTo>
                    <a:pt x="4996" y="1514"/>
                    <a:pt x="4952" y="1488"/>
                    <a:pt x="4937" y="1443"/>
                  </a:cubicBezTo>
                  <a:cubicBezTo>
                    <a:pt x="4844" y="864"/>
                    <a:pt x="4335" y="424"/>
                    <a:pt x="3755" y="424"/>
                  </a:cubicBezTo>
                  <a:cubicBezTo>
                    <a:pt x="3745" y="421"/>
                    <a:pt x="3736" y="420"/>
                    <a:pt x="3728" y="420"/>
                  </a:cubicBezTo>
                  <a:cubicBezTo>
                    <a:pt x="3654" y="420"/>
                    <a:pt x="3621" y="503"/>
                    <a:pt x="3663" y="586"/>
                  </a:cubicBezTo>
                  <a:cubicBezTo>
                    <a:pt x="4005" y="1272"/>
                    <a:pt x="3691" y="1910"/>
                    <a:pt x="3259" y="1910"/>
                  </a:cubicBezTo>
                  <a:cubicBezTo>
                    <a:pt x="3165" y="1910"/>
                    <a:pt x="3066" y="1880"/>
                    <a:pt x="2967" y="1814"/>
                  </a:cubicBezTo>
                  <a:cubicBezTo>
                    <a:pt x="2643" y="1559"/>
                    <a:pt x="2504" y="1142"/>
                    <a:pt x="2597" y="771"/>
                  </a:cubicBezTo>
                  <a:cubicBezTo>
                    <a:pt x="2597" y="691"/>
                    <a:pt x="2562" y="628"/>
                    <a:pt x="2492" y="628"/>
                  </a:cubicBezTo>
                  <a:cubicBezTo>
                    <a:pt x="2481" y="628"/>
                    <a:pt x="2470" y="629"/>
                    <a:pt x="2457" y="632"/>
                  </a:cubicBezTo>
                  <a:cubicBezTo>
                    <a:pt x="1948" y="748"/>
                    <a:pt x="1577" y="1142"/>
                    <a:pt x="1507" y="1675"/>
                  </a:cubicBezTo>
                  <a:cubicBezTo>
                    <a:pt x="1494" y="1727"/>
                    <a:pt x="1445" y="1757"/>
                    <a:pt x="1396" y="1757"/>
                  </a:cubicBezTo>
                  <a:cubicBezTo>
                    <a:pt x="1357" y="1757"/>
                    <a:pt x="1319" y="1739"/>
                    <a:pt x="1299" y="1698"/>
                  </a:cubicBezTo>
                  <a:cubicBezTo>
                    <a:pt x="1090" y="1397"/>
                    <a:pt x="719" y="1189"/>
                    <a:pt x="325" y="1189"/>
                  </a:cubicBezTo>
                  <a:cubicBezTo>
                    <a:pt x="256" y="1189"/>
                    <a:pt x="186" y="1281"/>
                    <a:pt x="233" y="1351"/>
                  </a:cubicBezTo>
                  <a:cubicBezTo>
                    <a:pt x="441" y="1814"/>
                    <a:pt x="349" y="2370"/>
                    <a:pt x="1" y="2741"/>
                  </a:cubicBezTo>
                  <a:lnTo>
                    <a:pt x="1067" y="3738"/>
                  </a:lnTo>
                  <a:lnTo>
                    <a:pt x="7556" y="3738"/>
                  </a:lnTo>
                  <a:lnTo>
                    <a:pt x="6953" y="1304"/>
                  </a:lnTo>
                  <a:cubicBezTo>
                    <a:pt x="6814" y="354"/>
                    <a:pt x="6235" y="76"/>
                    <a:pt x="5957" y="7"/>
                  </a:cubicBezTo>
                  <a:cubicBezTo>
                    <a:pt x="5945" y="3"/>
                    <a:pt x="5932" y="1"/>
                    <a:pt x="5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3509138" y="2328375"/>
              <a:ext cx="187150" cy="87675"/>
            </a:xfrm>
            <a:custGeom>
              <a:avLst/>
              <a:gdLst/>
              <a:ahLst/>
              <a:cxnLst/>
              <a:rect l="l" t="t" r="r" b="b"/>
              <a:pathLst>
                <a:path w="7486" h="3507" extrusionOk="0">
                  <a:moveTo>
                    <a:pt x="1568" y="1"/>
                  </a:moveTo>
                  <a:cubicBezTo>
                    <a:pt x="1555" y="1"/>
                    <a:pt x="1542" y="3"/>
                    <a:pt x="1530" y="7"/>
                  </a:cubicBezTo>
                  <a:cubicBezTo>
                    <a:pt x="1252" y="76"/>
                    <a:pt x="696" y="354"/>
                    <a:pt x="556" y="1304"/>
                  </a:cubicBezTo>
                  <a:lnTo>
                    <a:pt x="0" y="3506"/>
                  </a:lnTo>
                  <a:lnTo>
                    <a:pt x="7185" y="3506"/>
                  </a:lnTo>
                  <a:lnTo>
                    <a:pt x="7486" y="2741"/>
                  </a:lnTo>
                  <a:cubicBezTo>
                    <a:pt x="7138" y="2370"/>
                    <a:pt x="7069" y="1814"/>
                    <a:pt x="7254" y="1351"/>
                  </a:cubicBezTo>
                  <a:cubicBezTo>
                    <a:pt x="7300" y="1281"/>
                    <a:pt x="7254" y="1189"/>
                    <a:pt x="7161" y="1189"/>
                  </a:cubicBezTo>
                  <a:cubicBezTo>
                    <a:pt x="6767" y="1189"/>
                    <a:pt x="6420" y="1397"/>
                    <a:pt x="6188" y="1698"/>
                  </a:cubicBezTo>
                  <a:cubicBezTo>
                    <a:pt x="6168" y="1739"/>
                    <a:pt x="6134" y="1757"/>
                    <a:pt x="6101" y="1757"/>
                  </a:cubicBezTo>
                  <a:cubicBezTo>
                    <a:pt x="6058" y="1757"/>
                    <a:pt x="6016" y="1727"/>
                    <a:pt x="6003" y="1675"/>
                  </a:cubicBezTo>
                  <a:cubicBezTo>
                    <a:pt x="5933" y="1142"/>
                    <a:pt x="5539" y="748"/>
                    <a:pt x="5029" y="632"/>
                  </a:cubicBezTo>
                  <a:cubicBezTo>
                    <a:pt x="5020" y="629"/>
                    <a:pt x="5011" y="628"/>
                    <a:pt x="5002" y="628"/>
                  </a:cubicBezTo>
                  <a:cubicBezTo>
                    <a:pt x="4943" y="628"/>
                    <a:pt x="4890" y="691"/>
                    <a:pt x="4890" y="771"/>
                  </a:cubicBezTo>
                  <a:cubicBezTo>
                    <a:pt x="5006" y="1142"/>
                    <a:pt x="4844" y="1559"/>
                    <a:pt x="4519" y="1814"/>
                  </a:cubicBezTo>
                  <a:cubicBezTo>
                    <a:pt x="4420" y="1880"/>
                    <a:pt x="4321" y="1910"/>
                    <a:pt x="4228" y="1910"/>
                  </a:cubicBezTo>
                  <a:cubicBezTo>
                    <a:pt x="3797" y="1910"/>
                    <a:pt x="3485" y="1272"/>
                    <a:pt x="3847" y="586"/>
                  </a:cubicBezTo>
                  <a:cubicBezTo>
                    <a:pt x="3868" y="503"/>
                    <a:pt x="3833" y="420"/>
                    <a:pt x="3759" y="420"/>
                  </a:cubicBezTo>
                  <a:cubicBezTo>
                    <a:pt x="3751" y="420"/>
                    <a:pt x="3741" y="421"/>
                    <a:pt x="3731" y="424"/>
                  </a:cubicBezTo>
                  <a:cubicBezTo>
                    <a:pt x="3152" y="424"/>
                    <a:pt x="2665" y="864"/>
                    <a:pt x="2550" y="1443"/>
                  </a:cubicBezTo>
                  <a:cubicBezTo>
                    <a:pt x="2535" y="1488"/>
                    <a:pt x="2491" y="1514"/>
                    <a:pt x="2443" y="1514"/>
                  </a:cubicBezTo>
                  <a:cubicBezTo>
                    <a:pt x="2416" y="1514"/>
                    <a:pt x="2389" y="1506"/>
                    <a:pt x="2364" y="1490"/>
                  </a:cubicBezTo>
                  <a:cubicBezTo>
                    <a:pt x="1924" y="1165"/>
                    <a:pt x="1669" y="656"/>
                    <a:pt x="1669" y="99"/>
                  </a:cubicBezTo>
                  <a:cubicBezTo>
                    <a:pt x="1688" y="42"/>
                    <a:pt x="1629" y="1"/>
                    <a:pt x="1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3658613" y="2358075"/>
              <a:ext cx="37675" cy="38850"/>
            </a:xfrm>
            <a:custGeom>
              <a:avLst/>
              <a:gdLst/>
              <a:ahLst/>
              <a:cxnLst/>
              <a:rect l="l" t="t" r="r" b="b"/>
              <a:pathLst>
                <a:path w="1507" h="1554" extrusionOk="0">
                  <a:moveTo>
                    <a:pt x="1182" y="1"/>
                  </a:moveTo>
                  <a:cubicBezTo>
                    <a:pt x="812" y="1"/>
                    <a:pt x="441" y="209"/>
                    <a:pt x="232" y="534"/>
                  </a:cubicBezTo>
                  <a:cubicBezTo>
                    <a:pt x="197" y="557"/>
                    <a:pt x="163" y="568"/>
                    <a:pt x="131" y="568"/>
                  </a:cubicBezTo>
                  <a:cubicBezTo>
                    <a:pt x="99" y="568"/>
                    <a:pt x="70" y="557"/>
                    <a:pt x="47" y="534"/>
                  </a:cubicBezTo>
                  <a:lnTo>
                    <a:pt x="47" y="534"/>
                  </a:lnTo>
                  <a:cubicBezTo>
                    <a:pt x="0" y="904"/>
                    <a:pt x="116" y="1275"/>
                    <a:pt x="371" y="1553"/>
                  </a:cubicBezTo>
                  <a:lnTo>
                    <a:pt x="1507" y="1553"/>
                  </a:lnTo>
                  <a:cubicBezTo>
                    <a:pt x="1159" y="1182"/>
                    <a:pt x="1090" y="626"/>
                    <a:pt x="1298" y="163"/>
                  </a:cubicBezTo>
                  <a:cubicBezTo>
                    <a:pt x="1321" y="93"/>
                    <a:pt x="1275" y="1"/>
                    <a:pt x="1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3367188" y="2224250"/>
              <a:ext cx="67800" cy="75925"/>
            </a:xfrm>
            <a:custGeom>
              <a:avLst/>
              <a:gdLst/>
              <a:ahLst/>
              <a:cxnLst/>
              <a:rect l="l" t="t" r="r" b="b"/>
              <a:pathLst>
                <a:path w="2712" h="3037" extrusionOk="0">
                  <a:moveTo>
                    <a:pt x="0" y="0"/>
                  </a:moveTo>
                  <a:lnTo>
                    <a:pt x="0" y="1715"/>
                  </a:lnTo>
                  <a:cubicBezTo>
                    <a:pt x="0" y="2433"/>
                    <a:pt x="580" y="3036"/>
                    <a:pt x="1321" y="3036"/>
                  </a:cubicBezTo>
                  <a:lnTo>
                    <a:pt x="2712" y="3036"/>
                  </a:lnTo>
                  <a:lnTo>
                    <a:pt x="2712" y="1900"/>
                  </a:lnTo>
                  <a:lnTo>
                    <a:pt x="1507" y="1900"/>
                  </a:lnTo>
                  <a:cubicBezTo>
                    <a:pt x="1298" y="1900"/>
                    <a:pt x="1136" y="1738"/>
                    <a:pt x="1136" y="1530"/>
                  </a:cubicBezTo>
                  <a:lnTo>
                    <a:pt x="11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3504488" y="2224250"/>
              <a:ext cx="68400" cy="75925"/>
            </a:xfrm>
            <a:custGeom>
              <a:avLst/>
              <a:gdLst/>
              <a:ahLst/>
              <a:cxnLst/>
              <a:rect l="l" t="t" r="r" b="b"/>
              <a:pathLst>
                <a:path w="2736" h="3037" extrusionOk="0">
                  <a:moveTo>
                    <a:pt x="1577" y="0"/>
                  </a:moveTo>
                  <a:lnTo>
                    <a:pt x="1577" y="1530"/>
                  </a:lnTo>
                  <a:cubicBezTo>
                    <a:pt x="1577" y="1738"/>
                    <a:pt x="1415" y="1900"/>
                    <a:pt x="1206" y="1900"/>
                  </a:cubicBezTo>
                  <a:lnTo>
                    <a:pt x="1" y="1900"/>
                  </a:lnTo>
                  <a:lnTo>
                    <a:pt x="47" y="3036"/>
                  </a:lnTo>
                  <a:lnTo>
                    <a:pt x="1391" y="3036"/>
                  </a:lnTo>
                  <a:cubicBezTo>
                    <a:pt x="2133" y="3036"/>
                    <a:pt x="2736" y="2433"/>
                    <a:pt x="2736" y="1715"/>
                  </a:cubicBezTo>
                  <a:lnTo>
                    <a:pt x="27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3373563" y="2215550"/>
              <a:ext cx="192375" cy="181375"/>
            </a:xfrm>
            <a:custGeom>
              <a:avLst/>
              <a:gdLst/>
              <a:ahLst/>
              <a:cxnLst/>
              <a:rect l="l" t="t" r="r" b="b"/>
              <a:pathLst>
                <a:path w="7695" h="7255" extrusionOk="0">
                  <a:moveTo>
                    <a:pt x="2156" y="0"/>
                  </a:moveTo>
                  <a:lnTo>
                    <a:pt x="2156" y="3963"/>
                  </a:lnTo>
                  <a:cubicBezTo>
                    <a:pt x="2156" y="5053"/>
                    <a:pt x="1623" y="6096"/>
                    <a:pt x="719" y="6744"/>
                  </a:cubicBezTo>
                  <a:lnTo>
                    <a:pt x="0" y="7254"/>
                  </a:lnTo>
                  <a:lnTo>
                    <a:pt x="7694" y="7254"/>
                  </a:lnTo>
                  <a:lnTo>
                    <a:pt x="6976" y="6744"/>
                  </a:lnTo>
                  <a:cubicBezTo>
                    <a:pt x="6095" y="6096"/>
                    <a:pt x="5562" y="5053"/>
                    <a:pt x="5562" y="3963"/>
                  </a:cubicBezTo>
                  <a:lnTo>
                    <a:pt x="5562" y="24"/>
                  </a:lnTo>
                  <a:lnTo>
                    <a:pt x="21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3483638" y="2216125"/>
              <a:ext cx="82300" cy="180800"/>
            </a:xfrm>
            <a:custGeom>
              <a:avLst/>
              <a:gdLst/>
              <a:ahLst/>
              <a:cxnLst/>
              <a:rect l="l" t="t" r="r" b="b"/>
              <a:pathLst>
                <a:path w="3292" h="7232" extrusionOk="0">
                  <a:moveTo>
                    <a:pt x="24" y="1"/>
                  </a:moveTo>
                  <a:lnTo>
                    <a:pt x="24" y="3940"/>
                  </a:lnTo>
                  <a:cubicBezTo>
                    <a:pt x="1" y="5030"/>
                    <a:pt x="534" y="6073"/>
                    <a:pt x="1437" y="6721"/>
                  </a:cubicBezTo>
                  <a:lnTo>
                    <a:pt x="2156" y="7231"/>
                  </a:lnTo>
                  <a:lnTo>
                    <a:pt x="3291" y="7231"/>
                  </a:lnTo>
                  <a:lnTo>
                    <a:pt x="2573" y="6721"/>
                  </a:lnTo>
                  <a:cubicBezTo>
                    <a:pt x="1669" y="6073"/>
                    <a:pt x="1136" y="5030"/>
                    <a:pt x="1136" y="3940"/>
                  </a:cubicBezTo>
                  <a:lnTo>
                    <a:pt x="11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3266588" y="2052950"/>
              <a:ext cx="407975" cy="181650"/>
            </a:xfrm>
            <a:custGeom>
              <a:avLst/>
              <a:gdLst/>
              <a:ahLst/>
              <a:cxnLst/>
              <a:rect l="l" t="t" r="r" b="b"/>
              <a:pathLst>
                <a:path w="16319" h="7266" extrusionOk="0">
                  <a:moveTo>
                    <a:pt x="6776" y="0"/>
                  </a:moveTo>
                  <a:cubicBezTo>
                    <a:pt x="6132" y="0"/>
                    <a:pt x="5492" y="399"/>
                    <a:pt x="5276" y="1128"/>
                  </a:cubicBezTo>
                  <a:cubicBezTo>
                    <a:pt x="5259" y="1178"/>
                    <a:pt x="5206" y="1216"/>
                    <a:pt x="5152" y="1216"/>
                  </a:cubicBezTo>
                  <a:cubicBezTo>
                    <a:pt x="5131" y="1216"/>
                    <a:pt x="5110" y="1210"/>
                    <a:pt x="5090" y="1197"/>
                  </a:cubicBezTo>
                  <a:cubicBezTo>
                    <a:pt x="4838" y="1055"/>
                    <a:pt x="4567" y="988"/>
                    <a:pt x="4302" y="988"/>
                  </a:cubicBezTo>
                  <a:cubicBezTo>
                    <a:pt x="3620" y="988"/>
                    <a:pt x="2980" y="1430"/>
                    <a:pt x="2796" y="2148"/>
                  </a:cubicBezTo>
                  <a:cubicBezTo>
                    <a:pt x="2773" y="2194"/>
                    <a:pt x="2727" y="2240"/>
                    <a:pt x="2680" y="2240"/>
                  </a:cubicBezTo>
                  <a:cubicBezTo>
                    <a:pt x="1568" y="2240"/>
                    <a:pt x="826" y="3330"/>
                    <a:pt x="1220" y="4349"/>
                  </a:cubicBezTo>
                  <a:cubicBezTo>
                    <a:pt x="1243" y="4419"/>
                    <a:pt x="1220" y="4465"/>
                    <a:pt x="1174" y="4511"/>
                  </a:cubicBezTo>
                  <a:cubicBezTo>
                    <a:pt x="0" y="5595"/>
                    <a:pt x="1021" y="7226"/>
                    <a:pt x="2252" y="7226"/>
                  </a:cubicBezTo>
                  <a:cubicBezTo>
                    <a:pt x="2602" y="7226"/>
                    <a:pt x="2968" y="7095"/>
                    <a:pt x="3306" y="6783"/>
                  </a:cubicBezTo>
                  <a:cubicBezTo>
                    <a:pt x="3329" y="6759"/>
                    <a:pt x="3358" y="6748"/>
                    <a:pt x="3390" y="6748"/>
                  </a:cubicBezTo>
                  <a:cubicBezTo>
                    <a:pt x="3422" y="6748"/>
                    <a:pt x="3457" y="6759"/>
                    <a:pt x="3491" y="6783"/>
                  </a:cubicBezTo>
                  <a:cubicBezTo>
                    <a:pt x="3784" y="7087"/>
                    <a:pt x="4183" y="7237"/>
                    <a:pt x="4584" y="7237"/>
                  </a:cubicBezTo>
                  <a:cubicBezTo>
                    <a:pt x="4977" y="7237"/>
                    <a:pt x="5371" y="7093"/>
                    <a:pt x="5670" y="6806"/>
                  </a:cubicBezTo>
                  <a:cubicBezTo>
                    <a:pt x="5693" y="6771"/>
                    <a:pt x="5722" y="6754"/>
                    <a:pt x="5754" y="6754"/>
                  </a:cubicBezTo>
                  <a:cubicBezTo>
                    <a:pt x="5786" y="6754"/>
                    <a:pt x="5820" y="6771"/>
                    <a:pt x="5855" y="6806"/>
                  </a:cubicBezTo>
                  <a:cubicBezTo>
                    <a:pt x="6154" y="7093"/>
                    <a:pt x="6543" y="7237"/>
                    <a:pt x="6933" y="7237"/>
                  </a:cubicBezTo>
                  <a:cubicBezTo>
                    <a:pt x="7331" y="7237"/>
                    <a:pt x="7729" y="7087"/>
                    <a:pt x="8034" y="6783"/>
                  </a:cubicBezTo>
                  <a:cubicBezTo>
                    <a:pt x="8057" y="6759"/>
                    <a:pt x="8092" y="6748"/>
                    <a:pt x="8126" y="6748"/>
                  </a:cubicBezTo>
                  <a:cubicBezTo>
                    <a:pt x="8161" y="6748"/>
                    <a:pt x="8196" y="6759"/>
                    <a:pt x="8219" y="6783"/>
                  </a:cubicBezTo>
                  <a:cubicBezTo>
                    <a:pt x="8520" y="7084"/>
                    <a:pt x="8920" y="7235"/>
                    <a:pt x="9320" y="7235"/>
                  </a:cubicBezTo>
                  <a:cubicBezTo>
                    <a:pt x="9720" y="7235"/>
                    <a:pt x="10119" y="7084"/>
                    <a:pt x="10421" y="6783"/>
                  </a:cubicBezTo>
                  <a:cubicBezTo>
                    <a:pt x="10444" y="6759"/>
                    <a:pt x="10479" y="6748"/>
                    <a:pt x="10513" y="6748"/>
                  </a:cubicBezTo>
                  <a:cubicBezTo>
                    <a:pt x="10548" y="6748"/>
                    <a:pt x="10583" y="6759"/>
                    <a:pt x="10606" y="6783"/>
                  </a:cubicBezTo>
                  <a:cubicBezTo>
                    <a:pt x="10910" y="7087"/>
                    <a:pt x="11309" y="7237"/>
                    <a:pt x="11707" y="7237"/>
                  </a:cubicBezTo>
                  <a:cubicBezTo>
                    <a:pt x="12097" y="7237"/>
                    <a:pt x="12486" y="7093"/>
                    <a:pt x="12785" y="6806"/>
                  </a:cubicBezTo>
                  <a:cubicBezTo>
                    <a:pt x="12808" y="6771"/>
                    <a:pt x="12843" y="6754"/>
                    <a:pt x="12877" y="6754"/>
                  </a:cubicBezTo>
                  <a:cubicBezTo>
                    <a:pt x="12912" y="6754"/>
                    <a:pt x="12947" y="6771"/>
                    <a:pt x="12970" y="6806"/>
                  </a:cubicBezTo>
                  <a:cubicBezTo>
                    <a:pt x="13309" y="7130"/>
                    <a:pt x="13680" y="7265"/>
                    <a:pt x="14035" y="7265"/>
                  </a:cubicBezTo>
                  <a:cubicBezTo>
                    <a:pt x="15279" y="7265"/>
                    <a:pt x="16318" y="5594"/>
                    <a:pt x="15056" y="4511"/>
                  </a:cubicBezTo>
                  <a:lnTo>
                    <a:pt x="15079" y="4511"/>
                  </a:lnTo>
                  <a:cubicBezTo>
                    <a:pt x="15033" y="4465"/>
                    <a:pt x="15009" y="4419"/>
                    <a:pt x="15033" y="4349"/>
                  </a:cubicBezTo>
                  <a:cubicBezTo>
                    <a:pt x="15427" y="3330"/>
                    <a:pt x="14685" y="2240"/>
                    <a:pt x="13573" y="2240"/>
                  </a:cubicBezTo>
                  <a:cubicBezTo>
                    <a:pt x="13526" y="2240"/>
                    <a:pt x="13480" y="2194"/>
                    <a:pt x="13457" y="2148"/>
                  </a:cubicBezTo>
                  <a:cubicBezTo>
                    <a:pt x="13273" y="1430"/>
                    <a:pt x="12632" y="988"/>
                    <a:pt x="11959" y="988"/>
                  </a:cubicBezTo>
                  <a:cubicBezTo>
                    <a:pt x="11698" y="988"/>
                    <a:pt x="11432" y="1055"/>
                    <a:pt x="11186" y="1197"/>
                  </a:cubicBezTo>
                  <a:cubicBezTo>
                    <a:pt x="11160" y="1210"/>
                    <a:pt x="11134" y="1216"/>
                    <a:pt x="11109" y="1216"/>
                  </a:cubicBezTo>
                  <a:cubicBezTo>
                    <a:pt x="11046" y="1216"/>
                    <a:pt x="10994" y="1178"/>
                    <a:pt x="10977" y="1128"/>
                  </a:cubicBezTo>
                  <a:cubicBezTo>
                    <a:pt x="10761" y="399"/>
                    <a:pt x="10121" y="0"/>
                    <a:pt x="9473" y="0"/>
                  </a:cubicBezTo>
                  <a:cubicBezTo>
                    <a:pt x="9008" y="0"/>
                    <a:pt x="8539" y="206"/>
                    <a:pt x="8219" y="641"/>
                  </a:cubicBezTo>
                  <a:cubicBezTo>
                    <a:pt x="8196" y="676"/>
                    <a:pt x="8161" y="693"/>
                    <a:pt x="8123" y="693"/>
                  </a:cubicBezTo>
                  <a:cubicBezTo>
                    <a:pt x="8086" y="693"/>
                    <a:pt x="8045" y="676"/>
                    <a:pt x="8011" y="641"/>
                  </a:cubicBezTo>
                  <a:cubicBezTo>
                    <a:pt x="7701" y="206"/>
                    <a:pt x="7237" y="0"/>
                    <a:pt x="6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3489438" y="2052800"/>
              <a:ext cx="51000" cy="30575"/>
            </a:xfrm>
            <a:custGeom>
              <a:avLst/>
              <a:gdLst/>
              <a:ahLst/>
              <a:cxnLst/>
              <a:rect l="l" t="t" r="r" b="b"/>
              <a:pathLst>
                <a:path w="2040" h="1223" extrusionOk="0">
                  <a:moveTo>
                    <a:pt x="585" y="1"/>
                  </a:moveTo>
                  <a:cubicBezTo>
                    <a:pt x="391" y="1"/>
                    <a:pt x="193" y="37"/>
                    <a:pt x="0" y="114"/>
                  </a:cubicBezTo>
                  <a:cubicBezTo>
                    <a:pt x="464" y="300"/>
                    <a:pt x="788" y="670"/>
                    <a:pt x="927" y="1134"/>
                  </a:cubicBezTo>
                  <a:cubicBezTo>
                    <a:pt x="944" y="1184"/>
                    <a:pt x="997" y="1222"/>
                    <a:pt x="1060" y="1222"/>
                  </a:cubicBezTo>
                  <a:cubicBezTo>
                    <a:pt x="1084" y="1222"/>
                    <a:pt x="1110" y="1216"/>
                    <a:pt x="1136" y="1203"/>
                  </a:cubicBezTo>
                  <a:cubicBezTo>
                    <a:pt x="1368" y="1064"/>
                    <a:pt x="1623" y="995"/>
                    <a:pt x="1901" y="995"/>
                  </a:cubicBezTo>
                  <a:lnTo>
                    <a:pt x="2040" y="995"/>
                  </a:lnTo>
                  <a:cubicBezTo>
                    <a:pt x="1792" y="376"/>
                    <a:pt x="1208" y="1"/>
                    <a:pt x="585" y="1"/>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3551438" y="2077600"/>
              <a:ext cx="105450" cy="156300"/>
            </a:xfrm>
            <a:custGeom>
              <a:avLst/>
              <a:gdLst/>
              <a:ahLst/>
              <a:cxnLst/>
              <a:rect l="l" t="t" r="r" b="b"/>
              <a:pathLst>
                <a:path w="4218" h="6252" extrusionOk="0">
                  <a:moveTo>
                    <a:pt x="543" y="1"/>
                  </a:moveTo>
                  <a:cubicBezTo>
                    <a:pt x="417" y="1"/>
                    <a:pt x="289" y="17"/>
                    <a:pt x="162" y="49"/>
                  </a:cubicBezTo>
                  <a:cubicBezTo>
                    <a:pt x="93" y="72"/>
                    <a:pt x="46" y="96"/>
                    <a:pt x="0" y="119"/>
                  </a:cubicBezTo>
                  <a:cubicBezTo>
                    <a:pt x="464" y="281"/>
                    <a:pt x="811" y="675"/>
                    <a:pt x="927" y="1162"/>
                  </a:cubicBezTo>
                  <a:cubicBezTo>
                    <a:pt x="950" y="1208"/>
                    <a:pt x="997" y="1254"/>
                    <a:pt x="1066" y="1254"/>
                  </a:cubicBezTo>
                  <a:cubicBezTo>
                    <a:pt x="2155" y="1254"/>
                    <a:pt x="2897" y="2344"/>
                    <a:pt x="2503" y="3363"/>
                  </a:cubicBezTo>
                  <a:cubicBezTo>
                    <a:pt x="2480" y="3433"/>
                    <a:pt x="2503" y="3479"/>
                    <a:pt x="2549" y="3525"/>
                  </a:cubicBezTo>
                  <a:cubicBezTo>
                    <a:pt x="3430" y="4290"/>
                    <a:pt x="3198" y="5727"/>
                    <a:pt x="2109" y="6144"/>
                  </a:cubicBezTo>
                  <a:cubicBezTo>
                    <a:pt x="2294" y="6217"/>
                    <a:pt x="2483" y="6251"/>
                    <a:pt x="2667" y="6251"/>
                  </a:cubicBezTo>
                  <a:cubicBezTo>
                    <a:pt x="3480" y="6251"/>
                    <a:pt x="4218" y="5595"/>
                    <a:pt x="4218" y="4707"/>
                  </a:cubicBezTo>
                  <a:cubicBezTo>
                    <a:pt x="4218" y="4244"/>
                    <a:pt x="4009" y="3804"/>
                    <a:pt x="3685" y="3525"/>
                  </a:cubicBezTo>
                  <a:cubicBezTo>
                    <a:pt x="3639" y="3479"/>
                    <a:pt x="3615" y="3433"/>
                    <a:pt x="3639" y="3363"/>
                  </a:cubicBezTo>
                  <a:cubicBezTo>
                    <a:pt x="4033" y="2344"/>
                    <a:pt x="3291" y="1254"/>
                    <a:pt x="2202" y="1254"/>
                  </a:cubicBezTo>
                  <a:cubicBezTo>
                    <a:pt x="2132" y="1254"/>
                    <a:pt x="2086" y="1208"/>
                    <a:pt x="2063" y="1162"/>
                  </a:cubicBezTo>
                  <a:cubicBezTo>
                    <a:pt x="1867" y="457"/>
                    <a:pt x="1226"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3509713" y="2136325"/>
              <a:ext cx="62600" cy="63025"/>
            </a:xfrm>
            <a:custGeom>
              <a:avLst/>
              <a:gdLst/>
              <a:ahLst/>
              <a:cxnLst/>
              <a:rect l="l" t="t" r="r" b="b"/>
              <a:pathLst>
                <a:path w="2504" h="2521" extrusionOk="0">
                  <a:moveTo>
                    <a:pt x="1252" y="0"/>
                  </a:moveTo>
                  <a:cubicBezTo>
                    <a:pt x="1171" y="0"/>
                    <a:pt x="1090" y="52"/>
                    <a:pt x="1067" y="157"/>
                  </a:cubicBezTo>
                  <a:lnTo>
                    <a:pt x="788" y="1176"/>
                  </a:lnTo>
                  <a:cubicBezTo>
                    <a:pt x="761" y="1244"/>
                    <a:pt x="695" y="1280"/>
                    <a:pt x="631" y="1280"/>
                  </a:cubicBezTo>
                  <a:cubicBezTo>
                    <a:pt x="585" y="1280"/>
                    <a:pt x="539" y="1261"/>
                    <a:pt x="510" y="1223"/>
                  </a:cubicBezTo>
                  <a:lnTo>
                    <a:pt x="325" y="991"/>
                  </a:lnTo>
                  <a:lnTo>
                    <a:pt x="348" y="991"/>
                  </a:lnTo>
                  <a:cubicBezTo>
                    <a:pt x="306" y="941"/>
                    <a:pt x="249" y="918"/>
                    <a:pt x="193" y="918"/>
                  </a:cubicBezTo>
                  <a:cubicBezTo>
                    <a:pt x="95" y="918"/>
                    <a:pt x="0" y="989"/>
                    <a:pt x="0" y="1107"/>
                  </a:cubicBezTo>
                  <a:lnTo>
                    <a:pt x="0" y="1269"/>
                  </a:lnTo>
                  <a:cubicBezTo>
                    <a:pt x="0" y="2103"/>
                    <a:pt x="626" y="2521"/>
                    <a:pt x="1252" y="2521"/>
                  </a:cubicBezTo>
                  <a:cubicBezTo>
                    <a:pt x="1878" y="2521"/>
                    <a:pt x="2503" y="2103"/>
                    <a:pt x="2503" y="1269"/>
                  </a:cubicBezTo>
                  <a:lnTo>
                    <a:pt x="2503" y="1084"/>
                  </a:lnTo>
                  <a:cubicBezTo>
                    <a:pt x="2503" y="977"/>
                    <a:pt x="2403" y="900"/>
                    <a:pt x="2307" y="900"/>
                  </a:cubicBezTo>
                  <a:cubicBezTo>
                    <a:pt x="2258" y="900"/>
                    <a:pt x="2211" y="920"/>
                    <a:pt x="2179" y="968"/>
                  </a:cubicBezTo>
                  <a:lnTo>
                    <a:pt x="1994" y="1223"/>
                  </a:lnTo>
                  <a:cubicBezTo>
                    <a:pt x="1966" y="1260"/>
                    <a:pt x="1923" y="1278"/>
                    <a:pt x="1879" y="1278"/>
                  </a:cubicBezTo>
                  <a:cubicBezTo>
                    <a:pt x="1813" y="1278"/>
                    <a:pt x="1743" y="1237"/>
                    <a:pt x="1715" y="1153"/>
                  </a:cubicBezTo>
                  <a:lnTo>
                    <a:pt x="1437" y="157"/>
                  </a:lnTo>
                  <a:cubicBezTo>
                    <a:pt x="1414" y="52"/>
                    <a:pt x="1333" y="0"/>
                    <a:pt x="1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3526513" y="2137925"/>
              <a:ext cx="45800" cy="61550"/>
            </a:xfrm>
            <a:custGeom>
              <a:avLst/>
              <a:gdLst/>
              <a:ahLst/>
              <a:cxnLst/>
              <a:rect l="l" t="t" r="r" b="b"/>
              <a:pathLst>
                <a:path w="1832" h="2462" extrusionOk="0">
                  <a:moveTo>
                    <a:pt x="696" y="0"/>
                  </a:moveTo>
                  <a:lnTo>
                    <a:pt x="696" y="1205"/>
                  </a:lnTo>
                  <a:cubicBezTo>
                    <a:pt x="696" y="1669"/>
                    <a:pt x="418" y="2109"/>
                    <a:pt x="1" y="2318"/>
                  </a:cubicBezTo>
                  <a:cubicBezTo>
                    <a:pt x="188" y="2416"/>
                    <a:pt x="384" y="2462"/>
                    <a:pt x="574" y="2462"/>
                  </a:cubicBezTo>
                  <a:cubicBezTo>
                    <a:pt x="1232" y="2462"/>
                    <a:pt x="1831" y="1924"/>
                    <a:pt x="1831" y="1205"/>
                  </a:cubicBezTo>
                  <a:lnTo>
                    <a:pt x="1831" y="1043"/>
                  </a:lnTo>
                  <a:cubicBezTo>
                    <a:pt x="1831" y="925"/>
                    <a:pt x="1737" y="854"/>
                    <a:pt x="1645" y="854"/>
                  </a:cubicBezTo>
                  <a:cubicBezTo>
                    <a:pt x="1592" y="854"/>
                    <a:pt x="1541" y="877"/>
                    <a:pt x="1507" y="927"/>
                  </a:cubicBezTo>
                  <a:lnTo>
                    <a:pt x="1322" y="1182"/>
                  </a:lnTo>
                  <a:cubicBezTo>
                    <a:pt x="1288" y="1216"/>
                    <a:pt x="1244" y="1231"/>
                    <a:pt x="1202" y="1231"/>
                  </a:cubicBezTo>
                  <a:cubicBezTo>
                    <a:pt x="1128" y="1231"/>
                    <a:pt x="1058" y="1186"/>
                    <a:pt x="1043" y="1112"/>
                  </a:cubicBezTo>
                  <a:lnTo>
                    <a:pt x="765" y="93"/>
                  </a:lnTo>
                  <a:cubicBezTo>
                    <a:pt x="742" y="70"/>
                    <a:pt x="719" y="23"/>
                    <a:pt x="6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3367388" y="2136325"/>
              <a:ext cx="62975" cy="63025"/>
            </a:xfrm>
            <a:custGeom>
              <a:avLst/>
              <a:gdLst/>
              <a:ahLst/>
              <a:cxnLst/>
              <a:rect l="l" t="t" r="r" b="b"/>
              <a:pathLst>
                <a:path w="2519" h="2521" extrusionOk="0">
                  <a:moveTo>
                    <a:pt x="1267" y="0"/>
                  </a:moveTo>
                  <a:cubicBezTo>
                    <a:pt x="1186" y="0"/>
                    <a:pt x="1105" y="52"/>
                    <a:pt x="1082" y="157"/>
                  </a:cubicBezTo>
                  <a:lnTo>
                    <a:pt x="780" y="1176"/>
                  </a:lnTo>
                  <a:cubicBezTo>
                    <a:pt x="767" y="1244"/>
                    <a:pt x="706" y="1280"/>
                    <a:pt x="644" y="1280"/>
                  </a:cubicBezTo>
                  <a:cubicBezTo>
                    <a:pt x="600" y="1280"/>
                    <a:pt x="554" y="1261"/>
                    <a:pt x="525" y="1223"/>
                  </a:cubicBezTo>
                  <a:lnTo>
                    <a:pt x="340" y="991"/>
                  </a:lnTo>
                  <a:cubicBezTo>
                    <a:pt x="298" y="941"/>
                    <a:pt x="241" y="918"/>
                    <a:pt x="186" y="918"/>
                  </a:cubicBezTo>
                  <a:cubicBezTo>
                    <a:pt x="90" y="918"/>
                    <a:pt x="1" y="989"/>
                    <a:pt x="16" y="1107"/>
                  </a:cubicBezTo>
                  <a:lnTo>
                    <a:pt x="16" y="1269"/>
                  </a:lnTo>
                  <a:cubicBezTo>
                    <a:pt x="16" y="2103"/>
                    <a:pt x="641" y="2521"/>
                    <a:pt x="1267" y="2521"/>
                  </a:cubicBezTo>
                  <a:cubicBezTo>
                    <a:pt x="1893" y="2521"/>
                    <a:pt x="2518" y="2103"/>
                    <a:pt x="2518" y="1269"/>
                  </a:cubicBezTo>
                  <a:lnTo>
                    <a:pt x="2518" y="1084"/>
                  </a:lnTo>
                  <a:cubicBezTo>
                    <a:pt x="2518" y="977"/>
                    <a:pt x="2418" y="900"/>
                    <a:pt x="2322" y="900"/>
                  </a:cubicBezTo>
                  <a:cubicBezTo>
                    <a:pt x="2273" y="900"/>
                    <a:pt x="2226" y="920"/>
                    <a:pt x="2194" y="968"/>
                  </a:cubicBezTo>
                  <a:lnTo>
                    <a:pt x="2009" y="1223"/>
                  </a:lnTo>
                  <a:cubicBezTo>
                    <a:pt x="1972" y="1260"/>
                    <a:pt x="1927" y="1278"/>
                    <a:pt x="1884" y="1278"/>
                  </a:cubicBezTo>
                  <a:cubicBezTo>
                    <a:pt x="1820" y="1278"/>
                    <a:pt x="1758" y="1237"/>
                    <a:pt x="1731" y="1153"/>
                  </a:cubicBezTo>
                  <a:lnTo>
                    <a:pt x="1452" y="157"/>
                  </a:lnTo>
                  <a:cubicBezTo>
                    <a:pt x="1429" y="52"/>
                    <a:pt x="1348" y="0"/>
                    <a:pt x="12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7"/>
            <p:cNvSpPr/>
            <p:nvPr/>
          </p:nvSpPr>
          <p:spPr>
            <a:xfrm>
              <a:off x="3384563" y="2137925"/>
              <a:ext cx="45800" cy="61550"/>
            </a:xfrm>
            <a:custGeom>
              <a:avLst/>
              <a:gdLst/>
              <a:ahLst/>
              <a:cxnLst/>
              <a:rect l="l" t="t" r="r" b="b"/>
              <a:pathLst>
                <a:path w="1832" h="2462" extrusionOk="0">
                  <a:moveTo>
                    <a:pt x="696" y="0"/>
                  </a:moveTo>
                  <a:lnTo>
                    <a:pt x="696" y="1205"/>
                  </a:lnTo>
                  <a:cubicBezTo>
                    <a:pt x="696" y="1669"/>
                    <a:pt x="418" y="2109"/>
                    <a:pt x="1" y="2318"/>
                  </a:cubicBezTo>
                  <a:cubicBezTo>
                    <a:pt x="188" y="2416"/>
                    <a:pt x="384" y="2462"/>
                    <a:pt x="574" y="2462"/>
                  </a:cubicBezTo>
                  <a:cubicBezTo>
                    <a:pt x="1232" y="2462"/>
                    <a:pt x="1831" y="1924"/>
                    <a:pt x="1831" y="1205"/>
                  </a:cubicBezTo>
                  <a:lnTo>
                    <a:pt x="1831" y="1043"/>
                  </a:lnTo>
                  <a:cubicBezTo>
                    <a:pt x="1831" y="925"/>
                    <a:pt x="1737" y="854"/>
                    <a:pt x="1639" y="854"/>
                  </a:cubicBezTo>
                  <a:cubicBezTo>
                    <a:pt x="1583" y="854"/>
                    <a:pt x="1526" y="877"/>
                    <a:pt x="1484" y="927"/>
                  </a:cubicBezTo>
                  <a:lnTo>
                    <a:pt x="1322" y="1182"/>
                  </a:lnTo>
                  <a:cubicBezTo>
                    <a:pt x="1288" y="1216"/>
                    <a:pt x="1244" y="1231"/>
                    <a:pt x="1202" y="1231"/>
                  </a:cubicBezTo>
                  <a:cubicBezTo>
                    <a:pt x="1129" y="1231"/>
                    <a:pt x="1058" y="1186"/>
                    <a:pt x="1044" y="1112"/>
                  </a:cubicBezTo>
                  <a:lnTo>
                    <a:pt x="765" y="93"/>
                  </a:lnTo>
                  <a:cubicBezTo>
                    <a:pt x="742" y="70"/>
                    <a:pt x="719" y="23"/>
                    <a:pt x="6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3256513" y="2043325"/>
              <a:ext cx="104325" cy="116050"/>
            </a:xfrm>
            <a:custGeom>
              <a:avLst/>
              <a:gdLst/>
              <a:ahLst/>
              <a:cxnLst/>
              <a:rect l="l" t="t" r="r" b="b"/>
              <a:pathLst>
                <a:path w="4173" h="4642" extrusionOk="0">
                  <a:moveTo>
                    <a:pt x="2087" y="1"/>
                  </a:moveTo>
                  <a:cubicBezTo>
                    <a:pt x="2017" y="1"/>
                    <a:pt x="1948" y="41"/>
                    <a:pt x="1924" y="122"/>
                  </a:cubicBezTo>
                  <a:lnTo>
                    <a:pt x="1415" y="1907"/>
                  </a:lnTo>
                  <a:cubicBezTo>
                    <a:pt x="1380" y="2011"/>
                    <a:pt x="1281" y="2063"/>
                    <a:pt x="1183" y="2063"/>
                  </a:cubicBezTo>
                  <a:cubicBezTo>
                    <a:pt x="1084" y="2063"/>
                    <a:pt x="986" y="2011"/>
                    <a:pt x="951" y="1907"/>
                  </a:cubicBezTo>
                  <a:lnTo>
                    <a:pt x="719" y="1119"/>
                  </a:lnTo>
                  <a:cubicBezTo>
                    <a:pt x="694" y="1044"/>
                    <a:pt x="628" y="1002"/>
                    <a:pt x="562" y="1002"/>
                  </a:cubicBezTo>
                  <a:cubicBezTo>
                    <a:pt x="506" y="1002"/>
                    <a:pt x="450" y="1032"/>
                    <a:pt x="418" y="1096"/>
                  </a:cubicBezTo>
                  <a:lnTo>
                    <a:pt x="256" y="1490"/>
                  </a:lnTo>
                  <a:cubicBezTo>
                    <a:pt x="94" y="1814"/>
                    <a:pt x="1" y="2185"/>
                    <a:pt x="1" y="2556"/>
                  </a:cubicBezTo>
                  <a:cubicBezTo>
                    <a:pt x="1" y="3715"/>
                    <a:pt x="951" y="4642"/>
                    <a:pt x="2087" y="4642"/>
                  </a:cubicBezTo>
                  <a:cubicBezTo>
                    <a:pt x="3245" y="4642"/>
                    <a:pt x="4172" y="3715"/>
                    <a:pt x="4172" y="2556"/>
                  </a:cubicBezTo>
                  <a:cubicBezTo>
                    <a:pt x="4172" y="2185"/>
                    <a:pt x="4103" y="1814"/>
                    <a:pt x="3941" y="1490"/>
                  </a:cubicBezTo>
                  <a:lnTo>
                    <a:pt x="3778" y="1096"/>
                  </a:lnTo>
                  <a:cubicBezTo>
                    <a:pt x="3747" y="1032"/>
                    <a:pt x="3685" y="1002"/>
                    <a:pt x="3624" y="1002"/>
                  </a:cubicBezTo>
                  <a:cubicBezTo>
                    <a:pt x="3552" y="1002"/>
                    <a:pt x="3479" y="1044"/>
                    <a:pt x="3454" y="1119"/>
                  </a:cubicBezTo>
                  <a:lnTo>
                    <a:pt x="3222" y="1907"/>
                  </a:lnTo>
                  <a:cubicBezTo>
                    <a:pt x="3187" y="2023"/>
                    <a:pt x="3089" y="2081"/>
                    <a:pt x="2991" y="2081"/>
                  </a:cubicBezTo>
                  <a:cubicBezTo>
                    <a:pt x="2892" y="2081"/>
                    <a:pt x="2794" y="2023"/>
                    <a:pt x="2759" y="1907"/>
                  </a:cubicBezTo>
                  <a:lnTo>
                    <a:pt x="2249" y="122"/>
                  </a:lnTo>
                  <a:cubicBezTo>
                    <a:pt x="2226" y="41"/>
                    <a:pt x="2156" y="1"/>
                    <a:pt x="2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3294763" y="2068375"/>
              <a:ext cx="66075" cy="91225"/>
            </a:xfrm>
            <a:custGeom>
              <a:avLst/>
              <a:gdLst/>
              <a:ahLst/>
              <a:cxnLst/>
              <a:rect l="l" t="t" r="r" b="b"/>
              <a:pathLst>
                <a:path w="2643" h="3649" extrusionOk="0">
                  <a:moveTo>
                    <a:pt x="2094" y="0"/>
                  </a:moveTo>
                  <a:cubicBezTo>
                    <a:pt x="2022" y="0"/>
                    <a:pt x="1949" y="42"/>
                    <a:pt x="1924" y="117"/>
                  </a:cubicBezTo>
                  <a:lnTo>
                    <a:pt x="1692" y="905"/>
                  </a:lnTo>
                  <a:cubicBezTo>
                    <a:pt x="1669" y="998"/>
                    <a:pt x="1576" y="1067"/>
                    <a:pt x="1461" y="1067"/>
                  </a:cubicBezTo>
                  <a:cubicBezTo>
                    <a:pt x="1484" y="1229"/>
                    <a:pt x="1507" y="1392"/>
                    <a:pt x="1507" y="1554"/>
                  </a:cubicBezTo>
                  <a:cubicBezTo>
                    <a:pt x="1507" y="2504"/>
                    <a:pt x="881" y="3315"/>
                    <a:pt x="0" y="3570"/>
                  </a:cubicBezTo>
                  <a:cubicBezTo>
                    <a:pt x="189" y="3623"/>
                    <a:pt x="378" y="3648"/>
                    <a:pt x="563" y="3648"/>
                  </a:cubicBezTo>
                  <a:cubicBezTo>
                    <a:pt x="1672" y="3648"/>
                    <a:pt x="2642" y="2746"/>
                    <a:pt x="2642" y="1554"/>
                  </a:cubicBezTo>
                  <a:cubicBezTo>
                    <a:pt x="2642" y="1183"/>
                    <a:pt x="2573" y="812"/>
                    <a:pt x="2411" y="488"/>
                  </a:cubicBezTo>
                  <a:lnTo>
                    <a:pt x="2248" y="94"/>
                  </a:lnTo>
                  <a:cubicBezTo>
                    <a:pt x="2217" y="30"/>
                    <a:pt x="2155" y="0"/>
                    <a:pt x="2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3578663" y="2043325"/>
              <a:ext cx="104300" cy="116050"/>
            </a:xfrm>
            <a:custGeom>
              <a:avLst/>
              <a:gdLst/>
              <a:ahLst/>
              <a:cxnLst/>
              <a:rect l="l" t="t" r="r" b="b"/>
              <a:pathLst>
                <a:path w="4172" h="4642" extrusionOk="0">
                  <a:moveTo>
                    <a:pt x="2086" y="1"/>
                  </a:moveTo>
                  <a:cubicBezTo>
                    <a:pt x="2017" y="1"/>
                    <a:pt x="1947" y="41"/>
                    <a:pt x="1924" y="122"/>
                  </a:cubicBezTo>
                  <a:lnTo>
                    <a:pt x="1414" y="1907"/>
                  </a:lnTo>
                  <a:cubicBezTo>
                    <a:pt x="1379" y="2023"/>
                    <a:pt x="1281" y="2081"/>
                    <a:pt x="1182" y="2081"/>
                  </a:cubicBezTo>
                  <a:cubicBezTo>
                    <a:pt x="1084" y="2081"/>
                    <a:pt x="985" y="2023"/>
                    <a:pt x="950" y="1907"/>
                  </a:cubicBezTo>
                  <a:lnTo>
                    <a:pt x="719" y="1119"/>
                  </a:lnTo>
                  <a:cubicBezTo>
                    <a:pt x="694" y="1044"/>
                    <a:pt x="621" y="1002"/>
                    <a:pt x="552" y="1002"/>
                  </a:cubicBezTo>
                  <a:cubicBezTo>
                    <a:pt x="494" y="1002"/>
                    <a:pt x="439" y="1032"/>
                    <a:pt x="417" y="1096"/>
                  </a:cubicBezTo>
                  <a:lnTo>
                    <a:pt x="232" y="1490"/>
                  </a:lnTo>
                  <a:cubicBezTo>
                    <a:pt x="70" y="1814"/>
                    <a:pt x="0" y="2185"/>
                    <a:pt x="0" y="2556"/>
                  </a:cubicBezTo>
                  <a:cubicBezTo>
                    <a:pt x="0" y="3715"/>
                    <a:pt x="927" y="4642"/>
                    <a:pt x="2086" y="4642"/>
                  </a:cubicBezTo>
                  <a:cubicBezTo>
                    <a:pt x="3245" y="4642"/>
                    <a:pt x="4172" y="3715"/>
                    <a:pt x="4172" y="2556"/>
                  </a:cubicBezTo>
                  <a:cubicBezTo>
                    <a:pt x="4172" y="2185"/>
                    <a:pt x="4079" y="1814"/>
                    <a:pt x="3940" y="1490"/>
                  </a:cubicBezTo>
                  <a:lnTo>
                    <a:pt x="3755" y="1096"/>
                  </a:lnTo>
                  <a:cubicBezTo>
                    <a:pt x="3723" y="1032"/>
                    <a:pt x="3667" y="1002"/>
                    <a:pt x="3611" y="1002"/>
                  </a:cubicBezTo>
                  <a:cubicBezTo>
                    <a:pt x="3544" y="1002"/>
                    <a:pt x="3479" y="1044"/>
                    <a:pt x="3453" y="1119"/>
                  </a:cubicBezTo>
                  <a:lnTo>
                    <a:pt x="3222" y="1907"/>
                  </a:lnTo>
                  <a:cubicBezTo>
                    <a:pt x="3187" y="2011"/>
                    <a:pt x="3088" y="2063"/>
                    <a:pt x="2990" y="2063"/>
                  </a:cubicBezTo>
                  <a:cubicBezTo>
                    <a:pt x="2891" y="2063"/>
                    <a:pt x="2793" y="2011"/>
                    <a:pt x="2758" y="1907"/>
                  </a:cubicBezTo>
                  <a:lnTo>
                    <a:pt x="2248" y="122"/>
                  </a:lnTo>
                  <a:cubicBezTo>
                    <a:pt x="2225" y="41"/>
                    <a:pt x="2156" y="1"/>
                    <a:pt x="2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3616888" y="2068375"/>
              <a:ext cx="66075" cy="91225"/>
            </a:xfrm>
            <a:custGeom>
              <a:avLst/>
              <a:gdLst/>
              <a:ahLst/>
              <a:cxnLst/>
              <a:rect l="l" t="t" r="r" b="b"/>
              <a:pathLst>
                <a:path w="2643" h="3649" extrusionOk="0">
                  <a:moveTo>
                    <a:pt x="2091" y="0"/>
                  </a:moveTo>
                  <a:cubicBezTo>
                    <a:pt x="2022" y="0"/>
                    <a:pt x="1950" y="42"/>
                    <a:pt x="1924" y="117"/>
                  </a:cubicBezTo>
                  <a:lnTo>
                    <a:pt x="1693" y="905"/>
                  </a:lnTo>
                  <a:cubicBezTo>
                    <a:pt x="1669" y="998"/>
                    <a:pt x="1554" y="1067"/>
                    <a:pt x="1461" y="1067"/>
                  </a:cubicBezTo>
                  <a:cubicBezTo>
                    <a:pt x="1484" y="1229"/>
                    <a:pt x="1507" y="1392"/>
                    <a:pt x="1507" y="1554"/>
                  </a:cubicBezTo>
                  <a:cubicBezTo>
                    <a:pt x="1507" y="2504"/>
                    <a:pt x="882" y="3315"/>
                    <a:pt x="1" y="3570"/>
                  </a:cubicBezTo>
                  <a:cubicBezTo>
                    <a:pt x="190" y="3623"/>
                    <a:pt x="378" y="3648"/>
                    <a:pt x="563" y="3648"/>
                  </a:cubicBezTo>
                  <a:cubicBezTo>
                    <a:pt x="1672" y="3648"/>
                    <a:pt x="2643" y="2746"/>
                    <a:pt x="2643" y="1554"/>
                  </a:cubicBezTo>
                  <a:cubicBezTo>
                    <a:pt x="2643" y="1183"/>
                    <a:pt x="2550" y="812"/>
                    <a:pt x="2411" y="488"/>
                  </a:cubicBezTo>
                  <a:lnTo>
                    <a:pt x="2226" y="94"/>
                  </a:lnTo>
                  <a:cubicBezTo>
                    <a:pt x="2204" y="30"/>
                    <a:pt x="2149" y="0"/>
                    <a:pt x="20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3410638" y="2002925"/>
              <a:ext cx="117650" cy="130950"/>
            </a:xfrm>
            <a:custGeom>
              <a:avLst/>
              <a:gdLst/>
              <a:ahLst/>
              <a:cxnLst/>
              <a:rect l="l" t="t" r="r" b="b"/>
              <a:pathLst>
                <a:path w="4706" h="5238" extrusionOk="0">
                  <a:moveTo>
                    <a:pt x="2364" y="0"/>
                  </a:moveTo>
                  <a:cubicBezTo>
                    <a:pt x="2283" y="0"/>
                    <a:pt x="2202" y="47"/>
                    <a:pt x="2179" y="139"/>
                  </a:cubicBezTo>
                  <a:lnTo>
                    <a:pt x="1600" y="2156"/>
                  </a:lnTo>
                  <a:cubicBezTo>
                    <a:pt x="1565" y="2283"/>
                    <a:pt x="1455" y="2347"/>
                    <a:pt x="1345" y="2347"/>
                  </a:cubicBezTo>
                  <a:cubicBezTo>
                    <a:pt x="1235" y="2347"/>
                    <a:pt x="1125" y="2283"/>
                    <a:pt x="1090" y="2156"/>
                  </a:cubicBezTo>
                  <a:lnTo>
                    <a:pt x="835" y="1275"/>
                  </a:lnTo>
                  <a:cubicBezTo>
                    <a:pt x="810" y="1188"/>
                    <a:pt x="732" y="1141"/>
                    <a:pt x="654" y="1141"/>
                  </a:cubicBezTo>
                  <a:cubicBezTo>
                    <a:pt x="587" y="1141"/>
                    <a:pt x="519" y="1176"/>
                    <a:pt x="487" y="1252"/>
                  </a:cubicBezTo>
                  <a:lnTo>
                    <a:pt x="279" y="1692"/>
                  </a:lnTo>
                  <a:lnTo>
                    <a:pt x="279" y="1669"/>
                  </a:lnTo>
                  <a:cubicBezTo>
                    <a:pt x="93" y="2063"/>
                    <a:pt x="24" y="2480"/>
                    <a:pt x="24" y="2897"/>
                  </a:cubicBezTo>
                  <a:cubicBezTo>
                    <a:pt x="1" y="4195"/>
                    <a:pt x="1067" y="5238"/>
                    <a:pt x="2364" y="5238"/>
                  </a:cubicBezTo>
                  <a:cubicBezTo>
                    <a:pt x="3639" y="5238"/>
                    <a:pt x="4705" y="4195"/>
                    <a:pt x="4705" y="2897"/>
                  </a:cubicBezTo>
                  <a:cubicBezTo>
                    <a:pt x="4705" y="2480"/>
                    <a:pt x="4612" y="2063"/>
                    <a:pt x="4427" y="1669"/>
                  </a:cubicBezTo>
                  <a:lnTo>
                    <a:pt x="4242" y="1252"/>
                  </a:lnTo>
                  <a:cubicBezTo>
                    <a:pt x="4209" y="1176"/>
                    <a:pt x="4142" y="1141"/>
                    <a:pt x="4075" y="1141"/>
                  </a:cubicBezTo>
                  <a:cubicBezTo>
                    <a:pt x="3997" y="1141"/>
                    <a:pt x="3919" y="1188"/>
                    <a:pt x="3894" y="1275"/>
                  </a:cubicBezTo>
                  <a:lnTo>
                    <a:pt x="3639" y="2132"/>
                  </a:lnTo>
                  <a:cubicBezTo>
                    <a:pt x="3593" y="2260"/>
                    <a:pt x="3483" y="2324"/>
                    <a:pt x="3375" y="2324"/>
                  </a:cubicBezTo>
                  <a:cubicBezTo>
                    <a:pt x="3268" y="2324"/>
                    <a:pt x="3164" y="2260"/>
                    <a:pt x="3129" y="2132"/>
                  </a:cubicBezTo>
                  <a:lnTo>
                    <a:pt x="2550" y="139"/>
                  </a:lnTo>
                  <a:cubicBezTo>
                    <a:pt x="2527" y="47"/>
                    <a:pt x="2445" y="0"/>
                    <a:pt x="2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3455838" y="2031800"/>
              <a:ext cx="72450" cy="102150"/>
            </a:xfrm>
            <a:custGeom>
              <a:avLst/>
              <a:gdLst/>
              <a:ahLst/>
              <a:cxnLst/>
              <a:rect l="l" t="t" r="r" b="b"/>
              <a:pathLst>
                <a:path w="2898" h="4086" extrusionOk="0">
                  <a:moveTo>
                    <a:pt x="2258" y="1"/>
                  </a:moveTo>
                  <a:cubicBezTo>
                    <a:pt x="2183" y="1"/>
                    <a:pt x="2110" y="47"/>
                    <a:pt x="2086" y="143"/>
                  </a:cubicBezTo>
                  <a:lnTo>
                    <a:pt x="1831" y="1001"/>
                  </a:lnTo>
                  <a:cubicBezTo>
                    <a:pt x="1808" y="1070"/>
                    <a:pt x="1761" y="1140"/>
                    <a:pt x="1715" y="1163"/>
                  </a:cubicBezTo>
                  <a:cubicBezTo>
                    <a:pt x="1738" y="1348"/>
                    <a:pt x="1761" y="1557"/>
                    <a:pt x="1761" y="1742"/>
                  </a:cubicBezTo>
                  <a:cubicBezTo>
                    <a:pt x="1761" y="2808"/>
                    <a:pt x="1043" y="3758"/>
                    <a:pt x="0" y="4013"/>
                  </a:cubicBezTo>
                  <a:cubicBezTo>
                    <a:pt x="192" y="4062"/>
                    <a:pt x="383" y="4085"/>
                    <a:pt x="570" y="4085"/>
                  </a:cubicBezTo>
                  <a:cubicBezTo>
                    <a:pt x="1809" y="4085"/>
                    <a:pt x="2891" y="3077"/>
                    <a:pt x="2897" y="1753"/>
                  </a:cubicBezTo>
                  <a:lnTo>
                    <a:pt x="2897" y="1753"/>
                  </a:lnTo>
                  <a:cubicBezTo>
                    <a:pt x="2897" y="1757"/>
                    <a:pt x="2897" y="1761"/>
                    <a:pt x="2897" y="1765"/>
                  </a:cubicBezTo>
                  <a:lnTo>
                    <a:pt x="2897" y="1742"/>
                  </a:lnTo>
                  <a:cubicBezTo>
                    <a:pt x="2897" y="1746"/>
                    <a:pt x="2897" y="1749"/>
                    <a:pt x="2897" y="1753"/>
                  </a:cubicBezTo>
                  <a:lnTo>
                    <a:pt x="2897" y="1753"/>
                  </a:lnTo>
                  <a:cubicBezTo>
                    <a:pt x="2895" y="1318"/>
                    <a:pt x="2803" y="927"/>
                    <a:pt x="2642" y="537"/>
                  </a:cubicBezTo>
                  <a:lnTo>
                    <a:pt x="2434" y="120"/>
                  </a:lnTo>
                  <a:cubicBezTo>
                    <a:pt x="2400" y="41"/>
                    <a:pt x="2328" y="1"/>
                    <a:pt x="22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3455838" y="2273200"/>
              <a:ext cx="28975" cy="44925"/>
            </a:xfrm>
            <a:custGeom>
              <a:avLst/>
              <a:gdLst/>
              <a:ahLst/>
              <a:cxnLst/>
              <a:rect l="l" t="t" r="r" b="b"/>
              <a:pathLst>
                <a:path w="1159" h="1797" extrusionOk="0">
                  <a:moveTo>
                    <a:pt x="580" y="0"/>
                  </a:moveTo>
                  <a:cubicBezTo>
                    <a:pt x="325" y="0"/>
                    <a:pt x="70" y="151"/>
                    <a:pt x="0" y="452"/>
                  </a:cubicBezTo>
                  <a:lnTo>
                    <a:pt x="0" y="1217"/>
                  </a:lnTo>
                  <a:cubicBezTo>
                    <a:pt x="0" y="1542"/>
                    <a:pt x="278" y="1796"/>
                    <a:pt x="580" y="1796"/>
                  </a:cubicBezTo>
                  <a:cubicBezTo>
                    <a:pt x="881" y="1796"/>
                    <a:pt x="1159" y="1542"/>
                    <a:pt x="1159" y="1217"/>
                  </a:cubicBezTo>
                  <a:lnTo>
                    <a:pt x="1159" y="452"/>
                  </a:lnTo>
                  <a:cubicBezTo>
                    <a:pt x="1089" y="151"/>
                    <a:pt x="834" y="0"/>
                    <a:pt x="5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3234513" y="2396900"/>
              <a:ext cx="470475" cy="28400"/>
            </a:xfrm>
            <a:custGeom>
              <a:avLst/>
              <a:gdLst/>
              <a:ahLst/>
              <a:cxnLst/>
              <a:rect l="l" t="t" r="r" b="b"/>
              <a:pathLst>
                <a:path w="18819" h="1136" extrusionOk="0">
                  <a:moveTo>
                    <a:pt x="186" y="0"/>
                  </a:moveTo>
                  <a:cubicBezTo>
                    <a:pt x="93" y="0"/>
                    <a:pt x="0" y="93"/>
                    <a:pt x="0" y="186"/>
                  </a:cubicBezTo>
                  <a:lnTo>
                    <a:pt x="0" y="950"/>
                  </a:lnTo>
                  <a:cubicBezTo>
                    <a:pt x="0" y="1043"/>
                    <a:pt x="93" y="1136"/>
                    <a:pt x="186" y="1136"/>
                  </a:cubicBezTo>
                  <a:lnTo>
                    <a:pt x="18633" y="1136"/>
                  </a:lnTo>
                  <a:cubicBezTo>
                    <a:pt x="18749" y="1136"/>
                    <a:pt x="18819" y="1043"/>
                    <a:pt x="18819" y="950"/>
                  </a:cubicBezTo>
                  <a:lnTo>
                    <a:pt x="18819" y="186"/>
                  </a:lnTo>
                  <a:cubicBezTo>
                    <a:pt x="18819" y="93"/>
                    <a:pt x="18749" y="0"/>
                    <a:pt x="18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3671938" y="2396900"/>
              <a:ext cx="33050" cy="28400"/>
            </a:xfrm>
            <a:custGeom>
              <a:avLst/>
              <a:gdLst/>
              <a:ahLst/>
              <a:cxnLst/>
              <a:rect l="l" t="t" r="r" b="b"/>
              <a:pathLst>
                <a:path w="1322" h="1136" extrusionOk="0">
                  <a:moveTo>
                    <a:pt x="1" y="0"/>
                  </a:moveTo>
                  <a:cubicBezTo>
                    <a:pt x="116" y="0"/>
                    <a:pt x="186" y="93"/>
                    <a:pt x="186" y="186"/>
                  </a:cubicBezTo>
                  <a:lnTo>
                    <a:pt x="186" y="950"/>
                  </a:lnTo>
                  <a:cubicBezTo>
                    <a:pt x="186" y="1043"/>
                    <a:pt x="116" y="1136"/>
                    <a:pt x="1" y="1136"/>
                  </a:cubicBezTo>
                  <a:lnTo>
                    <a:pt x="1136" y="1136"/>
                  </a:lnTo>
                  <a:cubicBezTo>
                    <a:pt x="1252" y="1136"/>
                    <a:pt x="1322" y="1043"/>
                    <a:pt x="1322" y="950"/>
                  </a:cubicBezTo>
                  <a:lnTo>
                    <a:pt x="1322" y="186"/>
                  </a:lnTo>
                  <a:cubicBezTo>
                    <a:pt x="1322" y="93"/>
                    <a:pt x="1252"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1" name="Google Shape;2861;p57"/>
          <p:cNvGrpSpPr/>
          <p:nvPr/>
        </p:nvGrpSpPr>
        <p:grpSpPr>
          <a:xfrm>
            <a:off x="4009138" y="1978475"/>
            <a:ext cx="399225" cy="471175"/>
            <a:chOff x="4009138" y="1978475"/>
            <a:chExt cx="399225" cy="471175"/>
          </a:xfrm>
        </p:grpSpPr>
        <p:sp>
          <p:nvSpPr>
            <p:cNvPr id="2862" name="Google Shape;2862;p57"/>
            <p:cNvSpPr/>
            <p:nvPr/>
          </p:nvSpPr>
          <p:spPr>
            <a:xfrm>
              <a:off x="4310988" y="2190625"/>
              <a:ext cx="42900" cy="37700"/>
            </a:xfrm>
            <a:custGeom>
              <a:avLst/>
              <a:gdLst/>
              <a:ahLst/>
              <a:cxnLst/>
              <a:rect l="l" t="t" r="r" b="b"/>
              <a:pathLst>
                <a:path w="1716" h="1508" extrusionOk="0">
                  <a:moveTo>
                    <a:pt x="186" y="1"/>
                  </a:moveTo>
                  <a:cubicBezTo>
                    <a:pt x="93" y="1"/>
                    <a:pt x="1" y="94"/>
                    <a:pt x="1" y="186"/>
                  </a:cubicBezTo>
                  <a:lnTo>
                    <a:pt x="1" y="1137"/>
                  </a:lnTo>
                  <a:lnTo>
                    <a:pt x="1716" y="1507"/>
                  </a:lnTo>
                  <a:lnTo>
                    <a:pt x="1716" y="186"/>
                  </a:lnTo>
                  <a:cubicBezTo>
                    <a:pt x="1716" y="94"/>
                    <a:pt x="1646" y="1"/>
                    <a:pt x="15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4347488" y="2190625"/>
              <a:ext cx="32475" cy="37700"/>
            </a:xfrm>
            <a:custGeom>
              <a:avLst/>
              <a:gdLst/>
              <a:ahLst/>
              <a:cxnLst/>
              <a:rect l="l" t="t" r="r" b="b"/>
              <a:pathLst>
                <a:path w="1299" h="1508" extrusionOk="0">
                  <a:moveTo>
                    <a:pt x="1" y="1"/>
                  </a:moveTo>
                  <a:cubicBezTo>
                    <a:pt x="93" y="1"/>
                    <a:pt x="186" y="94"/>
                    <a:pt x="186" y="186"/>
                  </a:cubicBezTo>
                  <a:lnTo>
                    <a:pt x="186" y="1507"/>
                  </a:lnTo>
                  <a:lnTo>
                    <a:pt x="1299" y="1137"/>
                  </a:lnTo>
                  <a:lnTo>
                    <a:pt x="1299" y="186"/>
                  </a:lnTo>
                  <a:cubicBezTo>
                    <a:pt x="1299" y="94"/>
                    <a:pt x="1206" y="1"/>
                    <a:pt x="1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4138913" y="2370675"/>
              <a:ext cx="214400" cy="78975"/>
            </a:xfrm>
            <a:custGeom>
              <a:avLst/>
              <a:gdLst/>
              <a:ahLst/>
              <a:cxnLst/>
              <a:rect l="l" t="t" r="r" b="b"/>
              <a:pathLst>
                <a:path w="8576" h="3159" extrusionOk="0">
                  <a:moveTo>
                    <a:pt x="325" y="1"/>
                  </a:moveTo>
                  <a:cubicBezTo>
                    <a:pt x="163" y="1"/>
                    <a:pt x="1" y="88"/>
                    <a:pt x="47" y="261"/>
                  </a:cubicBezTo>
                  <a:lnTo>
                    <a:pt x="47" y="2324"/>
                  </a:lnTo>
                  <a:cubicBezTo>
                    <a:pt x="47" y="2787"/>
                    <a:pt x="418" y="3158"/>
                    <a:pt x="881" y="3158"/>
                  </a:cubicBezTo>
                  <a:lnTo>
                    <a:pt x="7718" y="3158"/>
                  </a:lnTo>
                  <a:cubicBezTo>
                    <a:pt x="8182" y="3158"/>
                    <a:pt x="8576" y="2787"/>
                    <a:pt x="8576" y="2324"/>
                  </a:cubicBezTo>
                  <a:lnTo>
                    <a:pt x="8576" y="1745"/>
                  </a:lnTo>
                  <a:cubicBezTo>
                    <a:pt x="8529" y="1605"/>
                    <a:pt x="8408" y="1536"/>
                    <a:pt x="8289" y="1536"/>
                  </a:cubicBezTo>
                  <a:cubicBezTo>
                    <a:pt x="8170" y="1536"/>
                    <a:pt x="8054" y="1605"/>
                    <a:pt x="8019" y="1745"/>
                  </a:cubicBezTo>
                  <a:lnTo>
                    <a:pt x="8019" y="2324"/>
                  </a:lnTo>
                  <a:cubicBezTo>
                    <a:pt x="8019" y="2486"/>
                    <a:pt x="7880" y="2625"/>
                    <a:pt x="7718" y="2625"/>
                  </a:cubicBezTo>
                  <a:lnTo>
                    <a:pt x="881" y="2625"/>
                  </a:lnTo>
                  <a:cubicBezTo>
                    <a:pt x="719" y="2625"/>
                    <a:pt x="603" y="2486"/>
                    <a:pt x="603" y="2324"/>
                  </a:cubicBezTo>
                  <a:lnTo>
                    <a:pt x="603" y="261"/>
                  </a:lnTo>
                  <a:cubicBezTo>
                    <a:pt x="650" y="88"/>
                    <a:pt x="487"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4009138" y="1979750"/>
              <a:ext cx="251475" cy="322725"/>
            </a:xfrm>
            <a:custGeom>
              <a:avLst/>
              <a:gdLst/>
              <a:ahLst/>
              <a:cxnLst/>
              <a:rect l="l" t="t" r="r" b="b"/>
              <a:pathLst>
                <a:path w="10059" h="12909" extrusionOk="0">
                  <a:moveTo>
                    <a:pt x="4960" y="0"/>
                  </a:moveTo>
                  <a:cubicBezTo>
                    <a:pt x="2156" y="278"/>
                    <a:pt x="0" y="2665"/>
                    <a:pt x="0" y="5493"/>
                  </a:cubicBezTo>
                  <a:lnTo>
                    <a:pt x="0" y="5678"/>
                  </a:lnTo>
                  <a:cubicBezTo>
                    <a:pt x="0" y="7671"/>
                    <a:pt x="1067" y="9525"/>
                    <a:pt x="2805" y="10499"/>
                  </a:cubicBezTo>
                  <a:cubicBezTo>
                    <a:pt x="3175" y="10684"/>
                    <a:pt x="3384" y="11055"/>
                    <a:pt x="3384" y="11472"/>
                  </a:cubicBezTo>
                  <a:lnTo>
                    <a:pt x="3384" y="12538"/>
                  </a:lnTo>
                  <a:lnTo>
                    <a:pt x="6675" y="12909"/>
                  </a:lnTo>
                  <a:lnTo>
                    <a:pt x="6675" y="11472"/>
                  </a:lnTo>
                  <a:cubicBezTo>
                    <a:pt x="6675" y="11078"/>
                    <a:pt x="6907" y="10684"/>
                    <a:pt x="7254" y="10499"/>
                  </a:cubicBezTo>
                  <a:cubicBezTo>
                    <a:pt x="8992" y="9525"/>
                    <a:pt x="10059" y="7671"/>
                    <a:pt x="10059" y="5678"/>
                  </a:cubicBezTo>
                  <a:lnTo>
                    <a:pt x="10059" y="5493"/>
                  </a:lnTo>
                  <a:cubicBezTo>
                    <a:pt x="10059" y="2457"/>
                    <a:pt x="7996" y="649"/>
                    <a:pt x="5864" y="70"/>
                  </a:cubicBezTo>
                  <a:lnTo>
                    <a:pt x="5841" y="70"/>
                  </a:lnTo>
                  <a:cubicBezTo>
                    <a:pt x="5539" y="23"/>
                    <a:pt x="5261" y="0"/>
                    <a:pt x="49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4133713" y="1978475"/>
              <a:ext cx="151825" cy="322275"/>
            </a:xfrm>
            <a:custGeom>
              <a:avLst/>
              <a:gdLst/>
              <a:ahLst/>
              <a:cxnLst/>
              <a:rect l="l" t="t" r="r" b="b"/>
              <a:pathLst>
                <a:path w="6073" h="12891" extrusionOk="0">
                  <a:moveTo>
                    <a:pt x="557" y="0"/>
                  </a:moveTo>
                  <a:cubicBezTo>
                    <a:pt x="373" y="0"/>
                    <a:pt x="187" y="9"/>
                    <a:pt x="0" y="28"/>
                  </a:cubicBezTo>
                  <a:cubicBezTo>
                    <a:pt x="2828" y="329"/>
                    <a:pt x="4960" y="2693"/>
                    <a:pt x="4960" y="5544"/>
                  </a:cubicBezTo>
                  <a:lnTo>
                    <a:pt x="4960" y="5729"/>
                  </a:lnTo>
                  <a:cubicBezTo>
                    <a:pt x="4960" y="7722"/>
                    <a:pt x="3894" y="9553"/>
                    <a:pt x="2155" y="10526"/>
                  </a:cubicBezTo>
                  <a:cubicBezTo>
                    <a:pt x="1785" y="10735"/>
                    <a:pt x="1576" y="11106"/>
                    <a:pt x="1576" y="11523"/>
                  </a:cubicBezTo>
                  <a:lnTo>
                    <a:pt x="1576" y="12589"/>
                  </a:lnTo>
                  <a:lnTo>
                    <a:pt x="2155" y="12890"/>
                  </a:lnTo>
                  <a:lnTo>
                    <a:pt x="2688" y="12589"/>
                  </a:lnTo>
                  <a:lnTo>
                    <a:pt x="2688" y="11523"/>
                  </a:lnTo>
                  <a:cubicBezTo>
                    <a:pt x="2688" y="11106"/>
                    <a:pt x="2897" y="10735"/>
                    <a:pt x="3268" y="10526"/>
                  </a:cubicBezTo>
                  <a:cubicBezTo>
                    <a:pt x="5006" y="9553"/>
                    <a:pt x="6072" y="7722"/>
                    <a:pt x="6072" y="5729"/>
                  </a:cubicBezTo>
                  <a:lnTo>
                    <a:pt x="6072" y="5544"/>
                  </a:lnTo>
                  <a:cubicBezTo>
                    <a:pt x="6072" y="2443"/>
                    <a:pt x="3561" y="0"/>
                    <a:pt x="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4097788" y="2168625"/>
              <a:ext cx="49275" cy="60275"/>
            </a:xfrm>
            <a:custGeom>
              <a:avLst/>
              <a:gdLst/>
              <a:ahLst/>
              <a:cxnLst/>
              <a:rect l="l" t="t" r="r" b="b"/>
              <a:pathLst>
                <a:path w="1971" h="2411" extrusionOk="0">
                  <a:moveTo>
                    <a:pt x="278" y="0"/>
                  </a:moveTo>
                  <a:cubicBezTo>
                    <a:pt x="157" y="0"/>
                    <a:pt x="35" y="70"/>
                    <a:pt x="0" y="209"/>
                  </a:cubicBezTo>
                  <a:lnTo>
                    <a:pt x="0" y="1113"/>
                  </a:lnTo>
                  <a:cubicBezTo>
                    <a:pt x="0" y="1553"/>
                    <a:pt x="278" y="1947"/>
                    <a:pt x="696" y="2086"/>
                  </a:cubicBezTo>
                  <a:lnTo>
                    <a:pt x="1530" y="2387"/>
                  </a:lnTo>
                  <a:lnTo>
                    <a:pt x="1623" y="2387"/>
                  </a:lnTo>
                  <a:lnTo>
                    <a:pt x="1623" y="2411"/>
                  </a:lnTo>
                  <a:cubicBezTo>
                    <a:pt x="1901" y="2364"/>
                    <a:pt x="1970" y="1993"/>
                    <a:pt x="1715" y="1877"/>
                  </a:cubicBezTo>
                  <a:lnTo>
                    <a:pt x="881" y="1576"/>
                  </a:lnTo>
                  <a:cubicBezTo>
                    <a:pt x="696" y="1507"/>
                    <a:pt x="556" y="1344"/>
                    <a:pt x="556" y="1136"/>
                  </a:cubicBezTo>
                  <a:lnTo>
                    <a:pt x="556" y="209"/>
                  </a:lnTo>
                  <a:cubicBezTo>
                    <a:pt x="522" y="70"/>
                    <a:pt x="400" y="0"/>
                    <a:pt x="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4148763" y="2168775"/>
              <a:ext cx="48125" cy="58975"/>
            </a:xfrm>
            <a:custGeom>
              <a:avLst/>
              <a:gdLst/>
              <a:ahLst/>
              <a:cxnLst/>
              <a:rect l="l" t="t" r="r" b="b"/>
              <a:pathLst>
                <a:path w="1925" h="2359" extrusionOk="0">
                  <a:moveTo>
                    <a:pt x="1646" y="0"/>
                  </a:moveTo>
                  <a:cubicBezTo>
                    <a:pt x="1524" y="0"/>
                    <a:pt x="1403" y="75"/>
                    <a:pt x="1368" y="226"/>
                  </a:cubicBezTo>
                  <a:lnTo>
                    <a:pt x="1368" y="1130"/>
                  </a:lnTo>
                  <a:cubicBezTo>
                    <a:pt x="1368" y="1315"/>
                    <a:pt x="1229" y="1501"/>
                    <a:pt x="1044" y="1570"/>
                  </a:cubicBezTo>
                  <a:lnTo>
                    <a:pt x="256" y="1825"/>
                  </a:lnTo>
                  <a:cubicBezTo>
                    <a:pt x="1" y="1941"/>
                    <a:pt x="70" y="2335"/>
                    <a:pt x="348" y="2358"/>
                  </a:cubicBezTo>
                  <a:lnTo>
                    <a:pt x="441" y="2358"/>
                  </a:lnTo>
                  <a:lnTo>
                    <a:pt x="1229" y="2103"/>
                  </a:lnTo>
                  <a:cubicBezTo>
                    <a:pt x="1646" y="1964"/>
                    <a:pt x="1924" y="1570"/>
                    <a:pt x="1924" y="1130"/>
                  </a:cubicBezTo>
                  <a:lnTo>
                    <a:pt x="1924" y="226"/>
                  </a:lnTo>
                  <a:cubicBezTo>
                    <a:pt x="1889" y="75"/>
                    <a:pt x="1768" y="0"/>
                    <a:pt x="1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4102413" y="2170350"/>
              <a:ext cx="89825" cy="136775"/>
            </a:xfrm>
            <a:custGeom>
              <a:avLst/>
              <a:gdLst/>
              <a:ahLst/>
              <a:cxnLst/>
              <a:rect l="l" t="t" r="r" b="b"/>
              <a:pathLst>
                <a:path w="3593" h="5471" extrusionOk="0">
                  <a:moveTo>
                    <a:pt x="1229" y="1"/>
                  </a:moveTo>
                  <a:lnTo>
                    <a:pt x="1229" y="3686"/>
                  </a:lnTo>
                  <a:cubicBezTo>
                    <a:pt x="1229" y="4358"/>
                    <a:pt x="673" y="4914"/>
                    <a:pt x="1" y="4914"/>
                  </a:cubicBezTo>
                  <a:lnTo>
                    <a:pt x="1785" y="5470"/>
                  </a:lnTo>
                  <a:lnTo>
                    <a:pt x="3593" y="4914"/>
                  </a:lnTo>
                  <a:cubicBezTo>
                    <a:pt x="2898" y="4914"/>
                    <a:pt x="2365" y="4358"/>
                    <a:pt x="2365" y="3686"/>
                  </a:cubicBezTo>
                  <a:lnTo>
                    <a:pt x="23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4049688" y="2021925"/>
              <a:ext cx="172675" cy="160675"/>
            </a:xfrm>
            <a:custGeom>
              <a:avLst/>
              <a:gdLst/>
              <a:ahLst/>
              <a:cxnLst/>
              <a:rect l="l" t="t" r="r" b="b"/>
              <a:pathLst>
                <a:path w="6907" h="6427" extrusionOk="0">
                  <a:moveTo>
                    <a:pt x="3356" y="0"/>
                  </a:moveTo>
                  <a:cubicBezTo>
                    <a:pt x="3348" y="0"/>
                    <a:pt x="3342" y="2"/>
                    <a:pt x="3338" y="5"/>
                  </a:cubicBezTo>
                  <a:cubicBezTo>
                    <a:pt x="3153" y="121"/>
                    <a:pt x="3014" y="329"/>
                    <a:pt x="2967" y="561"/>
                  </a:cubicBezTo>
                  <a:cubicBezTo>
                    <a:pt x="2341" y="561"/>
                    <a:pt x="1878" y="1187"/>
                    <a:pt x="2063" y="1789"/>
                  </a:cubicBezTo>
                  <a:lnTo>
                    <a:pt x="2017" y="1789"/>
                  </a:lnTo>
                  <a:cubicBezTo>
                    <a:pt x="1914" y="1759"/>
                    <a:pt x="1814" y="1744"/>
                    <a:pt x="1717" y="1744"/>
                  </a:cubicBezTo>
                  <a:cubicBezTo>
                    <a:pt x="946" y="1744"/>
                    <a:pt x="436" y="2660"/>
                    <a:pt x="951" y="3319"/>
                  </a:cubicBezTo>
                  <a:cubicBezTo>
                    <a:pt x="1" y="3759"/>
                    <a:pt x="279" y="5196"/>
                    <a:pt x="1322" y="5219"/>
                  </a:cubicBezTo>
                  <a:cubicBezTo>
                    <a:pt x="1167" y="5916"/>
                    <a:pt x="1736" y="6426"/>
                    <a:pt x="2317" y="6426"/>
                  </a:cubicBezTo>
                  <a:cubicBezTo>
                    <a:pt x="2606" y="6426"/>
                    <a:pt x="2898" y="6300"/>
                    <a:pt x="3106" y="6007"/>
                  </a:cubicBezTo>
                  <a:cubicBezTo>
                    <a:pt x="3303" y="6274"/>
                    <a:pt x="3604" y="6407"/>
                    <a:pt x="3906" y="6407"/>
                  </a:cubicBezTo>
                  <a:cubicBezTo>
                    <a:pt x="4207" y="6407"/>
                    <a:pt x="4508" y="6274"/>
                    <a:pt x="4705" y="6007"/>
                  </a:cubicBezTo>
                  <a:cubicBezTo>
                    <a:pt x="4775" y="6100"/>
                    <a:pt x="4844" y="6170"/>
                    <a:pt x="4960" y="6239"/>
                  </a:cubicBezTo>
                  <a:cubicBezTo>
                    <a:pt x="4973" y="6249"/>
                    <a:pt x="4992" y="6254"/>
                    <a:pt x="5018" y="6254"/>
                  </a:cubicBezTo>
                  <a:cubicBezTo>
                    <a:pt x="5278" y="6254"/>
                    <a:pt x="6148" y="5735"/>
                    <a:pt x="6212" y="5080"/>
                  </a:cubicBezTo>
                  <a:cubicBezTo>
                    <a:pt x="6907" y="4200"/>
                    <a:pt x="6351" y="2137"/>
                    <a:pt x="5864" y="1975"/>
                  </a:cubicBezTo>
                  <a:cubicBezTo>
                    <a:pt x="5864" y="1975"/>
                    <a:pt x="3626" y="0"/>
                    <a:pt x="3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4133113" y="2017950"/>
              <a:ext cx="111850" cy="164450"/>
            </a:xfrm>
            <a:custGeom>
              <a:avLst/>
              <a:gdLst/>
              <a:ahLst/>
              <a:cxnLst/>
              <a:rect l="l" t="t" r="r" b="b"/>
              <a:pathLst>
                <a:path w="4474" h="6578" extrusionOk="0">
                  <a:moveTo>
                    <a:pt x="628" y="1"/>
                  </a:moveTo>
                  <a:cubicBezTo>
                    <a:pt x="612" y="1"/>
                    <a:pt x="596" y="1"/>
                    <a:pt x="580" y="2"/>
                  </a:cubicBezTo>
                  <a:cubicBezTo>
                    <a:pt x="372" y="2"/>
                    <a:pt x="186" y="48"/>
                    <a:pt x="1" y="164"/>
                  </a:cubicBezTo>
                  <a:cubicBezTo>
                    <a:pt x="210" y="280"/>
                    <a:pt x="349" y="488"/>
                    <a:pt x="395" y="720"/>
                  </a:cubicBezTo>
                  <a:cubicBezTo>
                    <a:pt x="1021" y="720"/>
                    <a:pt x="1484" y="1346"/>
                    <a:pt x="1299" y="1948"/>
                  </a:cubicBezTo>
                  <a:lnTo>
                    <a:pt x="1345" y="1948"/>
                  </a:lnTo>
                  <a:cubicBezTo>
                    <a:pt x="1445" y="1918"/>
                    <a:pt x="1544" y="1903"/>
                    <a:pt x="1638" y="1903"/>
                  </a:cubicBezTo>
                  <a:cubicBezTo>
                    <a:pt x="2397" y="1903"/>
                    <a:pt x="2926" y="2821"/>
                    <a:pt x="2411" y="3501"/>
                  </a:cubicBezTo>
                  <a:cubicBezTo>
                    <a:pt x="3361" y="3918"/>
                    <a:pt x="3060" y="5355"/>
                    <a:pt x="2017" y="5378"/>
                  </a:cubicBezTo>
                  <a:cubicBezTo>
                    <a:pt x="2110" y="5772"/>
                    <a:pt x="1948" y="6166"/>
                    <a:pt x="1623" y="6398"/>
                  </a:cubicBezTo>
                  <a:cubicBezTo>
                    <a:pt x="1798" y="6522"/>
                    <a:pt x="1990" y="6578"/>
                    <a:pt x="2177" y="6578"/>
                  </a:cubicBezTo>
                  <a:cubicBezTo>
                    <a:pt x="2757" y="6578"/>
                    <a:pt x="3293" y="6044"/>
                    <a:pt x="3153" y="5378"/>
                  </a:cubicBezTo>
                  <a:cubicBezTo>
                    <a:pt x="4196" y="5355"/>
                    <a:pt x="4474" y="3918"/>
                    <a:pt x="3524" y="3501"/>
                  </a:cubicBezTo>
                  <a:cubicBezTo>
                    <a:pt x="4010" y="2852"/>
                    <a:pt x="3547" y="1902"/>
                    <a:pt x="2736" y="1902"/>
                  </a:cubicBezTo>
                  <a:cubicBezTo>
                    <a:pt x="2643" y="1902"/>
                    <a:pt x="2550" y="1925"/>
                    <a:pt x="2458" y="1948"/>
                  </a:cubicBezTo>
                  <a:lnTo>
                    <a:pt x="2411" y="1948"/>
                  </a:lnTo>
                  <a:cubicBezTo>
                    <a:pt x="2597" y="1346"/>
                    <a:pt x="2133" y="720"/>
                    <a:pt x="1507" y="720"/>
                  </a:cubicBezTo>
                  <a:cubicBezTo>
                    <a:pt x="1418" y="296"/>
                    <a:pt x="1049" y="1"/>
                    <a:pt x="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4177163" y="2104475"/>
              <a:ext cx="22025" cy="18400"/>
            </a:xfrm>
            <a:custGeom>
              <a:avLst/>
              <a:gdLst/>
              <a:ahLst/>
              <a:cxnLst/>
              <a:rect l="l" t="t" r="r" b="b"/>
              <a:pathLst>
                <a:path w="881" h="736" extrusionOk="0">
                  <a:moveTo>
                    <a:pt x="507" y="1"/>
                  </a:moveTo>
                  <a:cubicBezTo>
                    <a:pt x="413" y="1"/>
                    <a:pt x="315" y="34"/>
                    <a:pt x="232" y="110"/>
                  </a:cubicBezTo>
                  <a:cubicBezTo>
                    <a:pt x="0" y="341"/>
                    <a:pt x="163" y="735"/>
                    <a:pt x="510" y="735"/>
                  </a:cubicBezTo>
                  <a:cubicBezTo>
                    <a:pt x="719" y="735"/>
                    <a:pt x="881" y="573"/>
                    <a:pt x="881" y="365"/>
                  </a:cubicBezTo>
                  <a:cubicBezTo>
                    <a:pt x="881" y="146"/>
                    <a:pt x="702" y="1"/>
                    <a:pt x="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4134863" y="2058700"/>
              <a:ext cx="22050" cy="18400"/>
            </a:xfrm>
            <a:custGeom>
              <a:avLst/>
              <a:gdLst/>
              <a:ahLst/>
              <a:cxnLst/>
              <a:rect l="l" t="t" r="r" b="b"/>
              <a:pathLst>
                <a:path w="882" h="736" extrusionOk="0">
                  <a:moveTo>
                    <a:pt x="496" y="1"/>
                  </a:moveTo>
                  <a:cubicBezTo>
                    <a:pt x="403" y="1"/>
                    <a:pt x="308" y="35"/>
                    <a:pt x="232" y="110"/>
                  </a:cubicBezTo>
                  <a:cubicBezTo>
                    <a:pt x="0" y="342"/>
                    <a:pt x="163" y="736"/>
                    <a:pt x="510" y="736"/>
                  </a:cubicBezTo>
                  <a:cubicBezTo>
                    <a:pt x="696" y="736"/>
                    <a:pt x="881" y="573"/>
                    <a:pt x="881" y="365"/>
                  </a:cubicBezTo>
                  <a:cubicBezTo>
                    <a:pt x="881" y="146"/>
                    <a:pt x="691" y="1"/>
                    <a:pt x="4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4134863" y="2139825"/>
              <a:ext cx="21450" cy="18975"/>
            </a:xfrm>
            <a:custGeom>
              <a:avLst/>
              <a:gdLst/>
              <a:ahLst/>
              <a:cxnLst/>
              <a:rect l="l" t="t" r="r" b="b"/>
              <a:pathLst>
                <a:path w="858" h="759" extrusionOk="0">
                  <a:moveTo>
                    <a:pt x="491" y="0"/>
                  </a:moveTo>
                  <a:cubicBezTo>
                    <a:pt x="400" y="0"/>
                    <a:pt x="308" y="34"/>
                    <a:pt x="232" y="109"/>
                  </a:cubicBezTo>
                  <a:cubicBezTo>
                    <a:pt x="0" y="341"/>
                    <a:pt x="163" y="758"/>
                    <a:pt x="487" y="758"/>
                  </a:cubicBezTo>
                  <a:cubicBezTo>
                    <a:pt x="696" y="758"/>
                    <a:pt x="858" y="573"/>
                    <a:pt x="858" y="364"/>
                  </a:cubicBezTo>
                  <a:cubicBezTo>
                    <a:pt x="858" y="145"/>
                    <a:pt x="679" y="0"/>
                    <a:pt x="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4092563" y="2104475"/>
              <a:ext cx="21475" cy="18400"/>
            </a:xfrm>
            <a:custGeom>
              <a:avLst/>
              <a:gdLst/>
              <a:ahLst/>
              <a:cxnLst/>
              <a:rect l="l" t="t" r="r" b="b"/>
              <a:pathLst>
                <a:path w="859" h="736" extrusionOk="0">
                  <a:moveTo>
                    <a:pt x="491" y="1"/>
                  </a:moveTo>
                  <a:cubicBezTo>
                    <a:pt x="400" y="1"/>
                    <a:pt x="308" y="34"/>
                    <a:pt x="232" y="110"/>
                  </a:cubicBezTo>
                  <a:cubicBezTo>
                    <a:pt x="1" y="341"/>
                    <a:pt x="163" y="735"/>
                    <a:pt x="487" y="735"/>
                  </a:cubicBezTo>
                  <a:cubicBezTo>
                    <a:pt x="696" y="735"/>
                    <a:pt x="858" y="573"/>
                    <a:pt x="858" y="365"/>
                  </a:cubicBezTo>
                  <a:cubicBezTo>
                    <a:pt x="858" y="146"/>
                    <a:pt x="679" y="1"/>
                    <a:pt x="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4121538" y="2339525"/>
              <a:ext cx="25525" cy="37700"/>
            </a:xfrm>
            <a:custGeom>
              <a:avLst/>
              <a:gdLst/>
              <a:ahLst/>
              <a:cxnLst/>
              <a:rect l="l" t="t" r="r" b="b"/>
              <a:pathLst>
                <a:path w="1021" h="1508" extrusionOk="0">
                  <a:moveTo>
                    <a:pt x="1020" y="1"/>
                  </a:moveTo>
                  <a:lnTo>
                    <a:pt x="24" y="395"/>
                  </a:lnTo>
                  <a:lnTo>
                    <a:pt x="24" y="1137"/>
                  </a:lnTo>
                  <a:cubicBezTo>
                    <a:pt x="0" y="1345"/>
                    <a:pt x="163" y="1507"/>
                    <a:pt x="371" y="1507"/>
                  </a:cubicBezTo>
                  <a:lnTo>
                    <a:pt x="649" y="1507"/>
                  </a:lnTo>
                  <a:cubicBezTo>
                    <a:pt x="858" y="1507"/>
                    <a:pt x="1020" y="1345"/>
                    <a:pt x="1020" y="1137"/>
                  </a:cubicBezTo>
                  <a:lnTo>
                    <a:pt x="10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4135438" y="2339525"/>
              <a:ext cx="37700" cy="37700"/>
            </a:xfrm>
            <a:custGeom>
              <a:avLst/>
              <a:gdLst/>
              <a:ahLst/>
              <a:cxnLst/>
              <a:rect l="l" t="t" r="r" b="b"/>
              <a:pathLst>
                <a:path w="1508" h="1508" extrusionOk="0">
                  <a:moveTo>
                    <a:pt x="371" y="1"/>
                  </a:moveTo>
                  <a:lnTo>
                    <a:pt x="371" y="1137"/>
                  </a:lnTo>
                  <a:cubicBezTo>
                    <a:pt x="371" y="1345"/>
                    <a:pt x="209" y="1507"/>
                    <a:pt x="1" y="1507"/>
                  </a:cubicBezTo>
                  <a:lnTo>
                    <a:pt x="1136" y="1507"/>
                  </a:lnTo>
                  <a:cubicBezTo>
                    <a:pt x="1345" y="1507"/>
                    <a:pt x="1507" y="1345"/>
                    <a:pt x="1507" y="1137"/>
                  </a:cubicBezTo>
                  <a:lnTo>
                    <a:pt x="1507" y="395"/>
                  </a:lnTo>
                  <a:lnTo>
                    <a:pt x="37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4107638" y="2311725"/>
              <a:ext cx="53325" cy="37675"/>
            </a:xfrm>
            <a:custGeom>
              <a:avLst/>
              <a:gdLst/>
              <a:ahLst/>
              <a:cxnLst/>
              <a:rect l="l" t="t" r="r" b="b"/>
              <a:pathLst>
                <a:path w="2133" h="1507" extrusionOk="0">
                  <a:moveTo>
                    <a:pt x="2132" y="1"/>
                  </a:moveTo>
                  <a:lnTo>
                    <a:pt x="0" y="371"/>
                  </a:lnTo>
                  <a:lnTo>
                    <a:pt x="0" y="1113"/>
                  </a:lnTo>
                  <a:cubicBezTo>
                    <a:pt x="0" y="1322"/>
                    <a:pt x="162" y="1507"/>
                    <a:pt x="371" y="1507"/>
                  </a:cubicBezTo>
                  <a:lnTo>
                    <a:pt x="1762" y="1507"/>
                  </a:lnTo>
                  <a:cubicBezTo>
                    <a:pt x="1970" y="1484"/>
                    <a:pt x="2132" y="1322"/>
                    <a:pt x="2132" y="1113"/>
                  </a:cubicBezTo>
                  <a:lnTo>
                    <a:pt x="21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4149938" y="2311725"/>
              <a:ext cx="37100" cy="37675"/>
            </a:xfrm>
            <a:custGeom>
              <a:avLst/>
              <a:gdLst/>
              <a:ahLst/>
              <a:cxnLst/>
              <a:rect l="l" t="t" r="r" b="b"/>
              <a:pathLst>
                <a:path w="1484" h="1507" extrusionOk="0">
                  <a:moveTo>
                    <a:pt x="371" y="1"/>
                  </a:moveTo>
                  <a:lnTo>
                    <a:pt x="371" y="1113"/>
                  </a:lnTo>
                  <a:cubicBezTo>
                    <a:pt x="371" y="1322"/>
                    <a:pt x="185" y="1507"/>
                    <a:pt x="0" y="1507"/>
                  </a:cubicBezTo>
                  <a:lnTo>
                    <a:pt x="1112" y="1507"/>
                  </a:lnTo>
                  <a:cubicBezTo>
                    <a:pt x="1321" y="1507"/>
                    <a:pt x="1483" y="1345"/>
                    <a:pt x="1483" y="1136"/>
                  </a:cubicBezTo>
                  <a:lnTo>
                    <a:pt x="1483" y="371"/>
                  </a:lnTo>
                  <a:lnTo>
                    <a:pt x="3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4079813" y="2293175"/>
              <a:ext cx="109525" cy="27850"/>
            </a:xfrm>
            <a:custGeom>
              <a:avLst/>
              <a:gdLst/>
              <a:ahLst/>
              <a:cxnLst/>
              <a:rect l="l" t="t" r="r" b="b"/>
              <a:pathLst>
                <a:path w="4381" h="1114" extrusionOk="0">
                  <a:moveTo>
                    <a:pt x="372" y="1"/>
                  </a:moveTo>
                  <a:cubicBezTo>
                    <a:pt x="163" y="1"/>
                    <a:pt x="1" y="163"/>
                    <a:pt x="1" y="372"/>
                  </a:cubicBezTo>
                  <a:lnTo>
                    <a:pt x="1" y="743"/>
                  </a:lnTo>
                  <a:cubicBezTo>
                    <a:pt x="1" y="951"/>
                    <a:pt x="163" y="1113"/>
                    <a:pt x="372" y="1113"/>
                  </a:cubicBezTo>
                  <a:lnTo>
                    <a:pt x="4010" y="1113"/>
                  </a:lnTo>
                  <a:cubicBezTo>
                    <a:pt x="4196" y="1113"/>
                    <a:pt x="4381" y="951"/>
                    <a:pt x="4381" y="743"/>
                  </a:cubicBezTo>
                  <a:lnTo>
                    <a:pt x="4381" y="372"/>
                  </a:lnTo>
                  <a:cubicBezTo>
                    <a:pt x="4381" y="163"/>
                    <a:pt x="4196"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4177738" y="2293175"/>
              <a:ext cx="37100" cy="27850"/>
            </a:xfrm>
            <a:custGeom>
              <a:avLst/>
              <a:gdLst/>
              <a:ahLst/>
              <a:cxnLst/>
              <a:rect l="l" t="t" r="r" b="b"/>
              <a:pathLst>
                <a:path w="1484" h="1114" extrusionOk="0">
                  <a:moveTo>
                    <a:pt x="0" y="1"/>
                  </a:moveTo>
                  <a:cubicBezTo>
                    <a:pt x="209" y="1"/>
                    <a:pt x="371" y="163"/>
                    <a:pt x="371" y="372"/>
                  </a:cubicBezTo>
                  <a:lnTo>
                    <a:pt x="371" y="743"/>
                  </a:lnTo>
                  <a:cubicBezTo>
                    <a:pt x="371" y="951"/>
                    <a:pt x="209" y="1113"/>
                    <a:pt x="0" y="1113"/>
                  </a:cubicBezTo>
                  <a:lnTo>
                    <a:pt x="1113" y="1113"/>
                  </a:lnTo>
                  <a:cubicBezTo>
                    <a:pt x="1321" y="1113"/>
                    <a:pt x="1484" y="951"/>
                    <a:pt x="1484" y="743"/>
                  </a:cubicBezTo>
                  <a:lnTo>
                    <a:pt x="1484" y="372"/>
                  </a:lnTo>
                  <a:cubicBezTo>
                    <a:pt x="1484" y="163"/>
                    <a:pt x="1321" y="1"/>
                    <a:pt x="11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4283188" y="2219000"/>
              <a:ext cx="99100" cy="195300"/>
            </a:xfrm>
            <a:custGeom>
              <a:avLst/>
              <a:gdLst/>
              <a:ahLst/>
              <a:cxnLst/>
              <a:rect l="l" t="t" r="r" b="b"/>
              <a:pathLst>
                <a:path w="3964" h="7812" extrusionOk="0">
                  <a:moveTo>
                    <a:pt x="518" y="0"/>
                  </a:moveTo>
                  <a:cubicBezTo>
                    <a:pt x="234" y="0"/>
                    <a:pt x="0" y="246"/>
                    <a:pt x="0" y="535"/>
                  </a:cubicBezTo>
                  <a:lnTo>
                    <a:pt x="0" y="7255"/>
                  </a:lnTo>
                  <a:cubicBezTo>
                    <a:pt x="0" y="7557"/>
                    <a:pt x="255" y="7812"/>
                    <a:pt x="557" y="7812"/>
                  </a:cubicBezTo>
                  <a:lnTo>
                    <a:pt x="3407" y="7812"/>
                  </a:lnTo>
                  <a:cubicBezTo>
                    <a:pt x="3708" y="7812"/>
                    <a:pt x="3940" y="7580"/>
                    <a:pt x="3963" y="7279"/>
                  </a:cubicBezTo>
                  <a:lnTo>
                    <a:pt x="3963" y="558"/>
                  </a:lnTo>
                  <a:cubicBezTo>
                    <a:pt x="3963" y="233"/>
                    <a:pt x="3708" y="2"/>
                    <a:pt x="3407" y="2"/>
                  </a:cubicBezTo>
                  <a:lnTo>
                    <a:pt x="557" y="2"/>
                  </a:lnTo>
                  <a:cubicBezTo>
                    <a:pt x="544" y="1"/>
                    <a:pt x="531"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4345763" y="2218450"/>
              <a:ext cx="62600" cy="195850"/>
            </a:xfrm>
            <a:custGeom>
              <a:avLst/>
              <a:gdLst/>
              <a:ahLst/>
              <a:cxnLst/>
              <a:rect l="l" t="t" r="r" b="b"/>
              <a:pathLst>
                <a:path w="2504" h="7834" extrusionOk="0">
                  <a:moveTo>
                    <a:pt x="811" y="0"/>
                  </a:moveTo>
                  <a:cubicBezTo>
                    <a:pt x="1136" y="0"/>
                    <a:pt x="1368" y="255"/>
                    <a:pt x="1368" y="557"/>
                  </a:cubicBezTo>
                  <a:lnTo>
                    <a:pt x="1368" y="1298"/>
                  </a:lnTo>
                  <a:lnTo>
                    <a:pt x="0" y="3963"/>
                  </a:lnTo>
                  <a:lnTo>
                    <a:pt x="1368" y="6536"/>
                  </a:lnTo>
                  <a:lnTo>
                    <a:pt x="1368" y="7277"/>
                  </a:lnTo>
                  <a:cubicBezTo>
                    <a:pt x="1368" y="7579"/>
                    <a:pt x="1136" y="7834"/>
                    <a:pt x="811" y="7834"/>
                  </a:cubicBezTo>
                  <a:lnTo>
                    <a:pt x="1947" y="7834"/>
                  </a:lnTo>
                  <a:cubicBezTo>
                    <a:pt x="2248" y="7834"/>
                    <a:pt x="2480" y="7602"/>
                    <a:pt x="2503" y="7277"/>
                  </a:cubicBezTo>
                  <a:lnTo>
                    <a:pt x="2503" y="557"/>
                  </a:lnTo>
                  <a:cubicBezTo>
                    <a:pt x="2503" y="255"/>
                    <a:pt x="2248" y="0"/>
                    <a:pt x="19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4310988" y="2246825"/>
              <a:ext cx="68975" cy="77100"/>
            </a:xfrm>
            <a:custGeom>
              <a:avLst/>
              <a:gdLst/>
              <a:ahLst/>
              <a:cxnLst/>
              <a:rect l="l" t="t" r="r" b="b"/>
              <a:pathLst>
                <a:path w="2759" h="3084" extrusionOk="0">
                  <a:moveTo>
                    <a:pt x="186" y="1"/>
                  </a:moveTo>
                  <a:cubicBezTo>
                    <a:pt x="93" y="1"/>
                    <a:pt x="1" y="70"/>
                    <a:pt x="1" y="186"/>
                  </a:cubicBezTo>
                  <a:lnTo>
                    <a:pt x="1" y="1855"/>
                  </a:lnTo>
                  <a:lnTo>
                    <a:pt x="719" y="3083"/>
                  </a:lnTo>
                  <a:lnTo>
                    <a:pt x="2759" y="1855"/>
                  </a:lnTo>
                  <a:lnTo>
                    <a:pt x="2759" y="186"/>
                  </a:lnTo>
                  <a:cubicBezTo>
                    <a:pt x="2759" y="70"/>
                    <a:pt x="2666" y="1"/>
                    <a:pt x="2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4310988" y="2293175"/>
              <a:ext cx="68975" cy="67825"/>
            </a:xfrm>
            <a:custGeom>
              <a:avLst/>
              <a:gdLst/>
              <a:ahLst/>
              <a:cxnLst/>
              <a:rect l="l" t="t" r="r" b="b"/>
              <a:pathLst>
                <a:path w="2759" h="2713" extrusionOk="0">
                  <a:moveTo>
                    <a:pt x="1" y="1"/>
                  </a:moveTo>
                  <a:lnTo>
                    <a:pt x="1" y="1878"/>
                  </a:lnTo>
                  <a:lnTo>
                    <a:pt x="1322" y="2712"/>
                  </a:lnTo>
                  <a:lnTo>
                    <a:pt x="2759" y="1878"/>
                  </a:lnTo>
                  <a:lnTo>
                    <a:pt x="27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4310988" y="2340125"/>
              <a:ext cx="68975" cy="46375"/>
            </a:xfrm>
            <a:custGeom>
              <a:avLst/>
              <a:gdLst/>
              <a:ahLst/>
              <a:cxnLst/>
              <a:rect l="l" t="t" r="r" b="b"/>
              <a:pathLst>
                <a:path w="2759" h="1855" extrusionOk="0">
                  <a:moveTo>
                    <a:pt x="1" y="0"/>
                  </a:moveTo>
                  <a:lnTo>
                    <a:pt x="1" y="1669"/>
                  </a:lnTo>
                  <a:cubicBezTo>
                    <a:pt x="1" y="1785"/>
                    <a:pt x="70" y="1854"/>
                    <a:pt x="186" y="1854"/>
                  </a:cubicBezTo>
                  <a:lnTo>
                    <a:pt x="2573" y="1854"/>
                  </a:lnTo>
                  <a:cubicBezTo>
                    <a:pt x="2666" y="1854"/>
                    <a:pt x="2759" y="1785"/>
                    <a:pt x="2759" y="1669"/>
                  </a:cubicBezTo>
                  <a:lnTo>
                    <a:pt x="27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57"/>
          <p:cNvGrpSpPr/>
          <p:nvPr/>
        </p:nvGrpSpPr>
        <p:grpSpPr>
          <a:xfrm>
            <a:off x="5451213" y="2033650"/>
            <a:ext cx="471050" cy="360950"/>
            <a:chOff x="5451213" y="2033650"/>
            <a:chExt cx="471050" cy="360950"/>
          </a:xfrm>
        </p:grpSpPr>
        <p:sp>
          <p:nvSpPr>
            <p:cNvPr id="2888" name="Google Shape;2888;p57"/>
            <p:cNvSpPr/>
            <p:nvPr/>
          </p:nvSpPr>
          <p:spPr>
            <a:xfrm>
              <a:off x="5674263" y="2220175"/>
              <a:ext cx="44075" cy="66675"/>
            </a:xfrm>
            <a:custGeom>
              <a:avLst/>
              <a:gdLst/>
              <a:ahLst/>
              <a:cxnLst/>
              <a:rect l="l" t="t" r="r" b="b"/>
              <a:pathLst>
                <a:path w="1763" h="2667" extrusionOk="0">
                  <a:moveTo>
                    <a:pt x="835" y="1"/>
                  </a:moveTo>
                  <a:cubicBezTo>
                    <a:pt x="557" y="1"/>
                    <a:pt x="302" y="209"/>
                    <a:pt x="256" y="488"/>
                  </a:cubicBezTo>
                  <a:lnTo>
                    <a:pt x="47" y="2017"/>
                  </a:lnTo>
                  <a:cubicBezTo>
                    <a:pt x="1" y="2342"/>
                    <a:pt x="256" y="2643"/>
                    <a:pt x="604" y="2666"/>
                  </a:cubicBezTo>
                  <a:lnTo>
                    <a:pt x="1160" y="2666"/>
                  </a:lnTo>
                  <a:cubicBezTo>
                    <a:pt x="1507" y="2643"/>
                    <a:pt x="1762" y="2342"/>
                    <a:pt x="1716" y="2017"/>
                  </a:cubicBezTo>
                  <a:lnTo>
                    <a:pt x="1507" y="488"/>
                  </a:lnTo>
                  <a:cubicBezTo>
                    <a:pt x="1461" y="209"/>
                    <a:pt x="1206" y="1"/>
                    <a:pt x="9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5694563" y="2220175"/>
              <a:ext cx="48100" cy="66675"/>
            </a:xfrm>
            <a:custGeom>
              <a:avLst/>
              <a:gdLst/>
              <a:ahLst/>
              <a:cxnLst/>
              <a:rect l="l" t="t" r="r" b="b"/>
              <a:pathLst>
                <a:path w="1924" h="2667" extrusionOk="0">
                  <a:moveTo>
                    <a:pt x="0" y="1"/>
                  </a:moveTo>
                  <a:cubicBezTo>
                    <a:pt x="255" y="24"/>
                    <a:pt x="487" y="233"/>
                    <a:pt x="533" y="488"/>
                  </a:cubicBezTo>
                  <a:lnTo>
                    <a:pt x="765" y="2017"/>
                  </a:lnTo>
                  <a:cubicBezTo>
                    <a:pt x="788" y="2342"/>
                    <a:pt x="533" y="2643"/>
                    <a:pt x="185" y="2666"/>
                  </a:cubicBezTo>
                  <a:lnTo>
                    <a:pt x="1321" y="2666"/>
                  </a:lnTo>
                  <a:cubicBezTo>
                    <a:pt x="1669" y="2643"/>
                    <a:pt x="1924" y="2342"/>
                    <a:pt x="1900" y="2017"/>
                  </a:cubicBezTo>
                  <a:lnTo>
                    <a:pt x="1669" y="488"/>
                  </a:lnTo>
                  <a:cubicBezTo>
                    <a:pt x="1622" y="209"/>
                    <a:pt x="1391" y="1"/>
                    <a:pt x="1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5692238" y="2195850"/>
              <a:ext cx="31875" cy="28425"/>
            </a:xfrm>
            <a:custGeom>
              <a:avLst/>
              <a:gdLst/>
              <a:ahLst/>
              <a:cxnLst/>
              <a:rect l="l" t="t" r="r" b="b"/>
              <a:pathLst>
                <a:path w="1275" h="1137" extrusionOk="0">
                  <a:moveTo>
                    <a:pt x="209" y="1"/>
                  </a:moveTo>
                  <a:cubicBezTo>
                    <a:pt x="93" y="1"/>
                    <a:pt x="0" y="116"/>
                    <a:pt x="24" y="232"/>
                  </a:cubicBezTo>
                  <a:lnTo>
                    <a:pt x="163" y="835"/>
                  </a:lnTo>
                  <a:cubicBezTo>
                    <a:pt x="186" y="928"/>
                    <a:pt x="255" y="974"/>
                    <a:pt x="348" y="974"/>
                  </a:cubicBezTo>
                  <a:lnTo>
                    <a:pt x="649" y="1136"/>
                  </a:lnTo>
                  <a:lnTo>
                    <a:pt x="927" y="974"/>
                  </a:lnTo>
                  <a:cubicBezTo>
                    <a:pt x="1020" y="974"/>
                    <a:pt x="1090" y="928"/>
                    <a:pt x="1113" y="835"/>
                  </a:cubicBezTo>
                  <a:lnTo>
                    <a:pt x="1252" y="232"/>
                  </a:lnTo>
                  <a:cubicBezTo>
                    <a:pt x="1275" y="116"/>
                    <a:pt x="1205" y="1"/>
                    <a:pt x="1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5587363" y="2173100"/>
              <a:ext cx="63175" cy="62175"/>
            </a:xfrm>
            <a:custGeom>
              <a:avLst/>
              <a:gdLst/>
              <a:ahLst/>
              <a:cxnLst/>
              <a:rect l="l" t="t" r="r" b="b"/>
              <a:pathLst>
                <a:path w="2527" h="2487" extrusionOk="0">
                  <a:moveTo>
                    <a:pt x="1316" y="1"/>
                  </a:moveTo>
                  <a:cubicBezTo>
                    <a:pt x="1109" y="1"/>
                    <a:pt x="903" y="126"/>
                    <a:pt x="812" y="308"/>
                  </a:cubicBezTo>
                  <a:lnTo>
                    <a:pt x="140" y="1698"/>
                  </a:lnTo>
                  <a:cubicBezTo>
                    <a:pt x="1" y="2000"/>
                    <a:pt x="163" y="2371"/>
                    <a:pt x="487" y="2486"/>
                  </a:cubicBezTo>
                  <a:lnTo>
                    <a:pt x="2457" y="1003"/>
                  </a:lnTo>
                  <a:cubicBezTo>
                    <a:pt x="2527" y="748"/>
                    <a:pt x="2388" y="470"/>
                    <a:pt x="2133" y="378"/>
                  </a:cubicBezTo>
                  <a:lnTo>
                    <a:pt x="2133" y="378"/>
                  </a:lnTo>
                  <a:lnTo>
                    <a:pt x="2156" y="401"/>
                  </a:lnTo>
                  <a:lnTo>
                    <a:pt x="2156" y="401"/>
                  </a:lnTo>
                  <a:lnTo>
                    <a:pt x="1484" y="30"/>
                  </a:lnTo>
                  <a:cubicBezTo>
                    <a:pt x="1429" y="10"/>
                    <a:pt x="1373" y="1"/>
                    <a:pt x="13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5611113" y="2173250"/>
              <a:ext cx="50450" cy="74175"/>
            </a:xfrm>
            <a:custGeom>
              <a:avLst/>
              <a:gdLst/>
              <a:ahLst/>
              <a:cxnLst/>
              <a:rect l="l" t="t" r="r" b="b"/>
              <a:pathLst>
                <a:path w="2018" h="2967" extrusionOk="0">
                  <a:moveTo>
                    <a:pt x="418" y="1"/>
                  </a:moveTo>
                  <a:cubicBezTo>
                    <a:pt x="451" y="1"/>
                    <a:pt x="485" y="13"/>
                    <a:pt x="509" y="19"/>
                  </a:cubicBezTo>
                  <a:lnTo>
                    <a:pt x="509" y="19"/>
                  </a:lnTo>
                  <a:cubicBezTo>
                    <a:pt x="495" y="13"/>
                    <a:pt x="480" y="6"/>
                    <a:pt x="464" y="1"/>
                  </a:cubicBezTo>
                  <a:close/>
                  <a:moveTo>
                    <a:pt x="509" y="19"/>
                  </a:moveTo>
                  <a:cubicBezTo>
                    <a:pt x="738" y="127"/>
                    <a:pt x="879" y="388"/>
                    <a:pt x="835" y="650"/>
                  </a:cubicBezTo>
                  <a:lnTo>
                    <a:pt x="603" y="2156"/>
                  </a:lnTo>
                  <a:cubicBezTo>
                    <a:pt x="537" y="2420"/>
                    <a:pt x="304" y="2621"/>
                    <a:pt x="43" y="2621"/>
                  </a:cubicBezTo>
                  <a:cubicBezTo>
                    <a:pt x="29" y="2621"/>
                    <a:pt x="15" y="2621"/>
                    <a:pt x="1" y="2619"/>
                  </a:cubicBezTo>
                  <a:lnTo>
                    <a:pt x="1" y="2619"/>
                  </a:lnTo>
                  <a:lnTo>
                    <a:pt x="997" y="2944"/>
                  </a:lnTo>
                  <a:cubicBezTo>
                    <a:pt x="1050" y="2959"/>
                    <a:pt x="1103" y="2966"/>
                    <a:pt x="1156" y="2966"/>
                  </a:cubicBezTo>
                  <a:cubicBezTo>
                    <a:pt x="1427" y="2966"/>
                    <a:pt x="1681" y="2776"/>
                    <a:pt x="1739" y="2504"/>
                  </a:cubicBezTo>
                  <a:lnTo>
                    <a:pt x="1971" y="974"/>
                  </a:lnTo>
                  <a:lnTo>
                    <a:pt x="1994" y="997"/>
                  </a:lnTo>
                  <a:cubicBezTo>
                    <a:pt x="2017" y="719"/>
                    <a:pt x="1855" y="441"/>
                    <a:pt x="1600" y="348"/>
                  </a:cubicBezTo>
                  <a:lnTo>
                    <a:pt x="534" y="24"/>
                  </a:lnTo>
                  <a:cubicBezTo>
                    <a:pt x="527" y="24"/>
                    <a:pt x="519" y="22"/>
                    <a:pt x="509"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5626763" y="2150875"/>
              <a:ext cx="33625" cy="29575"/>
            </a:xfrm>
            <a:custGeom>
              <a:avLst/>
              <a:gdLst/>
              <a:ahLst/>
              <a:cxnLst/>
              <a:rect l="l" t="t" r="r" b="b"/>
              <a:pathLst>
                <a:path w="1345" h="1183" extrusionOk="0">
                  <a:moveTo>
                    <a:pt x="230" y="1"/>
                  </a:moveTo>
                  <a:cubicBezTo>
                    <a:pt x="143" y="1"/>
                    <a:pt x="70" y="67"/>
                    <a:pt x="70" y="177"/>
                  </a:cubicBezTo>
                  <a:lnTo>
                    <a:pt x="24" y="780"/>
                  </a:lnTo>
                  <a:cubicBezTo>
                    <a:pt x="1" y="873"/>
                    <a:pt x="70" y="965"/>
                    <a:pt x="163" y="988"/>
                  </a:cubicBezTo>
                  <a:lnTo>
                    <a:pt x="348" y="1174"/>
                  </a:lnTo>
                  <a:lnTo>
                    <a:pt x="742" y="1174"/>
                  </a:lnTo>
                  <a:cubicBezTo>
                    <a:pt x="759" y="1179"/>
                    <a:pt x="776" y="1182"/>
                    <a:pt x="794" y="1182"/>
                  </a:cubicBezTo>
                  <a:cubicBezTo>
                    <a:pt x="853" y="1182"/>
                    <a:pt x="915" y="1152"/>
                    <a:pt x="951" y="1081"/>
                  </a:cubicBezTo>
                  <a:lnTo>
                    <a:pt x="1275" y="548"/>
                  </a:lnTo>
                  <a:cubicBezTo>
                    <a:pt x="1345" y="455"/>
                    <a:pt x="1275" y="293"/>
                    <a:pt x="1159" y="270"/>
                  </a:cubicBezTo>
                  <a:lnTo>
                    <a:pt x="302" y="15"/>
                  </a:lnTo>
                  <a:cubicBezTo>
                    <a:pt x="278" y="5"/>
                    <a:pt x="25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5588538" y="2212650"/>
              <a:ext cx="319250" cy="159925"/>
            </a:xfrm>
            <a:custGeom>
              <a:avLst/>
              <a:gdLst/>
              <a:ahLst/>
              <a:cxnLst/>
              <a:rect l="l" t="t" r="r" b="b"/>
              <a:pathLst>
                <a:path w="12770" h="6397" extrusionOk="0">
                  <a:moveTo>
                    <a:pt x="0" y="1"/>
                  </a:moveTo>
                  <a:lnTo>
                    <a:pt x="0" y="6397"/>
                  </a:lnTo>
                  <a:lnTo>
                    <a:pt x="12770" y="6397"/>
                  </a:lnTo>
                  <a:lnTo>
                    <a:pt x="12770" y="5006"/>
                  </a:lnTo>
                  <a:cubicBezTo>
                    <a:pt x="12770" y="4589"/>
                    <a:pt x="12422" y="4242"/>
                    <a:pt x="12005" y="4242"/>
                  </a:cubicBezTo>
                  <a:lnTo>
                    <a:pt x="8320" y="4242"/>
                  </a:lnTo>
                  <a:cubicBezTo>
                    <a:pt x="7671" y="4242"/>
                    <a:pt x="7092" y="3871"/>
                    <a:pt x="6837" y="3291"/>
                  </a:cubicBezTo>
                  <a:cubicBezTo>
                    <a:pt x="6837" y="3291"/>
                    <a:pt x="6002" y="2318"/>
                    <a:pt x="5377" y="2318"/>
                  </a:cubicBezTo>
                  <a:lnTo>
                    <a:pt x="3917" y="2318"/>
                  </a:lnTo>
                  <a:cubicBezTo>
                    <a:pt x="3268" y="2318"/>
                    <a:pt x="2688" y="1924"/>
                    <a:pt x="2433" y="1345"/>
                  </a:cubicBezTo>
                  <a:lnTo>
                    <a:pt x="2294" y="974"/>
                  </a:lnTo>
                  <a:cubicBezTo>
                    <a:pt x="2039" y="371"/>
                    <a:pt x="1460" y="1"/>
                    <a:pt x="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5607063" y="2212650"/>
              <a:ext cx="106050" cy="57975"/>
            </a:xfrm>
            <a:custGeom>
              <a:avLst/>
              <a:gdLst/>
              <a:ahLst/>
              <a:cxnLst/>
              <a:rect l="l" t="t" r="r" b="b"/>
              <a:pathLst>
                <a:path w="4242" h="2319" extrusionOk="0">
                  <a:moveTo>
                    <a:pt x="1" y="1"/>
                  </a:moveTo>
                  <a:cubicBezTo>
                    <a:pt x="626" y="1"/>
                    <a:pt x="1206" y="395"/>
                    <a:pt x="1461" y="974"/>
                  </a:cubicBezTo>
                  <a:lnTo>
                    <a:pt x="1623" y="1345"/>
                  </a:lnTo>
                  <a:cubicBezTo>
                    <a:pt x="1878" y="1947"/>
                    <a:pt x="2457" y="2318"/>
                    <a:pt x="3106" y="2318"/>
                  </a:cubicBezTo>
                  <a:lnTo>
                    <a:pt x="4242" y="2318"/>
                  </a:lnTo>
                  <a:cubicBezTo>
                    <a:pt x="3593" y="2318"/>
                    <a:pt x="3013" y="1947"/>
                    <a:pt x="2758" y="1345"/>
                  </a:cubicBezTo>
                  <a:lnTo>
                    <a:pt x="2619" y="974"/>
                  </a:lnTo>
                  <a:cubicBezTo>
                    <a:pt x="2364" y="395"/>
                    <a:pt x="1785"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5713088" y="2270600"/>
              <a:ext cx="102000" cy="48100"/>
            </a:xfrm>
            <a:custGeom>
              <a:avLst/>
              <a:gdLst/>
              <a:ahLst/>
              <a:cxnLst/>
              <a:rect l="l" t="t" r="r" b="b"/>
              <a:pathLst>
                <a:path w="4080" h="1924" extrusionOk="0">
                  <a:moveTo>
                    <a:pt x="1" y="0"/>
                  </a:moveTo>
                  <a:cubicBezTo>
                    <a:pt x="650" y="0"/>
                    <a:pt x="1229" y="371"/>
                    <a:pt x="1484" y="973"/>
                  </a:cubicBezTo>
                  <a:cubicBezTo>
                    <a:pt x="1739" y="1553"/>
                    <a:pt x="2318" y="1924"/>
                    <a:pt x="2944" y="1924"/>
                  </a:cubicBezTo>
                  <a:lnTo>
                    <a:pt x="4080" y="1924"/>
                  </a:lnTo>
                  <a:cubicBezTo>
                    <a:pt x="3454" y="1924"/>
                    <a:pt x="2874" y="1553"/>
                    <a:pt x="2619" y="973"/>
                  </a:cubicBezTo>
                  <a:cubicBezTo>
                    <a:pt x="2365" y="371"/>
                    <a:pt x="1785"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5700938" y="2318675"/>
              <a:ext cx="180200" cy="53900"/>
            </a:xfrm>
            <a:custGeom>
              <a:avLst/>
              <a:gdLst/>
              <a:ahLst/>
              <a:cxnLst/>
              <a:rect l="l" t="t" r="r" b="b"/>
              <a:pathLst>
                <a:path w="7208" h="2156" extrusionOk="0">
                  <a:moveTo>
                    <a:pt x="3105" y="1"/>
                  </a:moveTo>
                  <a:cubicBezTo>
                    <a:pt x="2480" y="1"/>
                    <a:pt x="1924" y="371"/>
                    <a:pt x="1669" y="951"/>
                  </a:cubicBezTo>
                  <a:cubicBezTo>
                    <a:pt x="1414" y="1530"/>
                    <a:pt x="834" y="1901"/>
                    <a:pt x="209" y="1901"/>
                  </a:cubicBezTo>
                  <a:lnTo>
                    <a:pt x="0" y="2156"/>
                  </a:lnTo>
                  <a:lnTo>
                    <a:pt x="7207" y="2156"/>
                  </a:lnTo>
                  <a:lnTo>
                    <a:pt x="7207" y="765"/>
                  </a:lnTo>
                  <a:cubicBezTo>
                    <a:pt x="7207" y="348"/>
                    <a:pt x="6860" y="1"/>
                    <a:pt x="6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5860263" y="2318675"/>
              <a:ext cx="47525" cy="56800"/>
            </a:xfrm>
            <a:custGeom>
              <a:avLst/>
              <a:gdLst/>
              <a:ahLst/>
              <a:cxnLst/>
              <a:rect l="l" t="t" r="r" b="b"/>
              <a:pathLst>
                <a:path w="1901" h="2272" extrusionOk="0">
                  <a:moveTo>
                    <a:pt x="0" y="1"/>
                  </a:moveTo>
                  <a:cubicBezTo>
                    <a:pt x="417" y="1"/>
                    <a:pt x="765" y="348"/>
                    <a:pt x="765" y="765"/>
                  </a:cubicBezTo>
                  <a:lnTo>
                    <a:pt x="765" y="2272"/>
                  </a:lnTo>
                  <a:lnTo>
                    <a:pt x="1901" y="1901"/>
                  </a:lnTo>
                  <a:lnTo>
                    <a:pt x="1901" y="765"/>
                  </a:lnTo>
                  <a:cubicBezTo>
                    <a:pt x="1901" y="348"/>
                    <a:pt x="1576"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5465113" y="2093300"/>
              <a:ext cx="113600" cy="282750"/>
            </a:xfrm>
            <a:custGeom>
              <a:avLst/>
              <a:gdLst/>
              <a:ahLst/>
              <a:cxnLst/>
              <a:rect l="l" t="t" r="r" b="b"/>
              <a:pathLst>
                <a:path w="4544" h="11310" extrusionOk="0">
                  <a:moveTo>
                    <a:pt x="580" y="1"/>
                  </a:moveTo>
                  <a:cubicBezTo>
                    <a:pt x="256" y="1"/>
                    <a:pt x="1" y="279"/>
                    <a:pt x="1" y="580"/>
                  </a:cubicBezTo>
                  <a:lnTo>
                    <a:pt x="1" y="11310"/>
                  </a:lnTo>
                  <a:lnTo>
                    <a:pt x="4543" y="10916"/>
                  </a:lnTo>
                  <a:lnTo>
                    <a:pt x="4543" y="580"/>
                  </a:lnTo>
                  <a:cubicBezTo>
                    <a:pt x="4543" y="255"/>
                    <a:pt x="4288"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5550288" y="2092725"/>
              <a:ext cx="47525" cy="283325"/>
            </a:xfrm>
            <a:custGeom>
              <a:avLst/>
              <a:gdLst/>
              <a:ahLst/>
              <a:cxnLst/>
              <a:rect l="l" t="t" r="r" b="b"/>
              <a:pathLst>
                <a:path w="1901" h="11333" extrusionOk="0">
                  <a:moveTo>
                    <a:pt x="186" y="0"/>
                  </a:moveTo>
                  <a:cubicBezTo>
                    <a:pt x="510" y="0"/>
                    <a:pt x="765" y="255"/>
                    <a:pt x="765" y="580"/>
                  </a:cubicBezTo>
                  <a:lnTo>
                    <a:pt x="765" y="1229"/>
                  </a:lnTo>
                  <a:lnTo>
                    <a:pt x="70" y="3894"/>
                  </a:lnTo>
                  <a:lnTo>
                    <a:pt x="765" y="6883"/>
                  </a:lnTo>
                  <a:lnTo>
                    <a:pt x="765" y="8181"/>
                  </a:lnTo>
                  <a:lnTo>
                    <a:pt x="0" y="8900"/>
                  </a:lnTo>
                  <a:lnTo>
                    <a:pt x="765" y="9641"/>
                  </a:lnTo>
                  <a:lnTo>
                    <a:pt x="765" y="11333"/>
                  </a:lnTo>
                  <a:lnTo>
                    <a:pt x="1901" y="10939"/>
                  </a:lnTo>
                  <a:lnTo>
                    <a:pt x="1901" y="603"/>
                  </a:lnTo>
                  <a:lnTo>
                    <a:pt x="1901" y="580"/>
                  </a:lnTo>
                  <a:cubicBezTo>
                    <a:pt x="1901" y="255"/>
                    <a:pt x="1646" y="0"/>
                    <a:pt x="13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5493513" y="2121700"/>
              <a:ext cx="75925" cy="145450"/>
            </a:xfrm>
            <a:custGeom>
              <a:avLst/>
              <a:gdLst/>
              <a:ahLst/>
              <a:cxnLst/>
              <a:rect l="l" t="t" r="r" b="b"/>
              <a:pathLst>
                <a:path w="3037" h="5818" extrusionOk="0">
                  <a:moveTo>
                    <a:pt x="93" y="0"/>
                  </a:moveTo>
                  <a:cubicBezTo>
                    <a:pt x="47" y="0"/>
                    <a:pt x="0" y="46"/>
                    <a:pt x="0" y="93"/>
                  </a:cubicBezTo>
                  <a:lnTo>
                    <a:pt x="0" y="5724"/>
                  </a:lnTo>
                  <a:cubicBezTo>
                    <a:pt x="0" y="5771"/>
                    <a:pt x="47" y="5817"/>
                    <a:pt x="93" y="5817"/>
                  </a:cubicBezTo>
                  <a:lnTo>
                    <a:pt x="2967" y="5817"/>
                  </a:lnTo>
                  <a:cubicBezTo>
                    <a:pt x="3013" y="5817"/>
                    <a:pt x="3036" y="5771"/>
                    <a:pt x="3036" y="5724"/>
                  </a:cubicBezTo>
                  <a:lnTo>
                    <a:pt x="3036" y="93"/>
                  </a:lnTo>
                  <a:cubicBezTo>
                    <a:pt x="3036" y="46"/>
                    <a:pt x="3013" y="0"/>
                    <a:pt x="29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5493513" y="2295500"/>
              <a:ext cx="75925" cy="42325"/>
            </a:xfrm>
            <a:custGeom>
              <a:avLst/>
              <a:gdLst/>
              <a:ahLst/>
              <a:cxnLst/>
              <a:rect l="l" t="t" r="r" b="b"/>
              <a:pathLst>
                <a:path w="3037" h="1693" extrusionOk="0">
                  <a:moveTo>
                    <a:pt x="93" y="1"/>
                  </a:moveTo>
                  <a:cubicBezTo>
                    <a:pt x="47" y="1"/>
                    <a:pt x="0" y="24"/>
                    <a:pt x="0" y="70"/>
                  </a:cubicBezTo>
                  <a:lnTo>
                    <a:pt x="0" y="1623"/>
                  </a:lnTo>
                  <a:cubicBezTo>
                    <a:pt x="0" y="1669"/>
                    <a:pt x="47" y="1692"/>
                    <a:pt x="93" y="1692"/>
                  </a:cubicBezTo>
                  <a:lnTo>
                    <a:pt x="2967" y="1692"/>
                  </a:lnTo>
                  <a:cubicBezTo>
                    <a:pt x="3013" y="1692"/>
                    <a:pt x="3036" y="1669"/>
                    <a:pt x="3036" y="1623"/>
                  </a:cubicBezTo>
                  <a:lnTo>
                    <a:pt x="3036" y="70"/>
                  </a:lnTo>
                  <a:cubicBezTo>
                    <a:pt x="3036" y="24"/>
                    <a:pt x="3013" y="1"/>
                    <a:pt x="2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5514938" y="2171075"/>
              <a:ext cx="14525" cy="46250"/>
            </a:xfrm>
            <a:custGeom>
              <a:avLst/>
              <a:gdLst/>
              <a:ahLst/>
              <a:cxnLst/>
              <a:rect l="l" t="t" r="r" b="b"/>
              <a:pathLst>
                <a:path w="581" h="1850" extrusionOk="0">
                  <a:moveTo>
                    <a:pt x="290" y="1"/>
                  </a:moveTo>
                  <a:cubicBezTo>
                    <a:pt x="146" y="1"/>
                    <a:pt x="1" y="99"/>
                    <a:pt x="1" y="296"/>
                  </a:cubicBezTo>
                  <a:lnTo>
                    <a:pt x="1" y="1548"/>
                  </a:lnTo>
                  <a:cubicBezTo>
                    <a:pt x="1" y="1710"/>
                    <a:pt x="117" y="1849"/>
                    <a:pt x="279" y="1849"/>
                  </a:cubicBezTo>
                  <a:cubicBezTo>
                    <a:pt x="441" y="1849"/>
                    <a:pt x="580" y="1710"/>
                    <a:pt x="580" y="1548"/>
                  </a:cubicBezTo>
                  <a:lnTo>
                    <a:pt x="580" y="296"/>
                  </a:lnTo>
                  <a:cubicBezTo>
                    <a:pt x="580" y="99"/>
                    <a:pt x="435" y="1"/>
                    <a:pt x="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5835913" y="2214400"/>
              <a:ext cx="29000" cy="161075"/>
            </a:xfrm>
            <a:custGeom>
              <a:avLst/>
              <a:gdLst/>
              <a:ahLst/>
              <a:cxnLst/>
              <a:rect l="l" t="t" r="r" b="b"/>
              <a:pathLst>
                <a:path w="1160" h="6443" extrusionOk="0">
                  <a:moveTo>
                    <a:pt x="557" y="0"/>
                  </a:moveTo>
                  <a:lnTo>
                    <a:pt x="1" y="186"/>
                  </a:lnTo>
                  <a:lnTo>
                    <a:pt x="1" y="6072"/>
                  </a:lnTo>
                  <a:lnTo>
                    <a:pt x="580" y="6443"/>
                  </a:lnTo>
                  <a:lnTo>
                    <a:pt x="1160" y="6072"/>
                  </a:lnTo>
                  <a:lnTo>
                    <a:pt x="1136" y="186"/>
                  </a:lnTo>
                  <a:lnTo>
                    <a:pt x="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5779138" y="2114750"/>
              <a:ext cx="113000" cy="104300"/>
            </a:xfrm>
            <a:custGeom>
              <a:avLst/>
              <a:gdLst/>
              <a:ahLst/>
              <a:cxnLst/>
              <a:rect l="l" t="t" r="r" b="b"/>
              <a:pathLst>
                <a:path w="4520" h="4172" extrusionOk="0">
                  <a:moveTo>
                    <a:pt x="3037" y="0"/>
                  </a:moveTo>
                  <a:lnTo>
                    <a:pt x="2249" y="46"/>
                  </a:lnTo>
                  <a:lnTo>
                    <a:pt x="93" y="3870"/>
                  </a:lnTo>
                  <a:cubicBezTo>
                    <a:pt x="1" y="4009"/>
                    <a:pt x="93" y="4172"/>
                    <a:pt x="256" y="4172"/>
                  </a:cubicBezTo>
                  <a:lnTo>
                    <a:pt x="4265" y="4172"/>
                  </a:lnTo>
                  <a:cubicBezTo>
                    <a:pt x="4404" y="4172"/>
                    <a:pt x="4520" y="4009"/>
                    <a:pt x="4427" y="3870"/>
                  </a:cubicBezTo>
                  <a:lnTo>
                    <a:pt x="30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5835338" y="2093600"/>
              <a:ext cx="86800" cy="125450"/>
            </a:xfrm>
            <a:custGeom>
              <a:avLst/>
              <a:gdLst/>
              <a:ahLst/>
              <a:cxnLst/>
              <a:rect l="l" t="t" r="r" b="b"/>
              <a:pathLst>
                <a:path w="3472" h="5018" extrusionOk="0">
                  <a:moveTo>
                    <a:pt x="615" y="0"/>
                  </a:moveTo>
                  <a:cubicBezTo>
                    <a:pt x="545" y="0"/>
                    <a:pt x="476" y="35"/>
                    <a:pt x="441" y="104"/>
                  </a:cubicBezTo>
                  <a:lnTo>
                    <a:pt x="1" y="892"/>
                  </a:lnTo>
                  <a:lnTo>
                    <a:pt x="2156" y="4716"/>
                  </a:lnTo>
                  <a:cubicBezTo>
                    <a:pt x="2249" y="4855"/>
                    <a:pt x="2133" y="5018"/>
                    <a:pt x="1994" y="5018"/>
                  </a:cubicBezTo>
                  <a:lnTo>
                    <a:pt x="3222" y="5018"/>
                  </a:lnTo>
                  <a:lnTo>
                    <a:pt x="3222" y="4994"/>
                  </a:lnTo>
                  <a:cubicBezTo>
                    <a:pt x="3231" y="4996"/>
                    <a:pt x="3241" y="4996"/>
                    <a:pt x="3249" y="4996"/>
                  </a:cubicBezTo>
                  <a:cubicBezTo>
                    <a:pt x="3394" y="4996"/>
                    <a:pt x="3472" y="4825"/>
                    <a:pt x="3384" y="4716"/>
                  </a:cubicBezTo>
                  <a:lnTo>
                    <a:pt x="789" y="104"/>
                  </a:lnTo>
                  <a:cubicBezTo>
                    <a:pt x="754" y="35"/>
                    <a:pt x="684" y="0"/>
                    <a:pt x="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5824913" y="2144575"/>
              <a:ext cx="52175" cy="45500"/>
            </a:xfrm>
            <a:custGeom>
              <a:avLst/>
              <a:gdLst/>
              <a:ahLst/>
              <a:cxnLst/>
              <a:rect l="l" t="t" r="r" b="b"/>
              <a:pathLst>
                <a:path w="2087" h="1820" extrusionOk="0">
                  <a:moveTo>
                    <a:pt x="1043" y="1"/>
                  </a:moveTo>
                  <a:cubicBezTo>
                    <a:pt x="1014" y="1"/>
                    <a:pt x="985" y="12"/>
                    <a:pt x="974" y="35"/>
                  </a:cubicBezTo>
                  <a:lnTo>
                    <a:pt x="47" y="1704"/>
                  </a:lnTo>
                  <a:cubicBezTo>
                    <a:pt x="0" y="1750"/>
                    <a:pt x="47" y="1820"/>
                    <a:pt x="116" y="1820"/>
                  </a:cubicBezTo>
                  <a:lnTo>
                    <a:pt x="1994" y="1820"/>
                  </a:lnTo>
                  <a:cubicBezTo>
                    <a:pt x="2040" y="1820"/>
                    <a:pt x="2086" y="1750"/>
                    <a:pt x="2063" y="1704"/>
                  </a:cubicBezTo>
                  <a:lnTo>
                    <a:pt x="1113" y="35"/>
                  </a:lnTo>
                  <a:cubicBezTo>
                    <a:pt x="1101" y="12"/>
                    <a:pt x="1072" y="1"/>
                    <a:pt x="10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5626188" y="2301300"/>
              <a:ext cx="38850" cy="71275"/>
            </a:xfrm>
            <a:custGeom>
              <a:avLst/>
              <a:gdLst/>
              <a:ahLst/>
              <a:cxnLst/>
              <a:rect l="l" t="t" r="r" b="b"/>
              <a:pathLst>
                <a:path w="1554" h="2851" extrusionOk="0">
                  <a:moveTo>
                    <a:pt x="672" y="0"/>
                  </a:moveTo>
                  <a:cubicBezTo>
                    <a:pt x="649" y="232"/>
                    <a:pt x="510" y="441"/>
                    <a:pt x="279" y="533"/>
                  </a:cubicBezTo>
                  <a:lnTo>
                    <a:pt x="255" y="533"/>
                  </a:lnTo>
                  <a:cubicBezTo>
                    <a:pt x="93" y="580"/>
                    <a:pt x="0" y="742"/>
                    <a:pt x="0" y="904"/>
                  </a:cubicBezTo>
                  <a:lnTo>
                    <a:pt x="0" y="2225"/>
                  </a:lnTo>
                  <a:cubicBezTo>
                    <a:pt x="0" y="2434"/>
                    <a:pt x="163" y="2596"/>
                    <a:pt x="371" y="2596"/>
                  </a:cubicBezTo>
                  <a:lnTo>
                    <a:pt x="765" y="2851"/>
                  </a:lnTo>
                  <a:lnTo>
                    <a:pt x="1159" y="2596"/>
                  </a:lnTo>
                  <a:cubicBezTo>
                    <a:pt x="1391" y="2596"/>
                    <a:pt x="1553" y="2434"/>
                    <a:pt x="1553" y="2225"/>
                  </a:cubicBezTo>
                  <a:lnTo>
                    <a:pt x="1553" y="904"/>
                  </a:lnTo>
                  <a:cubicBezTo>
                    <a:pt x="1553" y="742"/>
                    <a:pt x="1437" y="603"/>
                    <a:pt x="1298" y="533"/>
                  </a:cubicBezTo>
                  <a:lnTo>
                    <a:pt x="1275" y="533"/>
                  </a:lnTo>
                  <a:cubicBezTo>
                    <a:pt x="1043" y="464"/>
                    <a:pt x="881" y="232"/>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5642988" y="2289700"/>
              <a:ext cx="44625" cy="86350"/>
            </a:xfrm>
            <a:custGeom>
              <a:avLst/>
              <a:gdLst/>
              <a:ahLst/>
              <a:cxnLst/>
              <a:rect l="l" t="t" r="r" b="b"/>
              <a:pathLst>
                <a:path w="1785" h="3454" extrusionOk="0">
                  <a:moveTo>
                    <a:pt x="116" y="1"/>
                  </a:moveTo>
                  <a:cubicBezTo>
                    <a:pt x="47" y="1"/>
                    <a:pt x="0" y="47"/>
                    <a:pt x="0" y="117"/>
                  </a:cubicBezTo>
                  <a:lnTo>
                    <a:pt x="0" y="464"/>
                  </a:lnTo>
                  <a:cubicBezTo>
                    <a:pt x="0" y="696"/>
                    <a:pt x="163" y="928"/>
                    <a:pt x="371" y="997"/>
                  </a:cubicBezTo>
                  <a:lnTo>
                    <a:pt x="394" y="997"/>
                  </a:lnTo>
                  <a:cubicBezTo>
                    <a:pt x="557" y="1067"/>
                    <a:pt x="649" y="1206"/>
                    <a:pt x="649" y="1368"/>
                  </a:cubicBezTo>
                  <a:lnTo>
                    <a:pt x="649" y="2689"/>
                  </a:lnTo>
                  <a:cubicBezTo>
                    <a:pt x="649" y="2898"/>
                    <a:pt x="487" y="3060"/>
                    <a:pt x="279" y="3060"/>
                  </a:cubicBezTo>
                  <a:lnTo>
                    <a:pt x="997" y="3454"/>
                  </a:lnTo>
                  <a:lnTo>
                    <a:pt x="1414" y="3060"/>
                  </a:lnTo>
                  <a:cubicBezTo>
                    <a:pt x="1623" y="3060"/>
                    <a:pt x="1785" y="2898"/>
                    <a:pt x="1785" y="2689"/>
                  </a:cubicBezTo>
                  <a:lnTo>
                    <a:pt x="1785" y="1368"/>
                  </a:lnTo>
                  <a:cubicBezTo>
                    <a:pt x="1785" y="1206"/>
                    <a:pt x="1692" y="1067"/>
                    <a:pt x="1530" y="997"/>
                  </a:cubicBezTo>
                  <a:lnTo>
                    <a:pt x="1507" y="997"/>
                  </a:lnTo>
                  <a:cubicBezTo>
                    <a:pt x="1298" y="928"/>
                    <a:pt x="1136" y="696"/>
                    <a:pt x="1136" y="464"/>
                  </a:cubicBezTo>
                  <a:lnTo>
                    <a:pt x="1136" y="117"/>
                  </a:lnTo>
                  <a:cubicBezTo>
                    <a:pt x="1136" y="47"/>
                    <a:pt x="1090"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5742638" y="2106075"/>
              <a:ext cx="41175" cy="86900"/>
            </a:xfrm>
            <a:custGeom>
              <a:avLst/>
              <a:gdLst/>
              <a:ahLst/>
              <a:cxnLst/>
              <a:rect l="l" t="t" r="r" b="b"/>
              <a:pathLst>
                <a:path w="1647" h="3476" extrusionOk="0">
                  <a:moveTo>
                    <a:pt x="878" y="0"/>
                  </a:moveTo>
                  <a:cubicBezTo>
                    <a:pt x="675" y="0"/>
                    <a:pt x="413" y="290"/>
                    <a:pt x="603" y="463"/>
                  </a:cubicBezTo>
                  <a:lnTo>
                    <a:pt x="951" y="903"/>
                  </a:lnTo>
                  <a:cubicBezTo>
                    <a:pt x="1020" y="1019"/>
                    <a:pt x="1020" y="1181"/>
                    <a:pt x="904" y="1274"/>
                  </a:cubicBezTo>
                  <a:lnTo>
                    <a:pt x="348" y="1784"/>
                  </a:lnTo>
                  <a:cubicBezTo>
                    <a:pt x="47" y="2085"/>
                    <a:pt x="1" y="2572"/>
                    <a:pt x="256" y="2919"/>
                  </a:cubicBezTo>
                  <a:lnTo>
                    <a:pt x="603" y="3383"/>
                  </a:lnTo>
                  <a:cubicBezTo>
                    <a:pt x="650" y="3452"/>
                    <a:pt x="742" y="3476"/>
                    <a:pt x="835" y="3476"/>
                  </a:cubicBezTo>
                  <a:cubicBezTo>
                    <a:pt x="1067" y="3452"/>
                    <a:pt x="1183" y="3198"/>
                    <a:pt x="1067" y="3012"/>
                  </a:cubicBezTo>
                  <a:lnTo>
                    <a:pt x="719" y="2572"/>
                  </a:lnTo>
                  <a:cubicBezTo>
                    <a:pt x="626" y="2456"/>
                    <a:pt x="650" y="2294"/>
                    <a:pt x="742" y="2201"/>
                  </a:cubicBezTo>
                  <a:lnTo>
                    <a:pt x="1298" y="1691"/>
                  </a:lnTo>
                  <a:cubicBezTo>
                    <a:pt x="1623" y="1390"/>
                    <a:pt x="1646" y="903"/>
                    <a:pt x="1391" y="556"/>
                  </a:cubicBezTo>
                  <a:lnTo>
                    <a:pt x="1044" y="115"/>
                  </a:lnTo>
                  <a:cubicBezTo>
                    <a:pt x="1008" y="33"/>
                    <a:pt x="947"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5617488" y="2033650"/>
              <a:ext cx="41750" cy="87475"/>
            </a:xfrm>
            <a:custGeom>
              <a:avLst/>
              <a:gdLst/>
              <a:ahLst/>
              <a:cxnLst/>
              <a:rect l="l" t="t" r="r" b="b"/>
              <a:pathLst>
                <a:path w="1670" h="3499" extrusionOk="0">
                  <a:moveTo>
                    <a:pt x="888" y="0"/>
                  </a:moveTo>
                  <a:cubicBezTo>
                    <a:pt x="675" y="0"/>
                    <a:pt x="413" y="290"/>
                    <a:pt x="603" y="463"/>
                  </a:cubicBezTo>
                  <a:lnTo>
                    <a:pt x="951" y="903"/>
                  </a:lnTo>
                  <a:cubicBezTo>
                    <a:pt x="1044" y="1019"/>
                    <a:pt x="1020" y="1181"/>
                    <a:pt x="928" y="1297"/>
                  </a:cubicBezTo>
                  <a:lnTo>
                    <a:pt x="372" y="1807"/>
                  </a:lnTo>
                  <a:cubicBezTo>
                    <a:pt x="47" y="2108"/>
                    <a:pt x="1" y="2595"/>
                    <a:pt x="256" y="2943"/>
                  </a:cubicBezTo>
                  <a:lnTo>
                    <a:pt x="603" y="3383"/>
                  </a:lnTo>
                  <a:cubicBezTo>
                    <a:pt x="650" y="3453"/>
                    <a:pt x="742" y="3499"/>
                    <a:pt x="835" y="3499"/>
                  </a:cubicBezTo>
                  <a:cubicBezTo>
                    <a:pt x="1067" y="3476"/>
                    <a:pt x="1183" y="3221"/>
                    <a:pt x="1067" y="3035"/>
                  </a:cubicBezTo>
                  <a:lnTo>
                    <a:pt x="719" y="2595"/>
                  </a:lnTo>
                  <a:cubicBezTo>
                    <a:pt x="627" y="2479"/>
                    <a:pt x="650" y="2317"/>
                    <a:pt x="742" y="2201"/>
                  </a:cubicBezTo>
                  <a:lnTo>
                    <a:pt x="1299" y="1691"/>
                  </a:lnTo>
                  <a:cubicBezTo>
                    <a:pt x="1623" y="1390"/>
                    <a:pt x="1669" y="903"/>
                    <a:pt x="1391" y="556"/>
                  </a:cubicBezTo>
                  <a:lnTo>
                    <a:pt x="1067" y="115"/>
                  </a:lnTo>
                  <a:cubicBezTo>
                    <a:pt x="1026" y="33"/>
                    <a:pt x="960" y="0"/>
                    <a:pt x="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5680063" y="2069800"/>
              <a:ext cx="41750" cy="87250"/>
            </a:xfrm>
            <a:custGeom>
              <a:avLst/>
              <a:gdLst/>
              <a:ahLst/>
              <a:cxnLst/>
              <a:rect l="l" t="t" r="r" b="b"/>
              <a:pathLst>
                <a:path w="1670" h="3490" extrusionOk="0">
                  <a:moveTo>
                    <a:pt x="891" y="1"/>
                  </a:moveTo>
                  <a:cubicBezTo>
                    <a:pt x="678" y="1"/>
                    <a:pt x="412" y="280"/>
                    <a:pt x="603" y="454"/>
                  </a:cubicBezTo>
                  <a:lnTo>
                    <a:pt x="951" y="917"/>
                  </a:lnTo>
                  <a:cubicBezTo>
                    <a:pt x="1020" y="1033"/>
                    <a:pt x="1020" y="1195"/>
                    <a:pt x="905" y="1288"/>
                  </a:cubicBezTo>
                  <a:lnTo>
                    <a:pt x="348" y="1798"/>
                  </a:lnTo>
                  <a:cubicBezTo>
                    <a:pt x="47" y="2099"/>
                    <a:pt x="1" y="2586"/>
                    <a:pt x="256" y="2934"/>
                  </a:cubicBezTo>
                  <a:lnTo>
                    <a:pt x="603" y="3397"/>
                  </a:lnTo>
                  <a:cubicBezTo>
                    <a:pt x="650" y="3467"/>
                    <a:pt x="742" y="3490"/>
                    <a:pt x="835" y="3490"/>
                  </a:cubicBezTo>
                  <a:cubicBezTo>
                    <a:pt x="1067" y="3490"/>
                    <a:pt x="1183" y="3235"/>
                    <a:pt x="1044" y="3049"/>
                  </a:cubicBezTo>
                  <a:lnTo>
                    <a:pt x="719" y="2586"/>
                  </a:lnTo>
                  <a:cubicBezTo>
                    <a:pt x="626" y="2470"/>
                    <a:pt x="650" y="2308"/>
                    <a:pt x="742" y="2215"/>
                  </a:cubicBezTo>
                  <a:lnTo>
                    <a:pt x="1299" y="1705"/>
                  </a:lnTo>
                  <a:cubicBezTo>
                    <a:pt x="1623" y="1404"/>
                    <a:pt x="1669" y="917"/>
                    <a:pt x="1391" y="570"/>
                  </a:cubicBezTo>
                  <a:lnTo>
                    <a:pt x="1067" y="106"/>
                  </a:lnTo>
                  <a:cubicBezTo>
                    <a:pt x="1026" y="31"/>
                    <a:pt x="962" y="1"/>
                    <a:pt x="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5451213" y="2366200"/>
              <a:ext cx="443825" cy="28400"/>
            </a:xfrm>
            <a:custGeom>
              <a:avLst/>
              <a:gdLst/>
              <a:ahLst/>
              <a:cxnLst/>
              <a:rect l="l" t="t" r="r" b="b"/>
              <a:pathLst>
                <a:path w="17753" h="1136" extrusionOk="0">
                  <a:moveTo>
                    <a:pt x="186" y="0"/>
                  </a:moveTo>
                  <a:cubicBezTo>
                    <a:pt x="93" y="0"/>
                    <a:pt x="1" y="93"/>
                    <a:pt x="1" y="185"/>
                  </a:cubicBezTo>
                  <a:lnTo>
                    <a:pt x="1" y="950"/>
                  </a:lnTo>
                  <a:cubicBezTo>
                    <a:pt x="1" y="1066"/>
                    <a:pt x="93" y="1136"/>
                    <a:pt x="186" y="1136"/>
                  </a:cubicBezTo>
                  <a:lnTo>
                    <a:pt x="17567" y="1136"/>
                  </a:lnTo>
                  <a:cubicBezTo>
                    <a:pt x="17683" y="1136"/>
                    <a:pt x="17753" y="1043"/>
                    <a:pt x="17753" y="950"/>
                  </a:cubicBezTo>
                  <a:lnTo>
                    <a:pt x="17753" y="185"/>
                  </a:lnTo>
                  <a:cubicBezTo>
                    <a:pt x="17753" y="93"/>
                    <a:pt x="17683" y="0"/>
                    <a:pt x="17567" y="0"/>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5889213" y="2366200"/>
              <a:ext cx="33050" cy="28400"/>
            </a:xfrm>
            <a:custGeom>
              <a:avLst/>
              <a:gdLst/>
              <a:ahLst/>
              <a:cxnLst/>
              <a:rect l="l" t="t" r="r" b="b"/>
              <a:pathLst>
                <a:path w="1322" h="1136" extrusionOk="0">
                  <a:moveTo>
                    <a:pt x="1" y="0"/>
                  </a:moveTo>
                  <a:cubicBezTo>
                    <a:pt x="94" y="0"/>
                    <a:pt x="186" y="93"/>
                    <a:pt x="186" y="185"/>
                  </a:cubicBezTo>
                  <a:lnTo>
                    <a:pt x="186" y="950"/>
                  </a:lnTo>
                  <a:cubicBezTo>
                    <a:pt x="186" y="1043"/>
                    <a:pt x="94" y="1136"/>
                    <a:pt x="1" y="1136"/>
                  </a:cubicBezTo>
                  <a:lnTo>
                    <a:pt x="1113" y="1136"/>
                  </a:lnTo>
                  <a:cubicBezTo>
                    <a:pt x="1206" y="1136"/>
                    <a:pt x="1299" y="1043"/>
                    <a:pt x="1299" y="950"/>
                  </a:cubicBezTo>
                  <a:lnTo>
                    <a:pt x="1299" y="185"/>
                  </a:lnTo>
                  <a:lnTo>
                    <a:pt x="1322" y="185"/>
                  </a:lnTo>
                  <a:cubicBezTo>
                    <a:pt x="1322" y="93"/>
                    <a:pt x="1229" y="0"/>
                    <a:pt x="1137" y="0"/>
                  </a:cubicBez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57"/>
          <p:cNvGrpSpPr/>
          <p:nvPr/>
        </p:nvGrpSpPr>
        <p:grpSpPr>
          <a:xfrm>
            <a:off x="6181813" y="2018475"/>
            <a:ext cx="479175" cy="391275"/>
            <a:chOff x="6181813" y="2018475"/>
            <a:chExt cx="479175" cy="391275"/>
          </a:xfrm>
        </p:grpSpPr>
        <p:sp>
          <p:nvSpPr>
            <p:cNvPr id="2916" name="Google Shape;2916;p57"/>
            <p:cNvSpPr/>
            <p:nvPr/>
          </p:nvSpPr>
          <p:spPr>
            <a:xfrm>
              <a:off x="6316813" y="2252200"/>
              <a:ext cx="55050" cy="69400"/>
            </a:xfrm>
            <a:custGeom>
              <a:avLst/>
              <a:gdLst/>
              <a:ahLst/>
              <a:cxnLst/>
              <a:rect l="l" t="t" r="r" b="b"/>
              <a:pathLst>
                <a:path w="2202" h="2776" extrusionOk="0">
                  <a:moveTo>
                    <a:pt x="1912" y="0"/>
                  </a:moveTo>
                  <a:cubicBezTo>
                    <a:pt x="1767" y="0"/>
                    <a:pt x="1622" y="99"/>
                    <a:pt x="1622" y="296"/>
                  </a:cubicBezTo>
                  <a:lnTo>
                    <a:pt x="1622" y="1709"/>
                  </a:lnTo>
                  <a:cubicBezTo>
                    <a:pt x="1599" y="1964"/>
                    <a:pt x="1391" y="2196"/>
                    <a:pt x="1136" y="2196"/>
                  </a:cubicBezTo>
                  <a:lnTo>
                    <a:pt x="371" y="2196"/>
                  </a:lnTo>
                  <a:cubicBezTo>
                    <a:pt x="0" y="2196"/>
                    <a:pt x="0" y="2776"/>
                    <a:pt x="371" y="2776"/>
                  </a:cubicBezTo>
                  <a:lnTo>
                    <a:pt x="1136" y="2776"/>
                  </a:lnTo>
                  <a:lnTo>
                    <a:pt x="1159" y="2752"/>
                  </a:lnTo>
                  <a:cubicBezTo>
                    <a:pt x="1715" y="2752"/>
                    <a:pt x="2202" y="2289"/>
                    <a:pt x="2202" y="1709"/>
                  </a:cubicBezTo>
                  <a:lnTo>
                    <a:pt x="2202" y="296"/>
                  </a:lnTo>
                  <a:cubicBezTo>
                    <a:pt x="2202" y="99"/>
                    <a:pt x="2057" y="0"/>
                    <a:pt x="19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6257713" y="2252625"/>
              <a:ext cx="55050" cy="68975"/>
            </a:xfrm>
            <a:custGeom>
              <a:avLst/>
              <a:gdLst/>
              <a:ahLst/>
              <a:cxnLst/>
              <a:rect l="l" t="t" r="r" b="b"/>
              <a:pathLst>
                <a:path w="2202" h="2759" extrusionOk="0">
                  <a:moveTo>
                    <a:pt x="290" y="1"/>
                  </a:moveTo>
                  <a:cubicBezTo>
                    <a:pt x="145" y="1"/>
                    <a:pt x="0" y="93"/>
                    <a:pt x="0" y="279"/>
                  </a:cubicBezTo>
                  <a:lnTo>
                    <a:pt x="0" y="1716"/>
                  </a:lnTo>
                  <a:cubicBezTo>
                    <a:pt x="0" y="2272"/>
                    <a:pt x="464" y="2759"/>
                    <a:pt x="1043" y="2759"/>
                  </a:cubicBezTo>
                  <a:lnTo>
                    <a:pt x="1808" y="2759"/>
                  </a:lnTo>
                  <a:cubicBezTo>
                    <a:pt x="2202" y="2759"/>
                    <a:pt x="2202" y="2179"/>
                    <a:pt x="1808" y="2179"/>
                  </a:cubicBezTo>
                  <a:lnTo>
                    <a:pt x="1043" y="2179"/>
                  </a:lnTo>
                  <a:cubicBezTo>
                    <a:pt x="788" y="2179"/>
                    <a:pt x="580" y="1971"/>
                    <a:pt x="580" y="1716"/>
                  </a:cubicBezTo>
                  <a:lnTo>
                    <a:pt x="580" y="279"/>
                  </a:lnTo>
                  <a:cubicBezTo>
                    <a:pt x="580" y="93"/>
                    <a:pt x="435" y="1"/>
                    <a:pt x="2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6250763" y="2260150"/>
              <a:ext cx="102000" cy="130400"/>
            </a:xfrm>
            <a:custGeom>
              <a:avLst/>
              <a:gdLst/>
              <a:ahLst/>
              <a:cxnLst/>
              <a:rect l="l" t="t" r="r" b="b"/>
              <a:pathLst>
                <a:path w="4080" h="5216" extrusionOk="0">
                  <a:moveTo>
                    <a:pt x="1692" y="1"/>
                  </a:moveTo>
                  <a:lnTo>
                    <a:pt x="1692" y="3153"/>
                  </a:lnTo>
                  <a:cubicBezTo>
                    <a:pt x="1692" y="4103"/>
                    <a:pt x="927" y="4868"/>
                    <a:pt x="0" y="4868"/>
                  </a:cubicBezTo>
                  <a:lnTo>
                    <a:pt x="2179" y="5215"/>
                  </a:lnTo>
                  <a:lnTo>
                    <a:pt x="4079" y="4868"/>
                  </a:lnTo>
                  <a:cubicBezTo>
                    <a:pt x="3152" y="4868"/>
                    <a:pt x="2387" y="4103"/>
                    <a:pt x="2387" y="3153"/>
                  </a:cubicBezTo>
                  <a:lnTo>
                    <a:pt x="23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6307538" y="2260150"/>
              <a:ext cx="70700" cy="126925"/>
            </a:xfrm>
            <a:custGeom>
              <a:avLst/>
              <a:gdLst/>
              <a:ahLst/>
              <a:cxnLst/>
              <a:rect l="l" t="t" r="r" b="b"/>
              <a:pathLst>
                <a:path w="2828" h="5077" extrusionOk="0">
                  <a:moveTo>
                    <a:pt x="0" y="1"/>
                  </a:moveTo>
                  <a:lnTo>
                    <a:pt x="0" y="3153"/>
                  </a:lnTo>
                  <a:cubicBezTo>
                    <a:pt x="0" y="4103"/>
                    <a:pt x="765" y="4845"/>
                    <a:pt x="1692" y="4845"/>
                  </a:cubicBezTo>
                  <a:lnTo>
                    <a:pt x="2040" y="5076"/>
                  </a:lnTo>
                  <a:lnTo>
                    <a:pt x="2754" y="4866"/>
                  </a:lnTo>
                  <a:lnTo>
                    <a:pt x="2754" y="4866"/>
                  </a:lnTo>
                  <a:cubicBezTo>
                    <a:pt x="2779" y="4867"/>
                    <a:pt x="2803" y="4868"/>
                    <a:pt x="2828" y="4868"/>
                  </a:cubicBezTo>
                  <a:lnTo>
                    <a:pt x="2828" y="4845"/>
                  </a:lnTo>
                  <a:lnTo>
                    <a:pt x="2754" y="4866"/>
                  </a:lnTo>
                  <a:lnTo>
                    <a:pt x="2754" y="4866"/>
                  </a:lnTo>
                  <a:cubicBezTo>
                    <a:pt x="1861" y="4827"/>
                    <a:pt x="1136" y="4078"/>
                    <a:pt x="1136" y="3153"/>
                  </a:cubicBezTo>
                  <a:lnTo>
                    <a:pt x="11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6457588" y="2238875"/>
              <a:ext cx="14525" cy="61300"/>
            </a:xfrm>
            <a:custGeom>
              <a:avLst/>
              <a:gdLst/>
              <a:ahLst/>
              <a:cxnLst/>
              <a:rect l="l" t="t" r="r" b="b"/>
              <a:pathLst>
                <a:path w="581" h="2452" extrusionOk="0">
                  <a:moveTo>
                    <a:pt x="290" y="0"/>
                  </a:moveTo>
                  <a:cubicBezTo>
                    <a:pt x="146" y="0"/>
                    <a:pt x="1" y="99"/>
                    <a:pt x="1" y="296"/>
                  </a:cubicBezTo>
                  <a:lnTo>
                    <a:pt x="1" y="2150"/>
                  </a:lnTo>
                  <a:cubicBezTo>
                    <a:pt x="1" y="2312"/>
                    <a:pt x="140" y="2451"/>
                    <a:pt x="302" y="2451"/>
                  </a:cubicBezTo>
                  <a:cubicBezTo>
                    <a:pt x="464" y="2451"/>
                    <a:pt x="580" y="2312"/>
                    <a:pt x="580" y="2150"/>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6181813" y="2052400"/>
              <a:ext cx="239875" cy="217625"/>
            </a:xfrm>
            <a:custGeom>
              <a:avLst/>
              <a:gdLst/>
              <a:ahLst/>
              <a:cxnLst/>
              <a:rect l="l" t="t" r="r" b="b"/>
              <a:pathLst>
                <a:path w="9595" h="8705" extrusionOk="0">
                  <a:moveTo>
                    <a:pt x="4806" y="1"/>
                  </a:moveTo>
                  <a:cubicBezTo>
                    <a:pt x="4771" y="1"/>
                    <a:pt x="4744" y="5"/>
                    <a:pt x="4728" y="14"/>
                  </a:cubicBezTo>
                  <a:cubicBezTo>
                    <a:pt x="4450" y="153"/>
                    <a:pt x="4241" y="408"/>
                    <a:pt x="4149" y="710"/>
                  </a:cubicBezTo>
                  <a:cubicBezTo>
                    <a:pt x="3993" y="647"/>
                    <a:pt x="3835" y="618"/>
                    <a:pt x="3681" y="618"/>
                  </a:cubicBezTo>
                  <a:cubicBezTo>
                    <a:pt x="3032" y="618"/>
                    <a:pt x="2457" y="1133"/>
                    <a:pt x="2457" y="1845"/>
                  </a:cubicBezTo>
                  <a:lnTo>
                    <a:pt x="2457" y="1891"/>
                  </a:lnTo>
                  <a:cubicBezTo>
                    <a:pt x="2400" y="1884"/>
                    <a:pt x="2344" y="1880"/>
                    <a:pt x="2290" y="1880"/>
                  </a:cubicBezTo>
                  <a:cubicBezTo>
                    <a:pt x="1340" y="1880"/>
                    <a:pt x="730" y="2981"/>
                    <a:pt x="1321" y="3792"/>
                  </a:cubicBezTo>
                  <a:cubicBezTo>
                    <a:pt x="0" y="4047"/>
                    <a:pt x="0" y="5924"/>
                    <a:pt x="1321" y="6179"/>
                  </a:cubicBezTo>
                  <a:cubicBezTo>
                    <a:pt x="1020" y="6967"/>
                    <a:pt x="1599" y="7824"/>
                    <a:pt x="2457" y="7824"/>
                  </a:cubicBezTo>
                  <a:cubicBezTo>
                    <a:pt x="2527" y="7824"/>
                    <a:pt x="2596" y="7824"/>
                    <a:pt x="2689" y="7801"/>
                  </a:cubicBezTo>
                  <a:lnTo>
                    <a:pt x="2689" y="7871"/>
                  </a:lnTo>
                  <a:cubicBezTo>
                    <a:pt x="2689" y="8334"/>
                    <a:pt x="3060" y="8705"/>
                    <a:pt x="3523" y="8705"/>
                  </a:cubicBezTo>
                  <a:lnTo>
                    <a:pt x="6049" y="8705"/>
                  </a:lnTo>
                  <a:cubicBezTo>
                    <a:pt x="6513" y="8705"/>
                    <a:pt x="6883" y="8334"/>
                    <a:pt x="6883" y="7871"/>
                  </a:cubicBezTo>
                  <a:cubicBezTo>
                    <a:pt x="6883" y="7869"/>
                    <a:pt x="6884" y="7869"/>
                    <a:pt x="6886" y="7869"/>
                  </a:cubicBezTo>
                  <a:cubicBezTo>
                    <a:pt x="6910" y="7869"/>
                    <a:pt x="7121" y="8033"/>
                    <a:pt x="7208" y="8033"/>
                  </a:cubicBezTo>
                  <a:lnTo>
                    <a:pt x="7880" y="7662"/>
                  </a:lnTo>
                  <a:cubicBezTo>
                    <a:pt x="8552" y="7662"/>
                    <a:pt x="8598" y="6318"/>
                    <a:pt x="8552" y="6179"/>
                  </a:cubicBezTo>
                  <a:cubicBezTo>
                    <a:pt x="9595" y="6086"/>
                    <a:pt x="9549" y="4997"/>
                    <a:pt x="9549" y="4997"/>
                  </a:cubicBezTo>
                  <a:cubicBezTo>
                    <a:pt x="9549" y="4418"/>
                    <a:pt x="9456" y="3954"/>
                    <a:pt x="8900" y="3838"/>
                  </a:cubicBezTo>
                  <a:cubicBezTo>
                    <a:pt x="9127" y="2587"/>
                    <a:pt x="6673" y="754"/>
                    <a:pt x="6431" y="754"/>
                  </a:cubicBezTo>
                  <a:cubicBezTo>
                    <a:pt x="6427" y="754"/>
                    <a:pt x="6423" y="755"/>
                    <a:pt x="6420" y="756"/>
                  </a:cubicBezTo>
                  <a:cubicBezTo>
                    <a:pt x="6128" y="359"/>
                    <a:pt x="5122" y="1"/>
                    <a:pt x="4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6299413" y="2048425"/>
              <a:ext cx="147775" cy="221025"/>
            </a:xfrm>
            <a:custGeom>
              <a:avLst/>
              <a:gdLst/>
              <a:ahLst/>
              <a:cxnLst/>
              <a:rect l="l" t="t" r="r" b="b"/>
              <a:pathLst>
                <a:path w="5911" h="8841" extrusionOk="0">
                  <a:moveTo>
                    <a:pt x="577" y="0"/>
                  </a:moveTo>
                  <a:cubicBezTo>
                    <a:pt x="383" y="0"/>
                    <a:pt x="186" y="48"/>
                    <a:pt x="1" y="150"/>
                  </a:cubicBezTo>
                  <a:cubicBezTo>
                    <a:pt x="279" y="289"/>
                    <a:pt x="488" y="567"/>
                    <a:pt x="580" y="869"/>
                  </a:cubicBezTo>
                  <a:cubicBezTo>
                    <a:pt x="747" y="792"/>
                    <a:pt x="919" y="757"/>
                    <a:pt x="1086" y="757"/>
                  </a:cubicBezTo>
                  <a:cubicBezTo>
                    <a:pt x="1732" y="757"/>
                    <a:pt x="2314" y="1281"/>
                    <a:pt x="2295" y="1981"/>
                  </a:cubicBezTo>
                  <a:lnTo>
                    <a:pt x="2295" y="2027"/>
                  </a:lnTo>
                  <a:lnTo>
                    <a:pt x="2458" y="2027"/>
                  </a:lnTo>
                  <a:cubicBezTo>
                    <a:pt x="3454" y="2027"/>
                    <a:pt x="4010" y="3140"/>
                    <a:pt x="3454" y="3928"/>
                  </a:cubicBezTo>
                  <a:cubicBezTo>
                    <a:pt x="4775" y="4183"/>
                    <a:pt x="4775" y="6083"/>
                    <a:pt x="3454" y="6315"/>
                  </a:cubicBezTo>
                  <a:cubicBezTo>
                    <a:pt x="3755" y="7103"/>
                    <a:pt x="3176" y="7960"/>
                    <a:pt x="2318" y="7960"/>
                  </a:cubicBezTo>
                  <a:cubicBezTo>
                    <a:pt x="2249" y="7960"/>
                    <a:pt x="2156" y="7960"/>
                    <a:pt x="2087" y="7937"/>
                  </a:cubicBezTo>
                  <a:lnTo>
                    <a:pt x="2087" y="8006"/>
                  </a:lnTo>
                  <a:cubicBezTo>
                    <a:pt x="2087" y="8470"/>
                    <a:pt x="1716" y="8841"/>
                    <a:pt x="1252" y="8841"/>
                  </a:cubicBezTo>
                  <a:lnTo>
                    <a:pt x="2411" y="8841"/>
                  </a:lnTo>
                  <a:cubicBezTo>
                    <a:pt x="2852" y="8841"/>
                    <a:pt x="3222" y="8470"/>
                    <a:pt x="3245" y="8030"/>
                  </a:cubicBezTo>
                  <a:lnTo>
                    <a:pt x="3245" y="7960"/>
                  </a:lnTo>
                  <a:cubicBezTo>
                    <a:pt x="3315" y="7983"/>
                    <a:pt x="3385" y="7983"/>
                    <a:pt x="3454" y="7983"/>
                  </a:cubicBezTo>
                  <a:cubicBezTo>
                    <a:pt x="4312" y="7983"/>
                    <a:pt x="4891" y="7126"/>
                    <a:pt x="4590" y="6338"/>
                  </a:cubicBezTo>
                  <a:lnTo>
                    <a:pt x="4590" y="6315"/>
                  </a:lnTo>
                  <a:cubicBezTo>
                    <a:pt x="5911" y="6083"/>
                    <a:pt x="5911" y="4183"/>
                    <a:pt x="4590" y="3928"/>
                  </a:cubicBezTo>
                  <a:cubicBezTo>
                    <a:pt x="5169" y="3140"/>
                    <a:pt x="4590" y="2027"/>
                    <a:pt x="3593" y="2027"/>
                  </a:cubicBezTo>
                  <a:lnTo>
                    <a:pt x="3454" y="2027"/>
                  </a:lnTo>
                  <a:lnTo>
                    <a:pt x="3454" y="1981"/>
                  </a:lnTo>
                  <a:cubicBezTo>
                    <a:pt x="3454" y="1293"/>
                    <a:pt x="2907" y="764"/>
                    <a:pt x="2259" y="764"/>
                  </a:cubicBezTo>
                  <a:cubicBezTo>
                    <a:pt x="2164" y="764"/>
                    <a:pt x="2068" y="775"/>
                    <a:pt x="1971" y="799"/>
                  </a:cubicBezTo>
                  <a:cubicBezTo>
                    <a:pt x="1901" y="799"/>
                    <a:pt x="1809" y="845"/>
                    <a:pt x="1739" y="869"/>
                  </a:cubicBezTo>
                  <a:cubicBezTo>
                    <a:pt x="1571" y="331"/>
                    <a:pt x="1087"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6444263" y="2207575"/>
              <a:ext cx="41175" cy="52325"/>
            </a:xfrm>
            <a:custGeom>
              <a:avLst/>
              <a:gdLst/>
              <a:ahLst/>
              <a:cxnLst/>
              <a:rect l="l" t="t" r="r" b="b"/>
              <a:pathLst>
                <a:path w="1647" h="2093" extrusionOk="0">
                  <a:moveTo>
                    <a:pt x="835" y="1"/>
                  </a:moveTo>
                  <a:cubicBezTo>
                    <a:pt x="818" y="1"/>
                    <a:pt x="800" y="7"/>
                    <a:pt x="789" y="18"/>
                  </a:cubicBezTo>
                  <a:lnTo>
                    <a:pt x="441" y="319"/>
                  </a:lnTo>
                  <a:cubicBezTo>
                    <a:pt x="1" y="713"/>
                    <a:pt x="1" y="1386"/>
                    <a:pt x="441" y="1756"/>
                  </a:cubicBezTo>
                  <a:lnTo>
                    <a:pt x="789" y="2058"/>
                  </a:lnTo>
                  <a:cubicBezTo>
                    <a:pt x="800" y="2081"/>
                    <a:pt x="818" y="2092"/>
                    <a:pt x="835" y="2092"/>
                  </a:cubicBezTo>
                  <a:cubicBezTo>
                    <a:pt x="852" y="2092"/>
                    <a:pt x="870" y="2081"/>
                    <a:pt x="881" y="2058"/>
                  </a:cubicBezTo>
                  <a:lnTo>
                    <a:pt x="1229" y="1756"/>
                  </a:lnTo>
                  <a:cubicBezTo>
                    <a:pt x="1646" y="1386"/>
                    <a:pt x="1646" y="713"/>
                    <a:pt x="1229" y="319"/>
                  </a:cubicBezTo>
                  <a:lnTo>
                    <a:pt x="881" y="18"/>
                  </a:lnTo>
                  <a:cubicBezTo>
                    <a:pt x="870" y="7"/>
                    <a:pt x="852" y="1"/>
                    <a:pt x="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6579838" y="2295500"/>
              <a:ext cx="14525" cy="57375"/>
            </a:xfrm>
            <a:custGeom>
              <a:avLst/>
              <a:gdLst/>
              <a:ahLst/>
              <a:cxnLst/>
              <a:rect l="l" t="t" r="r" b="b"/>
              <a:pathLst>
                <a:path w="581" h="2295" extrusionOk="0">
                  <a:moveTo>
                    <a:pt x="290" y="1"/>
                  </a:moveTo>
                  <a:cubicBezTo>
                    <a:pt x="146" y="1"/>
                    <a:pt x="1" y="93"/>
                    <a:pt x="1" y="279"/>
                  </a:cubicBezTo>
                  <a:lnTo>
                    <a:pt x="1" y="1994"/>
                  </a:lnTo>
                  <a:cubicBezTo>
                    <a:pt x="1" y="2156"/>
                    <a:pt x="140" y="2295"/>
                    <a:pt x="302" y="2295"/>
                  </a:cubicBezTo>
                  <a:cubicBezTo>
                    <a:pt x="464" y="2295"/>
                    <a:pt x="580" y="2156"/>
                    <a:pt x="580" y="1994"/>
                  </a:cubicBezTo>
                  <a:lnTo>
                    <a:pt x="580" y="279"/>
                  </a:lnTo>
                  <a:cubicBezTo>
                    <a:pt x="580" y="93"/>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6415313" y="2314625"/>
              <a:ext cx="37100" cy="29000"/>
            </a:xfrm>
            <a:custGeom>
              <a:avLst/>
              <a:gdLst/>
              <a:ahLst/>
              <a:cxnLst/>
              <a:rect l="l" t="t" r="r" b="b"/>
              <a:pathLst>
                <a:path w="1484" h="1160" extrusionOk="0">
                  <a:moveTo>
                    <a:pt x="185" y="0"/>
                  </a:moveTo>
                  <a:cubicBezTo>
                    <a:pt x="93" y="0"/>
                    <a:pt x="0" y="93"/>
                    <a:pt x="0" y="186"/>
                  </a:cubicBezTo>
                  <a:lnTo>
                    <a:pt x="0" y="951"/>
                  </a:lnTo>
                  <a:cubicBezTo>
                    <a:pt x="0" y="1043"/>
                    <a:pt x="93" y="1136"/>
                    <a:pt x="185" y="1136"/>
                  </a:cubicBezTo>
                  <a:lnTo>
                    <a:pt x="185" y="1159"/>
                  </a:lnTo>
                  <a:lnTo>
                    <a:pt x="1136" y="1159"/>
                  </a:lnTo>
                  <a:lnTo>
                    <a:pt x="1483" y="580"/>
                  </a:lnTo>
                  <a:lnTo>
                    <a:pt x="113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6538713" y="2336050"/>
              <a:ext cx="72450" cy="57400"/>
            </a:xfrm>
            <a:custGeom>
              <a:avLst/>
              <a:gdLst/>
              <a:ahLst/>
              <a:cxnLst/>
              <a:rect l="l" t="t" r="r" b="b"/>
              <a:pathLst>
                <a:path w="2898" h="2296" extrusionOk="0">
                  <a:moveTo>
                    <a:pt x="1321" y="1"/>
                  </a:moveTo>
                  <a:cubicBezTo>
                    <a:pt x="1205" y="1"/>
                    <a:pt x="1136" y="94"/>
                    <a:pt x="1136" y="186"/>
                  </a:cubicBezTo>
                  <a:lnTo>
                    <a:pt x="1136" y="696"/>
                  </a:lnTo>
                  <a:cubicBezTo>
                    <a:pt x="1136" y="1322"/>
                    <a:pt x="626" y="1809"/>
                    <a:pt x="0" y="1809"/>
                  </a:cubicBezTo>
                  <a:lnTo>
                    <a:pt x="1553" y="2295"/>
                  </a:lnTo>
                  <a:lnTo>
                    <a:pt x="2897" y="1809"/>
                  </a:lnTo>
                  <a:lnTo>
                    <a:pt x="2897" y="1809"/>
                  </a:lnTo>
                  <a:cubicBezTo>
                    <a:pt x="2883" y="1809"/>
                    <a:pt x="2870" y="1809"/>
                    <a:pt x="2856" y="1809"/>
                  </a:cubicBezTo>
                  <a:cubicBezTo>
                    <a:pt x="2249" y="1809"/>
                    <a:pt x="1762" y="1308"/>
                    <a:pt x="1762" y="696"/>
                  </a:cubicBezTo>
                  <a:lnTo>
                    <a:pt x="1762" y="186"/>
                  </a:lnTo>
                  <a:cubicBezTo>
                    <a:pt x="1762" y="94"/>
                    <a:pt x="1692" y="1"/>
                    <a:pt x="15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6576363" y="2336050"/>
              <a:ext cx="61450" cy="53350"/>
            </a:xfrm>
            <a:custGeom>
              <a:avLst/>
              <a:gdLst/>
              <a:ahLst/>
              <a:cxnLst/>
              <a:rect l="l" t="t" r="r" b="b"/>
              <a:pathLst>
                <a:path w="2458" h="2134" extrusionOk="0">
                  <a:moveTo>
                    <a:pt x="1" y="1"/>
                  </a:moveTo>
                  <a:cubicBezTo>
                    <a:pt x="117" y="1"/>
                    <a:pt x="186" y="94"/>
                    <a:pt x="186" y="186"/>
                  </a:cubicBezTo>
                  <a:lnTo>
                    <a:pt x="186" y="696"/>
                  </a:lnTo>
                  <a:cubicBezTo>
                    <a:pt x="186" y="1308"/>
                    <a:pt x="674" y="1809"/>
                    <a:pt x="1281" y="1809"/>
                  </a:cubicBezTo>
                  <a:cubicBezTo>
                    <a:pt x="1294" y="1809"/>
                    <a:pt x="1308" y="1809"/>
                    <a:pt x="1322" y="1809"/>
                  </a:cubicBezTo>
                  <a:lnTo>
                    <a:pt x="1646" y="2133"/>
                  </a:lnTo>
                  <a:lnTo>
                    <a:pt x="2457" y="1809"/>
                  </a:lnTo>
                  <a:cubicBezTo>
                    <a:pt x="1832" y="1809"/>
                    <a:pt x="1322" y="1322"/>
                    <a:pt x="1322" y="696"/>
                  </a:cubicBezTo>
                  <a:lnTo>
                    <a:pt x="1322" y="186"/>
                  </a:lnTo>
                  <a:cubicBezTo>
                    <a:pt x="1322" y="94"/>
                    <a:pt x="1252"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6415313" y="2288550"/>
              <a:ext cx="73600" cy="103150"/>
            </a:xfrm>
            <a:custGeom>
              <a:avLst/>
              <a:gdLst/>
              <a:ahLst/>
              <a:cxnLst/>
              <a:rect l="l" t="t" r="r" b="b"/>
              <a:pathLst>
                <a:path w="2944" h="4126" extrusionOk="0">
                  <a:moveTo>
                    <a:pt x="1321" y="1"/>
                  </a:moveTo>
                  <a:cubicBezTo>
                    <a:pt x="1228" y="1"/>
                    <a:pt x="1136" y="93"/>
                    <a:pt x="1136" y="209"/>
                  </a:cubicBezTo>
                  <a:lnTo>
                    <a:pt x="1136" y="2596"/>
                  </a:lnTo>
                  <a:cubicBezTo>
                    <a:pt x="1136" y="3222"/>
                    <a:pt x="626" y="3709"/>
                    <a:pt x="0" y="3709"/>
                  </a:cubicBezTo>
                  <a:lnTo>
                    <a:pt x="1599" y="4126"/>
                  </a:lnTo>
                  <a:lnTo>
                    <a:pt x="2943" y="3709"/>
                  </a:lnTo>
                  <a:cubicBezTo>
                    <a:pt x="2318" y="3709"/>
                    <a:pt x="1808" y="3222"/>
                    <a:pt x="1808" y="2596"/>
                  </a:cubicBezTo>
                  <a:lnTo>
                    <a:pt x="1808" y="209"/>
                  </a:lnTo>
                  <a:cubicBezTo>
                    <a:pt x="1808" y="93"/>
                    <a:pt x="1715" y="1"/>
                    <a:pt x="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6453538" y="2288550"/>
              <a:ext cx="61450" cy="103150"/>
            </a:xfrm>
            <a:custGeom>
              <a:avLst/>
              <a:gdLst/>
              <a:ahLst/>
              <a:cxnLst/>
              <a:rect l="l" t="t" r="r" b="b"/>
              <a:pathLst>
                <a:path w="2458" h="4126" extrusionOk="0">
                  <a:moveTo>
                    <a:pt x="1" y="1"/>
                  </a:moveTo>
                  <a:cubicBezTo>
                    <a:pt x="93" y="1"/>
                    <a:pt x="186" y="93"/>
                    <a:pt x="186" y="209"/>
                  </a:cubicBezTo>
                  <a:lnTo>
                    <a:pt x="186" y="2596"/>
                  </a:lnTo>
                  <a:cubicBezTo>
                    <a:pt x="186" y="3222"/>
                    <a:pt x="696" y="3732"/>
                    <a:pt x="1322" y="3732"/>
                  </a:cubicBezTo>
                  <a:lnTo>
                    <a:pt x="1762" y="4126"/>
                  </a:lnTo>
                  <a:lnTo>
                    <a:pt x="2420" y="3731"/>
                  </a:lnTo>
                  <a:lnTo>
                    <a:pt x="2420" y="3731"/>
                  </a:lnTo>
                  <a:cubicBezTo>
                    <a:pt x="2432" y="3732"/>
                    <a:pt x="2445" y="3732"/>
                    <a:pt x="2457" y="3732"/>
                  </a:cubicBezTo>
                  <a:lnTo>
                    <a:pt x="2457" y="3709"/>
                  </a:lnTo>
                  <a:lnTo>
                    <a:pt x="2420" y="3731"/>
                  </a:lnTo>
                  <a:lnTo>
                    <a:pt x="2420" y="3731"/>
                  </a:lnTo>
                  <a:cubicBezTo>
                    <a:pt x="1811" y="3711"/>
                    <a:pt x="1322" y="3209"/>
                    <a:pt x="1322" y="2596"/>
                  </a:cubicBezTo>
                  <a:lnTo>
                    <a:pt x="1322" y="209"/>
                  </a:lnTo>
                  <a:cubicBezTo>
                    <a:pt x="1322" y="93"/>
                    <a:pt x="1229"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6530588" y="2254950"/>
              <a:ext cx="38275" cy="14500"/>
            </a:xfrm>
            <a:custGeom>
              <a:avLst/>
              <a:gdLst/>
              <a:ahLst/>
              <a:cxnLst/>
              <a:rect l="l" t="t" r="r" b="b"/>
              <a:pathLst>
                <a:path w="1531" h="580" extrusionOk="0">
                  <a:moveTo>
                    <a:pt x="395" y="0"/>
                  </a:moveTo>
                  <a:cubicBezTo>
                    <a:pt x="1" y="0"/>
                    <a:pt x="1" y="580"/>
                    <a:pt x="395" y="580"/>
                  </a:cubicBezTo>
                  <a:lnTo>
                    <a:pt x="1160" y="580"/>
                  </a:lnTo>
                  <a:cubicBezTo>
                    <a:pt x="1530" y="580"/>
                    <a:pt x="1530" y="0"/>
                    <a:pt x="1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6551463" y="2235825"/>
              <a:ext cx="57375" cy="74125"/>
            </a:xfrm>
            <a:custGeom>
              <a:avLst/>
              <a:gdLst/>
              <a:ahLst/>
              <a:cxnLst/>
              <a:rect l="l" t="t" r="r" b="b"/>
              <a:pathLst>
                <a:path w="2295" h="2965" extrusionOk="0">
                  <a:moveTo>
                    <a:pt x="603" y="1"/>
                  </a:moveTo>
                  <a:cubicBezTo>
                    <a:pt x="278" y="1"/>
                    <a:pt x="0" y="256"/>
                    <a:pt x="0" y="580"/>
                  </a:cubicBezTo>
                  <a:lnTo>
                    <a:pt x="0" y="1646"/>
                  </a:lnTo>
                  <a:cubicBezTo>
                    <a:pt x="0" y="2202"/>
                    <a:pt x="348" y="2712"/>
                    <a:pt x="858" y="2944"/>
                  </a:cubicBezTo>
                  <a:cubicBezTo>
                    <a:pt x="916" y="2958"/>
                    <a:pt x="972" y="2965"/>
                    <a:pt x="1028" y="2965"/>
                  </a:cubicBezTo>
                  <a:cubicBezTo>
                    <a:pt x="1791" y="2965"/>
                    <a:pt x="2295" y="1716"/>
                    <a:pt x="2295" y="1716"/>
                  </a:cubicBezTo>
                  <a:lnTo>
                    <a:pt x="1669" y="1461"/>
                  </a:lnTo>
                  <a:lnTo>
                    <a:pt x="1228" y="1461"/>
                  </a:lnTo>
                  <a:cubicBezTo>
                    <a:pt x="1182" y="1461"/>
                    <a:pt x="1159" y="1437"/>
                    <a:pt x="1159" y="1391"/>
                  </a:cubicBezTo>
                  <a:lnTo>
                    <a:pt x="1159" y="580"/>
                  </a:lnTo>
                  <a:cubicBezTo>
                    <a:pt x="1159" y="279"/>
                    <a:pt x="904" y="24"/>
                    <a:pt x="6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6572888" y="2272325"/>
              <a:ext cx="49850" cy="39975"/>
            </a:xfrm>
            <a:custGeom>
              <a:avLst/>
              <a:gdLst/>
              <a:ahLst/>
              <a:cxnLst/>
              <a:rect l="l" t="t" r="r" b="b"/>
              <a:pathLst>
                <a:path w="1994" h="1599" extrusionOk="0">
                  <a:moveTo>
                    <a:pt x="789" y="1"/>
                  </a:moveTo>
                  <a:cubicBezTo>
                    <a:pt x="812" y="1"/>
                    <a:pt x="858" y="47"/>
                    <a:pt x="858" y="70"/>
                  </a:cubicBezTo>
                  <a:lnTo>
                    <a:pt x="858" y="186"/>
                  </a:lnTo>
                  <a:cubicBezTo>
                    <a:pt x="858" y="742"/>
                    <a:pt x="511" y="1252"/>
                    <a:pt x="1" y="1484"/>
                  </a:cubicBezTo>
                  <a:cubicBezTo>
                    <a:pt x="189" y="1562"/>
                    <a:pt x="381" y="1598"/>
                    <a:pt x="567" y="1598"/>
                  </a:cubicBezTo>
                  <a:cubicBezTo>
                    <a:pt x="1323" y="1598"/>
                    <a:pt x="1994" y="1004"/>
                    <a:pt x="1994" y="186"/>
                  </a:cubicBezTo>
                  <a:lnTo>
                    <a:pt x="1994" y="93"/>
                  </a:lnTo>
                  <a:lnTo>
                    <a:pt x="1994" y="70"/>
                  </a:lnTo>
                  <a:cubicBezTo>
                    <a:pt x="1994" y="47"/>
                    <a:pt x="1947" y="1"/>
                    <a:pt x="19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6501038" y="2020125"/>
              <a:ext cx="119975" cy="113750"/>
            </a:xfrm>
            <a:custGeom>
              <a:avLst/>
              <a:gdLst/>
              <a:ahLst/>
              <a:cxnLst/>
              <a:rect l="l" t="t" r="r" b="b"/>
              <a:pathLst>
                <a:path w="4799" h="4550" extrusionOk="0">
                  <a:moveTo>
                    <a:pt x="2683" y="0"/>
                  </a:moveTo>
                  <a:cubicBezTo>
                    <a:pt x="2641" y="0"/>
                    <a:pt x="2612" y="3"/>
                    <a:pt x="2597" y="7"/>
                  </a:cubicBezTo>
                  <a:cubicBezTo>
                    <a:pt x="1" y="726"/>
                    <a:pt x="488" y="4503"/>
                    <a:pt x="3176" y="4550"/>
                  </a:cubicBezTo>
                  <a:cubicBezTo>
                    <a:pt x="3755" y="4550"/>
                    <a:pt x="3941" y="4341"/>
                    <a:pt x="4335" y="3970"/>
                  </a:cubicBezTo>
                  <a:cubicBezTo>
                    <a:pt x="4798" y="3530"/>
                    <a:pt x="4705" y="2928"/>
                    <a:pt x="4705" y="2255"/>
                  </a:cubicBezTo>
                  <a:cubicBezTo>
                    <a:pt x="4642" y="279"/>
                    <a:pt x="3091" y="0"/>
                    <a:pt x="26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6565938" y="2018475"/>
              <a:ext cx="71875" cy="115475"/>
            </a:xfrm>
            <a:custGeom>
              <a:avLst/>
              <a:gdLst/>
              <a:ahLst/>
              <a:cxnLst/>
              <a:rect l="l" t="t" r="r" b="b"/>
              <a:pathLst>
                <a:path w="2875" h="4619" extrusionOk="0">
                  <a:moveTo>
                    <a:pt x="579" y="1"/>
                  </a:moveTo>
                  <a:cubicBezTo>
                    <a:pt x="389" y="1"/>
                    <a:pt x="195" y="24"/>
                    <a:pt x="1" y="73"/>
                  </a:cubicBezTo>
                  <a:cubicBezTo>
                    <a:pt x="2295" y="676"/>
                    <a:pt x="2295" y="3944"/>
                    <a:pt x="1" y="4546"/>
                  </a:cubicBezTo>
                  <a:cubicBezTo>
                    <a:pt x="192" y="4595"/>
                    <a:pt x="383" y="4618"/>
                    <a:pt x="570" y="4618"/>
                  </a:cubicBezTo>
                  <a:cubicBezTo>
                    <a:pt x="1808" y="4618"/>
                    <a:pt x="2874" y="3607"/>
                    <a:pt x="2874" y="2298"/>
                  </a:cubicBezTo>
                  <a:cubicBezTo>
                    <a:pt x="2874" y="993"/>
                    <a:pt x="1812" y="1"/>
                    <a:pt x="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6476713" y="2079000"/>
              <a:ext cx="157625" cy="69375"/>
            </a:xfrm>
            <a:custGeom>
              <a:avLst/>
              <a:gdLst/>
              <a:ahLst/>
              <a:cxnLst/>
              <a:rect l="l" t="t" r="r" b="b"/>
              <a:pathLst>
                <a:path w="6305" h="2775" extrusionOk="0">
                  <a:moveTo>
                    <a:pt x="2024" y="1"/>
                  </a:moveTo>
                  <a:cubicBezTo>
                    <a:pt x="995" y="1"/>
                    <a:pt x="1" y="789"/>
                    <a:pt x="1" y="2009"/>
                  </a:cubicBezTo>
                  <a:lnTo>
                    <a:pt x="1" y="2589"/>
                  </a:lnTo>
                  <a:cubicBezTo>
                    <a:pt x="1" y="2681"/>
                    <a:pt x="93" y="2774"/>
                    <a:pt x="186" y="2774"/>
                  </a:cubicBezTo>
                  <a:lnTo>
                    <a:pt x="6212" y="2774"/>
                  </a:lnTo>
                  <a:cubicBezTo>
                    <a:pt x="6258" y="2774"/>
                    <a:pt x="6304" y="2728"/>
                    <a:pt x="6304" y="2681"/>
                  </a:cubicBezTo>
                  <a:cubicBezTo>
                    <a:pt x="6258" y="2172"/>
                    <a:pt x="6258" y="1847"/>
                    <a:pt x="5215" y="1615"/>
                  </a:cubicBezTo>
                  <a:cubicBezTo>
                    <a:pt x="5046" y="1046"/>
                    <a:pt x="4282" y="630"/>
                    <a:pt x="4024" y="630"/>
                  </a:cubicBezTo>
                  <a:cubicBezTo>
                    <a:pt x="3999" y="630"/>
                    <a:pt x="3978" y="634"/>
                    <a:pt x="3964" y="642"/>
                  </a:cubicBezTo>
                  <a:cubicBezTo>
                    <a:pt x="3894" y="665"/>
                    <a:pt x="3824" y="688"/>
                    <a:pt x="3755" y="735"/>
                  </a:cubicBezTo>
                  <a:cubicBezTo>
                    <a:pt x="3730" y="751"/>
                    <a:pt x="3700" y="759"/>
                    <a:pt x="3669" y="759"/>
                  </a:cubicBezTo>
                  <a:cubicBezTo>
                    <a:pt x="3612" y="759"/>
                    <a:pt x="3553" y="733"/>
                    <a:pt x="3523" y="688"/>
                  </a:cubicBezTo>
                  <a:cubicBezTo>
                    <a:pt x="3103" y="213"/>
                    <a:pt x="2559" y="1"/>
                    <a:pt x="2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6575788" y="2091675"/>
              <a:ext cx="85200" cy="56700"/>
            </a:xfrm>
            <a:custGeom>
              <a:avLst/>
              <a:gdLst/>
              <a:ahLst/>
              <a:cxnLst/>
              <a:rect l="l" t="t" r="r" b="b"/>
              <a:pathLst>
                <a:path w="3408" h="2268" extrusionOk="0">
                  <a:moveTo>
                    <a:pt x="552" y="1"/>
                  </a:moveTo>
                  <a:cubicBezTo>
                    <a:pt x="364" y="1"/>
                    <a:pt x="176" y="37"/>
                    <a:pt x="1" y="112"/>
                  </a:cubicBezTo>
                  <a:cubicBezTo>
                    <a:pt x="116" y="158"/>
                    <a:pt x="232" y="228"/>
                    <a:pt x="348" y="320"/>
                  </a:cubicBezTo>
                  <a:cubicBezTo>
                    <a:pt x="603" y="506"/>
                    <a:pt x="788" y="784"/>
                    <a:pt x="881" y="1108"/>
                  </a:cubicBezTo>
                  <a:cubicBezTo>
                    <a:pt x="904" y="1201"/>
                    <a:pt x="997" y="1247"/>
                    <a:pt x="1090" y="1247"/>
                  </a:cubicBezTo>
                  <a:cubicBezTo>
                    <a:pt x="1113" y="1236"/>
                    <a:pt x="1136" y="1230"/>
                    <a:pt x="1159" y="1230"/>
                  </a:cubicBezTo>
                  <a:cubicBezTo>
                    <a:pt x="1182" y="1230"/>
                    <a:pt x="1206" y="1236"/>
                    <a:pt x="1229" y="1247"/>
                  </a:cubicBezTo>
                  <a:cubicBezTo>
                    <a:pt x="1762" y="1247"/>
                    <a:pt x="2225" y="1641"/>
                    <a:pt x="2249" y="2198"/>
                  </a:cubicBezTo>
                  <a:cubicBezTo>
                    <a:pt x="2272" y="2221"/>
                    <a:pt x="2225" y="2267"/>
                    <a:pt x="2179" y="2267"/>
                  </a:cubicBezTo>
                  <a:lnTo>
                    <a:pt x="3315" y="2267"/>
                  </a:lnTo>
                  <a:cubicBezTo>
                    <a:pt x="3361" y="2267"/>
                    <a:pt x="3407" y="2221"/>
                    <a:pt x="3384" y="2198"/>
                  </a:cubicBezTo>
                  <a:lnTo>
                    <a:pt x="3384" y="2174"/>
                  </a:lnTo>
                  <a:cubicBezTo>
                    <a:pt x="3361" y="1920"/>
                    <a:pt x="3245" y="1688"/>
                    <a:pt x="3060" y="1502"/>
                  </a:cubicBezTo>
                  <a:cubicBezTo>
                    <a:pt x="2867" y="1329"/>
                    <a:pt x="2627" y="1236"/>
                    <a:pt x="2378" y="1236"/>
                  </a:cubicBezTo>
                  <a:cubicBezTo>
                    <a:pt x="2327" y="1236"/>
                    <a:pt x="2276" y="1240"/>
                    <a:pt x="2225" y="1247"/>
                  </a:cubicBezTo>
                  <a:cubicBezTo>
                    <a:pt x="2133" y="1247"/>
                    <a:pt x="2040" y="1201"/>
                    <a:pt x="2017" y="1108"/>
                  </a:cubicBezTo>
                  <a:cubicBezTo>
                    <a:pt x="1924" y="784"/>
                    <a:pt x="1739" y="506"/>
                    <a:pt x="1484" y="320"/>
                  </a:cubicBezTo>
                  <a:cubicBezTo>
                    <a:pt x="1217" y="113"/>
                    <a:pt x="885" y="1"/>
                    <a:pt x="5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6229888" y="2121875"/>
              <a:ext cx="22050" cy="18950"/>
            </a:xfrm>
            <a:custGeom>
              <a:avLst/>
              <a:gdLst/>
              <a:ahLst/>
              <a:cxnLst/>
              <a:rect l="l" t="t" r="r" b="b"/>
              <a:pathLst>
                <a:path w="882" h="758" extrusionOk="0">
                  <a:moveTo>
                    <a:pt x="494" y="1"/>
                  </a:moveTo>
                  <a:cubicBezTo>
                    <a:pt x="401" y="1"/>
                    <a:pt x="307" y="34"/>
                    <a:pt x="233" y="109"/>
                  </a:cubicBezTo>
                  <a:cubicBezTo>
                    <a:pt x="1" y="341"/>
                    <a:pt x="163" y="758"/>
                    <a:pt x="511" y="758"/>
                  </a:cubicBezTo>
                  <a:cubicBezTo>
                    <a:pt x="719" y="758"/>
                    <a:pt x="882" y="596"/>
                    <a:pt x="882" y="387"/>
                  </a:cubicBezTo>
                  <a:cubicBezTo>
                    <a:pt x="882" y="151"/>
                    <a:pt x="690" y="1"/>
                    <a:pt x="4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6373588" y="2121875"/>
              <a:ext cx="22625" cy="18950"/>
            </a:xfrm>
            <a:custGeom>
              <a:avLst/>
              <a:gdLst/>
              <a:ahLst/>
              <a:cxnLst/>
              <a:rect l="l" t="t" r="r" b="b"/>
              <a:pathLst>
                <a:path w="905" h="758" extrusionOk="0">
                  <a:moveTo>
                    <a:pt x="516" y="1"/>
                  </a:moveTo>
                  <a:cubicBezTo>
                    <a:pt x="423" y="1"/>
                    <a:pt x="330" y="34"/>
                    <a:pt x="255" y="109"/>
                  </a:cubicBezTo>
                  <a:cubicBezTo>
                    <a:pt x="0" y="341"/>
                    <a:pt x="186" y="758"/>
                    <a:pt x="510" y="758"/>
                  </a:cubicBezTo>
                  <a:cubicBezTo>
                    <a:pt x="719" y="758"/>
                    <a:pt x="904" y="596"/>
                    <a:pt x="904" y="387"/>
                  </a:cubicBezTo>
                  <a:cubicBezTo>
                    <a:pt x="904" y="151"/>
                    <a:pt x="712" y="1"/>
                    <a:pt x="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6367788" y="2207050"/>
              <a:ext cx="22625" cy="18950"/>
            </a:xfrm>
            <a:custGeom>
              <a:avLst/>
              <a:gdLst/>
              <a:ahLst/>
              <a:cxnLst/>
              <a:rect l="l" t="t" r="r" b="b"/>
              <a:pathLst>
                <a:path w="905" h="758" extrusionOk="0">
                  <a:moveTo>
                    <a:pt x="517" y="0"/>
                  </a:moveTo>
                  <a:cubicBezTo>
                    <a:pt x="424" y="0"/>
                    <a:pt x="330" y="34"/>
                    <a:pt x="256" y="109"/>
                  </a:cubicBezTo>
                  <a:cubicBezTo>
                    <a:pt x="1" y="340"/>
                    <a:pt x="186" y="758"/>
                    <a:pt x="510" y="758"/>
                  </a:cubicBezTo>
                  <a:cubicBezTo>
                    <a:pt x="719" y="758"/>
                    <a:pt x="904" y="595"/>
                    <a:pt x="904" y="387"/>
                  </a:cubicBezTo>
                  <a:cubicBezTo>
                    <a:pt x="904" y="151"/>
                    <a:pt x="712"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6301738" y="2072625"/>
              <a:ext cx="22050" cy="18975"/>
            </a:xfrm>
            <a:custGeom>
              <a:avLst/>
              <a:gdLst/>
              <a:ahLst/>
              <a:cxnLst/>
              <a:rect l="l" t="t" r="r" b="b"/>
              <a:pathLst>
                <a:path w="882" h="759" extrusionOk="0">
                  <a:moveTo>
                    <a:pt x="504" y="1"/>
                  </a:moveTo>
                  <a:cubicBezTo>
                    <a:pt x="411" y="1"/>
                    <a:pt x="314" y="35"/>
                    <a:pt x="232" y="109"/>
                  </a:cubicBezTo>
                  <a:cubicBezTo>
                    <a:pt x="1" y="341"/>
                    <a:pt x="163" y="758"/>
                    <a:pt x="511" y="758"/>
                  </a:cubicBezTo>
                  <a:cubicBezTo>
                    <a:pt x="719" y="758"/>
                    <a:pt x="881" y="596"/>
                    <a:pt x="881" y="387"/>
                  </a:cubicBezTo>
                  <a:cubicBezTo>
                    <a:pt x="881" y="151"/>
                    <a:pt x="700" y="1"/>
                    <a:pt x="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6301738" y="2229375"/>
              <a:ext cx="22050" cy="19225"/>
            </a:xfrm>
            <a:custGeom>
              <a:avLst/>
              <a:gdLst/>
              <a:ahLst/>
              <a:cxnLst/>
              <a:rect l="l" t="t" r="r" b="b"/>
              <a:pathLst>
                <a:path w="882" h="769" extrusionOk="0">
                  <a:moveTo>
                    <a:pt x="507" y="0"/>
                  </a:moveTo>
                  <a:cubicBezTo>
                    <a:pt x="413" y="0"/>
                    <a:pt x="315" y="37"/>
                    <a:pt x="232" y="120"/>
                  </a:cubicBezTo>
                  <a:cubicBezTo>
                    <a:pt x="1" y="351"/>
                    <a:pt x="163" y="768"/>
                    <a:pt x="511" y="768"/>
                  </a:cubicBezTo>
                  <a:cubicBezTo>
                    <a:pt x="719" y="768"/>
                    <a:pt x="881" y="583"/>
                    <a:pt x="881" y="374"/>
                  </a:cubicBezTo>
                  <a:cubicBezTo>
                    <a:pt x="881" y="156"/>
                    <a:pt x="702" y="0"/>
                    <a:pt x="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6334763" y="2154900"/>
              <a:ext cx="22625" cy="18950"/>
            </a:xfrm>
            <a:custGeom>
              <a:avLst/>
              <a:gdLst/>
              <a:ahLst/>
              <a:cxnLst/>
              <a:rect l="l" t="t" r="r" b="b"/>
              <a:pathLst>
                <a:path w="905" h="758" extrusionOk="0">
                  <a:moveTo>
                    <a:pt x="517" y="1"/>
                  </a:moveTo>
                  <a:cubicBezTo>
                    <a:pt x="424" y="1"/>
                    <a:pt x="330" y="34"/>
                    <a:pt x="256" y="109"/>
                  </a:cubicBezTo>
                  <a:cubicBezTo>
                    <a:pt x="1" y="364"/>
                    <a:pt x="186" y="758"/>
                    <a:pt x="511" y="758"/>
                  </a:cubicBezTo>
                  <a:cubicBezTo>
                    <a:pt x="719" y="758"/>
                    <a:pt x="904" y="596"/>
                    <a:pt x="904" y="387"/>
                  </a:cubicBezTo>
                  <a:cubicBezTo>
                    <a:pt x="904" y="151"/>
                    <a:pt x="712" y="1"/>
                    <a:pt x="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6268713" y="2154900"/>
              <a:ext cx="22050" cy="18950"/>
            </a:xfrm>
            <a:custGeom>
              <a:avLst/>
              <a:gdLst/>
              <a:ahLst/>
              <a:cxnLst/>
              <a:rect l="l" t="t" r="r" b="b"/>
              <a:pathLst>
                <a:path w="882" h="758" extrusionOk="0">
                  <a:moveTo>
                    <a:pt x="493" y="1"/>
                  </a:moveTo>
                  <a:cubicBezTo>
                    <a:pt x="401" y="1"/>
                    <a:pt x="307" y="34"/>
                    <a:pt x="232" y="109"/>
                  </a:cubicBezTo>
                  <a:cubicBezTo>
                    <a:pt x="1" y="364"/>
                    <a:pt x="163" y="758"/>
                    <a:pt x="511" y="758"/>
                  </a:cubicBezTo>
                  <a:cubicBezTo>
                    <a:pt x="719" y="758"/>
                    <a:pt x="881" y="596"/>
                    <a:pt x="881" y="387"/>
                  </a:cubicBezTo>
                  <a:cubicBezTo>
                    <a:pt x="881" y="151"/>
                    <a:pt x="689"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6235688" y="2207050"/>
              <a:ext cx="22050" cy="18950"/>
            </a:xfrm>
            <a:custGeom>
              <a:avLst/>
              <a:gdLst/>
              <a:ahLst/>
              <a:cxnLst/>
              <a:rect l="l" t="t" r="r" b="b"/>
              <a:pathLst>
                <a:path w="882" h="758" extrusionOk="0">
                  <a:moveTo>
                    <a:pt x="493" y="0"/>
                  </a:moveTo>
                  <a:cubicBezTo>
                    <a:pt x="401" y="0"/>
                    <a:pt x="307" y="34"/>
                    <a:pt x="232" y="109"/>
                  </a:cubicBezTo>
                  <a:cubicBezTo>
                    <a:pt x="1" y="340"/>
                    <a:pt x="163" y="758"/>
                    <a:pt x="511" y="758"/>
                  </a:cubicBezTo>
                  <a:cubicBezTo>
                    <a:pt x="719" y="758"/>
                    <a:pt x="881" y="595"/>
                    <a:pt x="881" y="387"/>
                  </a:cubicBezTo>
                  <a:cubicBezTo>
                    <a:pt x="881" y="151"/>
                    <a:pt x="689" y="0"/>
                    <a:pt x="4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6189913" y="2381250"/>
              <a:ext cx="444425" cy="28500"/>
            </a:xfrm>
            <a:custGeom>
              <a:avLst/>
              <a:gdLst/>
              <a:ahLst/>
              <a:cxnLst/>
              <a:rect l="l" t="t" r="r" b="b"/>
              <a:pathLst>
                <a:path w="17777" h="1140" extrusionOk="0">
                  <a:moveTo>
                    <a:pt x="209" y="1"/>
                  </a:moveTo>
                  <a:cubicBezTo>
                    <a:pt x="94" y="1"/>
                    <a:pt x="1" y="93"/>
                    <a:pt x="1" y="209"/>
                  </a:cubicBezTo>
                  <a:lnTo>
                    <a:pt x="1" y="951"/>
                  </a:lnTo>
                  <a:cubicBezTo>
                    <a:pt x="1" y="1055"/>
                    <a:pt x="75" y="1140"/>
                    <a:pt x="174" y="1140"/>
                  </a:cubicBezTo>
                  <a:cubicBezTo>
                    <a:pt x="186" y="1140"/>
                    <a:pt x="197" y="1139"/>
                    <a:pt x="209" y="1136"/>
                  </a:cubicBezTo>
                  <a:lnTo>
                    <a:pt x="17591" y="1136"/>
                  </a:lnTo>
                  <a:cubicBezTo>
                    <a:pt x="17684" y="1136"/>
                    <a:pt x="17776" y="1067"/>
                    <a:pt x="17776" y="951"/>
                  </a:cubicBezTo>
                  <a:lnTo>
                    <a:pt x="17776" y="209"/>
                  </a:lnTo>
                  <a:cubicBezTo>
                    <a:pt x="17776" y="93"/>
                    <a:pt x="17684" y="1"/>
                    <a:pt x="17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6627938" y="2381250"/>
              <a:ext cx="33050" cy="28500"/>
            </a:xfrm>
            <a:custGeom>
              <a:avLst/>
              <a:gdLst/>
              <a:ahLst/>
              <a:cxnLst/>
              <a:rect l="l" t="t" r="r" b="b"/>
              <a:pathLst>
                <a:path w="1322" h="1140" extrusionOk="0">
                  <a:moveTo>
                    <a:pt x="0" y="1"/>
                  </a:moveTo>
                  <a:cubicBezTo>
                    <a:pt x="93" y="1"/>
                    <a:pt x="186" y="93"/>
                    <a:pt x="186" y="209"/>
                  </a:cubicBezTo>
                  <a:lnTo>
                    <a:pt x="186" y="951"/>
                  </a:lnTo>
                  <a:cubicBezTo>
                    <a:pt x="186" y="1042"/>
                    <a:pt x="128" y="1119"/>
                    <a:pt x="58" y="1136"/>
                  </a:cubicBezTo>
                  <a:lnTo>
                    <a:pt x="1113" y="1136"/>
                  </a:lnTo>
                  <a:cubicBezTo>
                    <a:pt x="1229" y="1136"/>
                    <a:pt x="1321" y="1067"/>
                    <a:pt x="1321" y="951"/>
                  </a:cubicBezTo>
                  <a:lnTo>
                    <a:pt x="1321" y="209"/>
                  </a:lnTo>
                  <a:cubicBezTo>
                    <a:pt x="1321" y="93"/>
                    <a:pt x="1229" y="24"/>
                    <a:pt x="1136" y="1"/>
                  </a:cubicBezTo>
                  <a:close/>
                  <a:moveTo>
                    <a:pt x="0" y="1136"/>
                  </a:moveTo>
                  <a:cubicBezTo>
                    <a:pt x="10" y="1139"/>
                    <a:pt x="20" y="1140"/>
                    <a:pt x="29" y="1140"/>
                  </a:cubicBezTo>
                  <a:cubicBezTo>
                    <a:pt x="39" y="1140"/>
                    <a:pt x="49" y="1138"/>
                    <a:pt x="58" y="1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57"/>
          <p:cNvGrpSpPr/>
          <p:nvPr/>
        </p:nvGrpSpPr>
        <p:grpSpPr>
          <a:xfrm>
            <a:off x="6919363" y="1978575"/>
            <a:ext cx="480325" cy="471075"/>
            <a:chOff x="6919363" y="1978575"/>
            <a:chExt cx="480325" cy="471075"/>
          </a:xfrm>
        </p:grpSpPr>
        <p:sp>
          <p:nvSpPr>
            <p:cNvPr id="2948" name="Google Shape;2948;p57"/>
            <p:cNvSpPr/>
            <p:nvPr/>
          </p:nvSpPr>
          <p:spPr>
            <a:xfrm>
              <a:off x="7149363" y="2022625"/>
              <a:ext cx="209775" cy="425850"/>
            </a:xfrm>
            <a:custGeom>
              <a:avLst/>
              <a:gdLst/>
              <a:ahLst/>
              <a:cxnLst/>
              <a:rect l="l" t="t" r="r" b="b"/>
              <a:pathLst>
                <a:path w="8391" h="17034" extrusionOk="0">
                  <a:moveTo>
                    <a:pt x="1" y="0"/>
                  </a:moveTo>
                  <a:lnTo>
                    <a:pt x="511" y="17034"/>
                  </a:lnTo>
                  <a:cubicBezTo>
                    <a:pt x="4868" y="16895"/>
                    <a:pt x="8390" y="13233"/>
                    <a:pt x="8390" y="8505"/>
                  </a:cubicBezTo>
                  <a:cubicBezTo>
                    <a:pt x="8390" y="3815"/>
                    <a:pt x="4382" y="23"/>
                    <a:pt x="821" y="23"/>
                  </a:cubicBezTo>
                  <a:cubicBezTo>
                    <a:pt x="811" y="23"/>
                    <a:pt x="800" y="23"/>
                    <a:pt x="789" y="23"/>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7160963" y="2021450"/>
              <a:ext cx="216700" cy="428200"/>
            </a:xfrm>
            <a:custGeom>
              <a:avLst/>
              <a:gdLst/>
              <a:ahLst/>
              <a:cxnLst/>
              <a:rect l="l" t="t" r="r" b="b"/>
              <a:pathLst>
                <a:path w="8668" h="17128" extrusionOk="0">
                  <a:moveTo>
                    <a:pt x="116" y="1"/>
                  </a:moveTo>
                  <a:cubicBezTo>
                    <a:pt x="0" y="1"/>
                    <a:pt x="0" y="47"/>
                    <a:pt x="116" y="94"/>
                  </a:cubicBezTo>
                  <a:cubicBezTo>
                    <a:pt x="1994" y="325"/>
                    <a:pt x="3708" y="1183"/>
                    <a:pt x="5053" y="2527"/>
                  </a:cubicBezTo>
                  <a:cubicBezTo>
                    <a:pt x="6605" y="4080"/>
                    <a:pt x="7602" y="7139"/>
                    <a:pt x="7509" y="9526"/>
                  </a:cubicBezTo>
                  <a:cubicBezTo>
                    <a:pt x="7069" y="13419"/>
                    <a:pt x="4033" y="16525"/>
                    <a:pt x="140" y="17058"/>
                  </a:cubicBezTo>
                  <a:cubicBezTo>
                    <a:pt x="47" y="17081"/>
                    <a:pt x="93" y="17104"/>
                    <a:pt x="140" y="17127"/>
                  </a:cubicBezTo>
                  <a:cubicBezTo>
                    <a:pt x="4496" y="17127"/>
                    <a:pt x="8158" y="13836"/>
                    <a:pt x="8645" y="9503"/>
                  </a:cubicBezTo>
                  <a:lnTo>
                    <a:pt x="8645" y="9503"/>
                  </a:lnTo>
                  <a:lnTo>
                    <a:pt x="8622" y="9526"/>
                  </a:lnTo>
                  <a:cubicBezTo>
                    <a:pt x="8668" y="9201"/>
                    <a:pt x="7718" y="4056"/>
                    <a:pt x="6165" y="2527"/>
                  </a:cubicBezTo>
                  <a:cubicBezTo>
                    <a:pt x="4566" y="905"/>
                    <a:pt x="2388"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7192238" y="2038850"/>
              <a:ext cx="166900" cy="337550"/>
            </a:xfrm>
            <a:custGeom>
              <a:avLst/>
              <a:gdLst/>
              <a:ahLst/>
              <a:cxnLst/>
              <a:rect l="l" t="t" r="r" b="b"/>
              <a:pathLst>
                <a:path w="6676" h="13502" extrusionOk="0">
                  <a:moveTo>
                    <a:pt x="2295" y="0"/>
                  </a:moveTo>
                  <a:lnTo>
                    <a:pt x="2295" y="5006"/>
                  </a:lnTo>
                  <a:cubicBezTo>
                    <a:pt x="2295" y="5400"/>
                    <a:pt x="2597" y="5701"/>
                    <a:pt x="2991" y="5701"/>
                  </a:cubicBezTo>
                  <a:lnTo>
                    <a:pt x="3338" y="5701"/>
                  </a:lnTo>
                  <a:cubicBezTo>
                    <a:pt x="3709" y="5701"/>
                    <a:pt x="4010" y="5979"/>
                    <a:pt x="4033" y="6327"/>
                  </a:cubicBezTo>
                  <a:cubicBezTo>
                    <a:pt x="4057" y="6535"/>
                    <a:pt x="3987" y="6721"/>
                    <a:pt x="3848" y="6860"/>
                  </a:cubicBezTo>
                  <a:cubicBezTo>
                    <a:pt x="3709" y="6999"/>
                    <a:pt x="3524" y="7068"/>
                    <a:pt x="3338" y="7068"/>
                  </a:cubicBezTo>
                  <a:lnTo>
                    <a:pt x="696" y="7068"/>
                  </a:lnTo>
                  <a:cubicBezTo>
                    <a:pt x="325" y="7068"/>
                    <a:pt x="24" y="7370"/>
                    <a:pt x="24" y="7741"/>
                  </a:cubicBezTo>
                  <a:lnTo>
                    <a:pt x="24" y="9803"/>
                  </a:lnTo>
                  <a:cubicBezTo>
                    <a:pt x="1" y="10128"/>
                    <a:pt x="233" y="10406"/>
                    <a:pt x="534" y="10498"/>
                  </a:cubicBezTo>
                  <a:lnTo>
                    <a:pt x="1438" y="10730"/>
                  </a:lnTo>
                  <a:cubicBezTo>
                    <a:pt x="1739" y="10823"/>
                    <a:pt x="1948" y="11078"/>
                    <a:pt x="1948" y="11402"/>
                  </a:cubicBezTo>
                  <a:lnTo>
                    <a:pt x="1948" y="12746"/>
                  </a:lnTo>
                  <a:cubicBezTo>
                    <a:pt x="1948" y="12955"/>
                    <a:pt x="2017" y="13140"/>
                    <a:pt x="2179" y="13279"/>
                  </a:cubicBezTo>
                  <a:cubicBezTo>
                    <a:pt x="2309" y="13428"/>
                    <a:pt x="2513" y="13502"/>
                    <a:pt x="2708" y="13502"/>
                  </a:cubicBezTo>
                  <a:cubicBezTo>
                    <a:pt x="2757" y="13502"/>
                    <a:pt x="2805" y="13497"/>
                    <a:pt x="2851" y="13488"/>
                  </a:cubicBezTo>
                  <a:cubicBezTo>
                    <a:pt x="3083" y="13442"/>
                    <a:pt x="3269" y="13303"/>
                    <a:pt x="3385" y="13117"/>
                  </a:cubicBezTo>
                  <a:lnTo>
                    <a:pt x="4566" y="11101"/>
                  </a:lnTo>
                  <a:cubicBezTo>
                    <a:pt x="4682" y="10892"/>
                    <a:pt x="4752" y="10661"/>
                    <a:pt x="4752" y="10406"/>
                  </a:cubicBezTo>
                  <a:lnTo>
                    <a:pt x="4752" y="9340"/>
                  </a:lnTo>
                  <a:cubicBezTo>
                    <a:pt x="4752" y="9038"/>
                    <a:pt x="4984" y="8830"/>
                    <a:pt x="5262" y="8807"/>
                  </a:cubicBezTo>
                  <a:lnTo>
                    <a:pt x="6235" y="8807"/>
                  </a:lnTo>
                  <a:cubicBezTo>
                    <a:pt x="6235" y="8807"/>
                    <a:pt x="6675" y="8181"/>
                    <a:pt x="6675" y="7880"/>
                  </a:cubicBezTo>
                  <a:cubicBezTo>
                    <a:pt x="6675" y="7856"/>
                    <a:pt x="6467" y="3360"/>
                    <a:pt x="4937" y="1808"/>
                  </a:cubicBezTo>
                  <a:cubicBezTo>
                    <a:pt x="4172" y="1043"/>
                    <a:pt x="3269" y="440"/>
                    <a:pt x="22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7249613" y="2038850"/>
              <a:ext cx="128650" cy="220175"/>
            </a:xfrm>
            <a:custGeom>
              <a:avLst/>
              <a:gdLst/>
              <a:ahLst/>
              <a:cxnLst/>
              <a:rect l="l" t="t" r="r" b="b"/>
              <a:pathLst>
                <a:path w="5146" h="8807" extrusionOk="0">
                  <a:moveTo>
                    <a:pt x="0" y="0"/>
                  </a:moveTo>
                  <a:lnTo>
                    <a:pt x="0" y="603"/>
                  </a:lnTo>
                  <a:cubicBezTo>
                    <a:pt x="2781" y="2364"/>
                    <a:pt x="4311" y="5539"/>
                    <a:pt x="3963" y="8807"/>
                  </a:cubicBezTo>
                  <a:lnTo>
                    <a:pt x="5099" y="8807"/>
                  </a:lnTo>
                  <a:cubicBezTo>
                    <a:pt x="5122" y="8505"/>
                    <a:pt x="5145" y="8181"/>
                    <a:pt x="5145" y="7880"/>
                  </a:cubicBezTo>
                  <a:lnTo>
                    <a:pt x="5145" y="7833"/>
                  </a:lnTo>
                  <a:cubicBezTo>
                    <a:pt x="5145" y="5562"/>
                    <a:pt x="4241" y="3407"/>
                    <a:pt x="2642" y="1808"/>
                  </a:cubicBezTo>
                  <a:cubicBezTo>
                    <a:pt x="1808" y="1136"/>
                    <a:pt x="927" y="53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6919363" y="2021800"/>
              <a:ext cx="245100" cy="427500"/>
            </a:xfrm>
            <a:custGeom>
              <a:avLst/>
              <a:gdLst/>
              <a:ahLst/>
              <a:cxnLst/>
              <a:rect l="l" t="t" r="r" b="b"/>
              <a:pathLst>
                <a:path w="9804" h="17100" extrusionOk="0">
                  <a:moveTo>
                    <a:pt x="9377" y="1"/>
                  </a:moveTo>
                  <a:cubicBezTo>
                    <a:pt x="9325" y="1"/>
                    <a:pt x="9274" y="4"/>
                    <a:pt x="9224" y="10"/>
                  </a:cubicBezTo>
                  <a:cubicBezTo>
                    <a:pt x="7162" y="149"/>
                    <a:pt x="5192" y="1030"/>
                    <a:pt x="3732" y="2513"/>
                  </a:cubicBezTo>
                  <a:cubicBezTo>
                    <a:pt x="4798" y="3486"/>
                    <a:pt x="4311" y="5387"/>
                    <a:pt x="1576" y="6082"/>
                  </a:cubicBezTo>
                  <a:cubicBezTo>
                    <a:pt x="0" y="11343"/>
                    <a:pt x="3732" y="16719"/>
                    <a:pt x="9224" y="17090"/>
                  </a:cubicBezTo>
                  <a:cubicBezTo>
                    <a:pt x="9274" y="17096"/>
                    <a:pt x="9323" y="17099"/>
                    <a:pt x="9374" y="17099"/>
                  </a:cubicBezTo>
                  <a:cubicBezTo>
                    <a:pt x="9511" y="17099"/>
                    <a:pt x="9651" y="17078"/>
                    <a:pt x="9804" y="17044"/>
                  </a:cubicBezTo>
                  <a:lnTo>
                    <a:pt x="9804" y="56"/>
                  </a:lnTo>
                  <a:lnTo>
                    <a:pt x="9780" y="56"/>
                  </a:lnTo>
                  <a:cubicBezTo>
                    <a:pt x="9662" y="22"/>
                    <a:pt x="9518" y="1"/>
                    <a:pt x="9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7149963" y="2021450"/>
              <a:ext cx="14500" cy="1775"/>
            </a:xfrm>
            <a:custGeom>
              <a:avLst/>
              <a:gdLst/>
              <a:ahLst/>
              <a:cxnLst/>
              <a:rect l="l" t="t" r="r" b="b"/>
              <a:pathLst>
                <a:path w="580" h="71" extrusionOk="0">
                  <a:moveTo>
                    <a:pt x="580" y="1"/>
                  </a:moveTo>
                  <a:cubicBezTo>
                    <a:pt x="371" y="1"/>
                    <a:pt x="186" y="1"/>
                    <a:pt x="0" y="24"/>
                  </a:cubicBezTo>
                  <a:cubicBezTo>
                    <a:pt x="186" y="24"/>
                    <a:pt x="371" y="47"/>
                    <a:pt x="580" y="70"/>
                  </a:cubicBezTo>
                  <a:lnTo>
                    <a:pt x="580" y="1"/>
                  </a:lnTo>
                  <a:close/>
                </a:path>
              </a:pathLst>
            </a:custGeom>
            <a:solidFill>
              <a:srgbClr val="23C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7149963" y="2447875"/>
              <a:ext cx="14500" cy="1775"/>
            </a:xfrm>
            <a:custGeom>
              <a:avLst/>
              <a:gdLst/>
              <a:ahLst/>
              <a:cxnLst/>
              <a:rect l="l" t="t" r="r" b="b"/>
              <a:pathLst>
                <a:path w="580" h="71" extrusionOk="0">
                  <a:moveTo>
                    <a:pt x="580" y="1"/>
                  </a:moveTo>
                  <a:cubicBezTo>
                    <a:pt x="371" y="24"/>
                    <a:pt x="186" y="47"/>
                    <a:pt x="0" y="47"/>
                  </a:cubicBezTo>
                  <a:cubicBezTo>
                    <a:pt x="186" y="70"/>
                    <a:pt x="371" y="70"/>
                    <a:pt x="580" y="70"/>
                  </a:cubicBezTo>
                  <a:lnTo>
                    <a:pt x="580" y="1"/>
                  </a:lnTo>
                  <a:close/>
                </a:path>
              </a:pathLst>
            </a:custGeom>
            <a:solidFill>
              <a:srgbClr val="23C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6959338" y="2049850"/>
              <a:ext cx="176150" cy="324475"/>
            </a:xfrm>
            <a:custGeom>
              <a:avLst/>
              <a:gdLst/>
              <a:ahLst/>
              <a:cxnLst/>
              <a:rect l="l" t="t" r="r" b="b"/>
              <a:pathLst>
                <a:path w="7046" h="12979" extrusionOk="0">
                  <a:moveTo>
                    <a:pt x="3963" y="0"/>
                  </a:moveTo>
                  <a:cubicBezTo>
                    <a:pt x="2040" y="1066"/>
                    <a:pt x="626" y="2851"/>
                    <a:pt x="1" y="4960"/>
                  </a:cubicBezTo>
                  <a:lnTo>
                    <a:pt x="2805" y="4960"/>
                  </a:lnTo>
                  <a:cubicBezTo>
                    <a:pt x="3176" y="4960"/>
                    <a:pt x="3500" y="5284"/>
                    <a:pt x="3500" y="5655"/>
                  </a:cubicBezTo>
                  <a:lnTo>
                    <a:pt x="3500" y="5956"/>
                  </a:lnTo>
                  <a:cubicBezTo>
                    <a:pt x="3500" y="6327"/>
                    <a:pt x="3176" y="6652"/>
                    <a:pt x="2805" y="6652"/>
                  </a:cubicBezTo>
                  <a:lnTo>
                    <a:pt x="1762" y="6652"/>
                  </a:lnTo>
                  <a:cubicBezTo>
                    <a:pt x="1368" y="6652"/>
                    <a:pt x="1067" y="6953"/>
                    <a:pt x="1067" y="7347"/>
                  </a:cubicBezTo>
                  <a:lnTo>
                    <a:pt x="1067" y="8320"/>
                  </a:lnTo>
                  <a:cubicBezTo>
                    <a:pt x="1067" y="8598"/>
                    <a:pt x="1206" y="8830"/>
                    <a:pt x="1461" y="8946"/>
                  </a:cubicBezTo>
                  <a:lnTo>
                    <a:pt x="1808" y="9131"/>
                  </a:lnTo>
                  <a:cubicBezTo>
                    <a:pt x="1994" y="9224"/>
                    <a:pt x="2133" y="9386"/>
                    <a:pt x="2179" y="9595"/>
                  </a:cubicBezTo>
                  <a:lnTo>
                    <a:pt x="2874" y="12445"/>
                  </a:lnTo>
                  <a:cubicBezTo>
                    <a:pt x="2944" y="12770"/>
                    <a:pt x="3222" y="12978"/>
                    <a:pt x="3546" y="12978"/>
                  </a:cubicBezTo>
                  <a:lnTo>
                    <a:pt x="4079" y="12978"/>
                  </a:lnTo>
                  <a:cubicBezTo>
                    <a:pt x="4404" y="12978"/>
                    <a:pt x="4682" y="12747"/>
                    <a:pt x="4751" y="12422"/>
                  </a:cubicBezTo>
                  <a:lnTo>
                    <a:pt x="5238" y="10151"/>
                  </a:lnTo>
                  <a:cubicBezTo>
                    <a:pt x="5284" y="9919"/>
                    <a:pt x="5447" y="9734"/>
                    <a:pt x="5655" y="9664"/>
                  </a:cubicBezTo>
                  <a:lnTo>
                    <a:pt x="6605" y="9270"/>
                  </a:lnTo>
                  <a:cubicBezTo>
                    <a:pt x="6860" y="9155"/>
                    <a:pt x="7046" y="8900"/>
                    <a:pt x="7046" y="8622"/>
                  </a:cubicBezTo>
                  <a:lnTo>
                    <a:pt x="7046" y="7324"/>
                  </a:lnTo>
                  <a:cubicBezTo>
                    <a:pt x="7046" y="6953"/>
                    <a:pt x="6721" y="6652"/>
                    <a:pt x="6351" y="6652"/>
                  </a:cubicBezTo>
                  <a:lnTo>
                    <a:pt x="5609" y="6652"/>
                  </a:lnTo>
                  <a:cubicBezTo>
                    <a:pt x="5215" y="6652"/>
                    <a:pt x="4914" y="6327"/>
                    <a:pt x="4914" y="5956"/>
                  </a:cubicBezTo>
                  <a:lnTo>
                    <a:pt x="4914" y="5655"/>
                  </a:lnTo>
                  <a:lnTo>
                    <a:pt x="4890" y="5678"/>
                  </a:lnTo>
                  <a:cubicBezTo>
                    <a:pt x="4890" y="5284"/>
                    <a:pt x="5215" y="4960"/>
                    <a:pt x="5586" y="4960"/>
                  </a:cubicBezTo>
                  <a:lnTo>
                    <a:pt x="6466" y="4960"/>
                  </a:lnTo>
                  <a:cubicBezTo>
                    <a:pt x="6791" y="4960"/>
                    <a:pt x="7046" y="4705"/>
                    <a:pt x="7046" y="4381"/>
                  </a:cubicBezTo>
                  <a:lnTo>
                    <a:pt x="7046" y="2434"/>
                  </a:lnTo>
                  <a:cubicBezTo>
                    <a:pt x="7046" y="2248"/>
                    <a:pt x="6953" y="2086"/>
                    <a:pt x="6791" y="1970"/>
                  </a:cubicBezTo>
                  <a:lnTo>
                    <a:pt x="3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7232813" y="1979900"/>
              <a:ext cx="148350" cy="164450"/>
            </a:xfrm>
            <a:custGeom>
              <a:avLst/>
              <a:gdLst/>
              <a:ahLst/>
              <a:cxnLst/>
              <a:rect l="l" t="t" r="r" b="b"/>
              <a:pathLst>
                <a:path w="5934" h="6578" extrusionOk="0">
                  <a:moveTo>
                    <a:pt x="3056" y="0"/>
                  </a:moveTo>
                  <a:cubicBezTo>
                    <a:pt x="2961" y="0"/>
                    <a:pt x="2862" y="6"/>
                    <a:pt x="2758" y="17"/>
                  </a:cubicBezTo>
                  <a:cubicBezTo>
                    <a:pt x="1159" y="296"/>
                    <a:pt x="0" y="1663"/>
                    <a:pt x="0" y="3285"/>
                  </a:cubicBezTo>
                  <a:cubicBezTo>
                    <a:pt x="0" y="4907"/>
                    <a:pt x="1159" y="6298"/>
                    <a:pt x="2758" y="6576"/>
                  </a:cubicBezTo>
                  <a:lnTo>
                    <a:pt x="2781" y="6576"/>
                  </a:lnTo>
                  <a:cubicBezTo>
                    <a:pt x="2798" y="6577"/>
                    <a:pt x="2815" y="6577"/>
                    <a:pt x="2833" y="6577"/>
                  </a:cubicBezTo>
                  <a:cubicBezTo>
                    <a:pt x="3706" y="6577"/>
                    <a:pt x="5888" y="5465"/>
                    <a:pt x="5933" y="3285"/>
                  </a:cubicBezTo>
                  <a:cubicBezTo>
                    <a:pt x="5933" y="1454"/>
                    <a:pt x="4450" y="87"/>
                    <a:pt x="3337" y="17"/>
                  </a:cubicBezTo>
                  <a:cubicBezTo>
                    <a:pt x="3245" y="6"/>
                    <a:pt x="3152" y="0"/>
                    <a:pt x="3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7301763" y="1978575"/>
              <a:ext cx="97925" cy="166900"/>
            </a:xfrm>
            <a:custGeom>
              <a:avLst/>
              <a:gdLst/>
              <a:ahLst/>
              <a:cxnLst/>
              <a:rect l="l" t="t" r="r" b="b"/>
              <a:pathLst>
                <a:path w="3917" h="6676" extrusionOk="0">
                  <a:moveTo>
                    <a:pt x="579" y="1"/>
                  </a:moveTo>
                  <a:cubicBezTo>
                    <a:pt x="371" y="1"/>
                    <a:pt x="185" y="24"/>
                    <a:pt x="0" y="47"/>
                  </a:cubicBezTo>
                  <a:cubicBezTo>
                    <a:pt x="1599" y="325"/>
                    <a:pt x="2758" y="1716"/>
                    <a:pt x="2758" y="3338"/>
                  </a:cubicBezTo>
                  <a:cubicBezTo>
                    <a:pt x="2758" y="4960"/>
                    <a:pt x="1599" y="6351"/>
                    <a:pt x="0" y="6629"/>
                  </a:cubicBezTo>
                  <a:cubicBezTo>
                    <a:pt x="185" y="6652"/>
                    <a:pt x="371" y="6675"/>
                    <a:pt x="579" y="6675"/>
                  </a:cubicBezTo>
                  <a:cubicBezTo>
                    <a:pt x="2410" y="6675"/>
                    <a:pt x="3917" y="5192"/>
                    <a:pt x="3917" y="3338"/>
                  </a:cubicBezTo>
                  <a:cubicBezTo>
                    <a:pt x="3917" y="1507"/>
                    <a:pt x="2410" y="1"/>
                    <a:pt x="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6929213" y="1980075"/>
              <a:ext cx="147175" cy="164375"/>
            </a:xfrm>
            <a:custGeom>
              <a:avLst/>
              <a:gdLst/>
              <a:ahLst/>
              <a:cxnLst/>
              <a:rect l="l" t="t" r="r" b="b"/>
              <a:pathLst>
                <a:path w="5887" h="6575" extrusionOk="0">
                  <a:moveTo>
                    <a:pt x="2962" y="1"/>
                  </a:moveTo>
                  <a:cubicBezTo>
                    <a:pt x="2894" y="1"/>
                    <a:pt x="2826" y="4"/>
                    <a:pt x="2758" y="10"/>
                  </a:cubicBezTo>
                  <a:cubicBezTo>
                    <a:pt x="1159" y="289"/>
                    <a:pt x="0" y="1656"/>
                    <a:pt x="0" y="3278"/>
                  </a:cubicBezTo>
                  <a:cubicBezTo>
                    <a:pt x="0" y="4900"/>
                    <a:pt x="1159" y="6291"/>
                    <a:pt x="2758" y="6569"/>
                  </a:cubicBezTo>
                  <a:cubicBezTo>
                    <a:pt x="2808" y="6573"/>
                    <a:pt x="2857" y="6575"/>
                    <a:pt x="2908" y="6575"/>
                  </a:cubicBezTo>
                  <a:cubicBezTo>
                    <a:pt x="3142" y="6575"/>
                    <a:pt x="3387" y="6533"/>
                    <a:pt x="3616" y="6476"/>
                  </a:cubicBezTo>
                  <a:cubicBezTo>
                    <a:pt x="3616" y="6476"/>
                    <a:pt x="5887" y="6082"/>
                    <a:pt x="5887" y="3278"/>
                  </a:cubicBezTo>
                  <a:cubicBezTo>
                    <a:pt x="5887" y="1447"/>
                    <a:pt x="5122" y="474"/>
                    <a:pt x="3453" y="34"/>
                  </a:cubicBezTo>
                  <a:cubicBezTo>
                    <a:pt x="3290" y="17"/>
                    <a:pt x="3126" y="1"/>
                    <a:pt x="29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6997588" y="1978575"/>
              <a:ext cx="97925" cy="166900"/>
            </a:xfrm>
            <a:custGeom>
              <a:avLst/>
              <a:gdLst/>
              <a:ahLst/>
              <a:cxnLst/>
              <a:rect l="l" t="t" r="r" b="b"/>
              <a:pathLst>
                <a:path w="3917" h="6676" extrusionOk="0">
                  <a:moveTo>
                    <a:pt x="579" y="1"/>
                  </a:moveTo>
                  <a:cubicBezTo>
                    <a:pt x="394" y="1"/>
                    <a:pt x="185" y="24"/>
                    <a:pt x="0" y="47"/>
                  </a:cubicBezTo>
                  <a:cubicBezTo>
                    <a:pt x="1599" y="325"/>
                    <a:pt x="2781" y="1716"/>
                    <a:pt x="2781" y="3338"/>
                  </a:cubicBezTo>
                  <a:cubicBezTo>
                    <a:pt x="2781" y="4960"/>
                    <a:pt x="1599" y="6351"/>
                    <a:pt x="0" y="6629"/>
                  </a:cubicBezTo>
                  <a:cubicBezTo>
                    <a:pt x="185" y="6652"/>
                    <a:pt x="394" y="6675"/>
                    <a:pt x="579" y="6675"/>
                  </a:cubicBezTo>
                  <a:cubicBezTo>
                    <a:pt x="2433" y="6675"/>
                    <a:pt x="3917" y="5192"/>
                    <a:pt x="3917" y="3338"/>
                  </a:cubicBezTo>
                  <a:cubicBezTo>
                    <a:pt x="3917" y="1507"/>
                    <a:pt x="2433" y="1"/>
                    <a:pt x="5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6966038" y="2031525"/>
              <a:ext cx="92075" cy="61225"/>
            </a:xfrm>
            <a:custGeom>
              <a:avLst/>
              <a:gdLst/>
              <a:ahLst/>
              <a:cxnLst/>
              <a:rect l="l" t="t" r="r" b="b"/>
              <a:pathLst>
                <a:path w="3683" h="2449" extrusionOk="0">
                  <a:moveTo>
                    <a:pt x="3219" y="1"/>
                  </a:moveTo>
                  <a:cubicBezTo>
                    <a:pt x="3163" y="1"/>
                    <a:pt x="3109" y="25"/>
                    <a:pt x="3070" y="85"/>
                  </a:cubicBezTo>
                  <a:lnTo>
                    <a:pt x="1355" y="1799"/>
                  </a:lnTo>
                  <a:lnTo>
                    <a:pt x="636" y="1081"/>
                  </a:lnTo>
                  <a:cubicBezTo>
                    <a:pt x="592" y="1022"/>
                    <a:pt x="535" y="997"/>
                    <a:pt x="475" y="997"/>
                  </a:cubicBezTo>
                  <a:cubicBezTo>
                    <a:pt x="255" y="997"/>
                    <a:pt x="0" y="1329"/>
                    <a:pt x="219" y="1475"/>
                  </a:cubicBezTo>
                  <a:lnTo>
                    <a:pt x="1100" y="2356"/>
                  </a:lnTo>
                  <a:cubicBezTo>
                    <a:pt x="1169" y="2425"/>
                    <a:pt x="1262" y="2448"/>
                    <a:pt x="1355" y="2448"/>
                  </a:cubicBezTo>
                  <a:cubicBezTo>
                    <a:pt x="1447" y="2448"/>
                    <a:pt x="1540" y="2425"/>
                    <a:pt x="1610" y="2356"/>
                  </a:cubicBezTo>
                  <a:lnTo>
                    <a:pt x="3464" y="478"/>
                  </a:lnTo>
                  <a:cubicBezTo>
                    <a:pt x="3682" y="333"/>
                    <a:pt x="3428" y="1"/>
                    <a:pt x="3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7275088" y="2024150"/>
              <a:ext cx="81475" cy="77275"/>
            </a:xfrm>
            <a:custGeom>
              <a:avLst/>
              <a:gdLst/>
              <a:ahLst/>
              <a:cxnLst/>
              <a:rect l="l" t="t" r="r" b="b"/>
              <a:pathLst>
                <a:path w="3259" h="3091" extrusionOk="0">
                  <a:moveTo>
                    <a:pt x="2883" y="0"/>
                  </a:moveTo>
                  <a:cubicBezTo>
                    <a:pt x="2828" y="0"/>
                    <a:pt x="2770" y="17"/>
                    <a:pt x="2712" y="55"/>
                  </a:cubicBezTo>
                  <a:lnTo>
                    <a:pt x="163" y="2604"/>
                  </a:lnTo>
                  <a:cubicBezTo>
                    <a:pt x="1" y="2767"/>
                    <a:pt x="117" y="3068"/>
                    <a:pt x="372" y="3068"/>
                  </a:cubicBezTo>
                  <a:lnTo>
                    <a:pt x="372" y="3091"/>
                  </a:lnTo>
                  <a:cubicBezTo>
                    <a:pt x="441" y="3091"/>
                    <a:pt x="511" y="3045"/>
                    <a:pt x="580" y="2998"/>
                  </a:cubicBezTo>
                  <a:lnTo>
                    <a:pt x="3130" y="449"/>
                  </a:lnTo>
                  <a:cubicBezTo>
                    <a:pt x="3258" y="247"/>
                    <a:pt x="3095" y="0"/>
                    <a:pt x="2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7276063" y="2024150"/>
              <a:ext cx="81325" cy="76700"/>
            </a:xfrm>
            <a:custGeom>
              <a:avLst/>
              <a:gdLst/>
              <a:ahLst/>
              <a:cxnLst/>
              <a:rect l="l" t="t" r="r" b="b"/>
              <a:pathLst>
                <a:path w="3253" h="3068" extrusionOk="0">
                  <a:moveTo>
                    <a:pt x="371" y="0"/>
                  </a:moveTo>
                  <a:cubicBezTo>
                    <a:pt x="160" y="0"/>
                    <a:pt x="0" y="247"/>
                    <a:pt x="147" y="449"/>
                  </a:cubicBezTo>
                  <a:lnTo>
                    <a:pt x="2673" y="2998"/>
                  </a:lnTo>
                  <a:cubicBezTo>
                    <a:pt x="2720" y="3045"/>
                    <a:pt x="2813" y="3068"/>
                    <a:pt x="2882" y="3068"/>
                  </a:cubicBezTo>
                  <a:cubicBezTo>
                    <a:pt x="3137" y="3068"/>
                    <a:pt x="3253" y="2767"/>
                    <a:pt x="3091" y="2604"/>
                  </a:cubicBezTo>
                  <a:lnTo>
                    <a:pt x="541" y="55"/>
                  </a:lnTo>
                  <a:cubicBezTo>
                    <a:pt x="484" y="17"/>
                    <a:pt x="426" y="0"/>
                    <a:pt x="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57"/>
          <p:cNvGrpSpPr/>
          <p:nvPr/>
        </p:nvGrpSpPr>
        <p:grpSpPr>
          <a:xfrm>
            <a:off x="7751938" y="1979175"/>
            <a:ext cx="302450" cy="470475"/>
            <a:chOff x="7751938" y="1979175"/>
            <a:chExt cx="302450" cy="470475"/>
          </a:xfrm>
        </p:grpSpPr>
        <p:sp>
          <p:nvSpPr>
            <p:cNvPr id="2964" name="Google Shape;2964;p57"/>
            <p:cNvSpPr/>
            <p:nvPr/>
          </p:nvSpPr>
          <p:spPr>
            <a:xfrm>
              <a:off x="7754238" y="2200475"/>
              <a:ext cx="108375" cy="76525"/>
            </a:xfrm>
            <a:custGeom>
              <a:avLst/>
              <a:gdLst/>
              <a:ahLst/>
              <a:cxnLst/>
              <a:rect l="l" t="t" r="r" b="b"/>
              <a:pathLst>
                <a:path w="4335" h="3061" extrusionOk="0">
                  <a:moveTo>
                    <a:pt x="1160" y="1"/>
                  </a:moveTo>
                  <a:cubicBezTo>
                    <a:pt x="882" y="47"/>
                    <a:pt x="627" y="140"/>
                    <a:pt x="372" y="256"/>
                  </a:cubicBezTo>
                  <a:lnTo>
                    <a:pt x="47" y="395"/>
                  </a:lnTo>
                  <a:cubicBezTo>
                    <a:pt x="24" y="395"/>
                    <a:pt x="1" y="441"/>
                    <a:pt x="24" y="488"/>
                  </a:cubicBezTo>
                  <a:lnTo>
                    <a:pt x="256" y="997"/>
                  </a:lnTo>
                  <a:cubicBezTo>
                    <a:pt x="696" y="2064"/>
                    <a:pt x="1669" y="2805"/>
                    <a:pt x="2805" y="2991"/>
                  </a:cubicBezTo>
                  <a:cubicBezTo>
                    <a:pt x="3570" y="2921"/>
                    <a:pt x="3338" y="3060"/>
                    <a:pt x="3987" y="2759"/>
                  </a:cubicBezTo>
                  <a:lnTo>
                    <a:pt x="4288" y="2620"/>
                  </a:lnTo>
                  <a:cubicBezTo>
                    <a:pt x="4335" y="2620"/>
                    <a:pt x="4335" y="2573"/>
                    <a:pt x="4335" y="2527"/>
                  </a:cubicBezTo>
                  <a:lnTo>
                    <a:pt x="4103" y="1994"/>
                  </a:lnTo>
                  <a:cubicBezTo>
                    <a:pt x="3454" y="534"/>
                    <a:pt x="2712" y="70"/>
                    <a:pt x="1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7783213" y="2199325"/>
              <a:ext cx="98525" cy="77275"/>
            </a:xfrm>
            <a:custGeom>
              <a:avLst/>
              <a:gdLst/>
              <a:ahLst/>
              <a:cxnLst/>
              <a:rect l="l" t="t" r="r" b="b"/>
              <a:pathLst>
                <a:path w="3941" h="3091" extrusionOk="0">
                  <a:moveTo>
                    <a:pt x="569" y="0"/>
                  </a:moveTo>
                  <a:cubicBezTo>
                    <a:pt x="381" y="0"/>
                    <a:pt x="191" y="16"/>
                    <a:pt x="1" y="47"/>
                  </a:cubicBezTo>
                  <a:cubicBezTo>
                    <a:pt x="1136" y="232"/>
                    <a:pt x="2110" y="997"/>
                    <a:pt x="2573" y="2040"/>
                  </a:cubicBezTo>
                  <a:lnTo>
                    <a:pt x="2805" y="2573"/>
                  </a:lnTo>
                  <a:cubicBezTo>
                    <a:pt x="2805" y="2596"/>
                    <a:pt x="2805" y="2643"/>
                    <a:pt x="2758" y="2666"/>
                  </a:cubicBezTo>
                  <a:lnTo>
                    <a:pt x="2457" y="2805"/>
                  </a:lnTo>
                  <a:cubicBezTo>
                    <a:pt x="2179" y="2921"/>
                    <a:pt x="1924" y="2990"/>
                    <a:pt x="1646" y="3037"/>
                  </a:cubicBezTo>
                  <a:cubicBezTo>
                    <a:pt x="1845" y="3072"/>
                    <a:pt x="2046" y="3090"/>
                    <a:pt x="2248" y="3090"/>
                  </a:cubicBezTo>
                  <a:cubicBezTo>
                    <a:pt x="2703" y="3090"/>
                    <a:pt x="3159" y="2998"/>
                    <a:pt x="3593" y="2805"/>
                  </a:cubicBezTo>
                  <a:lnTo>
                    <a:pt x="3894" y="2666"/>
                  </a:lnTo>
                  <a:cubicBezTo>
                    <a:pt x="3940" y="2643"/>
                    <a:pt x="3940" y="2596"/>
                    <a:pt x="3940" y="2573"/>
                  </a:cubicBezTo>
                  <a:lnTo>
                    <a:pt x="3709" y="2040"/>
                  </a:lnTo>
                  <a:cubicBezTo>
                    <a:pt x="3160" y="779"/>
                    <a:pt x="1915" y="0"/>
                    <a:pt x="5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7926913" y="2220775"/>
              <a:ext cx="108350" cy="74750"/>
            </a:xfrm>
            <a:custGeom>
              <a:avLst/>
              <a:gdLst/>
              <a:ahLst/>
              <a:cxnLst/>
              <a:rect l="l" t="t" r="r" b="b"/>
              <a:pathLst>
                <a:path w="4334" h="2990" extrusionOk="0">
                  <a:moveTo>
                    <a:pt x="1159" y="0"/>
                  </a:moveTo>
                  <a:cubicBezTo>
                    <a:pt x="881" y="46"/>
                    <a:pt x="626" y="116"/>
                    <a:pt x="371" y="232"/>
                  </a:cubicBezTo>
                  <a:lnTo>
                    <a:pt x="46" y="371"/>
                  </a:lnTo>
                  <a:cubicBezTo>
                    <a:pt x="23" y="394"/>
                    <a:pt x="0" y="440"/>
                    <a:pt x="23" y="464"/>
                  </a:cubicBezTo>
                  <a:lnTo>
                    <a:pt x="255" y="997"/>
                  </a:lnTo>
                  <a:cubicBezTo>
                    <a:pt x="695" y="2039"/>
                    <a:pt x="1669" y="2804"/>
                    <a:pt x="2804" y="2990"/>
                  </a:cubicBezTo>
                  <a:cubicBezTo>
                    <a:pt x="3198" y="2990"/>
                    <a:pt x="3615" y="2920"/>
                    <a:pt x="3986" y="2758"/>
                  </a:cubicBezTo>
                  <a:lnTo>
                    <a:pt x="4287" y="2619"/>
                  </a:lnTo>
                  <a:cubicBezTo>
                    <a:pt x="4334" y="2596"/>
                    <a:pt x="4334" y="2549"/>
                    <a:pt x="4334" y="2503"/>
                  </a:cubicBezTo>
                  <a:lnTo>
                    <a:pt x="4102" y="1993"/>
                  </a:lnTo>
                  <a:cubicBezTo>
                    <a:pt x="3453" y="533"/>
                    <a:pt x="2294" y="0"/>
                    <a:pt x="1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7955863" y="2219600"/>
              <a:ext cx="98525" cy="77150"/>
            </a:xfrm>
            <a:custGeom>
              <a:avLst/>
              <a:gdLst/>
              <a:ahLst/>
              <a:cxnLst/>
              <a:rect l="l" t="t" r="r" b="b"/>
              <a:pathLst>
                <a:path w="3941" h="3086" extrusionOk="0">
                  <a:moveTo>
                    <a:pt x="569" y="1"/>
                  </a:moveTo>
                  <a:cubicBezTo>
                    <a:pt x="381" y="1"/>
                    <a:pt x="191" y="16"/>
                    <a:pt x="1" y="47"/>
                  </a:cubicBezTo>
                  <a:cubicBezTo>
                    <a:pt x="1136" y="232"/>
                    <a:pt x="2110" y="974"/>
                    <a:pt x="2573" y="2040"/>
                  </a:cubicBezTo>
                  <a:lnTo>
                    <a:pt x="2782" y="2550"/>
                  </a:lnTo>
                  <a:cubicBezTo>
                    <a:pt x="2805" y="2596"/>
                    <a:pt x="2782" y="2643"/>
                    <a:pt x="2759" y="2666"/>
                  </a:cubicBezTo>
                  <a:lnTo>
                    <a:pt x="2434" y="2805"/>
                  </a:lnTo>
                  <a:cubicBezTo>
                    <a:pt x="2179" y="2898"/>
                    <a:pt x="1924" y="2990"/>
                    <a:pt x="1646" y="3037"/>
                  </a:cubicBezTo>
                  <a:cubicBezTo>
                    <a:pt x="1832" y="3070"/>
                    <a:pt x="2021" y="3086"/>
                    <a:pt x="2208" y="3086"/>
                  </a:cubicBezTo>
                  <a:cubicBezTo>
                    <a:pt x="2675" y="3086"/>
                    <a:pt x="3140" y="2987"/>
                    <a:pt x="3570" y="2805"/>
                  </a:cubicBezTo>
                  <a:lnTo>
                    <a:pt x="3894" y="2666"/>
                  </a:lnTo>
                  <a:cubicBezTo>
                    <a:pt x="3917" y="2643"/>
                    <a:pt x="3941" y="2596"/>
                    <a:pt x="3917" y="2550"/>
                  </a:cubicBezTo>
                  <a:lnTo>
                    <a:pt x="3709" y="2040"/>
                  </a:lnTo>
                  <a:cubicBezTo>
                    <a:pt x="3140" y="780"/>
                    <a:pt x="1910" y="1"/>
                    <a:pt x="5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7853313" y="2083825"/>
              <a:ext cx="134450" cy="270800"/>
            </a:xfrm>
            <a:custGeom>
              <a:avLst/>
              <a:gdLst/>
              <a:ahLst/>
              <a:cxnLst/>
              <a:rect l="l" t="t" r="r" b="b"/>
              <a:pathLst>
                <a:path w="5378" h="10832" extrusionOk="0">
                  <a:moveTo>
                    <a:pt x="2980" y="0"/>
                  </a:moveTo>
                  <a:cubicBezTo>
                    <a:pt x="2564" y="0"/>
                    <a:pt x="2033" y="581"/>
                    <a:pt x="2434" y="913"/>
                  </a:cubicBezTo>
                  <a:lnTo>
                    <a:pt x="3153" y="1816"/>
                  </a:lnTo>
                  <a:cubicBezTo>
                    <a:pt x="4056" y="2929"/>
                    <a:pt x="3686" y="4597"/>
                    <a:pt x="2411" y="5223"/>
                  </a:cubicBezTo>
                  <a:cubicBezTo>
                    <a:pt x="627" y="6104"/>
                    <a:pt x="1" y="8305"/>
                    <a:pt x="1021" y="9997"/>
                  </a:cubicBezTo>
                  <a:lnTo>
                    <a:pt x="1345" y="10553"/>
                  </a:lnTo>
                  <a:cubicBezTo>
                    <a:pt x="1461" y="10716"/>
                    <a:pt x="1646" y="10832"/>
                    <a:pt x="1832" y="10832"/>
                  </a:cubicBezTo>
                  <a:cubicBezTo>
                    <a:pt x="2272" y="10832"/>
                    <a:pt x="2550" y="10345"/>
                    <a:pt x="2318" y="9974"/>
                  </a:cubicBezTo>
                  <a:lnTo>
                    <a:pt x="1994" y="9418"/>
                  </a:lnTo>
                  <a:cubicBezTo>
                    <a:pt x="1299" y="8282"/>
                    <a:pt x="1739" y="6822"/>
                    <a:pt x="2898" y="6243"/>
                  </a:cubicBezTo>
                  <a:cubicBezTo>
                    <a:pt x="4844" y="5293"/>
                    <a:pt x="5377" y="2790"/>
                    <a:pt x="4033" y="1121"/>
                  </a:cubicBezTo>
                  <a:lnTo>
                    <a:pt x="3315" y="217"/>
                  </a:lnTo>
                  <a:cubicBezTo>
                    <a:pt x="3240" y="63"/>
                    <a:pt x="3116" y="0"/>
                    <a:pt x="2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7775688" y="2315200"/>
              <a:ext cx="188325" cy="66650"/>
            </a:xfrm>
            <a:custGeom>
              <a:avLst/>
              <a:gdLst/>
              <a:ahLst/>
              <a:cxnLst/>
              <a:rect l="l" t="t" r="r" b="b"/>
              <a:pathLst>
                <a:path w="7533" h="2666" extrusionOk="0">
                  <a:moveTo>
                    <a:pt x="3245" y="1"/>
                  </a:moveTo>
                  <a:cubicBezTo>
                    <a:pt x="2665" y="1"/>
                    <a:pt x="2109" y="325"/>
                    <a:pt x="1831" y="858"/>
                  </a:cubicBezTo>
                  <a:cubicBezTo>
                    <a:pt x="1743" y="843"/>
                    <a:pt x="1655" y="836"/>
                    <a:pt x="1569" y="836"/>
                  </a:cubicBezTo>
                  <a:cubicBezTo>
                    <a:pt x="725" y="836"/>
                    <a:pt x="0" y="1528"/>
                    <a:pt x="0" y="2411"/>
                  </a:cubicBezTo>
                  <a:lnTo>
                    <a:pt x="0" y="2666"/>
                  </a:lnTo>
                  <a:lnTo>
                    <a:pt x="7486" y="2666"/>
                  </a:lnTo>
                  <a:lnTo>
                    <a:pt x="7486" y="2411"/>
                  </a:lnTo>
                  <a:cubicBezTo>
                    <a:pt x="7532" y="1553"/>
                    <a:pt x="6860" y="812"/>
                    <a:pt x="5980" y="789"/>
                  </a:cubicBezTo>
                  <a:cubicBezTo>
                    <a:pt x="5980" y="789"/>
                    <a:pt x="5421" y="86"/>
                    <a:pt x="4832" y="86"/>
                  </a:cubicBezTo>
                  <a:cubicBezTo>
                    <a:pt x="4798" y="86"/>
                    <a:pt x="4763" y="88"/>
                    <a:pt x="4728" y="93"/>
                  </a:cubicBezTo>
                  <a:cubicBezTo>
                    <a:pt x="4535" y="297"/>
                    <a:pt x="4278" y="397"/>
                    <a:pt x="4022" y="397"/>
                  </a:cubicBezTo>
                  <a:cubicBezTo>
                    <a:pt x="3726" y="397"/>
                    <a:pt x="3432" y="262"/>
                    <a:pt x="3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7894463" y="2315050"/>
              <a:ext cx="95025" cy="58125"/>
            </a:xfrm>
            <a:custGeom>
              <a:avLst/>
              <a:gdLst/>
              <a:ahLst/>
              <a:cxnLst/>
              <a:rect l="l" t="t" r="r" b="b"/>
              <a:pathLst>
                <a:path w="3801" h="2325" extrusionOk="0">
                  <a:moveTo>
                    <a:pt x="544" y="0"/>
                  </a:moveTo>
                  <a:cubicBezTo>
                    <a:pt x="363" y="0"/>
                    <a:pt x="179" y="32"/>
                    <a:pt x="0" y="99"/>
                  </a:cubicBezTo>
                  <a:cubicBezTo>
                    <a:pt x="348" y="238"/>
                    <a:pt x="649" y="516"/>
                    <a:pt x="835" y="864"/>
                  </a:cubicBezTo>
                  <a:cubicBezTo>
                    <a:pt x="927" y="841"/>
                    <a:pt x="997" y="841"/>
                    <a:pt x="1089" y="841"/>
                  </a:cubicBezTo>
                  <a:cubicBezTo>
                    <a:pt x="1854" y="841"/>
                    <a:pt x="2503" y="1374"/>
                    <a:pt x="2665" y="2116"/>
                  </a:cubicBezTo>
                  <a:lnTo>
                    <a:pt x="2990" y="2324"/>
                  </a:lnTo>
                  <a:lnTo>
                    <a:pt x="3775" y="2122"/>
                  </a:lnTo>
                  <a:lnTo>
                    <a:pt x="3775" y="2122"/>
                  </a:lnTo>
                  <a:cubicBezTo>
                    <a:pt x="3776" y="2128"/>
                    <a:pt x="3777" y="2133"/>
                    <a:pt x="3778" y="2139"/>
                  </a:cubicBezTo>
                  <a:lnTo>
                    <a:pt x="3801" y="2116"/>
                  </a:lnTo>
                  <a:lnTo>
                    <a:pt x="3801" y="2116"/>
                  </a:lnTo>
                  <a:lnTo>
                    <a:pt x="3775" y="2122"/>
                  </a:lnTo>
                  <a:lnTo>
                    <a:pt x="3775" y="2122"/>
                  </a:lnTo>
                  <a:cubicBezTo>
                    <a:pt x="3623" y="1362"/>
                    <a:pt x="2959" y="843"/>
                    <a:pt x="2210" y="843"/>
                  </a:cubicBezTo>
                  <a:cubicBezTo>
                    <a:pt x="2123" y="843"/>
                    <a:pt x="2035" y="850"/>
                    <a:pt x="1947" y="864"/>
                  </a:cubicBezTo>
                  <a:cubicBezTo>
                    <a:pt x="1665" y="319"/>
                    <a:pt x="1117"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7762363" y="2382400"/>
              <a:ext cx="213225" cy="67250"/>
            </a:xfrm>
            <a:custGeom>
              <a:avLst/>
              <a:gdLst/>
              <a:ahLst/>
              <a:cxnLst/>
              <a:rect l="l" t="t" r="r" b="b"/>
              <a:pathLst>
                <a:path w="8529" h="2690" extrusionOk="0">
                  <a:moveTo>
                    <a:pt x="4821" y="1"/>
                  </a:moveTo>
                  <a:lnTo>
                    <a:pt x="0" y="580"/>
                  </a:lnTo>
                  <a:lnTo>
                    <a:pt x="209" y="1762"/>
                  </a:lnTo>
                  <a:cubicBezTo>
                    <a:pt x="302" y="2295"/>
                    <a:pt x="788" y="2689"/>
                    <a:pt x="1321" y="2689"/>
                  </a:cubicBezTo>
                  <a:lnTo>
                    <a:pt x="7185" y="2689"/>
                  </a:lnTo>
                  <a:cubicBezTo>
                    <a:pt x="7741" y="2689"/>
                    <a:pt x="8204" y="2295"/>
                    <a:pt x="8320" y="1762"/>
                  </a:cubicBezTo>
                  <a:lnTo>
                    <a:pt x="8529" y="580"/>
                  </a:lnTo>
                  <a:lnTo>
                    <a:pt x="48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7941388" y="2390525"/>
              <a:ext cx="61425" cy="59125"/>
            </a:xfrm>
            <a:custGeom>
              <a:avLst/>
              <a:gdLst/>
              <a:ahLst/>
              <a:cxnLst/>
              <a:rect l="l" t="t" r="r" b="b"/>
              <a:pathLst>
                <a:path w="2457" h="2365" extrusionOk="0">
                  <a:moveTo>
                    <a:pt x="1901" y="0"/>
                  </a:moveTo>
                  <a:lnTo>
                    <a:pt x="1321" y="232"/>
                  </a:lnTo>
                  <a:lnTo>
                    <a:pt x="1113" y="1437"/>
                  </a:lnTo>
                  <a:cubicBezTo>
                    <a:pt x="1020" y="1970"/>
                    <a:pt x="533" y="2364"/>
                    <a:pt x="0" y="2364"/>
                  </a:cubicBezTo>
                  <a:lnTo>
                    <a:pt x="1136" y="2364"/>
                  </a:lnTo>
                  <a:cubicBezTo>
                    <a:pt x="1669" y="2364"/>
                    <a:pt x="2156" y="1970"/>
                    <a:pt x="2248" y="1437"/>
                  </a:cubicBezTo>
                  <a:lnTo>
                    <a:pt x="2457" y="232"/>
                  </a:lnTo>
                  <a:lnTo>
                    <a:pt x="19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7751938" y="2367925"/>
              <a:ext cx="234675" cy="28425"/>
            </a:xfrm>
            <a:custGeom>
              <a:avLst/>
              <a:gdLst/>
              <a:ahLst/>
              <a:cxnLst/>
              <a:rect l="l" t="t" r="r" b="b"/>
              <a:pathLst>
                <a:path w="9387" h="1137" extrusionOk="0">
                  <a:moveTo>
                    <a:pt x="371" y="1"/>
                  </a:moveTo>
                  <a:cubicBezTo>
                    <a:pt x="162" y="1"/>
                    <a:pt x="0" y="186"/>
                    <a:pt x="0" y="395"/>
                  </a:cubicBezTo>
                  <a:lnTo>
                    <a:pt x="0" y="765"/>
                  </a:lnTo>
                  <a:cubicBezTo>
                    <a:pt x="0" y="974"/>
                    <a:pt x="162" y="1136"/>
                    <a:pt x="371" y="1136"/>
                  </a:cubicBezTo>
                  <a:lnTo>
                    <a:pt x="9015" y="1136"/>
                  </a:lnTo>
                  <a:cubicBezTo>
                    <a:pt x="9224" y="1136"/>
                    <a:pt x="9386" y="974"/>
                    <a:pt x="9386" y="765"/>
                  </a:cubicBezTo>
                  <a:lnTo>
                    <a:pt x="9386" y="395"/>
                  </a:lnTo>
                  <a:cubicBezTo>
                    <a:pt x="9386" y="186"/>
                    <a:pt x="9224" y="1"/>
                    <a:pt x="90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7975563" y="2367925"/>
              <a:ext cx="37700" cy="29000"/>
            </a:xfrm>
            <a:custGeom>
              <a:avLst/>
              <a:gdLst/>
              <a:ahLst/>
              <a:cxnLst/>
              <a:rect l="l" t="t" r="r" b="b"/>
              <a:pathLst>
                <a:path w="1508" h="1160" extrusionOk="0">
                  <a:moveTo>
                    <a:pt x="1" y="1"/>
                  </a:moveTo>
                  <a:cubicBezTo>
                    <a:pt x="209" y="1"/>
                    <a:pt x="372" y="186"/>
                    <a:pt x="372" y="395"/>
                  </a:cubicBezTo>
                  <a:lnTo>
                    <a:pt x="372" y="765"/>
                  </a:lnTo>
                  <a:cubicBezTo>
                    <a:pt x="372" y="974"/>
                    <a:pt x="209" y="1159"/>
                    <a:pt x="1" y="1159"/>
                  </a:cubicBezTo>
                  <a:lnTo>
                    <a:pt x="1136" y="1159"/>
                  </a:lnTo>
                  <a:cubicBezTo>
                    <a:pt x="1345" y="1159"/>
                    <a:pt x="1507" y="974"/>
                    <a:pt x="1507" y="765"/>
                  </a:cubicBezTo>
                  <a:lnTo>
                    <a:pt x="1507" y="395"/>
                  </a:lnTo>
                  <a:cubicBezTo>
                    <a:pt x="1507" y="186"/>
                    <a:pt x="1345"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7915313" y="2096775"/>
              <a:ext cx="52750" cy="41175"/>
            </a:xfrm>
            <a:custGeom>
              <a:avLst/>
              <a:gdLst/>
              <a:ahLst/>
              <a:cxnLst/>
              <a:rect l="l" t="t" r="r" b="b"/>
              <a:pathLst>
                <a:path w="2110" h="1647" extrusionOk="0">
                  <a:moveTo>
                    <a:pt x="1785" y="1"/>
                  </a:moveTo>
                  <a:lnTo>
                    <a:pt x="951" y="93"/>
                  </a:lnTo>
                  <a:lnTo>
                    <a:pt x="1" y="1043"/>
                  </a:lnTo>
                  <a:lnTo>
                    <a:pt x="47" y="1113"/>
                  </a:lnTo>
                  <a:cubicBezTo>
                    <a:pt x="209" y="1437"/>
                    <a:pt x="534" y="1623"/>
                    <a:pt x="881" y="1646"/>
                  </a:cubicBezTo>
                  <a:cubicBezTo>
                    <a:pt x="1067" y="1646"/>
                    <a:pt x="2110" y="580"/>
                    <a:pt x="1831" y="93"/>
                  </a:cubicBezTo>
                  <a:lnTo>
                    <a:pt x="1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7935013" y="2096775"/>
              <a:ext cx="36250" cy="41200"/>
            </a:xfrm>
            <a:custGeom>
              <a:avLst/>
              <a:gdLst/>
              <a:ahLst/>
              <a:cxnLst/>
              <a:rect l="l" t="t" r="r" b="b"/>
              <a:pathLst>
                <a:path w="1450" h="1648" extrusionOk="0">
                  <a:moveTo>
                    <a:pt x="997" y="1"/>
                  </a:moveTo>
                  <a:lnTo>
                    <a:pt x="232" y="232"/>
                  </a:lnTo>
                  <a:lnTo>
                    <a:pt x="1" y="580"/>
                  </a:lnTo>
                  <a:lnTo>
                    <a:pt x="47" y="673"/>
                  </a:lnTo>
                  <a:cubicBezTo>
                    <a:pt x="232" y="951"/>
                    <a:pt x="232" y="1322"/>
                    <a:pt x="93" y="1646"/>
                  </a:cubicBezTo>
                  <a:cubicBezTo>
                    <a:pt x="114" y="1647"/>
                    <a:pt x="134" y="1648"/>
                    <a:pt x="154" y="1648"/>
                  </a:cubicBezTo>
                  <a:cubicBezTo>
                    <a:pt x="932" y="1648"/>
                    <a:pt x="1450" y="793"/>
                    <a:pt x="1043" y="93"/>
                  </a:cubicBezTo>
                  <a:lnTo>
                    <a:pt x="9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7865488" y="2017075"/>
              <a:ext cx="100825" cy="108700"/>
            </a:xfrm>
            <a:custGeom>
              <a:avLst/>
              <a:gdLst/>
              <a:ahLst/>
              <a:cxnLst/>
              <a:rect l="l" t="t" r="r" b="b"/>
              <a:pathLst>
                <a:path w="4033" h="4348" extrusionOk="0">
                  <a:moveTo>
                    <a:pt x="406" y="0"/>
                  </a:moveTo>
                  <a:cubicBezTo>
                    <a:pt x="245" y="0"/>
                    <a:pt x="144" y="21"/>
                    <a:pt x="140" y="60"/>
                  </a:cubicBezTo>
                  <a:lnTo>
                    <a:pt x="116" y="60"/>
                  </a:lnTo>
                  <a:cubicBezTo>
                    <a:pt x="0" y="825"/>
                    <a:pt x="140" y="1613"/>
                    <a:pt x="534" y="2285"/>
                  </a:cubicBezTo>
                  <a:lnTo>
                    <a:pt x="1715" y="4347"/>
                  </a:lnTo>
                  <a:lnTo>
                    <a:pt x="4033" y="3026"/>
                  </a:lnTo>
                  <a:lnTo>
                    <a:pt x="2851" y="964"/>
                  </a:lnTo>
                  <a:cubicBezTo>
                    <a:pt x="2449" y="287"/>
                    <a:pt x="1008"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7868388" y="2000025"/>
              <a:ext cx="97350" cy="107200"/>
            </a:xfrm>
            <a:custGeom>
              <a:avLst/>
              <a:gdLst/>
              <a:ahLst/>
              <a:cxnLst/>
              <a:rect l="l" t="t" r="r" b="b"/>
              <a:pathLst>
                <a:path w="3894" h="4288" extrusionOk="0">
                  <a:moveTo>
                    <a:pt x="255" y="0"/>
                  </a:moveTo>
                  <a:cubicBezTo>
                    <a:pt x="232" y="0"/>
                    <a:pt x="186" y="24"/>
                    <a:pt x="186" y="47"/>
                  </a:cubicBezTo>
                  <a:lnTo>
                    <a:pt x="139" y="163"/>
                  </a:lnTo>
                  <a:cubicBezTo>
                    <a:pt x="70" y="348"/>
                    <a:pt x="24" y="557"/>
                    <a:pt x="0" y="765"/>
                  </a:cubicBezTo>
                  <a:cubicBezTo>
                    <a:pt x="719" y="1020"/>
                    <a:pt x="1345" y="1553"/>
                    <a:pt x="1739" y="2225"/>
                  </a:cubicBezTo>
                  <a:lnTo>
                    <a:pt x="2920" y="4288"/>
                  </a:lnTo>
                  <a:lnTo>
                    <a:pt x="3894" y="3708"/>
                  </a:lnTo>
                  <a:lnTo>
                    <a:pt x="2712" y="1646"/>
                  </a:lnTo>
                  <a:lnTo>
                    <a:pt x="2689" y="1646"/>
                  </a:lnTo>
                  <a:cubicBezTo>
                    <a:pt x="2202" y="788"/>
                    <a:pt x="1345" y="209"/>
                    <a:pt x="371" y="24"/>
                  </a:cubicBezTo>
                  <a:lnTo>
                    <a:pt x="2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7910088" y="1988900"/>
              <a:ext cx="76525" cy="121225"/>
            </a:xfrm>
            <a:custGeom>
              <a:avLst/>
              <a:gdLst/>
              <a:ahLst/>
              <a:cxnLst/>
              <a:rect l="l" t="t" r="r" b="b"/>
              <a:pathLst>
                <a:path w="3061" h="4849" extrusionOk="0">
                  <a:moveTo>
                    <a:pt x="1844" y="1"/>
                  </a:moveTo>
                  <a:cubicBezTo>
                    <a:pt x="1663" y="1"/>
                    <a:pt x="1486" y="66"/>
                    <a:pt x="1345" y="167"/>
                  </a:cubicBezTo>
                  <a:lnTo>
                    <a:pt x="1345" y="190"/>
                  </a:lnTo>
                  <a:cubicBezTo>
                    <a:pt x="233" y="1256"/>
                    <a:pt x="1" y="2948"/>
                    <a:pt x="766" y="4292"/>
                  </a:cubicBezTo>
                  <a:lnTo>
                    <a:pt x="1090" y="4849"/>
                  </a:lnTo>
                  <a:lnTo>
                    <a:pt x="1461" y="4640"/>
                  </a:lnTo>
                  <a:cubicBezTo>
                    <a:pt x="3060" y="3690"/>
                    <a:pt x="2875" y="1627"/>
                    <a:pt x="1925" y="5"/>
                  </a:cubicBezTo>
                  <a:cubicBezTo>
                    <a:pt x="1898" y="2"/>
                    <a:pt x="1871" y="1"/>
                    <a:pt x="1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7936763" y="1979175"/>
              <a:ext cx="64325" cy="130950"/>
            </a:xfrm>
            <a:custGeom>
              <a:avLst/>
              <a:gdLst/>
              <a:ahLst/>
              <a:cxnLst/>
              <a:rect l="l" t="t" r="r" b="b"/>
              <a:pathLst>
                <a:path w="2573" h="5238" extrusionOk="0">
                  <a:moveTo>
                    <a:pt x="1168" y="0"/>
                  </a:moveTo>
                  <a:cubicBezTo>
                    <a:pt x="1102" y="0"/>
                    <a:pt x="1035" y="16"/>
                    <a:pt x="973" y="46"/>
                  </a:cubicBezTo>
                  <a:lnTo>
                    <a:pt x="950" y="70"/>
                  </a:lnTo>
                  <a:cubicBezTo>
                    <a:pt x="718" y="209"/>
                    <a:pt x="487" y="371"/>
                    <a:pt x="278" y="579"/>
                  </a:cubicBezTo>
                  <a:cubicBezTo>
                    <a:pt x="371" y="603"/>
                    <a:pt x="464" y="672"/>
                    <a:pt x="510" y="765"/>
                  </a:cubicBezTo>
                  <a:lnTo>
                    <a:pt x="649" y="997"/>
                  </a:lnTo>
                  <a:cubicBezTo>
                    <a:pt x="1437" y="2364"/>
                    <a:pt x="1159" y="4102"/>
                    <a:pt x="0" y="5168"/>
                  </a:cubicBezTo>
                  <a:lnTo>
                    <a:pt x="23" y="5238"/>
                  </a:lnTo>
                  <a:lnTo>
                    <a:pt x="394" y="5029"/>
                  </a:lnTo>
                  <a:cubicBezTo>
                    <a:pt x="2016" y="4102"/>
                    <a:pt x="2572" y="2016"/>
                    <a:pt x="1622" y="394"/>
                  </a:cubicBezTo>
                  <a:lnTo>
                    <a:pt x="1506" y="185"/>
                  </a:lnTo>
                  <a:cubicBezTo>
                    <a:pt x="1429" y="62"/>
                    <a:pt x="1300"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7806963" y="2053875"/>
              <a:ext cx="130975" cy="72675"/>
            </a:xfrm>
            <a:custGeom>
              <a:avLst/>
              <a:gdLst/>
              <a:ahLst/>
              <a:cxnLst/>
              <a:rect l="l" t="t" r="r" b="b"/>
              <a:pathLst>
                <a:path w="5239" h="2907" extrusionOk="0">
                  <a:moveTo>
                    <a:pt x="1986" y="1"/>
                  </a:moveTo>
                  <a:cubicBezTo>
                    <a:pt x="1405" y="1"/>
                    <a:pt x="817" y="150"/>
                    <a:pt x="279" y="465"/>
                  </a:cubicBezTo>
                  <a:lnTo>
                    <a:pt x="256" y="465"/>
                  </a:lnTo>
                  <a:cubicBezTo>
                    <a:pt x="70" y="581"/>
                    <a:pt x="1" y="813"/>
                    <a:pt x="117" y="975"/>
                  </a:cubicBezTo>
                  <a:lnTo>
                    <a:pt x="233" y="1207"/>
                  </a:lnTo>
                  <a:cubicBezTo>
                    <a:pt x="871" y="2298"/>
                    <a:pt x="2013" y="2906"/>
                    <a:pt x="3186" y="2906"/>
                  </a:cubicBezTo>
                  <a:cubicBezTo>
                    <a:pt x="3757" y="2906"/>
                    <a:pt x="4336" y="2762"/>
                    <a:pt x="4868" y="2458"/>
                  </a:cubicBezTo>
                  <a:lnTo>
                    <a:pt x="5238" y="2250"/>
                  </a:lnTo>
                  <a:lnTo>
                    <a:pt x="4914" y="1693"/>
                  </a:lnTo>
                  <a:cubicBezTo>
                    <a:pt x="4294" y="609"/>
                    <a:pt x="3156" y="1"/>
                    <a:pt x="1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7915888" y="2022050"/>
              <a:ext cx="90425" cy="88075"/>
            </a:xfrm>
            <a:custGeom>
              <a:avLst/>
              <a:gdLst/>
              <a:ahLst/>
              <a:cxnLst/>
              <a:rect l="l" t="t" r="r" b="b"/>
              <a:pathLst>
                <a:path w="3617" h="3523" extrusionOk="0">
                  <a:moveTo>
                    <a:pt x="2295" y="0"/>
                  </a:moveTo>
                  <a:lnTo>
                    <a:pt x="1646" y="371"/>
                  </a:lnTo>
                  <a:cubicBezTo>
                    <a:pt x="557" y="997"/>
                    <a:pt x="1" y="2039"/>
                    <a:pt x="626" y="3129"/>
                  </a:cubicBezTo>
                  <a:lnTo>
                    <a:pt x="858" y="3523"/>
                  </a:lnTo>
                  <a:lnTo>
                    <a:pt x="2063" y="2827"/>
                  </a:lnTo>
                  <a:cubicBezTo>
                    <a:pt x="2063" y="2827"/>
                    <a:pt x="3616" y="1831"/>
                    <a:pt x="3199" y="556"/>
                  </a:cubicBezTo>
                  <a:lnTo>
                    <a:pt x="3176" y="70"/>
                  </a:lnTo>
                  <a:lnTo>
                    <a:pt x="22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7961088" y="2008475"/>
              <a:ext cx="57375" cy="88325"/>
            </a:xfrm>
            <a:custGeom>
              <a:avLst/>
              <a:gdLst/>
              <a:ahLst/>
              <a:cxnLst/>
              <a:rect l="l" t="t" r="r" b="b"/>
              <a:pathLst>
                <a:path w="2295" h="3533" extrusionOk="0">
                  <a:moveTo>
                    <a:pt x="396" y="612"/>
                  </a:moveTo>
                  <a:cubicBezTo>
                    <a:pt x="395" y="612"/>
                    <a:pt x="395" y="612"/>
                    <a:pt x="394" y="613"/>
                  </a:cubicBezTo>
                  <a:lnTo>
                    <a:pt x="396" y="612"/>
                  </a:lnTo>
                  <a:close/>
                  <a:moveTo>
                    <a:pt x="1505" y="0"/>
                  </a:moveTo>
                  <a:cubicBezTo>
                    <a:pt x="1459" y="0"/>
                    <a:pt x="1412" y="11"/>
                    <a:pt x="1368" y="33"/>
                  </a:cubicBezTo>
                  <a:lnTo>
                    <a:pt x="396" y="612"/>
                  </a:lnTo>
                  <a:lnTo>
                    <a:pt x="396" y="612"/>
                  </a:lnTo>
                  <a:cubicBezTo>
                    <a:pt x="433" y="590"/>
                    <a:pt x="474" y="580"/>
                    <a:pt x="516" y="580"/>
                  </a:cubicBezTo>
                  <a:cubicBezTo>
                    <a:pt x="605" y="580"/>
                    <a:pt x="695" y="627"/>
                    <a:pt x="742" y="705"/>
                  </a:cubicBezTo>
                  <a:cubicBezTo>
                    <a:pt x="1321" y="1702"/>
                    <a:pt x="974" y="2953"/>
                    <a:pt x="0" y="3533"/>
                  </a:cubicBezTo>
                  <a:lnTo>
                    <a:pt x="974" y="2953"/>
                  </a:lnTo>
                  <a:cubicBezTo>
                    <a:pt x="1970" y="2374"/>
                    <a:pt x="2295" y="1122"/>
                    <a:pt x="1739" y="126"/>
                  </a:cubicBezTo>
                  <a:cubicBezTo>
                    <a:pt x="1691" y="47"/>
                    <a:pt x="1601" y="0"/>
                    <a:pt x="1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7816813" y="2078750"/>
              <a:ext cx="120550" cy="66225"/>
            </a:xfrm>
            <a:custGeom>
              <a:avLst/>
              <a:gdLst/>
              <a:ahLst/>
              <a:cxnLst/>
              <a:rect l="l" t="t" r="r" b="b"/>
              <a:pathLst>
                <a:path w="4822" h="2649" extrusionOk="0">
                  <a:moveTo>
                    <a:pt x="2899" y="1"/>
                  </a:moveTo>
                  <a:cubicBezTo>
                    <a:pt x="2550" y="1"/>
                    <a:pt x="2198" y="91"/>
                    <a:pt x="1878" y="281"/>
                  </a:cubicBezTo>
                  <a:lnTo>
                    <a:pt x="186" y="1255"/>
                  </a:lnTo>
                  <a:lnTo>
                    <a:pt x="163" y="1255"/>
                  </a:lnTo>
                  <a:cubicBezTo>
                    <a:pt x="47" y="1324"/>
                    <a:pt x="1" y="1486"/>
                    <a:pt x="70" y="1625"/>
                  </a:cubicBezTo>
                  <a:cubicBezTo>
                    <a:pt x="458" y="2277"/>
                    <a:pt x="1158" y="2649"/>
                    <a:pt x="1871" y="2649"/>
                  </a:cubicBezTo>
                  <a:cubicBezTo>
                    <a:pt x="2222" y="2649"/>
                    <a:pt x="2576" y="2558"/>
                    <a:pt x="2898" y="2367"/>
                  </a:cubicBezTo>
                  <a:lnTo>
                    <a:pt x="4821" y="1255"/>
                  </a:lnTo>
                  <a:lnTo>
                    <a:pt x="4682" y="1046"/>
                  </a:lnTo>
                  <a:cubicBezTo>
                    <a:pt x="4309" y="377"/>
                    <a:pt x="3612" y="1"/>
                    <a:pt x="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57"/>
          <p:cNvGrpSpPr/>
          <p:nvPr/>
        </p:nvGrpSpPr>
        <p:grpSpPr>
          <a:xfrm>
            <a:off x="1017213" y="2719600"/>
            <a:ext cx="472875" cy="418925"/>
            <a:chOff x="1017213" y="2719600"/>
            <a:chExt cx="472875" cy="418925"/>
          </a:xfrm>
        </p:grpSpPr>
        <p:sp>
          <p:nvSpPr>
            <p:cNvPr id="2986" name="Google Shape;2986;p57"/>
            <p:cNvSpPr/>
            <p:nvPr/>
          </p:nvSpPr>
          <p:spPr>
            <a:xfrm>
              <a:off x="1255938" y="2760750"/>
              <a:ext cx="137900" cy="209750"/>
            </a:xfrm>
            <a:custGeom>
              <a:avLst/>
              <a:gdLst/>
              <a:ahLst/>
              <a:cxnLst/>
              <a:rect l="l" t="t" r="r" b="b"/>
              <a:pathLst>
                <a:path w="5516" h="8390" extrusionOk="0">
                  <a:moveTo>
                    <a:pt x="487" y="0"/>
                  </a:moveTo>
                  <a:lnTo>
                    <a:pt x="0" y="1785"/>
                  </a:lnTo>
                  <a:lnTo>
                    <a:pt x="464" y="3616"/>
                  </a:lnTo>
                  <a:lnTo>
                    <a:pt x="973" y="3616"/>
                  </a:lnTo>
                  <a:cubicBezTo>
                    <a:pt x="2016" y="3616"/>
                    <a:pt x="2874" y="4450"/>
                    <a:pt x="2874" y="5493"/>
                  </a:cubicBezTo>
                  <a:lnTo>
                    <a:pt x="2874" y="8390"/>
                  </a:lnTo>
                  <a:lnTo>
                    <a:pt x="5516" y="8390"/>
                  </a:lnTo>
                  <a:lnTo>
                    <a:pt x="5516" y="5284"/>
                  </a:lnTo>
                  <a:cubicBezTo>
                    <a:pt x="5516" y="2364"/>
                    <a:pt x="3499" y="0"/>
                    <a:pt x="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1268088" y="2760175"/>
              <a:ext cx="150100" cy="210325"/>
            </a:xfrm>
            <a:custGeom>
              <a:avLst/>
              <a:gdLst/>
              <a:ahLst/>
              <a:cxnLst/>
              <a:rect l="l" t="t" r="r" b="b"/>
              <a:pathLst>
                <a:path w="6004" h="8413" extrusionOk="0">
                  <a:moveTo>
                    <a:pt x="1" y="0"/>
                  </a:moveTo>
                  <a:lnTo>
                    <a:pt x="1" y="23"/>
                  </a:lnTo>
                  <a:cubicBezTo>
                    <a:pt x="2759" y="232"/>
                    <a:pt x="4867" y="2549"/>
                    <a:pt x="4891" y="5307"/>
                  </a:cubicBezTo>
                  <a:lnTo>
                    <a:pt x="4891" y="8413"/>
                  </a:lnTo>
                  <a:lnTo>
                    <a:pt x="6003" y="8413"/>
                  </a:lnTo>
                  <a:lnTo>
                    <a:pt x="6003" y="5307"/>
                  </a:lnTo>
                  <a:cubicBezTo>
                    <a:pt x="6003" y="2387"/>
                    <a:pt x="3639"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1157438" y="2746250"/>
              <a:ext cx="98500" cy="119375"/>
            </a:xfrm>
            <a:custGeom>
              <a:avLst/>
              <a:gdLst/>
              <a:ahLst/>
              <a:cxnLst/>
              <a:rect l="l" t="t" r="r" b="b"/>
              <a:pathLst>
                <a:path w="3940" h="4775" extrusionOk="0">
                  <a:moveTo>
                    <a:pt x="788" y="1"/>
                  </a:moveTo>
                  <a:lnTo>
                    <a:pt x="0" y="2527"/>
                  </a:lnTo>
                  <a:lnTo>
                    <a:pt x="788" y="4775"/>
                  </a:lnTo>
                  <a:lnTo>
                    <a:pt x="3268" y="4775"/>
                  </a:lnTo>
                  <a:lnTo>
                    <a:pt x="3940" y="2434"/>
                  </a:lnTo>
                  <a:lnTo>
                    <a:pt x="32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1237663" y="2733650"/>
              <a:ext cx="31625" cy="146475"/>
            </a:xfrm>
            <a:custGeom>
              <a:avLst/>
              <a:gdLst/>
              <a:ahLst/>
              <a:cxnLst/>
              <a:rect l="l" t="t" r="r" b="b"/>
              <a:pathLst>
                <a:path w="1265" h="5859" extrusionOk="0">
                  <a:moveTo>
                    <a:pt x="635" y="1"/>
                  </a:moveTo>
                  <a:cubicBezTo>
                    <a:pt x="320" y="1"/>
                    <a:pt x="1" y="169"/>
                    <a:pt x="59" y="505"/>
                  </a:cubicBezTo>
                  <a:lnTo>
                    <a:pt x="59" y="5256"/>
                  </a:lnTo>
                  <a:cubicBezTo>
                    <a:pt x="59" y="5580"/>
                    <a:pt x="337" y="5835"/>
                    <a:pt x="638" y="5835"/>
                  </a:cubicBezTo>
                  <a:lnTo>
                    <a:pt x="615" y="5858"/>
                  </a:lnTo>
                  <a:cubicBezTo>
                    <a:pt x="940" y="5858"/>
                    <a:pt x="1195" y="5580"/>
                    <a:pt x="1195" y="5279"/>
                  </a:cubicBezTo>
                  <a:lnTo>
                    <a:pt x="1195" y="505"/>
                  </a:lnTo>
                  <a:cubicBezTo>
                    <a:pt x="1264" y="169"/>
                    <a:pt x="95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1035188" y="2942825"/>
              <a:ext cx="453675" cy="190475"/>
            </a:xfrm>
            <a:custGeom>
              <a:avLst/>
              <a:gdLst/>
              <a:ahLst/>
              <a:cxnLst/>
              <a:rect l="l" t="t" r="r" b="b"/>
              <a:pathLst>
                <a:path w="18147" h="7619" extrusionOk="0">
                  <a:moveTo>
                    <a:pt x="8717" y="0"/>
                  </a:moveTo>
                  <a:cubicBezTo>
                    <a:pt x="8482" y="0"/>
                    <a:pt x="8251" y="52"/>
                    <a:pt x="8042" y="156"/>
                  </a:cubicBezTo>
                  <a:lnTo>
                    <a:pt x="7532" y="411"/>
                  </a:lnTo>
                  <a:cubicBezTo>
                    <a:pt x="7312" y="527"/>
                    <a:pt x="7074" y="585"/>
                    <a:pt x="6837" y="585"/>
                  </a:cubicBezTo>
                  <a:cubicBezTo>
                    <a:pt x="6599" y="585"/>
                    <a:pt x="6362" y="527"/>
                    <a:pt x="6142" y="411"/>
                  </a:cubicBezTo>
                  <a:lnTo>
                    <a:pt x="5678" y="180"/>
                  </a:lnTo>
                  <a:lnTo>
                    <a:pt x="5331" y="643"/>
                  </a:lnTo>
                  <a:lnTo>
                    <a:pt x="0" y="1941"/>
                  </a:lnTo>
                  <a:lnTo>
                    <a:pt x="719" y="7016"/>
                  </a:lnTo>
                  <a:lnTo>
                    <a:pt x="15829" y="7619"/>
                  </a:lnTo>
                  <a:lnTo>
                    <a:pt x="18146" y="6669"/>
                  </a:lnTo>
                  <a:lnTo>
                    <a:pt x="17683" y="1501"/>
                  </a:lnTo>
                  <a:cubicBezTo>
                    <a:pt x="17729" y="1269"/>
                    <a:pt x="17590" y="1014"/>
                    <a:pt x="17358" y="921"/>
                  </a:cubicBezTo>
                  <a:cubicBezTo>
                    <a:pt x="17358" y="921"/>
                    <a:pt x="16150" y="108"/>
                    <a:pt x="15723" y="108"/>
                  </a:cubicBezTo>
                  <a:cubicBezTo>
                    <a:pt x="15711" y="108"/>
                    <a:pt x="15700" y="109"/>
                    <a:pt x="15690" y="110"/>
                  </a:cubicBezTo>
                  <a:lnTo>
                    <a:pt x="15574" y="156"/>
                  </a:lnTo>
                  <a:lnTo>
                    <a:pt x="15064" y="411"/>
                  </a:lnTo>
                  <a:cubicBezTo>
                    <a:pt x="14844" y="527"/>
                    <a:pt x="14606" y="585"/>
                    <a:pt x="14369" y="585"/>
                  </a:cubicBezTo>
                  <a:cubicBezTo>
                    <a:pt x="14131" y="585"/>
                    <a:pt x="13894" y="527"/>
                    <a:pt x="13674" y="411"/>
                  </a:cubicBezTo>
                  <a:lnTo>
                    <a:pt x="13164" y="156"/>
                  </a:lnTo>
                  <a:cubicBezTo>
                    <a:pt x="12955" y="52"/>
                    <a:pt x="12723" y="0"/>
                    <a:pt x="12489" y="0"/>
                  </a:cubicBezTo>
                  <a:cubicBezTo>
                    <a:pt x="12254" y="0"/>
                    <a:pt x="12017" y="52"/>
                    <a:pt x="11796" y="156"/>
                  </a:cubicBezTo>
                  <a:lnTo>
                    <a:pt x="11287" y="411"/>
                  </a:lnTo>
                  <a:cubicBezTo>
                    <a:pt x="11078" y="527"/>
                    <a:pt x="10840" y="585"/>
                    <a:pt x="10603" y="585"/>
                  </a:cubicBezTo>
                  <a:cubicBezTo>
                    <a:pt x="10365" y="585"/>
                    <a:pt x="10128" y="527"/>
                    <a:pt x="9919" y="411"/>
                  </a:cubicBezTo>
                  <a:lnTo>
                    <a:pt x="9409" y="156"/>
                  </a:lnTo>
                  <a:cubicBezTo>
                    <a:pt x="9189" y="52"/>
                    <a:pt x="8952" y="0"/>
                    <a:pt x="8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1427413" y="2942850"/>
              <a:ext cx="61450" cy="175975"/>
            </a:xfrm>
            <a:custGeom>
              <a:avLst/>
              <a:gdLst/>
              <a:ahLst/>
              <a:cxnLst/>
              <a:rect l="l" t="t" r="r" b="b"/>
              <a:pathLst>
                <a:path w="2458" h="7039" extrusionOk="0">
                  <a:moveTo>
                    <a:pt x="563" y="1"/>
                  </a:moveTo>
                  <a:cubicBezTo>
                    <a:pt x="370" y="1"/>
                    <a:pt x="178" y="36"/>
                    <a:pt x="1" y="109"/>
                  </a:cubicBezTo>
                  <a:lnTo>
                    <a:pt x="117" y="155"/>
                  </a:lnTo>
                  <a:lnTo>
                    <a:pt x="905" y="573"/>
                  </a:lnTo>
                  <a:cubicBezTo>
                    <a:pt x="1160" y="688"/>
                    <a:pt x="1299" y="943"/>
                    <a:pt x="1299" y="1245"/>
                  </a:cubicBezTo>
                  <a:lnTo>
                    <a:pt x="1299" y="6668"/>
                  </a:lnTo>
                  <a:lnTo>
                    <a:pt x="1693" y="7038"/>
                  </a:lnTo>
                  <a:lnTo>
                    <a:pt x="2457" y="6668"/>
                  </a:lnTo>
                  <a:lnTo>
                    <a:pt x="2457" y="1245"/>
                  </a:lnTo>
                  <a:cubicBezTo>
                    <a:pt x="2434" y="943"/>
                    <a:pt x="2295" y="688"/>
                    <a:pt x="2040" y="573"/>
                  </a:cubicBezTo>
                  <a:lnTo>
                    <a:pt x="1252" y="155"/>
                  </a:lnTo>
                  <a:cubicBezTo>
                    <a:pt x="1036" y="54"/>
                    <a:pt x="798" y="1"/>
                    <a:pt x="5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1017813" y="2719600"/>
              <a:ext cx="159350" cy="268875"/>
            </a:xfrm>
            <a:custGeom>
              <a:avLst/>
              <a:gdLst/>
              <a:ahLst/>
              <a:cxnLst/>
              <a:rect l="l" t="t" r="r" b="b"/>
              <a:pathLst>
                <a:path w="6374" h="10755" extrusionOk="0">
                  <a:moveTo>
                    <a:pt x="371" y="1"/>
                  </a:moveTo>
                  <a:cubicBezTo>
                    <a:pt x="162" y="1"/>
                    <a:pt x="0" y="163"/>
                    <a:pt x="0" y="372"/>
                  </a:cubicBezTo>
                  <a:lnTo>
                    <a:pt x="0" y="10175"/>
                  </a:lnTo>
                  <a:lnTo>
                    <a:pt x="6373" y="10754"/>
                  </a:lnTo>
                  <a:lnTo>
                    <a:pt x="6373" y="372"/>
                  </a:lnTo>
                  <a:cubicBezTo>
                    <a:pt x="6373" y="163"/>
                    <a:pt x="6211" y="1"/>
                    <a:pt x="6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1017813" y="2942375"/>
              <a:ext cx="159350" cy="181675"/>
            </a:xfrm>
            <a:custGeom>
              <a:avLst/>
              <a:gdLst/>
              <a:ahLst/>
              <a:cxnLst/>
              <a:rect l="l" t="t" r="r" b="b"/>
              <a:pathLst>
                <a:path w="6374" h="7267" extrusionOk="0">
                  <a:moveTo>
                    <a:pt x="1880" y="1"/>
                  </a:moveTo>
                  <a:cubicBezTo>
                    <a:pt x="1645" y="1"/>
                    <a:pt x="1414" y="59"/>
                    <a:pt x="1205" y="174"/>
                  </a:cubicBezTo>
                  <a:lnTo>
                    <a:pt x="417" y="568"/>
                  </a:lnTo>
                  <a:cubicBezTo>
                    <a:pt x="162" y="684"/>
                    <a:pt x="0" y="962"/>
                    <a:pt x="0" y="1240"/>
                  </a:cubicBezTo>
                  <a:lnTo>
                    <a:pt x="0" y="5250"/>
                  </a:lnTo>
                  <a:lnTo>
                    <a:pt x="3917" y="7266"/>
                  </a:lnTo>
                  <a:lnTo>
                    <a:pt x="6373" y="6687"/>
                  </a:lnTo>
                  <a:lnTo>
                    <a:pt x="6373" y="198"/>
                  </a:lnTo>
                  <a:lnTo>
                    <a:pt x="6327" y="174"/>
                  </a:lnTo>
                  <a:cubicBezTo>
                    <a:pt x="6118" y="59"/>
                    <a:pt x="5886" y="1"/>
                    <a:pt x="5652" y="1"/>
                  </a:cubicBezTo>
                  <a:cubicBezTo>
                    <a:pt x="5417" y="1"/>
                    <a:pt x="5180" y="59"/>
                    <a:pt x="4959" y="174"/>
                  </a:cubicBezTo>
                  <a:lnTo>
                    <a:pt x="4450" y="429"/>
                  </a:lnTo>
                  <a:cubicBezTo>
                    <a:pt x="4241" y="534"/>
                    <a:pt x="4004" y="586"/>
                    <a:pt x="3766" y="586"/>
                  </a:cubicBezTo>
                  <a:cubicBezTo>
                    <a:pt x="3528" y="586"/>
                    <a:pt x="3291" y="534"/>
                    <a:pt x="3082" y="429"/>
                  </a:cubicBezTo>
                  <a:lnTo>
                    <a:pt x="2572" y="174"/>
                  </a:lnTo>
                  <a:cubicBezTo>
                    <a:pt x="2352" y="59"/>
                    <a:pt x="2115" y="1"/>
                    <a:pt x="18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1286338" y="2880375"/>
              <a:ext cx="22325" cy="27550"/>
            </a:xfrm>
            <a:custGeom>
              <a:avLst/>
              <a:gdLst/>
              <a:ahLst/>
              <a:cxnLst/>
              <a:rect l="l" t="t" r="r" b="b"/>
              <a:pathLst>
                <a:path w="893" h="1102" extrusionOk="0">
                  <a:moveTo>
                    <a:pt x="440" y="1"/>
                  </a:moveTo>
                  <a:cubicBezTo>
                    <a:pt x="242" y="1"/>
                    <a:pt x="0" y="166"/>
                    <a:pt x="105" y="360"/>
                  </a:cubicBezTo>
                  <a:lnTo>
                    <a:pt x="314" y="916"/>
                  </a:lnTo>
                  <a:cubicBezTo>
                    <a:pt x="359" y="1029"/>
                    <a:pt x="447" y="1098"/>
                    <a:pt x="580" y="1102"/>
                  </a:cubicBezTo>
                  <a:lnTo>
                    <a:pt x="580" y="1102"/>
                  </a:lnTo>
                  <a:cubicBezTo>
                    <a:pt x="781" y="1095"/>
                    <a:pt x="892" y="913"/>
                    <a:pt x="847" y="731"/>
                  </a:cubicBezTo>
                  <a:lnTo>
                    <a:pt x="661" y="175"/>
                  </a:lnTo>
                  <a:cubicBezTo>
                    <a:pt x="645" y="51"/>
                    <a:pt x="549" y="1"/>
                    <a:pt x="440" y="1"/>
                  </a:cubicBezTo>
                  <a:close/>
                  <a:moveTo>
                    <a:pt x="580" y="1102"/>
                  </a:moveTo>
                  <a:lnTo>
                    <a:pt x="580" y="1102"/>
                  </a:lnTo>
                  <a:cubicBezTo>
                    <a:pt x="576" y="1102"/>
                    <a:pt x="572" y="1102"/>
                    <a:pt x="568" y="1102"/>
                  </a:cubicBezTo>
                  <a:lnTo>
                    <a:pt x="592" y="1102"/>
                  </a:lnTo>
                  <a:cubicBezTo>
                    <a:pt x="588" y="1102"/>
                    <a:pt x="584" y="1102"/>
                    <a:pt x="580" y="1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1255863" y="2905975"/>
              <a:ext cx="36600" cy="21650"/>
            </a:xfrm>
            <a:custGeom>
              <a:avLst/>
              <a:gdLst/>
              <a:ahLst/>
              <a:cxnLst/>
              <a:rect l="l" t="t" r="r" b="b"/>
              <a:pathLst>
                <a:path w="1464" h="866" extrusionOk="0">
                  <a:moveTo>
                    <a:pt x="397" y="0"/>
                  </a:moveTo>
                  <a:cubicBezTo>
                    <a:pt x="139" y="0"/>
                    <a:pt x="0" y="347"/>
                    <a:pt x="235" y="518"/>
                  </a:cubicBezTo>
                  <a:lnTo>
                    <a:pt x="976" y="842"/>
                  </a:lnTo>
                  <a:cubicBezTo>
                    <a:pt x="1000" y="866"/>
                    <a:pt x="1046" y="866"/>
                    <a:pt x="1069" y="866"/>
                  </a:cubicBezTo>
                  <a:lnTo>
                    <a:pt x="1092" y="866"/>
                  </a:lnTo>
                  <a:cubicBezTo>
                    <a:pt x="1370" y="842"/>
                    <a:pt x="1463" y="449"/>
                    <a:pt x="1208" y="309"/>
                  </a:cubicBezTo>
                  <a:lnTo>
                    <a:pt x="467" y="8"/>
                  </a:lnTo>
                  <a:cubicBezTo>
                    <a:pt x="443" y="3"/>
                    <a:pt x="419"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1437288" y="2880375"/>
              <a:ext cx="22125" cy="27550"/>
            </a:xfrm>
            <a:custGeom>
              <a:avLst/>
              <a:gdLst/>
              <a:ahLst/>
              <a:cxnLst/>
              <a:rect l="l" t="t" r="r" b="b"/>
              <a:pathLst>
                <a:path w="885" h="1102" extrusionOk="0">
                  <a:moveTo>
                    <a:pt x="452" y="1"/>
                  </a:moveTo>
                  <a:cubicBezTo>
                    <a:pt x="344" y="1"/>
                    <a:pt x="248" y="51"/>
                    <a:pt x="232" y="175"/>
                  </a:cubicBezTo>
                  <a:lnTo>
                    <a:pt x="46" y="731"/>
                  </a:lnTo>
                  <a:cubicBezTo>
                    <a:pt x="1" y="913"/>
                    <a:pt x="112" y="1095"/>
                    <a:pt x="313" y="1102"/>
                  </a:cubicBezTo>
                  <a:lnTo>
                    <a:pt x="313" y="1102"/>
                  </a:lnTo>
                  <a:cubicBezTo>
                    <a:pt x="446" y="1098"/>
                    <a:pt x="534" y="1029"/>
                    <a:pt x="579" y="916"/>
                  </a:cubicBezTo>
                  <a:lnTo>
                    <a:pt x="765" y="360"/>
                  </a:lnTo>
                  <a:cubicBezTo>
                    <a:pt x="884" y="166"/>
                    <a:pt x="648" y="1"/>
                    <a:pt x="452" y="1"/>
                  </a:cubicBezTo>
                  <a:close/>
                  <a:moveTo>
                    <a:pt x="313" y="1102"/>
                  </a:moveTo>
                  <a:lnTo>
                    <a:pt x="313" y="1102"/>
                  </a:lnTo>
                  <a:cubicBezTo>
                    <a:pt x="309" y="1102"/>
                    <a:pt x="305" y="1102"/>
                    <a:pt x="301" y="1102"/>
                  </a:cubicBezTo>
                  <a:lnTo>
                    <a:pt x="324" y="1102"/>
                  </a:lnTo>
                  <a:cubicBezTo>
                    <a:pt x="321" y="1102"/>
                    <a:pt x="317" y="1102"/>
                    <a:pt x="313" y="11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1453488" y="2905975"/>
              <a:ext cx="36600" cy="21650"/>
            </a:xfrm>
            <a:custGeom>
              <a:avLst/>
              <a:gdLst/>
              <a:ahLst/>
              <a:cxnLst/>
              <a:rect l="l" t="t" r="r" b="b"/>
              <a:pathLst>
                <a:path w="1464" h="866" extrusionOk="0">
                  <a:moveTo>
                    <a:pt x="1067" y="0"/>
                  </a:moveTo>
                  <a:cubicBezTo>
                    <a:pt x="1044" y="0"/>
                    <a:pt x="1021" y="3"/>
                    <a:pt x="997" y="8"/>
                  </a:cubicBezTo>
                  <a:lnTo>
                    <a:pt x="256" y="309"/>
                  </a:lnTo>
                  <a:cubicBezTo>
                    <a:pt x="1" y="449"/>
                    <a:pt x="93" y="842"/>
                    <a:pt x="372" y="866"/>
                  </a:cubicBezTo>
                  <a:cubicBezTo>
                    <a:pt x="418" y="866"/>
                    <a:pt x="464" y="866"/>
                    <a:pt x="487" y="842"/>
                  </a:cubicBezTo>
                  <a:lnTo>
                    <a:pt x="1229" y="518"/>
                  </a:lnTo>
                  <a:cubicBezTo>
                    <a:pt x="1464" y="347"/>
                    <a:pt x="1325"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1270538" y="3007925"/>
              <a:ext cx="39875" cy="47375"/>
            </a:xfrm>
            <a:custGeom>
              <a:avLst/>
              <a:gdLst/>
              <a:ahLst/>
              <a:cxnLst/>
              <a:rect l="l" t="t" r="r" b="b"/>
              <a:pathLst>
                <a:path w="1595" h="1895" extrusionOk="0">
                  <a:moveTo>
                    <a:pt x="218" y="1"/>
                  </a:moveTo>
                  <a:cubicBezTo>
                    <a:pt x="86" y="1"/>
                    <a:pt x="1" y="141"/>
                    <a:pt x="42" y="264"/>
                  </a:cubicBezTo>
                  <a:cubicBezTo>
                    <a:pt x="227" y="704"/>
                    <a:pt x="227" y="1191"/>
                    <a:pt x="42" y="1631"/>
                  </a:cubicBezTo>
                  <a:cubicBezTo>
                    <a:pt x="1" y="1754"/>
                    <a:pt x="86" y="1894"/>
                    <a:pt x="218" y="1894"/>
                  </a:cubicBezTo>
                  <a:cubicBezTo>
                    <a:pt x="236" y="1894"/>
                    <a:pt x="254" y="1892"/>
                    <a:pt x="273" y="1886"/>
                  </a:cubicBezTo>
                  <a:lnTo>
                    <a:pt x="737" y="1770"/>
                  </a:lnTo>
                  <a:cubicBezTo>
                    <a:pt x="1594" y="1562"/>
                    <a:pt x="1594" y="333"/>
                    <a:pt x="737" y="125"/>
                  </a:cubicBezTo>
                  <a:lnTo>
                    <a:pt x="273" y="9"/>
                  </a:lnTo>
                  <a:cubicBezTo>
                    <a:pt x="254" y="3"/>
                    <a:pt x="236" y="1"/>
                    <a:pt x="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1293588" y="2995975"/>
              <a:ext cx="91575" cy="71275"/>
            </a:xfrm>
            <a:custGeom>
              <a:avLst/>
              <a:gdLst/>
              <a:ahLst/>
              <a:cxnLst/>
              <a:rect l="l" t="t" r="r" b="b"/>
              <a:pathLst>
                <a:path w="3663" h="2851" extrusionOk="0">
                  <a:moveTo>
                    <a:pt x="1878" y="0"/>
                  </a:moveTo>
                  <a:cubicBezTo>
                    <a:pt x="0" y="0"/>
                    <a:pt x="0" y="2851"/>
                    <a:pt x="1878" y="2851"/>
                  </a:cubicBezTo>
                  <a:lnTo>
                    <a:pt x="2596" y="2851"/>
                  </a:lnTo>
                  <a:cubicBezTo>
                    <a:pt x="2781" y="2851"/>
                    <a:pt x="2967" y="2805"/>
                    <a:pt x="3129" y="2735"/>
                  </a:cubicBezTo>
                  <a:cubicBezTo>
                    <a:pt x="3662" y="2526"/>
                    <a:pt x="3662" y="325"/>
                    <a:pt x="3129" y="116"/>
                  </a:cubicBezTo>
                  <a:cubicBezTo>
                    <a:pt x="2967" y="47"/>
                    <a:pt x="2781" y="0"/>
                    <a:pt x="2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1342263" y="2998875"/>
              <a:ext cx="52150" cy="65475"/>
            </a:xfrm>
            <a:custGeom>
              <a:avLst/>
              <a:gdLst/>
              <a:ahLst/>
              <a:cxnLst/>
              <a:rect l="l" t="t" r="r" b="b"/>
              <a:pathLst>
                <a:path w="2086" h="2619" extrusionOk="0">
                  <a:moveTo>
                    <a:pt x="1182" y="0"/>
                  </a:moveTo>
                  <a:cubicBezTo>
                    <a:pt x="0" y="464"/>
                    <a:pt x="0" y="2155"/>
                    <a:pt x="1182" y="2619"/>
                  </a:cubicBezTo>
                  <a:cubicBezTo>
                    <a:pt x="1715" y="2410"/>
                    <a:pt x="2063" y="1901"/>
                    <a:pt x="2086" y="1321"/>
                  </a:cubicBezTo>
                  <a:cubicBezTo>
                    <a:pt x="2063" y="719"/>
                    <a:pt x="1715" y="209"/>
                    <a:pt x="1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1017213" y="3045225"/>
              <a:ext cx="105475" cy="78825"/>
            </a:xfrm>
            <a:custGeom>
              <a:avLst/>
              <a:gdLst/>
              <a:ahLst/>
              <a:cxnLst/>
              <a:rect l="l" t="t" r="r" b="b"/>
              <a:pathLst>
                <a:path w="4219" h="3153" extrusionOk="0">
                  <a:moveTo>
                    <a:pt x="1252" y="0"/>
                  </a:moveTo>
                  <a:cubicBezTo>
                    <a:pt x="557" y="23"/>
                    <a:pt x="1" y="603"/>
                    <a:pt x="1" y="1321"/>
                  </a:cubicBezTo>
                  <a:lnTo>
                    <a:pt x="1" y="2573"/>
                  </a:lnTo>
                  <a:lnTo>
                    <a:pt x="2689" y="3152"/>
                  </a:lnTo>
                  <a:lnTo>
                    <a:pt x="3964" y="2573"/>
                  </a:lnTo>
                  <a:cubicBezTo>
                    <a:pt x="4219" y="1738"/>
                    <a:pt x="3616" y="904"/>
                    <a:pt x="2735" y="904"/>
                  </a:cubicBezTo>
                  <a:lnTo>
                    <a:pt x="2666" y="904"/>
                  </a:lnTo>
                  <a:cubicBezTo>
                    <a:pt x="2573" y="904"/>
                    <a:pt x="2504" y="858"/>
                    <a:pt x="2457" y="788"/>
                  </a:cubicBezTo>
                  <a:cubicBezTo>
                    <a:pt x="2272" y="301"/>
                    <a:pt x="1785" y="0"/>
                    <a:pt x="1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1017813" y="3109525"/>
              <a:ext cx="444400" cy="29000"/>
            </a:xfrm>
            <a:custGeom>
              <a:avLst/>
              <a:gdLst/>
              <a:ahLst/>
              <a:cxnLst/>
              <a:rect l="l" t="t" r="r" b="b"/>
              <a:pathLst>
                <a:path w="17776" h="1160" extrusionOk="0">
                  <a:moveTo>
                    <a:pt x="0" y="1"/>
                  </a:moveTo>
                  <a:lnTo>
                    <a:pt x="0" y="974"/>
                  </a:lnTo>
                  <a:cubicBezTo>
                    <a:pt x="0" y="1067"/>
                    <a:pt x="93" y="1159"/>
                    <a:pt x="209" y="1159"/>
                  </a:cubicBezTo>
                  <a:lnTo>
                    <a:pt x="17590" y="1159"/>
                  </a:lnTo>
                  <a:lnTo>
                    <a:pt x="17590" y="1136"/>
                  </a:lnTo>
                  <a:cubicBezTo>
                    <a:pt x="17683" y="1136"/>
                    <a:pt x="17775" y="1044"/>
                    <a:pt x="17775" y="951"/>
                  </a:cubicBezTo>
                  <a:lnTo>
                    <a:pt x="177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1455238" y="3109525"/>
              <a:ext cx="33625" cy="28425"/>
            </a:xfrm>
            <a:custGeom>
              <a:avLst/>
              <a:gdLst/>
              <a:ahLst/>
              <a:cxnLst/>
              <a:rect l="l" t="t" r="r" b="b"/>
              <a:pathLst>
                <a:path w="1345" h="1137" extrusionOk="0">
                  <a:moveTo>
                    <a:pt x="209" y="1"/>
                  </a:moveTo>
                  <a:lnTo>
                    <a:pt x="209" y="951"/>
                  </a:lnTo>
                  <a:cubicBezTo>
                    <a:pt x="209" y="1044"/>
                    <a:pt x="116" y="1136"/>
                    <a:pt x="0" y="1136"/>
                  </a:cubicBezTo>
                  <a:lnTo>
                    <a:pt x="1136" y="1136"/>
                  </a:lnTo>
                  <a:cubicBezTo>
                    <a:pt x="1252" y="1136"/>
                    <a:pt x="1344" y="1044"/>
                    <a:pt x="1344" y="951"/>
                  </a:cubicBezTo>
                  <a:lnTo>
                    <a:pt x="13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57"/>
          <p:cNvGrpSpPr/>
          <p:nvPr/>
        </p:nvGrpSpPr>
        <p:grpSpPr>
          <a:xfrm>
            <a:off x="1756513" y="2731100"/>
            <a:ext cx="471050" cy="395825"/>
            <a:chOff x="1756513" y="2731100"/>
            <a:chExt cx="471050" cy="395825"/>
          </a:xfrm>
        </p:grpSpPr>
        <p:sp>
          <p:nvSpPr>
            <p:cNvPr id="3005" name="Google Shape;3005;p57"/>
            <p:cNvSpPr/>
            <p:nvPr/>
          </p:nvSpPr>
          <p:spPr>
            <a:xfrm>
              <a:off x="1756513" y="2925275"/>
              <a:ext cx="445575" cy="191225"/>
            </a:xfrm>
            <a:custGeom>
              <a:avLst/>
              <a:gdLst/>
              <a:ahLst/>
              <a:cxnLst/>
              <a:rect l="l" t="t" r="r" b="b"/>
              <a:pathLst>
                <a:path w="17823" h="7649" extrusionOk="0">
                  <a:moveTo>
                    <a:pt x="13057" y="0"/>
                  </a:moveTo>
                  <a:cubicBezTo>
                    <a:pt x="11813" y="0"/>
                    <a:pt x="10618" y="507"/>
                    <a:pt x="9734" y="1368"/>
                  </a:cubicBezTo>
                  <a:lnTo>
                    <a:pt x="9641" y="1461"/>
                  </a:lnTo>
                  <a:cubicBezTo>
                    <a:pt x="8343" y="2712"/>
                    <a:pt x="6605" y="3408"/>
                    <a:pt x="4821" y="3408"/>
                  </a:cubicBezTo>
                  <a:lnTo>
                    <a:pt x="394" y="3408"/>
                  </a:lnTo>
                  <a:cubicBezTo>
                    <a:pt x="186" y="3408"/>
                    <a:pt x="0" y="3570"/>
                    <a:pt x="0" y="3779"/>
                  </a:cubicBezTo>
                  <a:lnTo>
                    <a:pt x="0" y="6884"/>
                  </a:lnTo>
                  <a:lnTo>
                    <a:pt x="9409" y="7649"/>
                  </a:lnTo>
                  <a:lnTo>
                    <a:pt x="17799" y="6884"/>
                  </a:lnTo>
                  <a:lnTo>
                    <a:pt x="17799" y="2365"/>
                  </a:lnTo>
                  <a:cubicBezTo>
                    <a:pt x="17822" y="2272"/>
                    <a:pt x="17799" y="2179"/>
                    <a:pt x="17776" y="2087"/>
                  </a:cubicBezTo>
                  <a:lnTo>
                    <a:pt x="17729" y="2087"/>
                  </a:lnTo>
                  <a:cubicBezTo>
                    <a:pt x="16816" y="785"/>
                    <a:pt x="15339" y="0"/>
                    <a:pt x="13766" y="0"/>
                  </a:cubicBezTo>
                  <a:cubicBezTo>
                    <a:pt x="13743" y="0"/>
                    <a:pt x="13720" y="1"/>
                    <a:pt x="13697" y="1"/>
                  </a:cubicBezTo>
                  <a:lnTo>
                    <a:pt x="13141" y="1"/>
                  </a:lnTo>
                  <a:cubicBezTo>
                    <a:pt x="13113" y="0"/>
                    <a:pt x="13085" y="0"/>
                    <a:pt x="130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2096038" y="2925275"/>
              <a:ext cx="131525" cy="181375"/>
            </a:xfrm>
            <a:custGeom>
              <a:avLst/>
              <a:gdLst/>
              <a:ahLst/>
              <a:cxnLst/>
              <a:rect l="l" t="t" r="r" b="b"/>
              <a:pathLst>
                <a:path w="5261" h="7255" extrusionOk="0">
                  <a:moveTo>
                    <a:pt x="0" y="1"/>
                  </a:moveTo>
                  <a:cubicBezTo>
                    <a:pt x="1599" y="1"/>
                    <a:pt x="3105" y="766"/>
                    <a:pt x="4032" y="2087"/>
                  </a:cubicBezTo>
                  <a:cubicBezTo>
                    <a:pt x="4079" y="2179"/>
                    <a:pt x="4125" y="2272"/>
                    <a:pt x="4125" y="2365"/>
                  </a:cubicBezTo>
                  <a:lnTo>
                    <a:pt x="4125" y="6884"/>
                  </a:lnTo>
                  <a:lnTo>
                    <a:pt x="4589" y="7255"/>
                  </a:lnTo>
                  <a:lnTo>
                    <a:pt x="5261" y="4729"/>
                  </a:lnTo>
                  <a:lnTo>
                    <a:pt x="5261" y="2365"/>
                  </a:lnTo>
                  <a:cubicBezTo>
                    <a:pt x="5261" y="2272"/>
                    <a:pt x="5214" y="2179"/>
                    <a:pt x="5168" y="2087"/>
                  </a:cubicBezTo>
                  <a:cubicBezTo>
                    <a:pt x="4241" y="766"/>
                    <a:pt x="2735" y="1"/>
                    <a:pt x="1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1756513" y="3097350"/>
              <a:ext cx="445575" cy="29575"/>
            </a:xfrm>
            <a:custGeom>
              <a:avLst/>
              <a:gdLst/>
              <a:ahLst/>
              <a:cxnLst/>
              <a:rect l="l" t="t" r="r" b="b"/>
              <a:pathLst>
                <a:path w="17823" h="1183" extrusionOk="0">
                  <a:moveTo>
                    <a:pt x="0" y="1"/>
                  </a:moveTo>
                  <a:lnTo>
                    <a:pt x="0" y="997"/>
                  </a:lnTo>
                  <a:cubicBezTo>
                    <a:pt x="0" y="1090"/>
                    <a:pt x="93" y="1183"/>
                    <a:pt x="209" y="1183"/>
                  </a:cubicBezTo>
                  <a:lnTo>
                    <a:pt x="17637" y="1183"/>
                  </a:lnTo>
                  <a:cubicBezTo>
                    <a:pt x="17729" y="1183"/>
                    <a:pt x="17822" y="1090"/>
                    <a:pt x="17822" y="997"/>
                  </a:cubicBezTo>
                  <a:lnTo>
                    <a:pt x="17822" y="1"/>
                  </a:ln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2194513" y="3097350"/>
              <a:ext cx="33050" cy="29575"/>
            </a:xfrm>
            <a:custGeom>
              <a:avLst/>
              <a:gdLst/>
              <a:ahLst/>
              <a:cxnLst/>
              <a:rect l="l" t="t" r="r" b="b"/>
              <a:pathLst>
                <a:path w="1322" h="1183" extrusionOk="0">
                  <a:moveTo>
                    <a:pt x="186" y="1"/>
                  </a:moveTo>
                  <a:lnTo>
                    <a:pt x="186" y="997"/>
                  </a:lnTo>
                  <a:cubicBezTo>
                    <a:pt x="186" y="1090"/>
                    <a:pt x="93" y="1183"/>
                    <a:pt x="1" y="1183"/>
                  </a:cubicBezTo>
                  <a:lnTo>
                    <a:pt x="1136" y="1183"/>
                  </a:lnTo>
                  <a:cubicBezTo>
                    <a:pt x="1229" y="1183"/>
                    <a:pt x="1322" y="1090"/>
                    <a:pt x="1322" y="997"/>
                  </a:cubicBezTo>
                  <a:lnTo>
                    <a:pt x="1322" y="1"/>
                  </a:ln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1757088" y="2731175"/>
              <a:ext cx="232350" cy="250925"/>
            </a:xfrm>
            <a:custGeom>
              <a:avLst/>
              <a:gdLst/>
              <a:ahLst/>
              <a:cxnLst/>
              <a:rect l="l" t="t" r="r" b="b"/>
              <a:pathLst>
                <a:path w="9294" h="10037" extrusionOk="0">
                  <a:moveTo>
                    <a:pt x="2808" y="1"/>
                  </a:moveTo>
                  <a:cubicBezTo>
                    <a:pt x="1252" y="1"/>
                    <a:pt x="1" y="1244"/>
                    <a:pt x="1" y="2805"/>
                  </a:cubicBezTo>
                  <a:cubicBezTo>
                    <a:pt x="1" y="4358"/>
                    <a:pt x="1252" y="5633"/>
                    <a:pt x="2805" y="5633"/>
                  </a:cubicBezTo>
                  <a:lnTo>
                    <a:pt x="3407" y="5633"/>
                  </a:lnTo>
                  <a:cubicBezTo>
                    <a:pt x="3477" y="5633"/>
                    <a:pt x="3523" y="5679"/>
                    <a:pt x="3523" y="5749"/>
                  </a:cubicBezTo>
                  <a:lnTo>
                    <a:pt x="3523" y="7788"/>
                  </a:lnTo>
                  <a:cubicBezTo>
                    <a:pt x="3523" y="7858"/>
                    <a:pt x="3477" y="7904"/>
                    <a:pt x="3407" y="7904"/>
                  </a:cubicBezTo>
                  <a:lnTo>
                    <a:pt x="2828" y="7904"/>
                  </a:lnTo>
                  <a:cubicBezTo>
                    <a:pt x="2689" y="7904"/>
                    <a:pt x="2596" y="8066"/>
                    <a:pt x="2689" y="8205"/>
                  </a:cubicBezTo>
                  <a:lnTo>
                    <a:pt x="3987" y="9967"/>
                  </a:lnTo>
                  <a:cubicBezTo>
                    <a:pt x="4021" y="10013"/>
                    <a:pt x="4079" y="10036"/>
                    <a:pt x="4137" y="10036"/>
                  </a:cubicBezTo>
                  <a:cubicBezTo>
                    <a:pt x="4195" y="10036"/>
                    <a:pt x="4253" y="10013"/>
                    <a:pt x="4288" y="9967"/>
                  </a:cubicBezTo>
                  <a:lnTo>
                    <a:pt x="5609" y="8205"/>
                  </a:lnTo>
                  <a:cubicBezTo>
                    <a:pt x="5678" y="8066"/>
                    <a:pt x="5586" y="7904"/>
                    <a:pt x="5447" y="7904"/>
                  </a:cubicBezTo>
                  <a:lnTo>
                    <a:pt x="4867" y="7904"/>
                  </a:lnTo>
                  <a:cubicBezTo>
                    <a:pt x="4798" y="7904"/>
                    <a:pt x="4751" y="7858"/>
                    <a:pt x="4751" y="7788"/>
                  </a:cubicBezTo>
                  <a:lnTo>
                    <a:pt x="4751" y="5749"/>
                  </a:lnTo>
                  <a:cubicBezTo>
                    <a:pt x="4751" y="5679"/>
                    <a:pt x="4798" y="5633"/>
                    <a:pt x="4867" y="5633"/>
                  </a:cubicBezTo>
                  <a:lnTo>
                    <a:pt x="5516" y="5633"/>
                  </a:lnTo>
                  <a:cubicBezTo>
                    <a:pt x="5539" y="5633"/>
                    <a:pt x="5586" y="5656"/>
                    <a:pt x="5586" y="5702"/>
                  </a:cubicBezTo>
                  <a:cubicBezTo>
                    <a:pt x="5678" y="6514"/>
                    <a:pt x="6258" y="7209"/>
                    <a:pt x="7046" y="7441"/>
                  </a:cubicBezTo>
                  <a:cubicBezTo>
                    <a:pt x="7254" y="7441"/>
                    <a:pt x="7486" y="7417"/>
                    <a:pt x="7695" y="7348"/>
                  </a:cubicBezTo>
                  <a:cubicBezTo>
                    <a:pt x="8506" y="7186"/>
                    <a:pt x="9294" y="6606"/>
                    <a:pt x="9294" y="5471"/>
                  </a:cubicBezTo>
                  <a:cubicBezTo>
                    <a:pt x="9271" y="4590"/>
                    <a:pt x="8714" y="3825"/>
                    <a:pt x="7903" y="3547"/>
                  </a:cubicBezTo>
                  <a:lnTo>
                    <a:pt x="7880" y="3547"/>
                  </a:lnTo>
                  <a:cubicBezTo>
                    <a:pt x="7834" y="3547"/>
                    <a:pt x="7231" y="3014"/>
                    <a:pt x="7208" y="2782"/>
                  </a:cubicBezTo>
                  <a:cubicBezTo>
                    <a:pt x="7208" y="1230"/>
                    <a:pt x="6258" y="1"/>
                    <a:pt x="4728" y="1"/>
                  </a:cubicBezTo>
                  <a:lnTo>
                    <a:pt x="2851" y="1"/>
                  </a:lnTo>
                  <a:cubicBezTo>
                    <a:pt x="2837" y="1"/>
                    <a:pt x="2822" y="1"/>
                    <a:pt x="28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1864263" y="2731200"/>
              <a:ext cx="133875" cy="187975"/>
            </a:xfrm>
            <a:custGeom>
              <a:avLst/>
              <a:gdLst/>
              <a:ahLst/>
              <a:cxnLst/>
              <a:rect l="l" t="t" r="r" b="b"/>
              <a:pathLst>
                <a:path w="5355" h="7519" extrusionOk="0">
                  <a:moveTo>
                    <a:pt x="1" y="0"/>
                  </a:moveTo>
                  <a:cubicBezTo>
                    <a:pt x="1554" y="0"/>
                    <a:pt x="2805" y="1229"/>
                    <a:pt x="2875" y="2781"/>
                  </a:cubicBezTo>
                  <a:cubicBezTo>
                    <a:pt x="2875" y="3013"/>
                    <a:pt x="2851" y="3222"/>
                    <a:pt x="2782" y="3453"/>
                  </a:cubicBezTo>
                  <a:cubicBezTo>
                    <a:pt x="2782" y="3500"/>
                    <a:pt x="2805" y="3523"/>
                    <a:pt x="2851" y="3546"/>
                  </a:cubicBezTo>
                  <a:cubicBezTo>
                    <a:pt x="4729" y="4195"/>
                    <a:pt x="4682" y="6883"/>
                    <a:pt x="2759" y="7440"/>
                  </a:cubicBezTo>
                  <a:cubicBezTo>
                    <a:pt x="2948" y="7494"/>
                    <a:pt x="3137" y="7519"/>
                    <a:pt x="3322" y="7519"/>
                  </a:cubicBezTo>
                  <a:cubicBezTo>
                    <a:pt x="4407" y="7519"/>
                    <a:pt x="5354" y="6641"/>
                    <a:pt x="5354" y="5493"/>
                  </a:cubicBezTo>
                  <a:cubicBezTo>
                    <a:pt x="5354" y="4612"/>
                    <a:pt x="4798" y="3824"/>
                    <a:pt x="3987" y="3546"/>
                  </a:cubicBezTo>
                  <a:cubicBezTo>
                    <a:pt x="3941" y="3523"/>
                    <a:pt x="3918" y="3500"/>
                    <a:pt x="3918" y="3453"/>
                  </a:cubicBezTo>
                  <a:cubicBezTo>
                    <a:pt x="3987" y="3222"/>
                    <a:pt x="4010" y="3013"/>
                    <a:pt x="4010" y="2781"/>
                  </a:cubicBezTo>
                  <a:cubicBezTo>
                    <a:pt x="3941" y="1229"/>
                    <a:pt x="2689"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1771563" y="2759350"/>
              <a:ext cx="81275" cy="84325"/>
            </a:xfrm>
            <a:custGeom>
              <a:avLst/>
              <a:gdLst/>
              <a:ahLst/>
              <a:cxnLst/>
              <a:rect l="l" t="t" r="r" b="b"/>
              <a:pathLst>
                <a:path w="3251" h="3373" extrusionOk="0">
                  <a:moveTo>
                    <a:pt x="1950" y="1"/>
                  </a:moveTo>
                  <a:cubicBezTo>
                    <a:pt x="1241" y="1"/>
                    <a:pt x="564" y="443"/>
                    <a:pt x="325" y="1192"/>
                  </a:cubicBezTo>
                  <a:cubicBezTo>
                    <a:pt x="1" y="2281"/>
                    <a:pt x="812" y="3370"/>
                    <a:pt x="1948" y="3370"/>
                  </a:cubicBezTo>
                  <a:cubicBezTo>
                    <a:pt x="1971" y="3372"/>
                    <a:pt x="1994" y="3372"/>
                    <a:pt x="2018" y="3372"/>
                  </a:cubicBezTo>
                  <a:cubicBezTo>
                    <a:pt x="2411" y="3372"/>
                    <a:pt x="2796" y="3190"/>
                    <a:pt x="3037" y="2884"/>
                  </a:cubicBezTo>
                  <a:cubicBezTo>
                    <a:pt x="3250" y="2724"/>
                    <a:pt x="2986" y="2414"/>
                    <a:pt x="2779" y="2414"/>
                  </a:cubicBezTo>
                  <a:cubicBezTo>
                    <a:pt x="2716" y="2414"/>
                    <a:pt x="2658" y="2443"/>
                    <a:pt x="2620" y="2513"/>
                  </a:cubicBezTo>
                  <a:cubicBezTo>
                    <a:pt x="2434" y="2698"/>
                    <a:pt x="2203" y="2814"/>
                    <a:pt x="1948" y="2814"/>
                  </a:cubicBezTo>
                  <a:cubicBezTo>
                    <a:pt x="1183" y="2791"/>
                    <a:pt x="650" y="2072"/>
                    <a:pt x="882" y="1354"/>
                  </a:cubicBezTo>
                  <a:cubicBezTo>
                    <a:pt x="1025" y="859"/>
                    <a:pt x="1478" y="562"/>
                    <a:pt x="1950" y="562"/>
                  </a:cubicBezTo>
                  <a:cubicBezTo>
                    <a:pt x="2162" y="562"/>
                    <a:pt x="2379" y="622"/>
                    <a:pt x="2573" y="751"/>
                  </a:cubicBezTo>
                  <a:cubicBezTo>
                    <a:pt x="2615" y="772"/>
                    <a:pt x="2657" y="782"/>
                    <a:pt x="2696" y="782"/>
                  </a:cubicBezTo>
                  <a:cubicBezTo>
                    <a:pt x="2918" y="782"/>
                    <a:pt x="3075" y="485"/>
                    <a:pt x="2898" y="288"/>
                  </a:cubicBezTo>
                  <a:cubicBezTo>
                    <a:pt x="2601" y="92"/>
                    <a:pt x="2272" y="1"/>
                    <a:pt x="1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1842263" y="2759200"/>
              <a:ext cx="98525" cy="84425"/>
            </a:xfrm>
            <a:custGeom>
              <a:avLst/>
              <a:gdLst/>
              <a:ahLst/>
              <a:cxnLst/>
              <a:rect l="l" t="t" r="r" b="b"/>
              <a:pathLst>
                <a:path w="3941" h="3377" extrusionOk="0">
                  <a:moveTo>
                    <a:pt x="2248" y="572"/>
                  </a:moveTo>
                  <a:cubicBezTo>
                    <a:pt x="2874" y="572"/>
                    <a:pt x="3361" y="1082"/>
                    <a:pt x="3361" y="1684"/>
                  </a:cubicBezTo>
                  <a:cubicBezTo>
                    <a:pt x="3361" y="2358"/>
                    <a:pt x="2810" y="2809"/>
                    <a:pt x="2239" y="2809"/>
                  </a:cubicBezTo>
                  <a:cubicBezTo>
                    <a:pt x="1965" y="2809"/>
                    <a:pt x="1686" y="2705"/>
                    <a:pt x="1460" y="2472"/>
                  </a:cubicBezTo>
                  <a:cubicBezTo>
                    <a:pt x="742" y="1777"/>
                    <a:pt x="1252" y="572"/>
                    <a:pt x="2248" y="572"/>
                  </a:cubicBezTo>
                  <a:close/>
                  <a:moveTo>
                    <a:pt x="2245" y="0"/>
                  </a:moveTo>
                  <a:cubicBezTo>
                    <a:pt x="1829" y="0"/>
                    <a:pt x="1406" y="156"/>
                    <a:pt x="1066" y="503"/>
                  </a:cubicBezTo>
                  <a:cubicBezTo>
                    <a:pt x="0" y="1569"/>
                    <a:pt x="742" y="3376"/>
                    <a:pt x="2248" y="3376"/>
                  </a:cubicBezTo>
                  <a:cubicBezTo>
                    <a:pt x="3175" y="3376"/>
                    <a:pt x="3940" y="2612"/>
                    <a:pt x="3940" y="1684"/>
                  </a:cubicBezTo>
                  <a:cubicBezTo>
                    <a:pt x="3940" y="668"/>
                    <a:pt x="3107" y="0"/>
                    <a:pt x="22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1925938" y="2838375"/>
              <a:ext cx="43800" cy="60275"/>
            </a:xfrm>
            <a:custGeom>
              <a:avLst/>
              <a:gdLst/>
              <a:ahLst/>
              <a:cxnLst/>
              <a:rect l="l" t="t" r="r" b="b"/>
              <a:pathLst>
                <a:path w="1752" h="2411" extrusionOk="0">
                  <a:moveTo>
                    <a:pt x="820" y="0"/>
                  </a:moveTo>
                  <a:cubicBezTo>
                    <a:pt x="495" y="0"/>
                    <a:pt x="169" y="194"/>
                    <a:pt x="83" y="603"/>
                  </a:cubicBezTo>
                  <a:cubicBezTo>
                    <a:pt x="0" y="783"/>
                    <a:pt x="215" y="905"/>
                    <a:pt x="401" y="905"/>
                  </a:cubicBezTo>
                  <a:cubicBezTo>
                    <a:pt x="527" y="905"/>
                    <a:pt x="639" y="850"/>
                    <a:pt x="639" y="719"/>
                  </a:cubicBezTo>
                  <a:cubicBezTo>
                    <a:pt x="663" y="638"/>
                    <a:pt x="732" y="597"/>
                    <a:pt x="805" y="597"/>
                  </a:cubicBezTo>
                  <a:cubicBezTo>
                    <a:pt x="877" y="597"/>
                    <a:pt x="952" y="638"/>
                    <a:pt x="987" y="719"/>
                  </a:cubicBezTo>
                  <a:lnTo>
                    <a:pt x="987" y="742"/>
                  </a:lnTo>
                  <a:cubicBezTo>
                    <a:pt x="941" y="858"/>
                    <a:pt x="894" y="951"/>
                    <a:pt x="825" y="1044"/>
                  </a:cubicBezTo>
                  <a:cubicBezTo>
                    <a:pt x="547" y="1438"/>
                    <a:pt x="408" y="1623"/>
                    <a:pt x="292" y="1785"/>
                  </a:cubicBezTo>
                  <a:cubicBezTo>
                    <a:pt x="176" y="1924"/>
                    <a:pt x="106" y="2040"/>
                    <a:pt x="153" y="2179"/>
                  </a:cubicBezTo>
                  <a:cubicBezTo>
                    <a:pt x="176" y="2272"/>
                    <a:pt x="245" y="2341"/>
                    <a:pt x="338" y="2365"/>
                  </a:cubicBezTo>
                  <a:cubicBezTo>
                    <a:pt x="420" y="2392"/>
                    <a:pt x="501" y="2403"/>
                    <a:pt x="583" y="2403"/>
                  </a:cubicBezTo>
                  <a:cubicBezTo>
                    <a:pt x="640" y="2403"/>
                    <a:pt x="698" y="2397"/>
                    <a:pt x="755" y="2388"/>
                  </a:cubicBezTo>
                  <a:lnTo>
                    <a:pt x="778" y="2411"/>
                  </a:lnTo>
                  <a:lnTo>
                    <a:pt x="1358" y="2411"/>
                  </a:lnTo>
                  <a:cubicBezTo>
                    <a:pt x="1752" y="2411"/>
                    <a:pt x="1752" y="1832"/>
                    <a:pt x="1358" y="1832"/>
                  </a:cubicBezTo>
                  <a:lnTo>
                    <a:pt x="987" y="1832"/>
                  </a:lnTo>
                  <a:cubicBezTo>
                    <a:pt x="1080" y="1716"/>
                    <a:pt x="1196" y="1553"/>
                    <a:pt x="1335" y="1368"/>
                  </a:cubicBezTo>
                  <a:cubicBezTo>
                    <a:pt x="1427" y="1229"/>
                    <a:pt x="1520" y="1044"/>
                    <a:pt x="1566" y="881"/>
                  </a:cubicBezTo>
                  <a:cubicBezTo>
                    <a:pt x="1566" y="858"/>
                    <a:pt x="1566" y="858"/>
                    <a:pt x="1566" y="858"/>
                  </a:cubicBezTo>
                  <a:lnTo>
                    <a:pt x="1566" y="789"/>
                  </a:lnTo>
                  <a:cubicBezTo>
                    <a:pt x="1566" y="765"/>
                    <a:pt x="1566" y="742"/>
                    <a:pt x="1566" y="742"/>
                  </a:cubicBezTo>
                  <a:cubicBezTo>
                    <a:pt x="1566" y="258"/>
                    <a:pt x="1194"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2023013" y="2968525"/>
              <a:ext cx="158200" cy="128850"/>
            </a:xfrm>
            <a:custGeom>
              <a:avLst/>
              <a:gdLst/>
              <a:ahLst/>
              <a:cxnLst/>
              <a:rect l="l" t="t" r="r" b="b"/>
              <a:pathLst>
                <a:path w="6328" h="5154" extrusionOk="0">
                  <a:moveTo>
                    <a:pt x="4995" y="1"/>
                  </a:moveTo>
                  <a:cubicBezTo>
                    <a:pt x="4656" y="1"/>
                    <a:pt x="4313" y="163"/>
                    <a:pt x="4103" y="519"/>
                  </a:cubicBezTo>
                  <a:cubicBezTo>
                    <a:pt x="4072" y="581"/>
                    <a:pt x="4021" y="612"/>
                    <a:pt x="3962" y="612"/>
                  </a:cubicBezTo>
                  <a:cubicBezTo>
                    <a:pt x="3933" y="612"/>
                    <a:pt x="3902" y="604"/>
                    <a:pt x="3871" y="588"/>
                  </a:cubicBezTo>
                  <a:cubicBezTo>
                    <a:pt x="3722" y="519"/>
                    <a:pt x="3568" y="486"/>
                    <a:pt x="3418" y="486"/>
                  </a:cubicBezTo>
                  <a:cubicBezTo>
                    <a:pt x="2873" y="486"/>
                    <a:pt x="2388" y="915"/>
                    <a:pt x="2388" y="1515"/>
                  </a:cubicBezTo>
                  <a:lnTo>
                    <a:pt x="2388" y="1585"/>
                  </a:lnTo>
                  <a:cubicBezTo>
                    <a:pt x="2268" y="1543"/>
                    <a:pt x="2149" y="1523"/>
                    <a:pt x="2034" y="1523"/>
                  </a:cubicBezTo>
                  <a:cubicBezTo>
                    <a:pt x="1332" y="1523"/>
                    <a:pt x="795" y="2255"/>
                    <a:pt x="1113" y="2952"/>
                  </a:cubicBezTo>
                  <a:cubicBezTo>
                    <a:pt x="1160" y="3045"/>
                    <a:pt x="1113" y="3161"/>
                    <a:pt x="1021" y="3207"/>
                  </a:cubicBezTo>
                  <a:cubicBezTo>
                    <a:pt x="1" y="3648"/>
                    <a:pt x="325" y="5154"/>
                    <a:pt x="1438" y="5154"/>
                  </a:cubicBezTo>
                  <a:lnTo>
                    <a:pt x="6328" y="5154"/>
                  </a:lnTo>
                  <a:lnTo>
                    <a:pt x="6026" y="1029"/>
                  </a:lnTo>
                  <a:cubicBezTo>
                    <a:pt x="6026" y="383"/>
                    <a:pt x="5516" y="1"/>
                    <a:pt x="4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2085588" y="2991150"/>
              <a:ext cx="118800" cy="106225"/>
            </a:xfrm>
            <a:custGeom>
              <a:avLst/>
              <a:gdLst/>
              <a:ahLst/>
              <a:cxnLst/>
              <a:rect l="l" t="t" r="r" b="b"/>
              <a:pathLst>
                <a:path w="4752" h="4249" extrusionOk="0">
                  <a:moveTo>
                    <a:pt x="3673" y="1"/>
                  </a:moveTo>
                  <a:cubicBezTo>
                    <a:pt x="3190" y="1"/>
                    <a:pt x="2712" y="333"/>
                    <a:pt x="2643" y="912"/>
                  </a:cubicBezTo>
                  <a:cubicBezTo>
                    <a:pt x="2420" y="683"/>
                    <a:pt x="2165" y="587"/>
                    <a:pt x="1919" y="587"/>
                  </a:cubicBezTo>
                  <a:cubicBezTo>
                    <a:pt x="1168" y="587"/>
                    <a:pt x="502" y="1487"/>
                    <a:pt x="1113" y="2256"/>
                  </a:cubicBezTo>
                  <a:cubicBezTo>
                    <a:pt x="1" y="2627"/>
                    <a:pt x="279" y="4249"/>
                    <a:pt x="1438" y="4249"/>
                  </a:cubicBezTo>
                  <a:lnTo>
                    <a:pt x="4752" y="4249"/>
                  </a:lnTo>
                  <a:lnTo>
                    <a:pt x="4659" y="1306"/>
                  </a:lnTo>
                  <a:cubicBezTo>
                    <a:pt x="4659" y="1028"/>
                    <a:pt x="4613" y="750"/>
                    <a:pt x="4543" y="495"/>
                  </a:cubicBezTo>
                  <a:cubicBezTo>
                    <a:pt x="4336" y="156"/>
                    <a:pt x="4003" y="1"/>
                    <a:pt x="3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2198588" y="3003500"/>
              <a:ext cx="4075" cy="15675"/>
            </a:xfrm>
            <a:custGeom>
              <a:avLst/>
              <a:gdLst/>
              <a:ahLst/>
              <a:cxnLst/>
              <a:rect l="l" t="t" r="r" b="b"/>
              <a:pathLst>
                <a:path w="163" h="627" extrusionOk="0">
                  <a:moveTo>
                    <a:pt x="0" y="1"/>
                  </a:moveTo>
                  <a:lnTo>
                    <a:pt x="0" y="580"/>
                  </a:lnTo>
                  <a:cubicBezTo>
                    <a:pt x="46" y="580"/>
                    <a:pt x="93" y="626"/>
                    <a:pt x="116" y="626"/>
                  </a:cubicBezTo>
                  <a:cubicBezTo>
                    <a:pt x="116" y="626"/>
                    <a:pt x="162" y="580"/>
                    <a:pt x="162" y="580"/>
                  </a:cubicBezTo>
                  <a:lnTo>
                    <a:pt x="162" y="534"/>
                  </a:lnTo>
                  <a:cubicBezTo>
                    <a:pt x="162" y="348"/>
                    <a:pt x="116" y="163"/>
                    <a:pt x="0" y="1"/>
                  </a:cubicBezTo>
                  <a:close/>
                </a:path>
              </a:pathLst>
            </a:custGeom>
            <a:solidFill>
              <a:srgbClr val="E2D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2141213" y="3017975"/>
              <a:ext cx="69550" cy="79400"/>
            </a:xfrm>
            <a:custGeom>
              <a:avLst/>
              <a:gdLst/>
              <a:ahLst/>
              <a:cxnLst/>
              <a:rect l="l" t="t" r="r" b="b"/>
              <a:pathLst>
                <a:path w="2782" h="3176" extrusionOk="0">
                  <a:moveTo>
                    <a:pt x="2318" y="1"/>
                  </a:moveTo>
                  <a:cubicBezTo>
                    <a:pt x="1739" y="71"/>
                    <a:pt x="1322" y="604"/>
                    <a:pt x="1414" y="1183"/>
                  </a:cubicBezTo>
                  <a:cubicBezTo>
                    <a:pt x="1309" y="1150"/>
                    <a:pt x="1203" y="1135"/>
                    <a:pt x="1099" y="1135"/>
                  </a:cubicBezTo>
                  <a:cubicBezTo>
                    <a:pt x="609" y="1135"/>
                    <a:pt x="170" y="1478"/>
                    <a:pt x="93" y="1994"/>
                  </a:cubicBezTo>
                  <a:cubicBezTo>
                    <a:pt x="1" y="2620"/>
                    <a:pt x="464" y="3176"/>
                    <a:pt x="1090" y="3176"/>
                  </a:cubicBezTo>
                  <a:lnTo>
                    <a:pt x="2318" y="3176"/>
                  </a:lnTo>
                  <a:lnTo>
                    <a:pt x="2782" y="1878"/>
                  </a:lnTo>
                  <a:lnTo>
                    <a:pt x="23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2199163" y="3017975"/>
              <a:ext cx="28400" cy="79400"/>
            </a:xfrm>
            <a:custGeom>
              <a:avLst/>
              <a:gdLst/>
              <a:ahLst/>
              <a:cxnLst/>
              <a:rect l="l" t="t" r="r" b="b"/>
              <a:pathLst>
                <a:path w="1136" h="3176" extrusionOk="0">
                  <a:moveTo>
                    <a:pt x="0" y="1"/>
                  </a:moveTo>
                  <a:lnTo>
                    <a:pt x="0" y="3176"/>
                  </a:lnTo>
                  <a:lnTo>
                    <a:pt x="1136" y="3176"/>
                  </a:lnTo>
                  <a:lnTo>
                    <a:pt x="1136" y="1021"/>
                  </a:lnTo>
                  <a:cubicBezTo>
                    <a:pt x="1136" y="441"/>
                    <a:pt x="672"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1908313" y="3053900"/>
              <a:ext cx="49850" cy="43475"/>
            </a:xfrm>
            <a:custGeom>
              <a:avLst/>
              <a:gdLst/>
              <a:ahLst/>
              <a:cxnLst/>
              <a:rect l="l" t="t" r="r" b="b"/>
              <a:pathLst>
                <a:path w="1994" h="1739" extrusionOk="0">
                  <a:moveTo>
                    <a:pt x="0" y="1"/>
                  </a:moveTo>
                  <a:lnTo>
                    <a:pt x="0" y="233"/>
                  </a:lnTo>
                  <a:cubicBezTo>
                    <a:pt x="0" y="1067"/>
                    <a:pt x="672" y="1739"/>
                    <a:pt x="1507" y="1739"/>
                  </a:cubicBezTo>
                  <a:lnTo>
                    <a:pt x="1901" y="1739"/>
                  </a:lnTo>
                  <a:lnTo>
                    <a:pt x="1993" y="1623"/>
                  </a:lnTo>
                  <a:lnTo>
                    <a:pt x="1901" y="1507"/>
                  </a:lnTo>
                  <a:cubicBezTo>
                    <a:pt x="1901" y="673"/>
                    <a:pt x="1205" y="1"/>
                    <a:pt x="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1955813" y="3053900"/>
              <a:ext cx="46950" cy="43475"/>
            </a:xfrm>
            <a:custGeom>
              <a:avLst/>
              <a:gdLst/>
              <a:ahLst/>
              <a:cxnLst/>
              <a:rect l="l" t="t" r="r" b="b"/>
              <a:pathLst>
                <a:path w="1878" h="1739" extrusionOk="0">
                  <a:moveTo>
                    <a:pt x="1507" y="1"/>
                  </a:moveTo>
                  <a:cubicBezTo>
                    <a:pt x="673" y="1"/>
                    <a:pt x="1" y="673"/>
                    <a:pt x="1" y="1507"/>
                  </a:cubicBezTo>
                  <a:lnTo>
                    <a:pt x="1" y="1739"/>
                  </a:lnTo>
                  <a:lnTo>
                    <a:pt x="371" y="1739"/>
                  </a:lnTo>
                  <a:cubicBezTo>
                    <a:pt x="1206" y="1739"/>
                    <a:pt x="1878" y="1067"/>
                    <a:pt x="1878" y="233"/>
                  </a:cubicBezTo>
                  <a:lnTo>
                    <a:pt x="1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1784888" y="3053900"/>
              <a:ext cx="49275" cy="43475"/>
            </a:xfrm>
            <a:custGeom>
              <a:avLst/>
              <a:gdLst/>
              <a:ahLst/>
              <a:cxnLst/>
              <a:rect l="l" t="t" r="r" b="b"/>
              <a:pathLst>
                <a:path w="1971" h="1739" extrusionOk="0">
                  <a:moveTo>
                    <a:pt x="1" y="1"/>
                  </a:moveTo>
                  <a:lnTo>
                    <a:pt x="1" y="233"/>
                  </a:lnTo>
                  <a:cubicBezTo>
                    <a:pt x="1" y="1067"/>
                    <a:pt x="696" y="1739"/>
                    <a:pt x="1531" y="1739"/>
                  </a:cubicBezTo>
                  <a:lnTo>
                    <a:pt x="1901" y="1739"/>
                  </a:lnTo>
                  <a:lnTo>
                    <a:pt x="1971" y="1623"/>
                  </a:lnTo>
                  <a:lnTo>
                    <a:pt x="1901" y="1507"/>
                  </a:lnTo>
                  <a:cubicBezTo>
                    <a:pt x="1901" y="673"/>
                    <a:pt x="1229" y="1"/>
                    <a:pt x="3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1832413" y="3053900"/>
              <a:ext cx="47525" cy="43475"/>
            </a:xfrm>
            <a:custGeom>
              <a:avLst/>
              <a:gdLst/>
              <a:ahLst/>
              <a:cxnLst/>
              <a:rect l="l" t="t" r="r" b="b"/>
              <a:pathLst>
                <a:path w="1901" h="1739" extrusionOk="0">
                  <a:moveTo>
                    <a:pt x="1507" y="1"/>
                  </a:moveTo>
                  <a:cubicBezTo>
                    <a:pt x="672" y="1"/>
                    <a:pt x="0" y="673"/>
                    <a:pt x="0" y="1507"/>
                  </a:cubicBezTo>
                  <a:lnTo>
                    <a:pt x="0" y="1739"/>
                  </a:lnTo>
                  <a:lnTo>
                    <a:pt x="371" y="1739"/>
                  </a:lnTo>
                  <a:cubicBezTo>
                    <a:pt x="1205" y="1739"/>
                    <a:pt x="1901" y="1067"/>
                    <a:pt x="1901" y="233"/>
                  </a:cubicBezTo>
                  <a:lnTo>
                    <a:pt x="1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2045088" y="2732925"/>
              <a:ext cx="117600" cy="113600"/>
            </a:xfrm>
            <a:custGeom>
              <a:avLst/>
              <a:gdLst/>
              <a:ahLst/>
              <a:cxnLst/>
              <a:rect l="l" t="t" r="r" b="b"/>
              <a:pathLst>
                <a:path w="4704" h="4544" extrusionOk="0">
                  <a:moveTo>
                    <a:pt x="2594" y="1"/>
                  </a:moveTo>
                  <a:cubicBezTo>
                    <a:pt x="0" y="696"/>
                    <a:pt x="485" y="4493"/>
                    <a:pt x="3169" y="4543"/>
                  </a:cubicBezTo>
                  <a:lnTo>
                    <a:pt x="3169" y="4543"/>
                  </a:lnTo>
                  <a:cubicBezTo>
                    <a:pt x="4405" y="4533"/>
                    <a:pt x="4703" y="3494"/>
                    <a:pt x="4703" y="2226"/>
                  </a:cubicBezTo>
                  <a:cubicBezTo>
                    <a:pt x="4703" y="951"/>
                    <a:pt x="4193" y="557"/>
                    <a:pt x="3243" y="140"/>
                  </a:cubicBezTo>
                  <a:cubicBezTo>
                    <a:pt x="3035" y="47"/>
                    <a:pt x="2803" y="1"/>
                    <a:pt x="2594" y="1"/>
                  </a:cubicBezTo>
                  <a:close/>
                  <a:moveTo>
                    <a:pt x="3169" y="4543"/>
                  </a:moveTo>
                  <a:lnTo>
                    <a:pt x="3169" y="4543"/>
                  </a:lnTo>
                  <a:cubicBezTo>
                    <a:pt x="3163" y="4543"/>
                    <a:pt x="3157" y="4543"/>
                    <a:pt x="3150" y="4543"/>
                  </a:cubicBezTo>
                  <a:lnTo>
                    <a:pt x="3174" y="4543"/>
                  </a:lnTo>
                  <a:cubicBezTo>
                    <a:pt x="3172" y="4543"/>
                    <a:pt x="3171" y="4543"/>
                    <a:pt x="3169" y="454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2109363" y="2731100"/>
              <a:ext cx="72425" cy="115425"/>
            </a:xfrm>
            <a:custGeom>
              <a:avLst/>
              <a:gdLst/>
              <a:ahLst/>
              <a:cxnLst/>
              <a:rect l="l" t="t" r="r" b="b"/>
              <a:pathLst>
                <a:path w="2897" h="4617" extrusionOk="0">
                  <a:moveTo>
                    <a:pt x="578" y="1"/>
                  </a:moveTo>
                  <a:cubicBezTo>
                    <a:pt x="389" y="1"/>
                    <a:pt x="195" y="24"/>
                    <a:pt x="0" y="74"/>
                  </a:cubicBezTo>
                  <a:cubicBezTo>
                    <a:pt x="2318" y="676"/>
                    <a:pt x="2318" y="3944"/>
                    <a:pt x="0" y="4547"/>
                  </a:cubicBezTo>
                  <a:cubicBezTo>
                    <a:pt x="185" y="4593"/>
                    <a:pt x="394" y="4616"/>
                    <a:pt x="579" y="4616"/>
                  </a:cubicBezTo>
                  <a:cubicBezTo>
                    <a:pt x="1854" y="4616"/>
                    <a:pt x="2897" y="3573"/>
                    <a:pt x="2897" y="2299"/>
                  </a:cubicBezTo>
                  <a:lnTo>
                    <a:pt x="2874" y="2299"/>
                  </a:lnTo>
                  <a:cubicBezTo>
                    <a:pt x="2874" y="993"/>
                    <a:pt x="1812" y="1"/>
                    <a:pt x="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2043888" y="2793075"/>
              <a:ext cx="161900" cy="67350"/>
            </a:xfrm>
            <a:custGeom>
              <a:avLst/>
              <a:gdLst/>
              <a:ahLst/>
              <a:cxnLst/>
              <a:rect l="l" t="t" r="r" b="b"/>
              <a:pathLst>
                <a:path w="6476" h="2694" extrusionOk="0">
                  <a:moveTo>
                    <a:pt x="4826" y="0"/>
                  </a:moveTo>
                  <a:cubicBezTo>
                    <a:pt x="4803" y="0"/>
                    <a:pt x="4785" y="2"/>
                    <a:pt x="4774" y="5"/>
                  </a:cubicBezTo>
                  <a:cubicBezTo>
                    <a:pt x="4404" y="121"/>
                    <a:pt x="4079" y="329"/>
                    <a:pt x="3824" y="631"/>
                  </a:cubicBezTo>
                  <a:cubicBezTo>
                    <a:pt x="3781" y="659"/>
                    <a:pt x="3729" y="679"/>
                    <a:pt x="3680" y="679"/>
                  </a:cubicBezTo>
                  <a:cubicBezTo>
                    <a:pt x="3649" y="679"/>
                    <a:pt x="3619" y="672"/>
                    <a:pt x="3592" y="654"/>
                  </a:cubicBezTo>
                  <a:cubicBezTo>
                    <a:pt x="3347" y="508"/>
                    <a:pt x="3082" y="440"/>
                    <a:pt x="2823" y="440"/>
                  </a:cubicBezTo>
                  <a:cubicBezTo>
                    <a:pt x="2178" y="440"/>
                    <a:pt x="1566" y="863"/>
                    <a:pt x="1368" y="1558"/>
                  </a:cubicBezTo>
                  <a:cubicBezTo>
                    <a:pt x="1348" y="1635"/>
                    <a:pt x="1281" y="1680"/>
                    <a:pt x="1206" y="1680"/>
                  </a:cubicBezTo>
                  <a:cubicBezTo>
                    <a:pt x="1191" y="1680"/>
                    <a:pt x="1175" y="1678"/>
                    <a:pt x="1159" y="1674"/>
                  </a:cubicBezTo>
                  <a:cubicBezTo>
                    <a:pt x="1120" y="1669"/>
                    <a:pt x="1082" y="1667"/>
                    <a:pt x="1044" y="1667"/>
                  </a:cubicBezTo>
                  <a:cubicBezTo>
                    <a:pt x="487" y="1667"/>
                    <a:pt x="0" y="2129"/>
                    <a:pt x="0" y="2693"/>
                  </a:cubicBezTo>
                  <a:lnTo>
                    <a:pt x="6118" y="2693"/>
                  </a:lnTo>
                  <a:cubicBezTo>
                    <a:pt x="6211" y="2693"/>
                    <a:pt x="6304" y="2624"/>
                    <a:pt x="6304" y="2508"/>
                  </a:cubicBezTo>
                  <a:lnTo>
                    <a:pt x="6281" y="1952"/>
                  </a:lnTo>
                  <a:cubicBezTo>
                    <a:pt x="6475" y="332"/>
                    <a:pt x="5139" y="0"/>
                    <a:pt x="4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2162663" y="2791200"/>
              <a:ext cx="64900" cy="69800"/>
            </a:xfrm>
            <a:custGeom>
              <a:avLst/>
              <a:gdLst/>
              <a:ahLst/>
              <a:cxnLst/>
              <a:rect l="l" t="t" r="r" b="b"/>
              <a:pathLst>
                <a:path w="2596" h="2792" extrusionOk="0">
                  <a:moveTo>
                    <a:pt x="562" y="1"/>
                  </a:moveTo>
                  <a:cubicBezTo>
                    <a:pt x="378" y="1"/>
                    <a:pt x="189" y="26"/>
                    <a:pt x="0" y="80"/>
                  </a:cubicBezTo>
                  <a:cubicBezTo>
                    <a:pt x="858" y="335"/>
                    <a:pt x="1460" y="1123"/>
                    <a:pt x="1460" y="2027"/>
                  </a:cubicBezTo>
                  <a:lnTo>
                    <a:pt x="1460" y="2606"/>
                  </a:lnTo>
                  <a:cubicBezTo>
                    <a:pt x="1460" y="2699"/>
                    <a:pt x="1367" y="2792"/>
                    <a:pt x="1275" y="2792"/>
                  </a:cubicBezTo>
                  <a:lnTo>
                    <a:pt x="2410" y="2792"/>
                  </a:lnTo>
                  <a:cubicBezTo>
                    <a:pt x="2503" y="2792"/>
                    <a:pt x="2596" y="2699"/>
                    <a:pt x="2596" y="2606"/>
                  </a:cubicBezTo>
                  <a:lnTo>
                    <a:pt x="2596" y="2027"/>
                  </a:lnTo>
                  <a:lnTo>
                    <a:pt x="2573" y="2027"/>
                  </a:lnTo>
                  <a:cubicBezTo>
                    <a:pt x="2573" y="878"/>
                    <a:pt x="1642"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7" name="Google Shape;3027;p57"/>
          <p:cNvGrpSpPr/>
          <p:nvPr/>
        </p:nvGrpSpPr>
        <p:grpSpPr>
          <a:xfrm>
            <a:off x="2495213" y="2708025"/>
            <a:ext cx="471075" cy="441500"/>
            <a:chOff x="2495213" y="2708025"/>
            <a:chExt cx="471075" cy="441500"/>
          </a:xfrm>
        </p:grpSpPr>
        <p:sp>
          <p:nvSpPr>
            <p:cNvPr id="3028" name="Google Shape;3028;p57"/>
            <p:cNvSpPr/>
            <p:nvPr/>
          </p:nvSpPr>
          <p:spPr>
            <a:xfrm>
              <a:off x="2495213" y="2736400"/>
              <a:ext cx="288550" cy="376050"/>
            </a:xfrm>
            <a:custGeom>
              <a:avLst/>
              <a:gdLst/>
              <a:ahLst/>
              <a:cxnLst/>
              <a:rect l="l" t="t" r="r" b="b"/>
              <a:pathLst>
                <a:path w="11542" h="15042" extrusionOk="0">
                  <a:moveTo>
                    <a:pt x="395" y="1"/>
                  </a:moveTo>
                  <a:cubicBezTo>
                    <a:pt x="186" y="1"/>
                    <a:pt x="24" y="186"/>
                    <a:pt x="24" y="395"/>
                  </a:cubicBezTo>
                  <a:lnTo>
                    <a:pt x="24" y="3732"/>
                  </a:lnTo>
                  <a:cubicBezTo>
                    <a:pt x="1" y="3941"/>
                    <a:pt x="186" y="4103"/>
                    <a:pt x="395" y="4103"/>
                  </a:cubicBezTo>
                  <a:lnTo>
                    <a:pt x="3245" y="4103"/>
                  </a:lnTo>
                  <a:cubicBezTo>
                    <a:pt x="3454" y="4103"/>
                    <a:pt x="3639" y="4265"/>
                    <a:pt x="3639" y="4474"/>
                  </a:cubicBezTo>
                  <a:lnTo>
                    <a:pt x="3639" y="14671"/>
                  </a:lnTo>
                  <a:cubicBezTo>
                    <a:pt x="3639" y="14879"/>
                    <a:pt x="3801" y="15042"/>
                    <a:pt x="4010" y="15042"/>
                  </a:cubicBezTo>
                  <a:lnTo>
                    <a:pt x="11542" y="15042"/>
                  </a:lnTo>
                  <a:lnTo>
                    <a:pt x="11542" y="2967"/>
                  </a:lnTo>
                  <a:lnTo>
                    <a:pt x="31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2536938" y="2708025"/>
              <a:ext cx="391675" cy="376025"/>
            </a:xfrm>
            <a:custGeom>
              <a:avLst/>
              <a:gdLst/>
              <a:ahLst/>
              <a:cxnLst/>
              <a:rect l="l" t="t" r="r" b="b"/>
              <a:pathLst>
                <a:path w="15667" h="15041" extrusionOk="0">
                  <a:moveTo>
                    <a:pt x="626" y="0"/>
                  </a:moveTo>
                  <a:lnTo>
                    <a:pt x="0" y="1831"/>
                  </a:lnTo>
                  <a:lnTo>
                    <a:pt x="626" y="4102"/>
                  </a:lnTo>
                  <a:lnTo>
                    <a:pt x="2712" y="4102"/>
                  </a:lnTo>
                  <a:cubicBezTo>
                    <a:pt x="2944" y="4102"/>
                    <a:pt x="3106" y="4265"/>
                    <a:pt x="3106" y="4473"/>
                  </a:cubicBezTo>
                  <a:lnTo>
                    <a:pt x="3106" y="14670"/>
                  </a:lnTo>
                  <a:cubicBezTo>
                    <a:pt x="3106" y="14879"/>
                    <a:pt x="3268" y="15041"/>
                    <a:pt x="3477" y="15041"/>
                  </a:cubicBezTo>
                  <a:lnTo>
                    <a:pt x="9340" y="15041"/>
                  </a:lnTo>
                  <a:lnTo>
                    <a:pt x="11936" y="9433"/>
                  </a:lnTo>
                  <a:lnTo>
                    <a:pt x="11936" y="4473"/>
                  </a:lnTo>
                  <a:cubicBezTo>
                    <a:pt x="11936" y="4265"/>
                    <a:pt x="12098" y="4102"/>
                    <a:pt x="12306" y="4102"/>
                  </a:cubicBezTo>
                  <a:lnTo>
                    <a:pt x="15273" y="4102"/>
                  </a:lnTo>
                  <a:lnTo>
                    <a:pt x="15667" y="371"/>
                  </a:lnTo>
                  <a:cubicBezTo>
                    <a:pt x="15667" y="163"/>
                    <a:pt x="15481" y="0"/>
                    <a:pt x="15273" y="0"/>
                  </a:cubicBezTo>
                  <a:lnTo>
                    <a:pt x="10360" y="0"/>
                  </a:lnTo>
                  <a:cubicBezTo>
                    <a:pt x="9613" y="823"/>
                    <a:pt x="8755" y="1170"/>
                    <a:pt x="7940" y="1170"/>
                  </a:cubicBezTo>
                  <a:cubicBezTo>
                    <a:pt x="7009" y="1170"/>
                    <a:pt x="6132" y="717"/>
                    <a:pt x="5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2828363" y="2810575"/>
              <a:ext cx="38275" cy="133275"/>
            </a:xfrm>
            <a:custGeom>
              <a:avLst/>
              <a:gdLst/>
              <a:ahLst/>
              <a:cxnLst/>
              <a:rect l="l" t="t" r="r" b="b"/>
              <a:pathLst>
                <a:path w="1531" h="5331" extrusionOk="0">
                  <a:moveTo>
                    <a:pt x="394" y="0"/>
                  </a:moveTo>
                  <a:cubicBezTo>
                    <a:pt x="186" y="0"/>
                    <a:pt x="0" y="163"/>
                    <a:pt x="0" y="371"/>
                  </a:cubicBezTo>
                  <a:lnTo>
                    <a:pt x="0" y="5331"/>
                  </a:lnTo>
                  <a:lnTo>
                    <a:pt x="1136" y="5331"/>
                  </a:lnTo>
                  <a:lnTo>
                    <a:pt x="1136" y="371"/>
                  </a:lnTo>
                  <a:cubicBezTo>
                    <a:pt x="1136" y="163"/>
                    <a:pt x="1321" y="0"/>
                    <a:pt x="1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2523613" y="2708025"/>
              <a:ext cx="29000" cy="102575"/>
            </a:xfrm>
            <a:custGeom>
              <a:avLst/>
              <a:gdLst/>
              <a:ahLst/>
              <a:cxnLst/>
              <a:rect l="l" t="t" r="r" b="b"/>
              <a:pathLst>
                <a:path w="1160" h="4103" extrusionOk="0">
                  <a:moveTo>
                    <a:pt x="394" y="0"/>
                  </a:moveTo>
                  <a:cubicBezTo>
                    <a:pt x="186" y="0"/>
                    <a:pt x="23" y="186"/>
                    <a:pt x="23" y="394"/>
                  </a:cubicBezTo>
                  <a:lnTo>
                    <a:pt x="23" y="3708"/>
                  </a:lnTo>
                  <a:cubicBezTo>
                    <a:pt x="0" y="3917"/>
                    <a:pt x="186" y="4102"/>
                    <a:pt x="394" y="4102"/>
                  </a:cubicBezTo>
                  <a:lnTo>
                    <a:pt x="1159" y="4102"/>
                  </a:lnTo>
                  <a:lnTo>
                    <a:pt x="1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2918738" y="2708025"/>
              <a:ext cx="28425" cy="102575"/>
            </a:xfrm>
            <a:custGeom>
              <a:avLst/>
              <a:gdLst/>
              <a:ahLst/>
              <a:cxnLst/>
              <a:rect l="l" t="t" r="r" b="b"/>
              <a:pathLst>
                <a:path w="1137" h="4103" extrusionOk="0">
                  <a:moveTo>
                    <a:pt x="1" y="0"/>
                  </a:moveTo>
                  <a:lnTo>
                    <a:pt x="1" y="4102"/>
                  </a:lnTo>
                  <a:lnTo>
                    <a:pt x="766" y="4102"/>
                  </a:lnTo>
                  <a:cubicBezTo>
                    <a:pt x="974" y="4102"/>
                    <a:pt x="1136" y="3940"/>
                    <a:pt x="1136" y="3731"/>
                  </a:cubicBezTo>
                  <a:lnTo>
                    <a:pt x="1136" y="394"/>
                  </a:lnTo>
                  <a:cubicBezTo>
                    <a:pt x="1136" y="186"/>
                    <a:pt x="974"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2675413" y="2708025"/>
              <a:ext cx="120525" cy="67800"/>
            </a:xfrm>
            <a:custGeom>
              <a:avLst/>
              <a:gdLst/>
              <a:ahLst/>
              <a:cxnLst/>
              <a:rect l="l" t="t" r="r" b="b"/>
              <a:pathLst>
                <a:path w="4821" h="2712" extrusionOk="0">
                  <a:moveTo>
                    <a:pt x="0" y="0"/>
                  </a:moveTo>
                  <a:lnTo>
                    <a:pt x="0" y="302"/>
                  </a:lnTo>
                  <a:cubicBezTo>
                    <a:pt x="0" y="1623"/>
                    <a:pt x="1089" y="2712"/>
                    <a:pt x="2410" y="2712"/>
                  </a:cubicBezTo>
                  <a:cubicBezTo>
                    <a:pt x="3731" y="2712"/>
                    <a:pt x="4821" y="1623"/>
                    <a:pt x="4821" y="302"/>
                  </a:cubicBezTo>
                  <a:lnTo>
                    <a:pt x="4821" y="0"/>
                  </a:lnTo>
                  <a:cubicBezTo>
                    <a:pt x="4056" y="383"/>
                    <a:pt x="3233" y="574"/>
                    <a:pt x="2410" y="574"/>
                  </a:cubicBezTo>
                  <a:cubicBezTo>
                    <a:pt x="1588" y="574"/>
                    <a:pt x="765" y="38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2746663" y="2930500"/>
              <a:ext cx="210350" cy="218450"/>
            </a:xfrm>
            <a:custGeom>
              <a:avLst/>
              <a:gdLst/>
              <a:ahLst/>
              <a:cxnLst/>
              <a:rect l="l" t="t" r="r" b="b"/>
              <a:pathLst>
                <a:path w="8414" h="8738" extrusionOk="0">
                  <a:moveTo>
                    <a:pt x="3825" y="1"/>
                  </a:moveTo>
                  <a:cubicBezTo>
                    <a:pt x="1623" y="302"/>
                    <a:pt x="1" y="2156"/>
                    <a:pt x="1" y="4357"/>
                  </a:cubicBezTo>
                  <a:cubicBezTo>
                    <a:pt x="1" y="6582"/>
                    <a:pt x="1623" y="8436"/>
                    <a:pt x="3825" y="8738"/>
                  </a:cubicBezTo>
                  <a:cubicBezTo>
                    <a:pt x="4056" y="8738"/>
                    <a:pt x="4311" y="8714"/>
                    <a:pt x="4543" y="8668"/>
                  </a:cubicBezTo>
                  <a:cubicBezTo>
                    <a:pt x="6675" y="8135"/>
                    <a:pt x="8413" y="6791"/>
                    <a:pt x="8413" y="4381"/>
                  </a:cubicBezTo>
                  <a:cubicBezTo>
                    <a:pt x="8413" y="1947"/>
                    <a:pt x="5632" y="371"/>
                    <a:pt x="5099" y="140"/>
                  </a:cubicBezTo>
                  <a:cubicBezTo>
                    <a:pt x="4682" y="70"/>
                    <a:pt x="4242" y="24"/>
                    <a:pt x="3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2841688" y="2929925"/>
              <a:ext cx="124600" cy="219600"/>
            </a:xfrm>
            <a:custGeom>
              <a:avLst/>
              <a:gdLst/>
              <a:ahLst/>
              <a:cxnLst/>
              <a:rect l="l" t="t" r="r" b="b"/>
              <a:pathLst>
                <a:path w="4984" h="8784" extrusionOk="0">
                  <a:moveTo>
                    <a:pt x="580" y="0"/>
                  </a:moveTo>
                  <a:cubicBezTo>
                    <a:pt x="394" y="0"/>
                    <a:pt x="209" y="0"/>
                    <a:pt x="0" y="24"/>
                  </a:cubicBezTo>
                  <a:cubicBezTo>
                    <a:pt x="2202" y="302"/>
                    <a:pt x="3848" y="2179"/>
                    <a:pt x="3848" y="4380"/>
                  </a:cubicBezTo>
                  <a:cubicBezTo>
                    <a:pt x="3848" y="6605"/>
                    <a:pt x="2202" y="8459"/>
                    <a:pt x="0" y="8737"/>
                  </a:cubicBezTo>
                  <a:cubicBezTo>
                    <a:pt x="209" y="8761"/>
                    <a:pt x="394" y="8784"/>
                    <a:pt x="580" y="8784"/>
                  </a:cubicBezTo>
                  <a:cubicBezTo>
                    <a:pt x="3013" y="8784"/>
                    <a:pt x="4983" y="6814"/>
                    <a:pt x="4983" y="4380"/>
                  </a:cubicBezTo>
                  <a:cubicBezTo>
                    <a:pt x="4983" y="1970"/>
                    <a:pt x="3013"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2805763" y="3051600"/>
              <a:ext cx="107225" cy="57175"/>
            </a:xfrm>
            <a:custGeom>
              <a:avLst/>
              <a:gdLst/>
              <a:ahLst/>
              <a:cxnLst/>
              <a:rect l="l" t="t" r="r" b="b"/>
              <a:pathLst>
                <a:path w="4289" h="2287" extrusionOk="0">
                  <a:moveTo>
                    <a:pt x="4010" y="0"/>
                  </a:moveTo>
                  <a:cubicBezTo>
                    <a:pt x="3848" y="0"/>
                    <a:pt x="3732" y="139"/>
                    <a:pt x="3732" y="301"/>
                  </a:cubicBezTo>
                  <a:cubicBezTo>
                    <a:pt x="3709" y="765"/>
                    <a:pt x="3338" y="1136"/>
                    <a:pt x="2874" y="1136"/>
                  </a:cubicBezTo>
                  <a:lnTo>
                    <a:pt x="1345" y="1136"/>
                  </a:lnTo>
                  <a:lnTo>
                    <a:pt x="1345" y="695"/>
                  </a:lnTo>
                  <a:cubicBezTo>
                    <a:pt x="1345" y="623"/>
                    <a:pt x="1274" y="565"/>
                    <a:pt x="1210" y="565"/>
                  </a:cubicBezTo>
                  <a:cubicBezTo>
                    <a:pt x="1192" y="565"/>
                    <a:pt x="1175" y="569"/>
                    <a:pt x="1159" y="580"/>
                  </a:cubicBezTo>
                  <a:lnTo>
                    <a:pt x="140" y="1228"/>
                  </a:lnTo>
                  <a:cubicBezTo>
                    <a:pt x="1" y="1321"/>
                    <a:pt x="1" y="1530"/>
                    <a:pt x="140" y="1622"/>
                  </a:cubicBezTo>
                  <a:lnTo>
                    <a:pt x="1159" y="2271"/>
                  </a:lnTo>
                  <a:cubicBezTo>
                    <a:pt x="1175" y="2282"/>
                    <a:pt x="1193" y="2286"/>
                    <a:pt x="1212" y="2286"/>
                  </a:cubicBezTo>
                  <a:cubicBezTo>
                    <a:pt x="1275" y="2286"/>
                    <a:pt x="1345" y="2232"/>
                    <a:pt x="1345" y="2179"/>
                  </a:cubicBezTo>
                  <a:lnTo>
                    <a:pt x="1345" y="1715"/>
                  </a:lnTo>
                  <a:lnTo>
                    <a:pt x="2874" y="1715"/>
                  </a:lnTo>
                  <a:cubicBezTo>
                    <a:pt x="3662" y="1715"/>
                    <a:pt x="4288" y="1066"/>
                    <a:pt x="4288" y="301"/>
                  </a:cubicBezTo>
                  <a:cubicBezTo>
                    <a:pt x="4288" y="139"/>
                    <a:pt x="4172" y="0"/>
                    <a:pt x="40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2799963" y="2970675"/>
              <a:ext cx="107225" cy="57050"/>
            </a:xfrm>
            <a:custGeom>
              <a:avLst/>
              <a:gdLst/>
              <a:ahLst/>
              <a:cxnLst/>
              <a:rect l="l" t="t" r="r" b="b"/>
              <a:pathLst>
                <a:path w="4289" h="2282" extrusionOk="0">
                  <a:moveTo>
                    <a:pt x="3068" y="1"/>
                  </a:moveTo>
                  <a:cubicBezTo>
                    <a:pt x="3000" y="1"/>
                    <a:pt x="2944" y="55"/>
                    <a:pt x="2944" y="108"/>
                  </a:cubicBezTo>
                  <a:lnTo>
                    <a:pt x="2944" y="572"/>
                  </a:lnTo>
                  <a:lnTo>
                    <a:pt x="1415" y="572"/>
                  </a:lnTo>
                  <a:cubicBezTo>
                    <a:pt x="627" y="572"/>
                    <a:pt x="1" y="1221"/>
                    <a:pt x="1" y="1986"/>
                  </a:cubicBezTo>
                  <a:cubicBezTo>
                    <a:pt x="1" y="2183"/>
                    <a:pt x="146" y="2281"/>
                    <a:pt x="291" y="2281"/>
                  </a:cubicBezTo>
                  <a:cubicBezTo>
                    <a:pt x="435" y="2281"/>
                    <a:pt x="580" y="2183"/>
                    <a:pt x="580" y="1986"/>
                  </a:cubicBezTo>
                  <a:lnTo>
                    <a:pt x="557" y="1986"/>
                  </a:lnTo>
                  <a:cubicBezTo>
                    <a:pt x="557" y="1522"/>
                    <a:pt x="951" y="1151"/>
                    <a:pt x="1415" y="1151"/>
                  </a:cubicBezTo>
                  <a:lnTo>
                    <a:pt x="2944" y="1151"/>
                  </a:lnTo>
                  <a:lnTo>
                    <a:pt x="2944" y="1592"/>
                  </a:lnTo>
                  <a:cubicBezTo>
                    <a:pt x="2944" y="1658"/>
                    <a:pt x="2992" y="1713"/>
                    <a:pt x="3053" y="1713"/>
                  </a:cubicBezTo>
                  <a:cubicBezTo>
                    <a:pt x="3077" y="1713"/>
                    <a:pt x="3103" y="1704"/>
                    <a:pt x="3130" y="1684"/>
                  </a:cubicBezTo>
                  <a:lnTo>
                    <a:pt x="4126" y="1059"/>
                  </a:lnTo>
                  <a:cubicBezTo>
                    <a:pt x="4288" y="966"/>
                    <a:pt x="4288" y="757"/>
                    <a:pt x="4126" y="642"/>
                  </a:cubicBezTo>
                  <a:lnTo>
                    <a:pt x="3130" y="16"/>
                  </a:lnTo>
                  <a:cubicBezTo>
                    <a:pt x="3109" y="5"/>
                    <a:pt x="3088" y="1"/>
                    <a:pt x="3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2735663" y="2858650"/>
              <a:ext cx="65500" cy="65500"/>
            </a:xfrm>
            <a:custGeom>
              <a:avLst/>
              <a:gdLst/>
              <a:ahLst/>
              <a:cxnLst/>
              <a:rect l="l" t="t" r="r" b="b"/>
              <a:pathLst>
                <a:path w="2620" h="2620" extrusionOk="0">
                  <a:moveTo>
                    <a:pt x="2411" y="1"/>
                  </a:moveTo>
                  <a:lnTo>
                    <a:pt x="1808" y="47"/>
                  </a:lnTo>
                  <a:cubicBezTo>
                    <a:pt x="858" y="94"/>
                    <a:pt x="93" y="858"/>
                    <a:pt x="47" y="1808"/>
                  </a:cubicBezTo>
                  <a:lnTo>
                    <a:pt x="0" y="2620"/>
                  </a:lnTo>
                  <a:lnTo>
                    <a:pt x="812" y="2573"/>
                  </a:lnTo>
                  <a:cubicBezTo>
                    <a:pt x="1762" y="2527"/>
                    <a:pt x="2527" y="1762"/>
                    <a:pt x="2573" y="812"/>
                  </a:cubicBezTo>
                  <a:lnTo>
                    <a:pt x="2619" y="209"/>
                  </a:lnTo>
                  <a:cubicBezTo>
                    <a:pt x="2619" y="94"/>
                    <a:pt x="2527" y="1"/>
                    <a:pt x="2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2670188" y="2858650"/>
              <a:ext cx="65500" cy="65500"/>
            </a:xfrm>
            <a:custGeom>
              <a:avLst/>
              <a:gdLst/>
              <a:ahLst/>
              <a:cxnLst/>
              <a:rect l="l" t="t" r="r" b="b"/>
              <a:pathLst>
                <a:path w="2620" h="2620" extrusionOk="0">
                  <a:moveTo>
                    <a:pt x="209" y="1"/>
                  </a:moveTo>
                  <a:cubicBezTo>
                    <a:pt x="93" y="1"/>
                    <a:pt x="1" y="94"/>
                    <a:pt x="1" y="209"/>
                  </a:cubicBezTo>
                  <a:lnTo>
                    <a:pt x="47" y="812"/>
                  </a:lnTo>
                  <a:cubicBezTo>
                    <a:pt x="93" y="1762"/>
                    <a:pt x="858" y="2527"/>
                    <a:pt x="1808" y="2573"/>
                  </a:cubicBezTo>
                  <a:lnTo>
                    <a:pt x="2619" y="2620"/>
                  </a:lnTo>
                  <a:lnTo>
                    <a:pt x="2573" y="1808"/>
                  </a:lnTo>
                  <a:cubicBezTo>
                    <a:pt x="2527" y="858"/>
                    <a:pt x="1762" y="94"/>
                    <a:pt x="812" y="47"/>
                  </a:cubicBez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2706113" y="2833750"/>
              <a:ext cx="59125" cy="90400"/>
            </a:xfrm>
            <a:custGeom>
              <a:avLst/>
              <a:gdLst/>
              <a:ahLst/>
              <a:cxnLst/>
              <a:rect l="l" t="t" r="r" b="b"/>
              <a:pathLst>
                <a:path w="2365" h="3616" extrusionOk="0">
                  <a:moveTo>
                    <a:pt x="1182" y="0"/>
                  </a:moveTo>
                  <a:cubicBezTo>
                    <a:pt x="1130" y="0"/>
                    <a:pt x="1078" y="23"/>
                    <a:pt x="1043" y="70"/>
                  </a:cubicBezTo>
                  <a:lnTo>
                    <a:pt x="626" y="510"/>
                  </a:lnTo>
                  <a:cubicBezTo>
                    <a:pt x="0" y="1229"/>
                    <a:pt x="0" y="2295"/>
                    <a:pt x="626" y="3013"/>
                  </a:cubicBezTo>
                  <a:lnTo>
                    <a:pt x="1182" y="3616"/>
                  </a:lnTo>
                  <a:lnTo>
                    <a:pt x="1715" y="3013"/>
                  </a:lnTo>
                  <a:cubicBezTo>
                    <a:pt x="2364" y="2295"/>
                    <a:pt x="2364" y="1229"/>
                    <a:pt x="1715" y="510"/>
                  </a:cubicBezTo>
                  <a:lnTo>
                    <a:pt x="1321" y="70"/>
                  </a:lnTo>
                  <a:cubicBezTo>
                    <a:pt x="1287" y="23"/>
                    <a:pt x="1235" y="0"/>
                    <a:pt x="1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57"/>
          <p:cNvGrpSpPr/>
          <p:nvPr/>
        </p:nvGrpSpPr>
        <p:grpSpPr>
          <a:xfrm>
            <a:off x="3233938" y="2767700"/>
            <a:ext cx="471625" cy="322725"/>
            <a:chOff x="3233938" y="2767700"/>
            <a:chExt cx="471625" cy="322725"/>
          </a:xfrm>
        </p:grpSpPr>
        <p:sp>
          <p:nvSpPr>
            <p:cNvPr id="3042" name="Google Shape;3042;p57"/>
            <p:cNvSpPr/>
            <p:nvPr/>
          </p:nvSpPr>
          <p:spPr>
            <a:xfrm>
              <a:off x="3233938" y="2823125"/>
              <a:ext cx="228875" cy="122475"/>
            </a:xfrm>
            <a:custGeom>
              <a:avLst/>
              <a:gdLst/>
              <a:ahLst/>
              <a:cxnLst/>
              <a:rect l="l" t="t" r="r" b="b"/>
              <a:pathLst>
                <a:path w="9155" h="4899" extrusionOk="0">
                  <a:moveTo>
                    <a:pt x="5306" y="1"/>
                  </a:moveTo>
                  <a:cubicBezTo>
                    <a:pt x="2833" y="1"/>
                    <a:pt x="1288" y="1161"/>
                    <a:pt x="533" y="1932"/>
                  </a:cubicBezTo>
                  <a:cubicBezTo>
                    <a:pt x="209" y="2279"/>
                    <a:pt x="0" y="2766"/>
                    <a:pt x="0" y="3253"/>
                  </a:cubicBezTo>
                  <a:lnTo>
                    <a:pt x="0" y="3554"/>
                  </a:lnTo>
                  <a:lnTo>
                    <a:pt x="858" y="4898"/>
                  </a:lnTo>
                  <a:lnTo>
                    <a:pt x="7393" y="4087"/>
                  </a:lnTo>
                  <a:lnTo>
                    <a:pt x="9154" y="819"/>
                  </a:lnTo>
                  <a:cubicBezTo>
                    <a:pt x="7681" y="229"/>
                    <a:pt x="6402" y="1"/>
                    <a:pt x="5306"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3287238" y="2798975"/>
              <a:ext cx="75325" cy="103750"/>
            </a:xfrm>
            <a:custGeom>
              <a:avLst/>
              <a:gdLst/>
              <a:ahLst/>
              <a:cxnLst/>
              <a:rect l="l" t="t" r="r" b="b"/>
              <a:pathLst>
                <a:path w="3013" h="4150" extrusionOk="0">
                  <a:moveTo>
                    <a:pt x="301" y="1"/>
                  </a:moveTo>
                  <a:lnTo>
                    <a:pt x="70" y="302"/>
                  </a:lnTo>
                  <a:lnTo>
                    <a:pt x="464" y="1368"/>
                  </a:lnTo>
                  <a:cubicBezTo>
                    <a:pt x="464" y="1391"/>
                    <a:pt x="464" y="1438"/>
                    <a:pt x="441" y="1461"/>
                  </a:cubicBezTo>
                  <a:cubicBezTo>
                    <a:pt x="93" y="1948"/>
                    <a:pt x="0" y="2573"/>
                    <a:pt x="209" y="3129"/>
                  </a:cubicBezTo>
                  <a:lnTo>
                    <a:pt x="2225" y="4149"/>
                  </a:lnTo>
                  <a:lnTo>
                    <a:pt x="3013" y="1971"/>
                  </a:lnTo>
                  <a:cubicBezTo>
                    <a:pt x="2804" y="1414"/>
                    <a:pt x="2619" y="1136"/>
                    <a:pt x="2040" y="997"/>
                  </a:cubicBezTo>
                  <a:cubicBezTo>
                    <a:pt x="1924" y="951"/>
                    <a:pt x="1831" y="905"/>
                    <a:pt x="1738" y="858"/>
                  </a:cubicBezTo>
                  <a:lnTo>
                    <a:pt x="603" y="93"/>
                  </a:ln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3302288" y="2790300"/>
              <a:ext cx="69550" cy="71850"/>
            </a:xfrm>
            <a:custGeom>
              <a:avLst/>
              <a:gdLst/>
              <a:ahLst/>
              <a:cxnLst/>
              <a:rect l="l" t="t" r="r" b="b"/>
              <a:pathLst>
                <a:path w="2782" h="2874" extrusionOk="0">
                  <a:moveTo>
                    <a:pt x="372" y="0"/>
                  </a:moveTo>
                  <a:lnTo>
                    <a:pt x="1" y="440"/>
                  </a:lnTo>
                  <a:lnTo>
                    <a:pt x="395" y="1507"/>
                  </a:lnTo>
                  <a:cubicBezTo>
                    <a:pt x="395" y="1553"/>
                    <a:pt x="418" y="1576"/>
                    <a:pt x="464" y="1576"/>
                  </a:cubicBezTo>
                  <a:cubicBezTo>
                    <a:pt x="1044" y="1715"/>
                    <a:pt x="1507" y="2155"/>
                    <a:pt x="1716" y="2712"/>
                  </a:cubicBezTo>
                  <a:lnTo>
                    <a:pt x="2318" y="2874"/>
                  </a:lnTo>
                  <a:lnTo>
                    <a:pt x="2782" y="2318"/>
                  </a:lnTo>
                  <a:cubicBezTo>
                    <a:pt x="2596" y="1761"/>
                    <a:pt x="2110" y="1344"/>
                    <a:pt x="1530" y="1205"/>
                  </a:cubicBezTo>
                  <a:cubicBezTo>
                    <a:pt x="1507" y="1182"/>
                    <a:pt x="1461" y="1159"/>
                    <a:pt x="1461" y="1136"/>
                  </a:cubicBezTo>
                  <a:lnTo>
                    <a:pt x="1067" y="47"/>
                  </a:lnTo>
                  <a:lnTo>
                    <a:pt x="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3292438" y="2858075"/>
              <a:ext cx="104325" cy="89250"/>
            </a:xfrm>
            <a:custGeom>
              <a:avLst/>
              <a:gdLst/>
              <a:ahLst/>
              <a:cxnLst/>
              <a:rect l="l" t="t" r="r" b="b"/>
              <a:pathLst>
                <a:path w="4173" h="3570" extrusionOk="0">
                  <a:moveTo>
                    <a:pt x="2110" y="1"/>
                  </a:moveTo>
                  <a:lnTo>
                    <a:pt x="1" y="765"/>
                  </a:lnTo>
                  <a:lnTo>
                    <a:pt x="928" y="3338"/>
                  </a:lnTo>
                  <a:cubicBezTo>
                    <a:pt x="982" y="3482"/>
                    <a:pt x="1133" y="3570"/>
                    <a:pt x="1285" y="3570"/>
                  </a:cubicBezTo>
                  <a:cubicBezTo>
                    <a:pt x="1329" y="3570"/>
                    <a:pt x="1373" y="3562"/>
                    <a:pt x="1414" y="3546"/>
                  </a:cubicBezTo>
                  <a:lnTo>
                    <a:pt x="3894" y="2666"/>
                  </a:lnTo>
                  <a:cubicBezTo>
                    <a:pt x="4080" y="2596"/>
                    <a:pt x="4172" y="2365"/>
                    <a:pt x="4103" y="2179"/>
                  </a:cubicBezTo>
                  <a:lnTo>
                    <a:pt x="21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3345163" y="2848800"/>
              <a:ext cx="52175" cy="85775"/>
            </a:xfrm>
            <a:custGeom>
              <a:avLst/>
              <a:gdLst/>
              <a:ahLst/>
              <a:cxnLst/>
              <a:rect l="l" t="t" r="r" b="b"/>
              <a:pathLst>
                <a:path w="2087" h="3431" extrusionOk="0">
                  <a:moveTo>
                    <a:pt x="1067" y="1"/>
                  </a:moveTo>
                  <a:lnTo>
                    <a:pt x="1" y="395"/>
                  </a:lnTo>
                  <a:lnTo>
                    <a:pt x="928" y="2944"/>
                  </a:lnTo>
                  <a:cubicBezTo>
                    <a:pt x="997" y="3129"/>
                    <a:pt x="905" y="3361"/>
                    <a:pt x="719" y="3431"/>
                  </a:cubicBezTo>
                  <a:lnTo>
                    <a:pt x="1785" y="3037"/>
                  </a:lnTo>
                  <a:cubicBezTo>
                    <a:pt x="1971" y="2967"/>
                    <a:pt x="2086" y="2759"/>
                    <a:pt x="2017" y="2550"/>
                  </a:cubicBezTo>
                  <a:lnTo>
                    <a:pt x="10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3281438" y="2776375"/>
              <a:ext cx="26675" cy="29575"/>
            </a:xfrm>
            <a:custGeom>
              <a:avLst/>
              <a:gdLst/>
              <a:ahLst/>
              <a:cxnLst/>
              <a:rect l="l" t="t" r="r" b="b"/>
              <a:pathLst>
                <a:path w="1067" h="1183" extrusionOk="0">
                  <a:moveTo>
                    <a:pt x="418" y="1"/>
                  </a:moveTo>
                  <a:cubicBezTo>
                    <a:pt x="348" y="1"/>
                    <a:pt x="255" y="1"/>
                    <a:pt x="186" y="24"/>
                  </a:cubicBezTo>
                  <a:cubicBezTo>
                    <a:pt x="47" y="140"/>
                    <a:pt x="0" y="302"/>
                    <a:pt x="47" y="464"/>
                  </a:cubicBezTo>
                  <a:lnTo>
                    <a:pt x="302" y="1183"/>
                  </a:lnTo>
                  <a:lnTo>
                    <a:pt x="835" y="997"/>
                  </a:lnTo>
                  <a:lnTo>
                    <a:pt x="1067" y="210"/>
                  </a:lnTo>
                  <a:lnTo>
                    <a:pt x="4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3286063" y="2767700"/>
              <a:ext cx="42900" cy="33625"/>
            </a:xfrm>
            <a:custGeom>
              <a:avLst/>
              <a:gdLst/>
              <a:ahLst/>
              <a:cxnLst/>
              <a:rect l="l" t="t" r="r" b="b"/>
              <a:pathLst>
                <a:path w="1716" h="1345" extrusionOk="0">
                  <a:moveTo>
                    <a:pt x="1090" y="0"/>
                  </a:moveTo>
                  <a:cubicBezTo>
                    <a:pt x="1045" y="0"/>
                    <a:pt x="998" y="8"/>
                    <a:pt x="951" y="24"/>
                  </a:cubicBezTo>
                  <a:lnTo>
                    <a:pt x="94" y="325"/>
                  </a:lnTo>
                  <a:cubicBezTo>
                    <a:pt x="47" y="348"/>
                    <a:pt x="24" y="371"/>
                    <a:pt x="1" y="371"/>
                  </a:cubicBezTo>
                  <a:cubicBezTo>
                    <a:pt x="163" y="371"/>
                    <a:pt x="325" y="464"/>
                    <a:pt x="395" y="626"/>
                  </a:cubicBezTo>
                  <a:lnTo>
                    <a:pt x="650" y="1344"/>
                  </a:lnTo>
                  <a:lnTo>
                    <a:pt x="1716" y="951"/>
                  </a:lnTo>
                  <a:lnTo>
                    <a:pt x="1461" y="255"/>
                  </a:lnTo>
                  <a:lnTo>
                    <a:pt x="1438" y="232"/>
                  </a:lnTo>
                  <a:cubicBezTo>
                    <a:pt x="1384" y="88"/>
                    <a:pt x="1246" y="0"/>
                    <a:pt x="10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3234513" y="2786825"/>
              <a:ext cx="451925" cy="289125"/>
            </a:xfrm>
            <a:custGeom>
              <a:avLst/>
              <a:gdLst/>
              <a:ahLst/>
              <a:cxnLst/>
              <a:rect l="l" t="t" r="r" b="b"/>
              <a:pathLst>
                <a:path w="18077" h="11565" extrusionOk="0">
                  <a:moveTo>
                    <a:pt x="13535" y="0"/>
                  </a:moveTo>
                  <a:cubicBezTo>
                    <a:pt x="12260" y="162"/>
                    <a:pt x="10730" y="811"/>
                    <a:pt x="8876" y="2271"/>
                  </a:cubicBezTo>
                  <a:cubicBezTo>
                    <a:pt x="5659" y="4455"/>
                    <a:pt x="3700" y="5392"/>
                    <a:pt x="1975" y="5392"/>
                  </a:cubicBezTo>
                  <a:cubicBezTo>
                    <a:pt x="1301" y="5392"/>
                    <a:pt x="664" y="5249"/>
                    <a:pt x="0" y="4983"/>
                  </a:cubicBezTo>
                  <a:lnTo>
                    <a:pt x="0" y="5006"/>
                  </a:lnTo>
                  <a:lnTo>
                    <a:pt x="0" y="11008"/>
                  </a:lnTo>
                  <a:lnTo>
                    <a:pt x="10221" y="11564"/>
                  </a:lnTo>
                  <a:lnTo>
                    <a:pt x="17683" y="11008"/>
                  </a:lnTo>
                  <a:lnTo>
                    <a:pt x="18077" y="4056"/>
                  </a:lnTo>
                  <a:cubicBezTo>
                    <a:pt x="18077" y="3754"/>
                    <a:pt x="18007" y="3500"/>
                    <a:pt x="17891" y="3245"/>
                  </a:cubicBezTo>
                  <a:cubicBezTo>
                    <a:pt x="17405" y="2202"/>
                    <a:pt x="16269" y="46"/>
                    <a:pt x="135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3573438" y="2786575"/>
              <a:ext cx="132125" cy="284150"/>
            </a:xfrm>
            <a:custGeom>
              <a:avLst/>
              <a:gdLst/>
              <a:ahLst/>
              <a:cxnLst/>
              <a:rect l="l" t="t" r="r" b="b"/>
              <a:pathLst>
                <a:path w="5285" h="11366" extrusionOk="0">
                  <a:moveTo>
                    <a:pt x="565" y="1"/>
                  </a:moveTo>
                  <a:cubicBezTo>
                    <a:pt x="383" y="1"/>
                    <a:pt x="195" y="11"/>
                    <a:pt x="1" y="33"/>
                  </a:cubicBezTo>
                  <a:cubicBezTo>
                    <a:pt x="2318" y="335"/>
                    <a:pt x="3523" y="2374"/>
                    <a:pt x="3964" y="3255"/>
                  </a:cubicBezTo>
                  <a:cubicBezTo>
                    <a:pt x="4080" y="3510"/>
                    <a:pt x="4149" y="3788"/>
                    <a:pt x="4149" y="4066"/>
                  </a:cubicBezTo>
                  <a:lnTo>
                    <a:pt x="4149" y="11018"/>
                  </a:lnTo>
                  <a:lnTo>
                    <a:pt x="4728" y="11366"/>
                  </a:lnTo>
                  <a:lnTo>
                    <a:pt x="5262" y="11018"/>
                  </a:lnTo>
                  <a:lnTo>
                    <a:pt x="5262" y="4066"/>
                  </a:lnTo>
                  <a:lnTo>
                    <a:pt x="5285" y="4066"/>
                  </a:lnTo>
                  <a:cubicBezTo>
                    <a:pt x="5285" y="3788"/>
                    <a:pt x="5215" y="3510"/>
                    <a:pt x="5099" y="3255"/>
                  </a:cubicBezTo>
                  <a:cubicBezTo>
                    <a:pt x="4643" y="2299"/>
                    <a:pt x="3272" y="1"/>
                    <a:pt x="5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3293013" y="2965850"/>
              <a:ext cx="14525" cy="17400"/>
            </a:xfrm>
            <a:custGeom>
              <a:avLst/>
              <a:gdLst/>
              <a:ahLst/>
              <a:cxnLst/>
              <a:rect l="l" t="t" r="r" b="b"/>
              <a:pathLst>
                <a:path w="581" h="696" extrusionOk="0">
                  <a:moveTo>
                    <a:pt x="140" y="0"/>
                  </a:moveTo>
                  <a:cubicBezTo>
                    <a:pt x="70" y="0"/>
                    <a:pt x="24" y="70"/>
                    <a:pt x="24" y="116"/>
                  </a:cubicBezTo>
                  <a:lnTo>
                    <a:pt x="1" y="116"/>
                  </a:lnTo>
                  <a:lnTo>
                    <a:pt x="1" y="580"/>
                  </a:lnTo>
                  <a:cubicBezTo>
                    <a:pt x="1" y="649"/>
                    <a:pt x="47" y="695"/>
                    <a:pt x="117" y="695"/>
                  </a:cubicBezTo>
                  <a:lnTo>
                    <a:pt x="580" y="695"/>
                  </a:lnTo>
                  <a:lnTo>
                    <a:pt x="5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3450038" y="2925400"/>
              <a:ext cx="38850" cy="39900"/>
            </a:xfrm>
            <a:custGeom>
              <a:avLst/>
              <a:gdLst/>
              <a:ahLst/>
              <a:cxnLst/>
              <a:rect l="l" t="t" r="r" b="b"/>
              <a:pathLst>
                <a:path w="1554" h="1596" extrusionOk="0">
                  <a:moveTo>
                    <a:pt x="542" y="0"/>
                  </a:moveTo>
                  <a:cubicBezTo>
                    <a:pt x="489" y="0"/>
                    <a:pt x="441" y="39"/>
                    <a:pt x="441" y="89"/>
                  </a:cubicBezTo>
                  <a:lnTo>
                    <a:pt x="0" y="1410"/>
                  </a:lnTo>
                  <a:lnTo>
                    <a:pt x="186" y="1595"/>
                  </a:lnTo>
                  <a:lnTo>
                    <a:pt x="1553" y="1247"/>
                  </a:lnTo>
                  <a:cubicBezTo>
                    <a:pt x="1553" y="1247"/>
                    <a:pt x="1090" y="344"/>
                    <a:pt x="1090" y="344"/>
                  </a:cubicBezTo>
                  <a:lnTo>
                    <a:pt x="603" y="19"/>
                  </a:lnTo>
                  <a:cubicBezTo>
                    <a:pt x="584" y="6"/>
                    <a:pt x="562"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3448288" y="2933975"/>
              <a:ext cx="51600" cy="44300"/>
            </a:xfrm>
            <a:custGeom>
              <a:avLst/>
              <a:gdLst/>
              <a:ahLst/>
              <a:cxnLst/>
              <a:rect l="l" t="t" r="r" b="b"/>
              <a:pathLst>
                <a:path w="2064" h="1772" extrusionOk="0">
                  <a:moveTo>
                    <a:pt x="1160" y="1"/>
                  </a:moveTo>
                  <a:cubicBezTo>
                    <a:pt x="1160" y="24"/>
                    <a:pt x="1160" y="70"/>
                    <a:pt x="1136" y="93"/>
                  </a:cubicBezTo>
                  <a:lnTo>
                    <a:pt x="70" y="1067"/>
                  </a:lnTo>
                  <a:lnTo>
                    <a:pt x="47" y="1183"/>
                  </a:lnTo>
                  <a:cubicBezTo>
                    <a:pt x="1" y="1252"/>
                    <a:pt x="47" y="1345"/>
                    <a:pt x="117" y="1391"/>
                  </a:cubicBezTo>
                  <a:lnTo>
                    <a:pt x="673" y="1739"/>
                  </a:lnTo>
                  <a:cubicBezTo>
                    <a:pt x="704" y="1760"/>
                    <a:pt x="740" y="1771"/>
                    <a:pt x="777" y="1771"/>
                  </a:cubicBezTo>
                  <a:cubicBezTo>
                    <a:pt x="821" y="1771"/>
                    <a:pt x="866" y="1754"/>
                    <a:pt x="905" y="1716"/>
                  </a:cubicBezTo>
                  <a:lnTo>
                    <a:pt x="1994" y="696"/>
                  </a:lnTo>
                  <a:cubicBezTo>
                    <a:pt x="2063" y="649"/>
                    <a:pt x="2040" y="557"/>
                    <a:pt x="1994" y="510"/>
                  </a:cubicBezTo>
                  <a:lnTo>
                    <a:pt x="11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3307513" y="2952525"/>
              <a:ext cx="32475" cy="43475"/>
            </a:xfrm>
            <a:custGeom>
              <a:avLst/>
              <a:gdLst/>
              <a:ahLst/>
              <a:cxnLst/>
              <a:rect l="l" t="t" r="r" b="b"/>
              <a:pathLst>
                <a:path w="1299" h="1739" extrusionOk="0">
                  <a:moveTo>
                    <a:pt x="186" y="0"/>
                  </a:moveTo>
                  <a:cubicBezTo>
                    <a:pt x="93" y="0"/>
                    <a:pt x="0" y="93"/>
                    <a:pt x="0" y="209"/>
                  </a:cubicBezTo>
                  <a:lnTo>
                    <a:pt x="0" y="1553"/>
                  </a:lnTo>
                  <a:cubicBezTo>
                    <a:pt x="0" y="1669"/>
                    <a:pt x="93" y="1738"/>
                    <a:pt x="186" y="1738"/>
                  </a:cubicBezTo>
                  <a:lnTo>
                    <a:pt x="1090" y="1738"/>
                  </a:lnTo>
                  <a:cubicBezTo>
                    <a:pt x="1205" y="1738"/>
                    <a:pt x="1298" y="1669"/>
                    <a:pt x="1298" y="1553"/>
                  </a:cubicBezTo>
                  <a:lnTo>
                    <a:pt x="1298" y="209"/>
                  </a:lnTo>
                  <a:cubicBezTo>
                    <a:pt x="1298" y="93"/>
                    <a:pt x="1205" y="0"/>
                    <a:pt x="1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3328938" y="2952525"/>
              <a:ext cx="33625" cy="43475"/>
            </a:xfrm>
            <a:custGeom>
              <a:avLst/>
              <a:gdLst/>
              <a:ahLst/>
              <a:cxnLst/>
              <a:rect l="l" t="t" r="r" b="b"/>
              <a:pathLst>
                <a:path w="1345" h="1739" extrusionOk="0">
                  <a:moveTo>
                    <a:pt x="1" y="0"/>
                  </a:moveTo>
                  <a:cubicBezTo>
                    <a:pt x="117" y="0"/>
                    <a:pt x="186" y="93"/>
                    <a:pt x="186" y="209"/>
                  </a:cubicBezTo>
                  <a:lnTo>
                    <a:pt x="186" y="1553"/>
                  </a:lnTo>
                  <a:cubicBezTo>
                    <a:pt x="186" y="1669"/>
                    <a:pt x="117" y="1738"/>
                    <a:pt x="1" y="1738"/>
                  </a:cubicBezTo>
                  <a:lnTo>
                    <a:pt x="1136" y="1738"/>
                  </a:lnTo>
                  <a:cubicBezTo>
                    <a:pt x="1252" y="1738"/>
                    <a:pt x="1345" y="1669"/>
                    <a:pt x="1345" y="1553"/>
                  </a:cubicBezTo>
                  <a:lnTo>
                    <a:pt x="1345" y="209"/>
                  </a:lnTo>
                  <a:cubicBezTo>
                    <a:pt x="1345" y="93"/>
                    <a:pt x="125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3494063" y="2853875"/>
              <a:ext cx="37700" cy="36250"/>
            </a:xfrm>
            <a:custGeom>
              <a:avLst/>
              <a:gdLst/>
              <a:ahLst/>
              <a:cxnLst/>
              <a:rect l="l" t="t" r="r" b="b"/>
              <a:pathLst>
                <a:path w="1508" h="1450" extrusionOk="0">
                  <a:moveTo>
                    <a:pt x="754" y="1"/>
                  </a:moveTo>
                  <a:cubicBezTo>
                    <a:pt x="708" y="1"/>
                    <a:pt x="661" y="18"/>
                    <a:pt x="626" y="53"/>
                  </a:cubicBezTo>
                  <a:lnTo>
                    <a:pt x="93" y="586"/>
                  </a:lnTo>
                  <a:cubicBezTo>
                    <a:pt x="1" y="655"/>
                    <a:pt x="1" y="794"/>
                    <a:pt x="93" y="864"/>
                  </a:cubicBezTo>
                  <a:lnTo>
                    <a:pt x="626" y="1397"/>
                  </a:lnTo>
                  <a:cubicBezTo>
                    <a:pt x="661" y="1432"/>
                    <a:pt x="708" y="1449"/>
                    <a:pt x="754" y="1449"/>
                  </a:cubicBezTo>
                  <a:cubicBezTo>
                    <a:pt x="800" y="1449"/>
                    <a:pt x="847" y="1432"/>
                    <a:pt x="881" y="1397"/>
                  </a:cubicBezTo>
                  <a:lnTo>
                    <a:pt x="1438" y="864"/>
                  </a:lnTo>
                  <a:cubicBezTo>
                    <a:pt x="1507" y="794"/>
                    <a:pt x="1507" y="655"/>
                    <a:pt x="1438" y="586"/>
                  </a:cubicBezTo>
                  <a:lnTo>
                    <a:pt x="881" y="53"/>
                  </a:lnTo>
                  <a:cubicBezTo>
                    <a:pt x="847" y="18"/>
                    <a:pt x="800"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3569963" y="2918325"/>
              <a:ext cx="78250" cy="78325"/>
            </a:xfrm>
            <a:custGeom>
              <a:avLst/>
              <a:gdLst/>
              <a:ahLst/>
              <a:cxnLst/>
              <a:rect l="l" t="t" r="r" b="b"/>
              <a:pathLst>
                <a:path w="3130" h="3133" extrusionOk="0">
                  <a:moveTo>
                    <a:pt x="1" y="1"/>
                  </a:moveTo>
                  <a:lnTo>
                    <a:pt x="1" y="1"/>
                  </a:lnTo>
                  <a:cubicBezTo>
                    <a:pt x="186" y="233"/>
                    <a:pt x="256" y="534"/>
                    <a:pt x="232" y="835"/>
                  </a:cubicBezTo>
                  <a:cubicBezTo>
                    <a:pt x="186" y="1136"/>
                    <a:pt x="256" y="1438"/>
                    <a:pt x="441" y="1669"/>
                  </a:cubicBezTo>
                  <a:lnTo>
                    <a:pt x="1484" y="2990"/>
                  </a:lnTo>
                  <a:cubicBezTo>
                    <a:pt x="1565" y="3085"/>
                    <a:pt x="1678" y="3132"/>
                    <a:pt x="1794" y="3132"/>
                  </a:cubicBezTo>
                  <a:cubicBezTo>
                    <a:pt x="1878" y="3132"/>
                    <a:pt x="1963" y="3108"/>
                    <a:pt x="2040" y="3060"/>
                  </a:cubicBezTo>
                  <a:lnTo>
                    <a:pt x="2573" y="2620"/>
                  </a:lnTo>
                  <a:lnTo>
                    <a:pt x="3129" y="1878"/>
                  </a:lnTo>
                  <a:lnTo>
                    <a:pt x="2202" y="325"/>
                  </a:lnTo>
                  <a:cubicBezTo>
                    <a:pt x="2063" y="186"/>
                    <a:pt x="1855" y="94"/>
                    <a:pt x="1646" y="94"/>
                  </a:cubicBezTo>
                  <a:cubicBezTo>
                    <a:pt x="1345" y="47"/>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3561863" y="2890925"/>
              <a:ext cx="97925" cy="94650"/>
            </a:xfrm>
            <a:custGeom>
              <a:avLst/>
              <a:gdLst/>
              <a:ahLst/>
              <a:cxnLst/>
              <a:rect l="l" t="t" r="r" b="b"/>
              <a:pathLst>
                <a:path w="3917" h="3786" extrusionOk="0">
                  <a:moveTo>
                    <a:pt x="794" y="0"/>
                  </a:moveTo>
                  <a:cubicBezTo>
                    <a:pt x="753" y="0"/>
                    <a:pt x="711" y="12"/>
                    <a:pt x="672" y="31"/>
                  </a:cubicBezTo>
                  <a:lnTo>
                    <a:pt x="93" y="517"/>
                  </a:lnTo>
                  <a:cubicBezTo>
                    <a:pt x="23" y="587"/>
                    <a:pt x="0" y="703"/>
                    <a:pt x="70" y="772"/>
                  </a:cubicBezTo>
                  <a:lnTo>
                    <a:pt x="325" y="1097"/>
                  </a:lnTo>
                  <a:cubicBezTo>
                    <a:pt x="510" y="1329"/>
                    <a:pt x="788" y="1468"/>
                    <a:pt x="1089" y="1514"/>
                  </a:cubicBezTo>
                  <a:cubicBezTo>
                    <a:pt x="1368" y="1537"/>
                    <a:pt x="1646" y="1676"/>
                    <a:pt x="1831" y="1908"/>
                  </a:cubicBezTo>
                  <a:lnTo>
                    <a:pt x="2897" y="3252"/>
                  </a:lnTo>
                  <a:cubicBezTo>
                    <a:pt x="3013" y="3414"/>
                    <a:pt x="2990" y="3646"/>
                    <a:pt x="2828" y="3785"/>
                  </a:cubicBezTo>
                  <a:lnTo>
                    <a:pt x="3731" y="3067"/>
                  </a:lnTo>
                  <a:cubicBezTo>
                    <a:pt x="3894" y="2928"/>
                    <a:pt x="3917" y="2696"/>
                    <a:pt x="3778" y="2534"/>
                  </a:cubicBezTo>
                  <a:lnTo>
                    <a:pt x="2735" y="1213"/>
                  </a:lnTo>
                  <a:cubicBezTo>
                    <a:pt x="2550" y="981"/>
                    <a:pt x="2271" y="819"/>
                    <a:pt x="1947" y="796"/>
                  </a:cubicBezTo>
                  <a:cubicBezTo>
                    <a:pt x="1646" y="772"/>
                    <a:pt x="1391" y="633"/>
                    <a:pt x="1205" y="378"/>
                  </a:cubicBezTo>
                  <a:lnTo>
                    <a:pt x="950" y="77"/>
                  </a:lnTo>
                  <a:cubicBezTo>
                    <a:pt x="910" y="23"/>
                    <a:pt x="853" y="0"/>
                    <a:pt x="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3265788" y="3028425"/>
              <a:ext cx="140250" cy="52150"/>
            </a:xfrm>
            <a:custGeom>
              <a:avLst/>
              <a:gdLst/>
              <a:ahLst/>
              <a:cxnLst/>
              <a:rect l="l" t="t" r="r" b="b"/>
              <a:pathLst>
                <a:path w="5610" h="2086" extrusionOk="0">
                  <a:moveTo>
                    <a:pt x="3384" y="0"/>
                  </a:moveTo>
                  <a:lnTo>
                    <a:pt x="3083" y="139"/>
                  </a:lnTo>
                  <a:cubicBezTo>
                    <a:pt x="2902" y="223"/>
                    <a:pt x="2713" y="264"/>
                    <a:pt x="2521" y="264"/>
                  </a:cubicBezTo>
                  <a:cubicBezTo>
                    <a:pt x="2392" y="264"/>
                    <a:pt x="2263" y="246"/>
                    <a:pt x="2133" y="209"/>
                  </a:cubicBezTo>
                  <a:lnTo>
                    <a:pt x="1855" y="116"/>
                  </a:lnTo>
                  <a:cubicBezTo>
                    <a:pt x="1738" y="83"/>
                    <a:pt x="1620" y="68"/>
                    <a:pt x="1502" y="68"/>
                  </a:cubicBezTo>
                  <a:cubicBezTo>
                    <a:pt x="1036" y="68"/>
                    <a:pt x="584" y="316"/>
                    <a:pt x="325" y="742"/>
                  </a:cubicBezTo>
                  <a:lnTo>
                    <a:pt x="1" y="1321"/>
                  </a:lnTo>
                  <a:lnTo>
                    <a:pt x="3454" y="2086"/>
                  </a:lnTo>
                  <a:lnTo>
                    <a:pt x="5609" y="1738"/>
                  </a:lnTo>
                  <a:cubicBezTo>
                    <a:pt x="5609" y="1738"/>
                    <a:pt x="4844" y="0"/>
                    <a:pt x="3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3350388" y="3025250"/>
              <a:ext cx="63750" cy="33900"/>
            </a:xfrm>
            <a:custGeom>
              <a:avLst/>
              <a:gdLst/>
              <a:ahLst/>
              <a:cxnLst/>
              <a:rect l="l" t="t" r="r" b="b"/>
              <a:pathLst>
                <a:path w="2550" h="1356" extrusionOk="0">
                  <a:moveTo>
                    <a:pt x="559" y="1"/>
                  </a:moveTo>
                  <a:cubicBezTo>
                    <a:pt x="370" y="1"/>
                    <a:pt x="179" y="42"/>
                    <a:pt x="0" y="127"/>
                  </a:cubicBezTo>
                  <a:cubicBezTo>
                    <a:pt x="116" y="173"/>
                    <a:pt x="232" y="266"/>
                    <a:pt x="325" y="359"/>
                  </a:cubicBezTo>
                  <a:lnTo>
                    <a:pt x="1414" y="1355"/>
                  </a:lnTo>
                  <a:lnTo>
                    <a:pt x="2550" y="1355"/>
                  </a:lnTo>
                  <a:lnTo>
                    <a:pt x="1460" y="359"/>
                  </a:lnTo>
                  <a:cubicBezTo>
                    <a:pt x="1211" y="124"/>
                    <a:pt x="887"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3525363" y="3025250"/>
              <a:ext cx="139650" cy="40850"/>
            </a:xfrm>
            <a:custGeom>
              <a:avLst/>
              <a:gdLst/>
              <a:ahLst/>
              <a:cxnLst/>
              <a:rect l="l" t="t" r="r" b="b"/>
              <a:pathLst>
                <a:path w="5586" h="1634" extrusionOk="0">
                  <a:moveTo>
                    <a:pt x="2006" y="1"/>
                  </a:moveTo>
                  <a:cubicBezTo>
                    <a:pt x="1672" y="1"/>
                    <a:pt x="1339" y="124"/>
                    <a:pt x="1089" y="359"/>
                  </a:cubicBezTo>
                  <a:lnTo>
                    <a:pt x="0" y="1355"/>
                  </a:lnTo>
                  <a:lnTo>
                    <a:pt x="0" y="1634"/>
                  </a:lnTo>
                  <a:lnTo>
                    <a:pt x="5585" y="1518"/>
                  </a:lnTo>
                  <a:lnTo>
                    <a:pt x="5238" y="892"/>
                  </a:lnTo>
                  <a:cubicBezTo>
                    <a:pt x="4937" y="359"/>
                    <a:pt x="3870" y="336"/>
                    <a:pt x="3870" y="336"/>
                  </a:cubicBezTo>
                  <a:lnTo>
                    <a:pt x="3801" y="359"/>
                  </a:lnTo>
                  <a:cubicBezTo>
                    <a:pt x="3694" y="392"/>
                    <a:pt x="3582" y="407"/>
                    <a:pt x="3467" y="407"/>
                  </a:cubicBezTo>
                  <a:cubicBezTo>
                    <a:pt x="3259" y="407"/>
                    <a:pt x="3045" y="356"/>
                    <a:pt x="2851" y="266"/>
                  </a:cubicBezTo>
                  <a:lnTo>
                    <a:pt x="2573" y="127"/>
                  </a:lnTo>
                  <a:cubicBezTo>
                    <a:pt x="2394" y="42"/>
                    <a:pt x="2200" y="1"/>
                    <a:pt x="2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3622113" y="3030675"/>
              <a:ext cx="52750" cy="32525"/>
            </a:xfrm>
            <a:custGeom>
              <a:avLst/>
              <a:gdLst/>
              <a:ahLst/>
              <a:cxnLst/>
              <a:rect l="l" t="t" r="r" b="b"/>
              <a:pathLst>
                <a:path w="2110" h="1301" extrusionOk="0">
                  <a:moveTo>
                    <a:pt x="573" y="1"/>
                  </a:moveTo>
                  <a:cubicBezTo>
                    <a:pt x="452" y="1"/>
                    <a:pt x="330" y="17"/>
                    <a:pt x="209" y="49"/>
                  </a:cubicBezTo>
                  <a:lnTo>
                    <a:pt x="0" y="119"/>
                  </a:lnTo>
                  <a:cubicBezTo>
                    <a:pt x="255" y="235"/>
                    <a:pt x="464" y="420"/>
                    <a:pt x="603" y="675"/>
                  </a:cubicBezTo>
                  <a:lnTo>
                    <a:pt x="974" y="1301"/>
                  </a:lnTo>
                  <a:lnTo>
                    <a:pt x="2109" y="1301"/>
                  </a:lnTo>
                  <a:lnTo>
                    <a:pt x="1739" y="675"/>
                  </a:lnTo>
                  <a:cubicBezTo>
                    <a:pt x="1498" y="249"/>
                    <a:pt x="105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3359063" y="3014500"/>
              <a:ext cx="212675" cy="49275"/>
            </a:xfrm>
            <a:custGeom>
              <a:avLst/>
              <a:gdLst/>
              <a:ahLst/>
              <a:cxnLst/>
              <a:rect l="l" t="t" r="r" b="b"/>
              <a:pathLst>
                <a:path w="8507" h="1971" extrusionOk="0">
                  <a:moveTo>
                    <a:pt x="2702" y="1"/>
                  </a:moveTo>
                  <a:cubicBezTo>
                    <a:pt x="2385" y="1"/>
                    <a:pt x="2065" y="118"/>
                    <a:pt x="1809" y="349"/>
                  </a:cubicBezTo>
                  <a:lnTo>
                    <a:pt x="1" y="1948"/>
                  </a:lnTo>
                  <a:lnTo>
                    <a:pt x="8481" y="1948"/>
                  </a:lnTo>
                  <a:lnTo>
                    <a:pt x="6907" y="511"/>
                  </a:lnTo>
                  <a:cubicBezTo>
                    <a:pt x="6490" y="163"/>
                    <a:pt x="6189" y="186"/>
                    <a:pt x="5609" y="140"/>
                  </a:cubicBezTo>
                  <a:cubicBezTo>
                    <a:pt x="5540" y="163"/>
                    <a:pt x="5493" y="186"/>
                    <a:pt x="5447" y="233"/>
                  </a:cubicBezTo>
                  <a:lnTo>
                    <a:pt x="5192" y="418"/>
                  </a:lnTo>
                  <a:cubicBezTo>
                    <a:pt x="4960" y="569"/>
                    <a:pt x="4700" y="644"/>
                    <a:pt x="4439" y="644"/>
                  </a:cubicBezTo>
                  <a:cubicBezTo>
                    <a:pt x="4178" y="644"/>
                    <a:pt x="3918" y="569"/>
                    <a:pt x="3686" y="418"/>
                  </a:cubicBezTo>
                  <a:lnTo>
                    <a:pt x="3431" y="233"/>
                  </a:lnTo>
                  <a:cubicBezTo>
                    <a:pt x="3213" y="77"/>
                    <a:pt x="2959" y="1"/>
                    <a:pt x="2702" y="1"/>
                  </a:cubicBezTo>
                  <a:close/>
                  <a:moveTo>
                    <a:pt x="8481" y="1948"/>
                  </a:moveTo>
                  <a:lnTo>
                    <a:pt x="8506" y="1971"/>
                  </a:lnTo>
                  <a:lnTo>
                    <a:pt x="8506" y="194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3499288" y="3014800"/>
              <a:ext cx="81725" cy="48975"/>
            </a:xfrm>
            <a:custGeom>
              <a:avLst/>
              <a:gdLst/>
              <a:ahLst/>
              <a:cxnLst/>
              <a:rect l="l" t="t" r="r" b="b"/>
              <a:pathLst>
                <a:path w="3269" h="1959" extrusionOk="0">
                  <a:moveTo>
                    <a:pt x="560" y="0"/>
                  </a:moveTo>
                  <a:cubicBezTo>
                    <a:pt x="372" y="0"/>
                    <a:pt x="181" y="42"/>
                    <a:pt x="0" y="128"/>
                  </a:cubicBezTo>
                  <a:cubicBezTo>
                    <a:pt x="116" y="174"/>
                    <a:pt x="209" y="244"/>
                    <a:pt x="302" y="337"/>
                  </a:cubicBezTo>
                  <a:lnTo>
                    <a:pt x="2109" y="1959"/>
                  </a:lnTo>
                  <a:lnTo>
                    <a:pt x="3268" y="1959"/>
                  </a:lnTo>
                  <a:lnTo>
                    <a:pt x="1437" y="337"/>
                  </a:lnTo>
                  <a:cubicBezTo>
                    <a:pt x="1190" y="118"/>
                    <a:pt x="878"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3234513" y="3062025"/>
              <a:ext cx="443825" cy="28400"/>
            </a:xfrm>
            <a:custGeom>
              <a:avLst/>
              <a:gdLst/>
              <a:ahLst/>
              <a:cxnLst/>
              <a:rect l="l" t="t" r="r" b="b"/>
              <a:pathLst>
                <a:path w="17753" h="1136" extrusionOk="0">
                  <a:moveTo>
                    <a:pt x="0" y="0"/>
                  </a:moveTo>
                  <a:lnTo>
                    <a:pt x="0" y="927"/>
                  </a:lnTo>
                  <a:cubicBezTo>
                    <a:pt x="0" y="1043"/>
                    <a:pt x="93" y="1136"/>
                    <a:pt x="186" y="1136"/>
                  </a:cubicBezTo>
                  <a:lnTo>
                    <a:pt x="17567" y="1136"/>
                  </a:lnTo>
                  <a:cubicBezTo>
                    <a:pt x="17660" y="1136"/>
                    <a:pt x="17752" y="1043"/>
                    <a:pt x="17752" y="927"/>
                  </a:cubicBezTo>
                  <a:lnTo>
                    <a:pt x="176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3671938" y="3062025"/>
              <a:ext cx="33050" cy="27825"/>
            </a:xfrm>
            <a:custGeom>
              <a:avLst/>
              <a:gdLst/>
              <a:ahLst/>
              <a:cxnLst/>
              <a:rect l="l" t="t" r="r" b="b"/>
              <a:pathLst>
                <a:path w="1322" h="1113" extrusionOk="0">
                  <a:moveTo>
                    <a:pt x="186" y="0"/>
                  </a:moveTo>
                  <a:lnTo>
                    <a:pt x="186" y="927"/>
                  </a:lnTo>
                  <a:cubicBezTo>
                    <a:pt x="186" y="1043"/>
                    <a:pt x="116" y="1113"/>
                    <a:pt x="1" y="1113"/>
                  </a:cubicBezTo>
                  <a:lnTo>
                    <a:pt x="1136" y="1113"/>
                  </a:lnTo>
                  <a:cubicBezTo>
                    <a:pt x="1252" y="1113"/>
                    <a:pt x="1322" y="1043"/>
                    <a:pt x="1322" y="927"/>
                  </a:cubicBezTo>
                  <a:lnTo>
                    <a:pt x="132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7" name="Google Shape;3067;p57"/>
          <p:cNvGrpSpPr/>
          <p:nvPr/>
        </p:nvGrpSpPr>
        <p:grpSpPr>
          <a:xfrm>
            <a:off x="3937288" y="2735825"/>
            <a:ext cx="507000" cy="386475"/>
            <a:chOff x="3937288" y="2735825"/>
            <a:chExt cx="507000" cy="386475"/>
          </a:xfrm>
        </p:grpSpPr>
        <p:sp>
          <p:nvSpPr>
            <p:cNvPr id="3068" name="Google Shape;3068;p57"/>
            <p:cNvSpPr/>
            <p:nvPr/>
          </p:nvSpPr>
          <p:spPr>
            <a:xfrm>
              <a:off x="4047388" y="2995975"/>
              <a:ext cx="61425" cy="70700"/>
            </a:xfrm>
            <a:custGeom>
              <a:avLst/>
              <a:gdLst/>
              <a:ahLst/>
              <a:cxnLst/>
              <a:rect l="l" t="t" r="r" b="b"/>
              <a:pathLst>
                <a:path w="2457" h="2828" extrusionOk="0">
                  <a:moveTo>
                    <a:pt x="2457" y="0"/>
                  </a:moveTo>
                  <a:lnTo>
                    <a:pt x="0" y="580"/>
                  </a:lnTo>
                  <a:lnTo>
                    <a:pt x="0" y="1715"/>
                  </a:lnTo>
                  <a:lnTo>
                    <a:pt x="2318" y="2828"/>
                  </a:lnTo>
                  <a:lnTo>
                    <a:pt x="24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4090263" y="3000600"/>
              <a:ext cx="28400" cy="45225"/>
            </a:xfrm>
            <a:custGeom>
              <a:avLst/>
              <a:gdLst/>
              <a:ahLst/>
              <a:cxnLst/>
              <a:rect l="l" t="t" r="r" b="b"/>
              <a:pathLst>
                <a:path w="1136" h="1809" extrusionOk="0">
                  <a:moveTo>
                    <a:pt x="487" y="1"/>
                  </a:moveTo>
                  <a:lnTo>
                    <a:pt x="0" y="395"/>
                  </a:lnTo>
                  <a:lnTo>
                    <a:pt x="0" y="1530"/>
                  </a:lnTo>
                  <a:lnTo>
                    <a:pt x="811" y="1808"/>
                  </a:lnTo>
                  <a:lnTo>
                    <a:pt x="1136" y="1530"/>
                  </a:lnTo>
                  <a:lnTo>
                    <a:pt x="1136" y="395"/>
                  </a:lnTo>
                  <a:lnTo>
                    <a:pt x="48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4213088" y="2865900"/>
              <a:ext cx="118200" cy="58650"/>
            </a:xfrm>
            <a:custGeom>
              <a:avLst/>
              <a:gdLst/>
              <a:ahLst/>
              <a:cxnLst/>
              <a:rect l="l" t="t" r="r" b="b"/>
              <a:pathLst>
                <a:path w="4728" h="2346" extrusionOk="0">
                  <a:moveTo>
                    <a:pt x="4084" y="0"/>
                  </a:moveTo>
                  <a:cubicBezTo>
                    <a:pt x="3637" y="0"/>
                    <a:pt x="3196" y="100"/>
                    <a:pt x="2781" y="290"/>
                  </a:cubicBezTo>
                  <a:lnTo>
                    <a:pt x="1367" y="962"/>
                  </a:lnTo>
                  <a:cubicBezTo>
                    <a:pt x="834" y="1217"/>
                    <a:pt x="371" y="1611"/>
                    <a:pt x="46" y="2144"/>
                  </a:cubicBezTo>
                  <a:cubicBezTo>
                    <a:pt x="0" y="2214"/>
                    <a:pt x="46" y="2306"/>
                    <a:pt x="139" y="2306"/>
                  </a:cubicBezTo>
                  <a:cubicBezTo>
                    <a:pt x="308" y="2332"/>
                    <a:pt x="477" y="2346"/>
                    <a:pt x="645" y="2346"/>
                  </a:cubicBezTo>
                  <a:cubicBezTo>
                    <a:pt x="1076" y="2346"/>
                    <a:pt x="1500" y="2258"/>
                    <a:pt x="1901" y="2075"/>
                  </a:cubicBezTo>
                  <a:lnTo>
                    <a:pt x="3291" y="1403"/>
                  </a:lnTo>
                  <a:cubicBezTo>
                    <a:pt x="3847" y="1148"/>
                    <a:pt x="4311" y="731"/>
                    <a:pt x="4635" y="221"/>
                  </a:cubicBezTo>
                  <a:lnTo>
                    <a:pt x="4728" y="82"/>
                  </a:lnTo>
                  <a:lnTo>
                    <a:pt x="4542" y="35"/>
                  </a:lnTo>
                  <a:cubicBezTo>
                    <a:pt x="4389" y="12"/>
                    <a:pt x="4236" y="0"/>
                    <a:pt x="4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4331263" y="2867125"/>
              <a:ext cx="112425" cy="66525"/>
            </a:xfrm>
            <a:custGeom>
              <a:avLst/>
              <a:gdLst/>
              <a:ahLst/>
              <a:cxnLst/>
              <a:rect l="l" t="t" r="r" b="b"/>
              <a:pathLst>
                <a:path w="4497" h="2661" extrusionOk="0">
                  <a:moveTo>
                    <a:pt x="389" y="1"/>
                  </a:moveTo>
                  <a:cubicBezTo>
                    <a:pt x="314" y="1"/>
                    <a:pt x="238" y="4"/>
                    <a:pt x="163" y="9"/>
                  </a:cubicBezTo>
                  <a:lnTo>
                    <a:pt x="1" y="9"/>
                  </a:lnTo>
                  <a:lnTo>
                    <a:pt x="70" y="172"/>
                  </a:lnTo>
                  <a:cubicBezTo>
                    <a:pt x="325" y="705"/>
                    <a:pt x="766" y="1168"/>
                    <a:pt x="1276" y="1469"/>
                  </a:cubicBezTo>
                  <a:lnTo>
                    <a:pt x="2620" y="2257"/>
                  </a:lnTo>
                  <a:cubicBezTo>
                    <a:pt x="3086" y="2521"/>
                    <a:pt x="3605" y="2660"/>
                    <a:pt x="4130" y="2660"/>
                  </a:cubicBezTo>
                  <a:cubicBezTo>
                    <a:pt x="4206" y="2660"/>
                    <a:pt x="4282" y="2657"/>
                    <a:pt x="4358" y="2651"/>
                  </a:cubicBezTo>
                  <a:cubicBezTo>
                    <a:pt x="4451" y="2651"/>
                    <a:pt x="4497" y="2559"/>
                    <a:pt x="4474" y="2489"/>
                  </a:cubicBezTo>
                  <a:cubicBezTo>
                    <a:pt x="4196" y="1956"/>
                    <a:pt x="3778" y="1493"/>
                    <a:pt x="3245" y="1191"/>
                  </a:cubicBezTo>
                  <a:lnTo>
                    <a:pt x="1901" y="427"/>
                  </a:lnTo>
                  <a:cubicBezTo>
                    <a:pt x="1435" y="143"/>
                    <a:pt x="915" y="1"/>
                    <a:pt x="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4313313" y="2738725"/>
              <a:ext cx="30725" cy="129225"/>
            </a:xfrm>
            <a:custGeom>
              <a:avLst/>
              <a:gdLst/>
              <a:ahLst/>
              <a:cxnLst/>
              <a:rect l="l" t="t" r="r" b="b"/>
              <a:pathLst>
                <a:path w="1229" h="5169" extrusionOk="0">
                  <a:moveTo>
                    <a:pt x="603" y="1"/>
                  </a:moveTo>
                  <a:cubicBezTo>
                    <a:pt x="568" y="1"/>
                    <a:pt x="533" y="24"/>
                    <a:pt x="510" y="70"/>
                  </a:cubicBezTo>
                  <a:cubicBezTo>
                    <a:pt x="163" y="557"/>
                    <a:pt x="0" y="1159"/>
                    <a:pt x="0" y="1762"/>
                  </a:cubicBezTo>
                  <a:lnTo>
                    <a:pt x="0" y="3315"/>
                  </a:lnTo>
                  <a:cubicBezTo>
                    <a:pt x="0" y="3917"/>
                    <a:pt x="163" y="4520"/>
                    <a:pt x="510" y="5006"/>
                  </a:cubicBezTo>
                  <a:lnTo>
                    <a:pt x="603" y="5169"/>
                  </a:lnTo>
                  <a:lnTo>
                    <a:pt x="696" y="5006"/>
                  </a:lnTo>
                  <a:cubicBezTo>
                    <a:pt x="1043" y="4520"/>
                    <a:pt x="1229" y="3917"/>
                    <a:pt x="1229" y="3315"/>
                  </a:cubicBezTo>
                  <a:lnTo>
                    <a:pt x="1229" y="1762"/>
                  </a:lnTo>
                  <a:cubicBezTo>
                    <a:pt x="1229" y="1159"/>
                    <a:pt x="1043" y="557"/>
                    <a:pt x="696" y="70"/>
                  </a:cubicBezTo>
                  <a:cubicBezTo>
                    <a:pt x="673" y="24"/>
                    <a:pt x="638" y="1"/>
                    <a:pt x="6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4305188" y="2865600"/>
              <a:ext cx="46975" cy="210925"/>
            </a:xfrm>
            <a:custGeom>
              <a:avLst/>
              <a:gdLst/>
              <a:ahLst/>
              <a:cxnLst/>
              <a:rect l="l" t="t" r="r" b="b"/>
              <a:pathLst>
                <a:path w="1879" h="8437" extrusionOk="0">
                  <a:moveTo>
                    <a:pt x="580" y="1"/>
                  </a:moveTo>
                  <a:lnTo>
                    <a:pt x="1" y="8066"/>
                  </a:lnTo>
                  <a:lnTo>
                    <a:pt x="1021" y="8437"/>
                  </a:lnTo>
                  <a:lnTo>
                    <a:pt x="1878" y="8066"/>
                  </a:lnTo>
                  <a:lnTo>
                    <a:pt x="13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4309263" y="2848325"/>
              <a:ext cx="44625" cy="38175"/>
            </a:xfrm>
            <a:custGeom>
              <a:avLst/>
              <a:gdLst/>
              <a:ahLst/>
              <a:cxnLst/>
              <a:rect l="l" t="t" r="r" b="b"/>
              <a:pathLst>
                <a:path w="1785" h="1527" extrusionOk="0">
                  <a:moveTo>
                    <a:pt x="772" y="1"/>
                  </a:moveTo>
                  <a:cubicBezTo>
                    <a:pt x="382" y="1"/>
                    <a:pt x="0" y="307"/>
                    <a:pt x="0" y="761"/>
                  </a:cubicBezTo>
                  <a:cubicBezTo>
                    <a:pt x="0" y="1179"/>
                    <a:pt x="348" y="1526"/>
                    <a:pt x="765" y="1526"/>
                  </a:cubicBezTo>
                  <a:cubicBezTo>
                    <a:pt x="1437" y="1526"/>
                    <a:pt x="1785" y="715"/>
                    <a:pt x="1298" y="228"/>
                  </a:cubicBezTo>
                  <a:cubicBezTo>
                    <a:pt x="1148" y="71"/>
                    <a:pt x="959" y="1"/>
                    <a:pt x="7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4006238" y="3038850"/>
              <a:ext cx="126900" cy="64325"/>
            </a:xfrm>
            <a:custGeom>
              <a:avLst/>
              <a:gdLst/>
              <a:ahLst/>
              <a:cxnLst/>
              <a:rect l="l" t="t" r="r" b="b"/>
              <a:pathLst>
                <a:path w="5076" h="2573" extrusionOk="0">
                  <a:moveTo>
                    <a:pt x="580" y="0"/>
                  </a:moveTo>
                  <a:cubicBezTo>
                    <a:pt x="256" y="0"/>
                    <a:pt x="1" y="255"/>
                    <a:pt x="1" y="580"/>
                  </a:cubicBezTo>
                  <a:lnTo>
                    <a:pt x="1" y="2202"/>
                  </a:lnTo>
                  <a:lnTo>
                    <a:pt x="5076" y="2573"/>
                  </a:lnTo>
                  <a:lnTo>
                    <a:pt x="5076" y="580"/>
                  </a:lnTo>
                  <a:cubicBezTo>
                    <a:pt x="5076" y="255"/>
                    <a:pt x="4798" y="0"/>
                    <a:pt x="4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4116913" y="3038275"/>
              <a:ext cx="42900" cy="64900"/>
            </a:xfrm>
            <a:custGeom>
              <a:avLst/>
              <a:gdLst/>
              <a:ahLst/>
              <a:cxnLst/>
              <a:rect l="l" t="t" r="r" b="b"/>
              <a:pathLst>
                <a:path w="1716" h="2596" extrusionOk="0">
                  <a:moveTo>
                    <a:pt x="0" y="0"/>
                  </a:moveTo>
                  <a:cubicBezTo>
                    <a:pt x="325" y="0"/>
                    <a:pt x="579" y="255"/>
                    <a:pt x="579" y="579"/>
                  </a:cubicBezTo>
                  <a:lnTo>
                    <a:pt x="579" y="2225"/>
                  </a:lnTo>
                  <a:lnTo>
                    <a:pt x="1205" y="2596"/>
                  </a:lnTo>
                  <a:lnTo>
                    <a:pt x="1715" y="2225"/>
                  </a:lnTo>
                  <a:lnTo>
                    <a:pt x="1715" y="579"/>
                  </a:lnTo>
                  <a:cubicBezTo>
                    <a:pt x="1715" y="255"/>
                    <a:pt x="1460"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3937288" y="2736400"/>
              <a:ext cx="237000" cy="264225"/>
            </a:xfrm>
            <a:custGeom>
              <a:avLst/>
              <a:gdLst/>
              <a:ahLst/>
              <a:cxnLst/>
              <a:rect l="l" t="t" r="r" b="b"/>
              <a:pathLst>
                <a:path w="9480" h="10569" extrusionOk="0">
                  <a:moveTo>
                    <a:pt x="5262" y="1"/>
                  </a:moveTo>
                  <a:cubicBezTo>
                    <a:pt x="1183" y="534"/>
                    <a:pt x="1" y="5887"/>
                    <a:pt x="3500" y="8089"/>
                  </a:cubicBezTo>
                  <a:cubicBezTo>
                    <a:pt x="3825" y="8298"/>
                    <a:pt x="4033" y="8668"/>
                    <a:pt x="4033" y="9062"/>
                  </a:cubicBezTo>
                  <a:lnTo>
                    <a:pt x="4033" y="9827"/>
                  </a:lnTo>
                  <a:lnTo>
                    <a:pt x="6884" y="10569"/>
                  </a:lnTo>
                  <a:lnTo>
                    <a:pt x="6884" y="9062"/>
                  </a:lnTo>
                  <a:cubicBezTo>
                    <a:pt x="6884" y="8668"/>
                    <a:pt x="7092" y="8298"/>
                    <a:pt x="7417" y="8089"/>
                  </a:cubicBezTo>
                  <a:cubicBezTo>
                    <a:pt x="8691" y="7278"/>
                    <a:pt x="9479" y="5887"/>
                    <a:pt x="9479" y="4358"/>
                  </a:cubicBezTo>
                  <a:cubicBezTo>
                    <a:pt x="9479" y="1948"/>
                    <a:pt x="8645" y="650"/>
                    <a:pt x="5887" y="24"/>
                  </a:cubicBezTo>
                  <a:lnTo>
                    <a:pt x="5887" y="47"/>
                  </a:lnTo>
                  <a:cubicBezTo>
                    <a:pt x="5679" y="1"/>
                    <a:pt x="5470" y="1"/>
                    <a:pt x="5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4068813" y="2735825"/>
              <a:ext cx="131550" cy="265375"/>
            </a:xfrm>
            <a:custGeom>
              <a:avLst/>
              <a:gdLst/>
              <a:ahLst/>
              <a:cxnLst/>
              <a:rect l="l" t="t" r="r" b="b"/>
              <a:pathLst>
                <a:path w="5262" h="10615" extrusionOk="0">
                  <a:moveTo>
                    <a:pt x="580" y="1"/>
                  </a:moveTo>
                  <a:cubicBezTo>
                    <a:pt x="394" y="1"/>
                    <a:pt x="209" y="1"/>
                    <a:pt x="1" y="24"/>
                  </a:cubicBezTo>
                  <a:cubicBezTo>
                    <a:pt x="4103" y="557"/>
                    <a:pt x="5261" y="5910"/>
                    <a:pt x="1785" y="8112"/>
                  </a:cubicBezTo>
                  <a:cubicBezTo>
                    <a:pt x="1437" y="8321"/>
                    <a:pt x="1252" y="8691"/>
                    <a:pt x="1229" y="9085"/>
                  </a:cubicBezTo>
                  <a:lnTo>
                    <a:pt x="1229" y="9850"/>
                  </a:lnTo>
                  <a:lnTo>
                    <a:pt x="1947" y="10615"/>
                  </a:lnTo>
                  <a:lnTo>
                    <a:pt x="2364" y="9850"/>
                  </a:lnTo>
                  <a:lnTo>
                    <a:pt x="2364" y="9085"/>
                  </a:lnTo>
                  <a:cubicBezTo>
                    <a:pt x="2388" y="8691"/>
                    <a:pt x="2573" y="8321"/>
                    <a:pt x="2921" y="8112"/>
                  </a:cubicBezTo>
                  <a:cubicBezTo>
                    <a:pt x="4195" y="7301"/>
                    <a:pt x="4960" y="5910"/>
                    <a:pt x="4960" y="4381"/>
                  </a:cubicBezTo>
                  <a:lnTo>
                    <a:pt x="4983" y="4381"/>
                  </a:lnTo>
                  <a:cubicBezTo>
                    <a:pt x="4983" y="1971"/>
                    <a:pt x="3013"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4276813" y="3067225"/>
              <a:ext cx="77650" cy="41175"/>
            </a:xfrm>
            <a:custGeom>
              <a:avLst/>
              <a:gdLst/>
              <a:ahLst/>
              <a:cxnLst/>
              <a:rect l="l" t="t" r="r" b="b"/>
              <a:pathLst>
                <a:path w="3106" h="1647" extrusionOk="0">
                  <a:moveTo>
                    <a:pt x="371" y="1"/>
                  </a:moveTo>
                  <a:cubicBezTo>
                    <a:pt x="163" y="1"/>
                    <a:pt x="0" y="163"/>
                    <a:pt x="0" y="372"/>
                  </a:cubicBezTo>
                  <a:lnTo>
                    <a:pt x="0" y="1067"/>
                  </a:lnTo>
                  <a:lnTo>
                    <a:pt x="2063" y="1646"/>
                  </a:lnTo>
                  <a:lnTo>
                    <a:pt x="3106" y="1067"/>
                  </a:lnTo>
                  <a:lnTo>
                    <a:pt x="3106" y="372"/>
                  </a:lnTo>
                  <a:cubicBezTo>
                    <a:pt x="3106" y="163"/>
                    <a:pt x="2944" y="1"/>
                    <a:pt x="27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4342288" y="3067225"/>
              <a:ext cx="37675" cy="35950"/>
            </a:xfrm>
            <a:custGeom>
              <a:avLst/>
              <a:gdLst/>
              <a:ahLst/>
              <a:cxnLst/>
              <a:rect l="l" t="t" r="r" b="b"/>
              <a:pathLst>
                <a:path w="1507" h="1438" extrusionOk="0">
                  <a:moveTo>
                    <a:pt x="0" y="1"/>
                  </a:moveTo>
                  <a:cubicBezTo>
                    <a:pt x="209" y="1"/>
                    <a:pt x="371" y="163"/>
                    <a:pt x="371" y="372"/>
                  </a:cubicBezTo>
                  <a:lnTo>
                    <a:pt x="371" y="1067"/>
                  </a:lnTo>
                  <a:lnTo>
                    <a:pt x="1043" y="1438"/>
                  </a:lnTo>
                  <a:lnTo>
                    <a:pt x="1507" y="1067"/>
                  </a:lnTo>
                  <a:lnTo>
                    <a:pt x="1507" y="372"/>
                  </a:lnTo>
                  <a:cubicBezTo>
                    <a:pt x="1507" y="163"/>
                    <a:pt x="1344"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4018988" y="2871975"/>
              <a:ext cx="64325" cy="38850"/>
            </a:xfrm>
            <a:custGeom>
              <a:avLst/>
              <a:gdLst/>
              <a:ahLst/>
              <a:cxnLst/>
              <a:rect l="l" t="t" r="r" b="b"/>
              <a:pathLst>
                <a:path w="2573" h="1554" extrusionOk="0">
                  <a:moveTo>
                    <a:pt x="186" y="1"/>
                  </a:moveTo>
                  <a:cubicBezTo>
                    <a:pt x="93" y="1"/>
                    <a:pt x="0" y="94"/>
                    <a:pt x="0" y="186"/>
                  </a:cubicBezTo>
                  <a:cubicBezTo>
                    <a:pt x="0" y="951"/>
                    <a:pt x="626" y="1554"/>
                    <a:pt x="1368" y="1554"/>
                  </a:cubicBezTo>
                  <a:lnTo>
                    <a:pt x="2573" y="1554"/>
                  </a:lnTo>
                  <a:lnTo>
                    <a:pt x="2573" y="1368"/>
                  </a:lnTo>
                  <a:cubicBezTo>
                    <a:pt x="2573" y="603"/>
                    <a:pt x="197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4083288" y="2871975"/>
              <a:ext cx="64350" cy="38850"/>
            </a:xfrm>
            <a:custGeom>
              <a:avLst/>
              <a:gdLst/>
              <a:ahLst/>
              <a:cxnLst/>
              <a:rect l="l" t="t" r="r" b="b"/>
              <a:pathLst>
                <a:path w="2574" h="1554" extrusionOk="0">
                  <a:moveTo>
                    <a:pt x="1368" y="1"/>
                  </a:moveTo>
                  <a:cubicBezTo>
                    <a:pt x="603" y="1"/>
                    <a:pt x="1" y="603"/>
                    <a:pt x="1" y="1368"/>
                  </a:cubicBezTo>
                  <a:lnTo>
                    <a:pt x="1" y="1554"/>
                  </a:lnTo>
                  <a:lnTo>
                    <a:pt x="1206" y="1554"/>
                  </a:lnTo>
                  <a:cubicBezTo>
                    <a:pt x="1971" y="1554"/>
                    <a:pt x="2573" y="951"/>
                    <a:pt x="2573" y="186"/>
                  </a:cubicBezTo>
                  <a:cubicBezTo>
                    <a:pt x="2573" y="94"/>
                    <a:pt x="2481" y="1"/>
                    <a:pt x="2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4033463" y="2804775"/>
              <a:ext cx="52750" cy="38850"/>
            </a:xfrm>
            <a:custGeom>
              <a:avLst/>
              <a:gdLst/>
              <a:ahLst/>
              <a:cxnLst/>
              <a:rect l="l" t="t" r="r" b="b"/>
              <a:pathLst>
                <a:path w="2110" h="1554" extrusionOk="0">
                  <a:moveTo>
                    <a:pt x="186" y="1"/>
                  </a:moveTo>
                  <a:cubicBezTo>
                    <a:pt x="70" y="1"/>
                    <a:pt x="1" y="93"/>
                    <a:pt x="1" y="186"/>
                  </a:cubicBezTo>
                  <a:cubicBezTo>
                    <a:pt x="1" y="951"/>
                    <a:pt x="603" y="1553"/>
                    <a:pt x="1368" y="1553"/>
                  </a:cubicBezTo>
                  <a:lnTo>
                    <a:pt x="1994" y="1553"/>
                  </a:lnTo>
                  <a:lnTo>
                    <a:pt x="2110" y="1461"/>
                  </a:lnTo>
                  <a:lnTo>
                    <a:pt x="1994" y="1368"/>
                  </a:lnTo>
                  <a:cubicBezTo>
                    <a:pt x="1994" y="603"/>
                    <a:pt x="1391" y="1"/>
                    <a:pt x="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4083288" y="2804775"/>
              <a:ext cx="49850" cy="38850"/>
            </a:xfrm>
            <a:custGeom>
              <a:avLst/>
              <a:gdLst/>
              <a:ahLst/>
              <a:cxnLst/>
              <a:rect l="l" t="t" r="r" b="b"/>
              <a:pathLst>
                <a:path w="1994" h="1554" extrusionOk="0">
                  <a:moveTo>
                    <a:pt x="1368" y="1"/>
                  </a:moveTo>
                  <a:cubicBezTo>
                    <a:pt x="603" y="1"/>
                    <a:pt x="1" y="603"/>
                    <a:pt x="1" y="1368"/>
                  </a:cubicBezTo>
                  <a:lnTo>
                    <a:pt x="1" y="1553"/>
                  </a:lnTo>
                  <a:lnTo>
                    <a:pt x="650" y="1553"/>
                  </a:lnTo>
                  <a:cubicBezTo>
                    <a:pt x="1391" y="1553"/>
                    <a:pt x="1994" y="951"/>
                    <a:pt x="1994" y="186"/>
                  </a:cubicBezTo>
                  <a:cubicBezTo>
                    <a:pt x="1994" y="93"/>
                    <a:pt x="1924" y="1"/>
                    <a:pt x="18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4075763" y="2843600"/>
              <a:ext cx="14500" cy="145450"/>
            </a:xfrm>
            <a:custGeom>
              <a:avLst/>
              <a:gdLst/>
              <a:ahLst/>
              <a:cxnLst/>
              <a:rect l="l" t="t" r="r" b="b"/>
              <a:pathLst>
                <a:path w="580" h="5818" extrusionOk="0">
                  <a:moveTo>
                    <a:pt x="1" y="0"/>
                  </a:moveTo>
                  <a:lnTo>
                    <a:pt x="1" y="5516"/>
                  </a:lnTo>
                  <a:cubicBezTo>
                    <a:pt x="1" y="5678"/>
                    <a:pt x="140" y="5817"/>
                    <a:pt x="302" y="5817"/>
                  </a:cubicBezTo>
                  <a:cubicBezTo>
                    <a:pt x="464" y="5817"/>
                    <a:pt x="580" y="5678"/>
                    <a:pt x="580" y="5516"/>
                  </a:cubicBezTo>
                  <a:lnTo>
                    <a:pt x="5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4022063" y="2981825"/>
              <a:ext cx="95850" cy="28900"/>
            </a:xfrm>
            <a:custGeom>
              <a:avLst/>
              <a:gdLst/>
              <a:ahLst/>
              <a:cxnLst/>
              <a:rect l="l" t="t" r="r" b="b"/>
              <a:pathLst>
                <a:path w="3834" h="1156" extrusionOk="0">
                  <a:moveTo>
                    <a:pt x="552" y="0"/>
                  </a:moveTo>
                  <a:cubicBezTo>
                    <a:pt x="0" y="0"/>
                    <a:pt x="0" y="1155"/>
                    <a:pt x="552" y="1155"/>
                  </a:cubicBezTo>
                  <a:cubicBezTo>
                    <a:pt x="581" y="1155"/>
                    <a:pt x="611" y="1152"/>
                    <a:pt x="642" y="1146"/>
                  </a:cubicBezTo>
                  <a:lnTo>
                    <a:pt x="3192" y="1146"/>
                  </a:lnTo>
                  <a:cubicBezTo>
                    <a:pt x="3223" y="1152"/>
                    <a:pt x="3253" y="1155"/>
                    <a:pt x="3282" y="1155"/>
                  </a:cubicBezTo>
                  <a:cubicBezTo>
                    <a:pt x="3833" y="1155"/>
                    <a:pt x="3833" y="0"/>
                    <a:pt x="3282" y="0"/>
                  </a:cubicBezTo>
                  <a:cubicBezTo>
                    <a:pt x="3253" y="0"/>
                    <a:pt x="3223" y="4"/>
                    <a:pt x="3192" y="10"/>
                  </a:cubicBezTo>
                  <a:lnTo>
                    <a:pt x="642" y="10"/>
                  </a:lnTo>
                  <a:cubicBezTo>
                    <a:pt x="611" y="4"/>
                    <a:pt x="581" y="0"/>
                    <a:pt x="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4099513" y="2981825"/>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lnTo>
                    <a:pt x="175" y="10"/>
                  </a:lnTo>
                  <a:cubicBezTo>
                    <a:pt x="615" y="115"/>
                    <a:pt x="615" y="1041"/>
                    <a:pt x="175" y="1146"/>
                  </a:cubicBezTo>
                  <a:lnTo>
                    <a:pt x="1136" y="1146"/>
                  </a:lnTo>
                  <a:cubicBezTo>
                    <a:pt x="1457" y="1146"/>
                    <a:pt x="1710" y="897"/>
                    <a:pt x="1716" y="578"/>
                  </a:cubicBezTo>
                  <a:lnTo>
                    <a:pt x="1716" y="578"/>
                  </a:lnTo>
                  <a:cubicBezTo>
                    <a:pt x="1716" y="582"/>
                    <a:pt x="1716" y="586"/>
                    <a:pt x="1716" y="590"/>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3973788" y="3093875"/>
              <a:ext cx="443825" cy="28425"/>
            </a:xfrm>
            <a:custGeom>
              <a:avLst/>
              <a:gdLst/>
              <a:ahLst/>
              <a:cxnLst/>
              <a:rect l="l" t="t" r="r" b="b"/>
              <a:pathLst>
                <a:path w="17753" h="1137" extrusionOk="0">
                  <a:moveTo>
                    <a:pt x="186" y="1"/>
                  </a:moveTo>
                  <a:cubicBezTo>
                    <a:pt x="70" y="1"/>
                    <a:pt x="1" y="70"/>
                    <a:pt x="1" y="186"/>
                  </a:cubicBezTo>
                  <a:lnTo>
                    <a:pt x="1" y="951"/>
                  </a:lnTo>
                  <a:cubicBezTo>
                    <a:pt x="1" y="1044"/>
                    <a:pt x="70" y="1136"/>
                    <a:pt x="186" y="1136"/>
                  </a:cubicBezTo>
                  <a:lnTo>
                    <a:pt x="17568" y="1136"/>
                  </a:lnTo>
                  <a:cubicBezTo>
                    <a:pt x="17660" y="1136"/>
                    <a:pt x="17753" y="1044"/>
                    <a:pt x="17753" y="951"/>
                  </a:cubicBezTo>
                  <a:lnTo>
                    <a:pt x="17753" y="186"/>
                  </a:lnTo>
                  <a:cubicBezTo>
                    <a:pt x="17753" y="70"/>
                    <a:pt x="17660" y="1"/>
                    <a:pt x="17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4411238" y="3093875"/>
              <a:ext cx="33050" cy="28425"/>
            </a:xfrm>
            <a:custGeom>
              <a:avLst/>
              <a:gdLst/>
              <a:ahLst/>
              <a:cxnLst/>
              <a:rect l="l" t="t" r="r" b="b"/>
              <a:pathLst>
                <a:path w="1322" h="1137" extrusionOk="0">
                  <a:moveTo>
                    <a:pt x="0" y="1"/>
                  </a:moveTo>
                  <a:cubicBezTo>
                    <a:pt x="93" y="1"/>
                    <a:pt x="185" y="70"/>
                    <a:pt x="185" y="186"/>
                  </a:cubicBezTo>
                  <a:lnTo>
                    <a:pt x="185" y="951"/>
                  </a:lnTo>
                  <a:cubicBezTo>
                    <a:pt x="185" y="1044"/>
                    <a:pt x="93" y="1136"/>
                    <a:pt x="0" y="1136"/>
                  </a:cubicBezTo>
                  <a:lnTo>
                    <a:pt x="1136" y="1136"/>
                  </a:lnTo>
                  <a:cubicBezTo>
                    <a:pt x="1228" y="1136"/>
                    <a:pt x="1321" y="1044"/>
                    <a:pt x="1321" y="951"/>
                  </a:cubicBezTo>
                  <a:lnTo>
                    <a:pt x="1321" y="186"/>
                  </a:lnTo>
                  <a:cubicBezTo>
                    <a:pt x="1321" y="70"/>
                    <a:pt x="1228"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57"/>
          <p:cNvGrpSpPr/>
          <p:nvPr/>
        </p:nvGrpSpPr>
        <p:grpSpPr>
          <a:xfrm>
            <a:off x="5449463" y="2723925"/>
            <a:ext cx="472225" cy="410350"/>
            <a:chOff x="5449463" y="2723925"/>
            <a:chExt cx="472225" cy="410350"/>
          </a:xfrm>
        </p:grpSpPr>
        <p:sp>
          <p:nvSpPr>
            <p:cNvPr id="3091" name="Google Shape;3091;p57"/>
            <p:cNvSpPr/>
            <p:nvPr/>
          </p:nvSpPr>
          <p:spPr>
            <a:xfrm>
              <a:off x="5605338" y="2799200"/>
              <a:ext cx="39400" cy="38625"/>
            </a:xfrm>
            <a:custGeom>
              <a:avLst/>
              <a:gdLst/>
              <a:ahLst/>
              <a:cxnLst/>
              <a:rect l="l" t="t" r="r" b="b"/>
              <a:pathLst>
                <a:path w="1576" h="1545" extrusionOk="0">
                  <a:moveTo>
                    <a:pt x="1269" y="0"/>
                  </a:moveTo>
                  <a:cubicBezTo>
                    <a:pt x="1247" y="0"/>
                    <a:pt x="1225" y="5"/>
                    <a:pt x="1205" y="15"/>
                  </a:cubicBezTo>
                  <a:lnTo>
                    <a:pt x="116" y="525"/>
                  </a:lnTo>
                  <a:cubicBezTo>
                    <a:pt x="23" y="571"/>
                    <a:pt x="0" y="687"/>
                    <a:pt x="70" y="780"/>
                  </a:cubicBezTo>
                  <a:lnTo>
                    <a:pt x="719" y="1545"/>
                  </a:lnTo>
                  <a:lnTo>
                    <a:pt x="1344" y="1545"/>
                  </a:lnTo>
                  <a:lnTo>
                    <a:pt x="1576" y="1127"/>
                  </a:lnTo>
                  <a:lnTo>
                    <a:pt x="1437" y="154"/>
                  </a:lnTo>
                  <a:cubicBezTo>
                    <a:pt x="1437" y="63"/>
                    <a:pt x="1351" y="0"/>
                    <a:pt x="1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5598388" y="2826800"/>
              <a:ext cx="125725" cy="118300"/>
            </a:xfrm>
            <a:custGeom>
              <a:avLst/>
              <a:gdLst/>
              <a:ahLst/>
              <a:cxnLst/>
              <a:rect l="l" t="t" r="r" b="b"/>
              <a:pathLst>
                <a:path w="5029" h="4732" extrusionOk="0">
                  <a:moveTo>
                    <a:pt x="1970" y="0"/>
                  </a:moveTo>
                  <a:lnTo>
                    <a:pt x="1900" y="23"/>
                  </a:lnTo>
                  <a:lnTo>
                    <a:pt x="1020" y="417"/>
                  </a:lnTo>
                  <a:cubicBezTo>
                    <a:pt x="348" y="742"/>
                    <a:pt x="0" y="1507"/>
                    <a:pt x="209" y="2225"/>
                  </a:cubicBezTo>
                  <a:lnTo>
                    <a:pt x="742" y="4125"/>
                  </a:lnTo>
                  <a:cubicBezTo>
                    <a:pt x="847" y="4496"/>
                    <a:pt x="1195" y="4732"/>
                    <a:pt x="1559" y="4732"/>
                  </a:cubicBezTo>
                  <a:cubicBezTo>
                    <a:pt x="1673" y="4732"/>
                    <a:pt x="1789" y="4708"/>
                    <a:pt x="1900" y="4658"/>
                  </a:cubicBezTo>
                  <a:lnTo>
                    <a:pt x="1947" y="4658"/>
                  </a:lnTo>
                  <a:cubicBezTo>
                    <a:pt x="1947" y="4658"/>
                    <a:pt x="5029" y="2990"/>
                    <a:pt x="4728" y="2573"/>
                  </a:cubicBezTo>
                  <a:lnTo>
                    <a:pt x="3708" y="1020"/>
                  </a:lnTo>
                  <a:cubicBezTo>
                    <a:pt x="3291" y="441"/>
                    <a:pt x="2665" y="70"/>
                    <a:pt x="1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5623863" y="2823875"/>
              <a:ext cx="103750" cy="121125"/>
            </a:xfrm>
            <a:custGeom>
              <a:avLst/>
              <a:gdLst/>
              <a:ahLst/>
              <a:cxnLst/>
              <a:rect l="l" t="t" r="r" b="b"/>
              <a:pathLst>
                <a:path w="4150" h="4845" extrusionOk="0">
                  <a:moveTo>
                    <a:pt x="1512" y="0"/>
                  </a:moveTo>
                  <a:cubicBezTo>
                    <a:pt x="1317" y="0"/>
                    <a:pt x="1118" y="38"/>
                    <a:pt x="928" y="117"/>
                  </a:cubicBezTo>
                  <a:cubicBezTo>
                    <a:pt x="1206" y="233"/>
                    <a:pt x="1461" y="418"/>
                    <a:pt x="1623" y="673"/>
                  </a:cubicBezTo>
                  <a:lnTo>
                    <a:pt x="2712" y="2296"/>
                  </a:lnTo>
                  <a:cubicBezTo>
                    <a:pt x="3013" y="2736"/>
                    <a:pt x="2851" y="3315"/>
                    <a:pt x="2388" y="3547"/>
                  </a:cubicBezTo>
                  <a:lnTo>
                    <a:pt x="1" y="4660"/>
                  </a:lnTo>
                  <a:cubicBezTo>
                    <a:pt x="142" y="4787"/>
                    <a:pt x="326" y="4845"/>
                    <a:pt x="516" y="4845"/>
                  </a:cubicBezTo>
                  <a:cubicBezTo>
                    <a:pt x="639" y="4845"/>
                    <a:pt x="764" y="4821"/>
                    <a:pt x="881" y="4775"/>
                  </a:cubicBezTo>
                  <a:lnTo>
                    <a:pt x="3523" y="3547"/>
                  </a:lnTo>
                  <a:cubicBezTo>
                    <a:pt x="3987" y="3339"/>
                    <a:pt x="4149" y="2736"/>
                    <a:pt x="3871" y="2319"/>
                  </a:cubicBezTo>
                  <a:lnTo>
                    <a:pt x="2759" y="673"/>
                  </a:lnTo>
                  <a:cubicBezTo>
                    <a:pt x="2476" y="242"/>
                    <a:pt x="2004" y="0"/>
                    <a:pt x="1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5674263" y="2830700"/>
              <a:ext cx="144300" cy="73175"/>
            </a:xfrm>
            <a:custGeom>
              <a:avLst/>
              <a:gdLst/>
              <a:ahLst/>
              <a:cxnLst/>
              <a:rect l="l" t="t" r="r" b="b"/>
              <a:pathLst>
                <a:path w="5772" h="2927" extrusionOk="0">
                  <a:moveTo>
                    <a:pt x="3014" y="1"/>
                  </a:moveTo>
                  <a:cubicBezTo>
                    <a:pt x="2962" y="1"/>
                    <a:pt x="2909" y="18"/>
                    <a:pt x="2875" y="53"/>
                  </a:cubicBezTo>
                  <a:lnTo>
                    <a:pt x="1" y="2926"/>
                  </a:lnTo>
                  <a:lnTo>
                    <a:pt x="1" y="2926"/>
                  </a:lnTo>
                  <a:lnTo>
                    <a:pt x="5772" y="2672"/>
                  </a:lnTo>
                  <a:lnTo>
                    <a:pt x="3153" y="53"/>
                  </a:lnTo>
                  <a:cubicBezTo>
                    <a:pt x="3118" y="18"/>
                    <a:pt x="3066" y="1"/>
                    <a:pt x="3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5715988" y="2830700"/>
              <a:ext cx="144300" cy="73175"/>
            </a:xfrm>
            <a:custGeom>
              <a:avLst/>
              <a:gdLst/>
              <a:ahLst/>
              <a:cxnLst/>
              <a:rect l="l" t="t" r="r" b="b"/>
              <a:pathLst>
                <a:path w="5772" h="2927" extrusionOk="0">
                  <a:moveTo>
                    <a:pt x="3005" y="1"/>
                  </a:moveTo>
                  <a:cubicBezTo>
                    <a:pt x="2955" y="1"/>
                    <a:pt x="2909" y="18"/>
                    <a:pt x="2874" y="53"/>
                  </a:cubicBezTo>
                  <a:lnTo>
                    <a:pt x="1" y="2926"/>
                  </a:lnTo>
                  <a:lnTo>
                    <a:pt x="1" y="2926"/>
                  </a:lnTo>
                  <a:lnTo>
                    <a:pt x="5771" y="2672"/>
                  </a:lnTo>
                  <a:lnTo>
                    <a:pt x="3152" y="53"/>
                  </a:lnTo>
                  <a:cubicBezTo>
                    <a:pt x="3106" y="18"/>
                    <a:pt x="3054" y="1"/>
                    <a:pt x="30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5757713" y="2843025"/>
              <a:ext cx="144275" cy="60850"/>
            </a:xfrm>
            <a:custGeom>
              <a:avLst/>
              <a:gdLst/>
              <a:ahLst/>
              <a:cxnLst/>
              <a:rect l="l" t="t" r="r" b="b"/>
              <a:pathLst>
                <a:path w="5771" h="2434" extrusionOk="0">
                  <a:moveTo>
                    <a:pt x="2434" y="0"/>
                  </a:moveTo>
                  <a:lnTo>
                    <a:pt x="0" y="2433"/>
                  </a:lnTo>
                  <a:lnTo>
                    <a:pt x="0" y="2433"/>
                  </a:lnTo>
                  <a:lnTo>
                    <a:pt x="5771" y="2179"/>
                  </a:lnTo>
                  <a:lnTo>
                    <a:pt x="24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5818538" y="2830700"/>
              <a:ext cx="83450" cy="66800"/>
            </a:xfrm>
            <a:custGeom>
              <a:avLst/>
              <a:gdLst/>
              <a:ahLst/>
              <a:cxnLst/>
              <a:rect l="l" t="t" r="r" b="b"/>
              <a:pathLst>
                <a:path w="3338" h="2672" extrusionOk="0">
                  <a:moveTo>
                    <a:pt x="571" y="1"/>
                  </a:moveTo>
                  <a:cubicBezTo>
                    <a:pt x="522" y="1"/>
                    <a:pt x="476" y="18"/>
                    <a:pt x="441" y="53"/>
                  </a:cubicBezTo>
                  <a:lnTo>
                    <a:pt x="1" y="493"/>
                  </a:lnTo>
                  <a:lnTo>
                    <a:pt x="2202" y="2672"/>
                  </a:lnTo>
                  <a:lnTo>
                    <a:pt x="3338" y="2672"/>
                  </a:lnTo>
                  <a:lnTo>
                    <a:pt x="719" y="53"/>
                  </a:lnTo>
                  <a:cubicBezTo>
                    <a:pt x="673" y="18"/>
                    <a:pt x="621"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5589688" y="2900375"/>
              <a:ext cx="290300" cy="205125"/>
            </a:xfrm>
            <a:custGeom>
              <a:avLst/>
              <a:gdLst/>
              <a:ahLst/>
              <a:cxnLst/>
              <a:rect l="l" t="t" r="r" b="b"/>
              <a:pathLst>
                <a:path w="11612" h="8205" extrusionOk="0">
                  <a:moveTo>
                    <a:pt x="4821" y="0"/>
                  </a:moveTo>
                  <a:lnTo>
                    <a:pt x="0" y="673"/>
                  </a:lnTo>
                  <a:lnTo>
                    <a:pt x="1066" y="7254"/>
                  </a:lnTo>
                  <a:cubicBezTo>
                    <a:pt x="1159" y="7810"/>
                    <a:pt x="1623" y="8204"/>
                    <a:pt x="2179" y="8204"/>
                  </a:cubicBezTo>
                  <a:lnTo>
                    <a:pt x="9433" y="8204"/>
                  </a:lnTo>
                  <a:cubicBezTo>
                    <a:pt x="9989" y="8204"/>
                    <a:pt x="10452" y="7810"/>
                    <a:pt x="10545" y="7254"/>
                  </a:cubicBezTo>
                  <a:lnTo>
                    <a:pt x="11611" y="673"/>
                  </a:lnTo>
                  <a:lnTo>
                    <a:pt x="4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5822588" y="2906175"/>
              <a:ext cx="82875" cy="199325"/>
            </a:xfrm>
            <a:custGeom>
              <a:avLst/>
              <a:gdLst/>
              <a:ahLst/>
              <a:cxnLst/>
              <a:rect l="l" t="t" r="r" b="b"/>
              <a:pathLst>
                <a:path w="3315" h="7973" extrusionOk="0">
                  <a:moveTo>
                    <a:pt x="2666" y="0"/>
                  </a:moveTo>
                  <a:lnTo>
                    <a:pt x="2179" y="441"/>
                  </a:lnTo>
                  <a:lnTo>
                    <a:pt x="1113" y="7022"/>
                  </a:lnTo>
                  <a:cubicBezTo>
                    <a:pt x="1021" y="7578"/>
                    <a:pt x="557" y="7972"/>
                    <a:pt x="1" y="7972"/>
                  </a:cubicBezTo>
                  <a:lnTo>
                    <a:pt x="1136" y="7972"/>
                  </a:lnTo>
                  <a:cubicBezTo>
                    <a:pt x="1693" y="7972"/>
                    <a:pt x="2156" y="7578"/>
                    <a:pt x="2249" y="7022"/>
                  </a:cubicBezTo>
                  <a:lnTo>
                    <a:pt x="3315" y="441"/>
                  </a:lnTo>
                  <a:lnTo>
                    <a:pt x="26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5650513" y="3077075"/>
              <a:ext cx="66650" cy="57100"/>
            </a:xfrm>
            <a:custGeom>
              <a:avLst/>
              <a:gdLst/>
              <a:ahLst/>
              <a:cxnLst/>
              <a:rect l="l" t="t" r="r" b="b"/>
              <a:pathLst>
                <a:path w="2666" h="2284" extrusionOk="0">
                  <a:moveTo>
                    <a:pt x="1136" y="1"/>
                  </a:moveTo>
                  <a:cubicBezTo>
                    <a:pt x="511" y="1"/>
                    <a:pt x="1" y="511"/>
                    <a:pt x="1" y="1136"/>
                  </a:cubicBezTo>
                  <a:cubicBezTo>
                    <a:pt x="1" y="1827"/>
                    <a:pt x="564" y="2283"/>
                    <a:pt x="1150" y="2283"/>
                  </a:cubicBezTo>
                  <a:cubicBezTo>
                    <a:pt x="1430" y="2283"/>
                    <a:pt x="1715" y="2180"/>
                    <a:pt x="1947" y="1948"/>
                  </a:cubicBezTo>
                  <a:cubicBezTo>
                    <a:pt x="2666" y="1229"/>
                    <a:pt x="2156"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5572888" y="2884150"/>
              <a:ext cx="323325" cy="33050"/>
            </a:xfrm>
            <a:custGeom>
              <a:avLst/>
              <a:gdLst/>
              <a:ahLst/>
              <a:cxnLst/>
              <a:rect l="l" t="t" r="r" b="b"/>
              <a:pathLst>
                <a:path w="12933" h="1322" extrusionOk="0">
                  <a:moveTo>
                    <a:pt x="394" y="1"/>
                  </a:moveTo>
                  <a:cubicBezTo>
                    <a:pt x="186" y="1"/>
                    <a:pt x="0" y="163"/>
                    <a:pt x="0" y="371"/>
                  </a:cubicBezTo>
                  <a:lnTo>
                    <a:pt x="0" y="951"/>
                  </a:lnTo>
                  <a:cubicBezTo>
                    <a:pt x="0" y="1159"/>
                    <a:pt x="186" y="1322"/>
                    <a:pt x="394" y="1322"/>
                  </a:cubicBezTo>
                  <a:lnTo>
                    <a:pt x="12561" y="1322"/>
                  </a:lnTo>
                  <a:cubicBezTo>
                    <a:pt x="12770" y="1322"/>
                    <a:pt x="12932" y="1159"/>
                    <a:pt x="12932" y="951"/>
                  </a:cubicBezTo>
                  <a:lnTo>
                    <a:pt x="12932" y="371"/>
                  </a:lnTo>
                  <a:cubicBezTo>
                    <a:pt x="12932" y="163"/>
                    <a:pt x="12770" y="1"/>
                    <a:pt x="1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5884013" y="2884150"/>
              <a:ext cx="37675" cy="33050"/>
            </a:xfrm>
            <a:custGeom>
              <a:avLst/>
              <a:gdLst/>
              <a:ahLst/>
              <a:cxnLst/>
              <a:rect l="l" t="t" r="r" b="b"/>
              <a:pathLst>
                <a:path w="1507" h="1322" extrusionOk="0">
                  <a:moveTo>
                    <a:pt x="0" y="1"/>
                  </a:moveTo>
                  <a:cubicBezTo>
                    <a:pt x="209" y="1"/>
                    <a:pt x="371" y="163"/>
                    <a:pt x="371" y="371"/>
                  </a:cubicBezTo>
                  <a:lnTo>
                    <a:pt x="371" y="951"/>
                  </a:lnTo>
                  <a:cubicBezTo>
                    <a:pt x="371" y="1159"/>
                    <a:pt x="209" y="1322"/>
                    <a:pt x="0" y="1322"/>
                  </a:cubicBezTo>
                  <a:lnTo>
                    <a:pt x="1136" y="1322"/>
                  </a:lnTo>
                  <a:cubicBezTo>
                    <a:pt x="1345" y="1322"/>
                    <a:pt x="1507" y="1159"/>
                    <a:pt x="1507" y="951"/>
                  </a:cubicBezTo>
                  <a:lnTo>
                    <a:pt x="1507" y="371"/>
                  </a:lnTo>
                  <a:cubicBezTo>
                    <a:pt x="1507" y="163"/>
                    <a:pt x="1345"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5576363" y="2966425"/>
              <a:ext cx="28400" cy="41150"/>
            </a:xfrm>
            <a:custGeom>
              <a:avLst/>
              <a:gdLst/>
              <a:ahLst/>
              <a:cxnLst/>
              <a:rect l="l" t="t" r="r" b="b"/>
              <a:pathLst>
                <a:path w="1136" h="1646" extrusionOk="0">
                  <a:moveTo>
                    <a:pt x="232" y="0"/>
                  </a:moveTo>
                  <a:cubicBezTo>
                    <a:pt x="93" y="0"/>
                    <a:pt x="0" y="139"/>
                    <a:pt x="47" y="255"/>
                  </a:cubicBezTo>
                  <a:lnTo>
                    <a:pt x="371" y="1484"/>
                  </a:lnTo>
                  <a:lnTo>
                    <a:pt x="1136" y="1646"/>
                  </a:lnTo>
                  <a:lnTo>
                    <a:pt x="881" y="278"/>
                  </a:lnTo>
                  <a:cubicBezTo>
                    <a:pt x="927" y="139"/>
                    <a:pt x="835" y="0"/>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5488863" y="2999450"/>
              <a:ext cx="39425" cy="36525"/>
            </a:xfrm>
            <a:custGeom>
              <a:avLst/>
              <a:gdLst/>
              <a:ahLst/>
              <a:cxnLst/>
              <a:rect l="l" t="t" r="r" b="b"/>
              <a:pathLst>
                <a:path w="1577" h="1461" extrusionOk="0">
                  <a:moveTo>
                    <a:pt x="209" y="0"/>
                  </a:moveTo>
                  <a:cubicBezTo>
                    <a:pt x="94" y="0"/>
                    <a:pt x="1" y="116"/>
                    <a:pt x="47" y="232"/>
                  </a:cubicBezTo>
                  <a:lnTo>
                    <a:pt x="302" y="1182"/>
                  </a:lnTo>
                  <a:lnTo>
                    <a:pt x="812" y="1460"/>
                  </a:lnTo>
                  <a:lnTo>
                    <a:pt x="1252" y="1182"/>
                  </a:lnTo>
                  <a:lnTo>
                    <a:pt x="1530" y="232"/>
                  </a:lnTo>
                  <a:cubicBezTo>
                    <a:pt x="1577" y="116"/>
                    <a:pt x="1484" y="0"/>
                    <a:pt x="1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5587363" y="2966425"/>
              <a:ext cx="38850" cy="39425"/>
            </a:xfrm>
            <a:custGeom>
              <a:avLst/>
              <a:gdLst/>
              <a:ahLst/>
              <a:cxnLst/>
              <a:rect l="l" t="t" r="r" b="b"/>
              <a:pathLst>
                <a:path w="1554" h="1577" extrusionOk="0">
                  <a:moveTo>
                    <a:pt x="163" y="0"/>
                  </a:moveTo>
                  <a:cubicBezTo>
                    <a:pt x="302" y="0"/>
                    <a:pt x="418" y="139"/>
                    <a:pt x="371" y="278"/>
                  </a:cubicBezTo>
                  <a:lnTo>
                    <a:pt x="1" y="1484"/>
                  </a:lnTo>
                  <a:lnTo>
                    <a:pt x="696" y="1576"/>
                  </a:lnTo>
                  <a:lnTo>
                    <a:pt x="1136" y="1484"/>
                  </a:lnTo>
                  <a:lnTo>
                    <a:pt x="1507" y="278"/>
                  </a:lnTo>
                  <a:cubicBezTo>
                    <a:pt x="1553" y="139"/>
                    <a:pt x="1438" y="0"/>
                    <a:pt x="1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5449463" y="3029000"/>
              <a:ext cx="96225" cy="104875"/>
            </a:xfrm>
            <a:custGeom>
              <a:avLst/>
              <a:gdLst/>
              <a:ahLst/>
              <a:cxnLst/>
              <a:rect l="l" t="t" r="r" b="b"/>
              <a:pathLst>
                <a:path w="3849" h="4195" extrusionOk="0">
                  <a:moveTo>
                    <a:pt x="1878" y="0"/>
                  </a:moveTo>
                  <a:cubicBezTo>
                    <a:pt x="1137" y="0"/>
                    <a:pt x="511" y="533"/>
                    <a:pt x="395" y="1275"/>
                  </a:cubicBezTo>
                  <a:lnTo>
                    <a:pt x="71" y="3222"/>
                  </a:lnTo>
                  <a:cubicBezTo>
                    <a:pt x="1" y="3731"/>
                    <a:pt x="395" y="4195"/>
                    <a:pt x="905" y="4195"/>
                  </a:cubicBezTo>
                  <a:lnTo>
                    <a:pt x="2944" y="4195"/>
                  </a:lnTo>
                  <a:cubicBezTo>
                    <a:pt x="3454" y="4195"/>
                    <a:pt x="3848" y="3731"/>
                    <a:pt x="3779" y="3222"/>
                  </a:cubicBezTo>
                  <a:lnTo>
                    <a:pt x="3454" y="1275"/>
                  </a:lnTo>
                  <a:cubicBezTo>
                    <a:pt x="3338" y="533"/>
                    <a:pt x="2712" y="0"/>
                    <a:pt x="19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5494088" y="3029000"/>
              <a:ext cx="73600" cy="104875"/>
            </a:xfrm>
            <a:custGeom>
              <a:avLst/>
              <a:gdLst/>
              <a:ahLst/>
              <a:cxnLst/>
              <a:rect l="l" t="t" r="r" b="b"/>
              <a:pathLst>
                <a:path w="2944" h="4195" extrusionOk="0">
                  <a:moveTo>
                    <a:pt x="0" y="0"/>
                  </a:moveTo>
                  <a:cubicBezTo>
                    <a:pt x="719" y="47"/>
                    <a:pt x="1298" y="580"/>
                    <a:pt x="1391" y="1275"/>
                  </a:cubicBezTo>
                  <a:lnTo>
                    <a:pt x="1715" y="3222"/>
                  </a:lnTo>
                  <a:cubicBezTo>
                    <a:pt x="1808" y="3731"/>
                    <a:pt x="1414" y="4195"/>
                    <a:pt x="881" y="4195"/>
                  </a:cubicBezTo>
                  <a:lnTo>
                    <a:pt x="2017" y="4195"/>
                  </a:lnTo>
                  <a:cubicBezTo>
                    <a:pt x="2527" y="4195"/>
                    <a:pt x="2944" y="3731"/>
                    <a:pt x="2851" y="3222"/>
                  </a:cubicBezTo>
                  <a:lnTo>
                    <a:pt x="2527" y="1275"/>
                  </a:lnTo>
                  <a:cubicBezTo>
                    <a:pt x="2411" y="533"/>
                    <a:pt x="1785" y="0"/>
                    <a:pt x="1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5526538" y="3003500"/>
              <a:ext cx="121700" cy="130375"/>
            </a:xfrm>
            <a:custGeom>
              <a:avLst/>
              <a:gdLst/>
              <a:ahLst/>
              <a:cxnLst/>
              <a:rect l="l" t="t" r="r" b="b"/>
              <a:pathLst>
                <a:path w="4868" h="5215" extrusionOk="0">
                  <a:moveTo>
                    <a:pt x="2364" y="1"/>
                  </a:moveTo>
                  <a:cubicBezTo>
                    <a:pt x="1437" y="1"/>
                    <a:pt x="649" y="673"/>
                    <a:pt x="510" y="1577"/>
                  </a:cubicBezTo>
                  <a:lnTo>
                    <a:pt x="116" y="4010"/>
                  </a:lnTo>
                  <a:cubicBezTo>
                    <a:pt x="0" y="4636"/>
                    <a:pt x="510" y="5215"/>
                    <a:pt x="1136" y="5215"/>
                  </a:cubicBezTo>
                  <a:lnTo>
                    <a:pt x="3731" y="5215"/>
                  </a:lnTo>
                  <a:cubicBezTo>
                    <a:pt x="4380" y="5215"/>
                    <a:pt x="4867" y="4636"/>
                    <a:pt x="4774" y="4010"/>
                  </a:cubicBezTo>
                  <a:lnTo>
                    <a:pt x="4380" y="1577"/>
                  </a:lnTo>
                  <a:cubicBezTo>
                    <a:pt x="4241" y="673"/>
                    <a:pt x="3453" y="1"/>
                    <a:pt x="2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5587363" y="3003500"/>
              <a:ext cx="86925" cy="130375"/>
            </a:xfrm>
            <a:custGeom>
              <a:avLst/>
              <a:gdLst/>
              <a:ahLst/>
              <a:cxnLst/>
              <a:rect l="l" t="t" r="r" b="b"/>
              <a:pathLst>
                <a:path w="3477" h="5215" extrusionOk="0">
                  <a:moveTo>
                    <a:pt x="1" y="1"/>
                  </a:moveTo>
                  <a:cubicBezTo>
                    <a:pt x="905" y="1"/>
                    <a:pt x="1692" y="673"/>
                    <a:pt x="1855" y="1577"/>
                  </a:cubicBezTo>
                  <a:lnTo>
                    <a:pt x="2249" y="4010"/>
                  </a:lnTo>
                  <a:cubicBezTo>
                    <a:pt x="2341" y="4636"/>
                    <a:pt x="1855" y="5215"/>
                    <a:pt x="1206" y="5215"/>
                  </a:cubicBezTo>
                  <a:lnTo>
                    <a:pt x="2341" y="5215"/>
                  </a:lnTo>
                  <a:cubicBezTo>
                    <a:pt x="2990" y="5215"/>
                    <a:pt x="3477" y="4636"/>
                    <a:pt x="3384" y="4010"/>
                  </a:cubicBezTo>
                  <a:lnTo>
                    <a:pt x="2990" y="1577"/>
                  </a:lnTo>
                  <a:cubicBezTo>
                    <a:pt x="2828" y="673"/>
                    <a:pt x="2040"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5783788" y="3080825"/>
              <a:ext cx="51000" cy="49725"/>
            </a:xfrm>
            <a:custGeom>
              <a:avLst/>
              <a:gdLst/>
              <a:ahLst/>
              <a:cxnLst/>
              <a:rect l="l" t="t" r="r" b="b"/>
              <a:pathLst>
                <a:path w="2040" h="1989" extrusionOk="0">
                  <a:moveTo>
                    <a:pt x="830" y="1"/>
                  </a:moveTo>
                  <a:cubicBezTo>
                    <a:pt x="802" y="1"/>
                    <a:pt x="779" y="5"/>
                    <a:pt x="765" y="13"/>
                  </a:cubicBezTo>
                  <a:cubicBezTo>
                    <a:pt x="0" y="453"/>
                    <a:pt x="0" y="1543"/>
                    <a:pt x="765" y="1983"/>
                  </a:cubicBezTo>
                  <a:cubicBezTo>
                    <a:pt x="771" y="1987"/>
                    <a:pt x="780" y="1989"/>
                    <a:pt x="789" y="1989"/>
                  </a:cubicBezTo>
                  <a:cubicBezTo>
                    <a:pt x="1016" y="1989"/>
                    <a:pt x="2039" y="986"/>
                    <a:pt x="2039" y="986"/>
                  </a:cubicBezTo>
                  <a:cubicBezTo>
                    <a:pt x="2039" y="417"/>
                    <a:pt x="1117"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5802888" y="3077275"/>
              <a:ext cx="42900" cy="57000"/>
            </a:xfrm>
            <a:custGeom>
              <a:avLst/>
              <a:gdLst/>
              <a:ahLst/>
              <a:cxnLst/>
              <a:rect l="l" t="t" r="r" b="b"/>
              <a:pathLst>
                <a:path w="1716" h="2280" extrusionOk="0">
                  <a:moveTo>
                    <a:pt x="571" y="1"/>
                  </a:moveTo>
                  <a:cubicBezTo>
                    <a:pt x="381" y="1"/>
                    <a:pt x="185" y="49"/>
                    <a:pt x="1" y="155"/>
                  </a:cubicBezTo>
                  <a:cubicBezTo>
                    <a:pt x="766" y="595"/>
                    <a:pt x="766" y="1685"/>
                    <a:pt x="1" y="2125"/>
                  </a:cubicBezTo>
                  <a:cubicBezTo>
                    <a:pt x="185" y="2231"/>
                    <a:pt x="379" y="2279"/>
                    <a:pt x="569" y="2279"/>
                  </a:cubicBezTo>
                  <a:cubicBezTo>
                    <a:pt x="1168" y="2279"/>
                    <a:pt x="1716" y="1797"/>
                    <a:pt x="1716" y="1128"/>
                  </a:cubicBezTo>
                  <a:cubicBezTo>
                    <a:pt x="1716" y="478"/>
                    <a:pt x="1169" y="1"/>
                    <a:pt x="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5697438" y="3002350"/>
              <a:ext cx="98525" cy="71175"/>
            </a:xfrm>
            <a:custGeom>
              <a:avLst/>
              <a:gdLst/>
              <a:ahLst/>
              <a:cxnLst/>
              <a:rect l="l" t="t" r="r" b="b"/>
              <a:pathLst>
                <a:path w="3941" h="2847" extrusionOk="0">
                  <a:moveTo>
                    <a:pt x="3663" y="0"/>
                  </a:moveTo>
                  <a:cubicBezTo>
                    <a:pt x="3500" y="0"/>
                    <a:pt x="3385" y="139"/>
                    <a:pt x="3385" y="302"/>
                  </a:cubicBezTo>
                  <a:lnTo>
                    <a:pt x="3385" y="1275"/>
                  </a:lnTo>
                  <a:cubicBezTo>
                    <a:pt x="3385" y="1530"/>
                    <a:pt x="3176" y="1738"/>
                    <a:pt x="2898" y="1738"/>
                  </a:cubicBezTo>
                  <a:lnTo>
                    <a:pt x="1415" y="1738"/>
                  </a:lnTo>
                  <a:lnTo>
                    <a:pt x="1415" y="1507"/>
                  </a:lnTo>
                  <a:cubicBezTo>
                    <a:pt x="1398" y="1337"/>
                    <a:pt x="1269" y="1229"/>
                    <a:pt x="1128" y="1229"/>
                  </a:cubicBezTo>
                  <a:cubicBezTo>
                    <a:pt x="1077" y="1229"/>
                    <a:pt x="1024" y="1244"/>
                    <a:pt x="974" y="1275"/>
                  </a:cubicBezTo>
                  <a:lnTo>
                    <a:pt x="163" y="1785"/>
                  </a:lnTo>
                  <a:cubicBezTo>
                    <a:pt x="1" y="1901"/>
                    <a:pt x="1" y="2156"/>
                    <a:pt x="163" y="2271"/>
                  </a:cubicBezTo>
                  <a:lnTo>
                    <a:pt x="974" y="2804"/>
                  </a:lnTo>
                  <a:cubicBezTo>
                    <a:pt x="1020" y="2833"/>
                    <a:pt x="1069" y="2846"/>
                    <a:pt x="1116" y="2846"/>
                  </a:cubicBezTo>
                  <a:cubicBezTo>
                    <a:pt x="1261" y="2846"/>
                    <a:pt x="1397" y="2724"/>
                    <a:pt x="1415" y="2550"/>
                  </a:cubicBezTo>
                  <a:lnTo>
                    <a:pt x="1415" y="2318"/>
                  </a:lnTo>
                  <a:lnTo>
                    <a:pt x="2898" y="2318"/>
                  </a:lnTo>
                  <a:cubicBezTo>
                    <a:pt x="3477" y="2318"/>
                    <a:pt x="3941" y="1854"/>
                    <a:pt x="3941" y="1275"/>
                  </a:cubicBezTo>
                  <a:lnTo>
                    <a:pt x="3941" y="278"/>
                  </a:lnTo>
                  <a:cubicBezTo>
                    <a:pt x="3941" y="116"/>
                    <a:pt x="3825" y="0"/>
                    <a:pt x="36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5698613" y="2949150"/>
              <a:ext cx="98525" cy="71175"/>
            </a:xfrm>
            <a:custGeom>
              <a:avLst/>
              <a:gdLst/>
              <a:ahLst/>
              <a:cxnLst/>
              <a:rect l="l" t="t" r="r" b="b"/>
              <a:pathLst>
                <a:path w="3941" h="2847" extrusionOk="0">
                  <a:moveTo>
                    <a:pt x="2833" y="0"/>
                  </a:moveTo>
                  <a:cubicBezTo>
                    <a:pt x="2680" y="0"/>
                    <a:pt x="2550" y="118"/>
                    <a:pt x="2550" y="274"/>
                  </a:cubicBezTo>
                  <a:lnTo>
                    <a:pt x="2550" y="529"/>
                  </a:lnTo>
                  <a:lnTo>
                    <a:pt x="1043" y="529"/>
                  </a:lnTo>
                  <a:cubicBezTo>
                    <a:pt x="464" y="529"/>
                    <a:pt x="0" y="993"/>
                    <a:pt x="0" y="1572"/>
                  </a:cubicBezTo>
                  <a:lnTo>
                    <a:pt x="0" y="2545"/>
                  </a:lnTo>
                  <a:cubicBezTo>
                    <a:pt x="0" y="2708"/>
                    <a:pt x="116" y="2847"/>
                    <a:pt x="278" y="2847"/>
                  </a:cubicBezTo>
                  <a:cubicBezTo>
                    <a:pt x="441" y="2847"/>
                    <a:pt x="580" y="2731"/>
                    <a:pt x="580" y="2569"/>
                  </a:cubicBezTo>
                  <a:lnTo>
                    <a:pt x="580" y="1572"/>
                  </a:lnTo>
                  <a:cubicBezTo>
                    <a:pt x="580" y="1317"/>
                    <a:pt x="788" y="1109"/>
                    <a:pt x="1043" y="1109"/>
                  </a:cubicBezTo>
                  <a:lnTo>
                    <a:pt x="2550" y="1109"/>
                  </a:lnTo>
                  <a:lnTo>
                    <a:pt x="2550" y="1340"/>
                  </a:lnTo>
                  <a:cubicBezTo>
                    <a:pt x="2550" y="1515"/>
                    <a:pt x="2694" y="1637"/>
                    <a:pt x="2845" y="1637"/>
                  </a:cubicBezTo>
                  <a:cubicBezTo>
                    <a:pt x="2894" y="1637"/>
                    <a:pt x="2944" y="1624"/>
                    <a:pt x="2990" y="1595"/>
                  </a:cubicBezTo>
                  <a:lnTo>
                    <a:pt x="3778" y="1062"/>
                  </a:lnTo>
                  <a:cubicBezTo>
                    <a:pt x="3940" y="946"/>
                    <a:pt x="3940" y="691"/>
                    <a:pt x="3778" y="576"/>
                  </a:cubicBezTo>
                  <a:lnTo>
                    <a:pt x="2990" y="42"/>
                  </a:lnTo>
                  <a:cubicBezTo>
                    <a:pt x="2938" y="14"/>
                    <a:pt x="2884" y="0"/>
                    <a:pt x="2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5669063" y="2742125"/>
              <a:ext cx="38250" cy="62675"/>
            </a:xfrm>
            <a:custGeom>
              <a:avLst/>
              <a:gdLst/>
              <a:ahLst/>
              <a:cxnLst/>
              <a:rect l="l" t="t" r="r" b="b"/>
              <a:pathLst>
                <a:path w="1530" h="2507" extrusionOk="0">
                  <a:moveTo>
                    <a:pt x="779" y="0"/>
                  </a:moveTo>
                  <a:cubicBezTo>
                    <a:pt x="578" y="0"/>
                    <a:pt x="405" y="211"/>
                    <a:pt x="510" y="421"/>
                  </a:cubicBezTo>
                  <a:lnTo>
                    <a:pt x="765" y="745"/>
                  </a:lnTo>
                  <a:cubicBezTo>
                    <a:pt x="812" y="815"/>
                    <a:pt x="788" y="931"/>
                    <a:pt x="696" y="977"/>
                  </a:cubicBezTo>
                  <a:cubicBezTo>
                    <a:pt x="186" y="1093"/>
                    <a:pt x="0" y="1695"/>
                    <a:pt x="302" y="2089"/>
                  </a:cubicBezTo>
                  <a:lnTo>
                    <a:pt x="557" y="2414"/>
                  </a:lnTo>
                  <a:cubicBezTo>
                    <a:pt x="601" y="2458"/>
                    <a:pt x="688" y="2503"/>
                    <a:pt x="777" y="2506"/>
                  </a:cubicBezTo>
                  <a:lnTo>
                    <a:pt x="777" y="2506"/>
                  </a:lnTo>
                  <a:cubicBezTo>
                    <a:pt x="1002" y="2498"/>
                    <a:pt x="1134" y="2248"/>
                    <a:pt x="997" y="2066"/>
                  </a:cubicBezTo>
                  <a:lnTo>
                    <a:pt x="742" y="1742"/>
                  </a:lnTo>
                  <a:cubicBezTo>
                    <a:pt x="696" y="1649"/>
                    <a:pt x="742" y="1533"/>
                    <a:pt x="835" y="1510"/>
                  </a:cubicBezTo>
                  <a:cubicBezTo>
                    <a:pt x="1321" y="1394"/>
                    <a:pt x="1530" y="792"/>
                    <a:pt x="1205" y="398"/>
                  </a:cubicBezTo>
                  <a:lnTo>
                    <a:pt x="974" y="73"/>
                  </a:lnTo>
                  <a:cubicBezTo>
                    <a:pt x="912" y="22"/>
                    <a:pt x="844" y="0"/>
                    <a:pt x="779" y="0"/>
                  </a:cubicBezTo>
                  <a:close/>
                  <a:moveTo>
                    <a:pt x="777" y="2506"/>
                  </a:moveTo>
                  <a:cubicBezTo>
                    <a:pt x="773" y="2506"/>
                    <a:pt x="769" y="2507"/>
                    <a:pt x="765" y="2507"/>
                  </a:cubicBezTo>
                  <a:lnTo>
                    <a:pt x="788" y="2507"/>
                  </a:lnTo>
                  <a:cubicBezTo>
                    <a:pt x="785" y="2507"/>
                    <a:pt x="781" y="2506"/>
                    <a:pt x="777" y="250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5728738" y="2723925"/>
              <a:ext cx="44625" cy="78550"/>
            </a:xfrm>
            <a:custGeom>
              <a:avLst/>
              <a:gdLst/>
              <a:ahLst/>
              <a:cxnLst/>
              <a:rect l="l" t="t" r="r" b="b"/>
              <a:pathLst>
                <a:path w="1785" h="3142" extrusionOk="0">
                  <a:moveTo>
                    <a:pt x="918" y="1"/>
                  </a:moveTo>
                  <a:cubicBezTo>
                    <a:pt x="711" y="1"/>
                    <a:pt x="458" y="279"/>
                    <a:pt x="649" y="454"/>
                  </a:cubicBezTo>
                  <a:lnTo>
                    <a:pt x="951" y="871"/>
                  </a:lnTo>
                  <a:cubicBezTo>
                    <a:pt x="1066" y="1010"/>
                    <a:pt x="997" y="1241"/>
                    <a:pt x="812" y="1288"/>
                  </a:cubicBezTo>
                  <a:cubicBezTo>
                    <a:pt x="232" y="1450"/>
                    <a:pt x="0" y="2145"/>
                    <a:pt x="371" y="2632"/>
                  </a:cubicBezTo>
                  <a:lnTo>
                    <a:pt x="672" y="3049"/>
                  </a:lnTo>
                  <a:cubicBezTo>
                    <a:pt x="742" y="3119"/>
                    <a:pt x="812" y="3142"/>
                    <a:pt x="904" y="3142"/>
                  </a:cubicBezTo>
                  <a:cubicBezTo>
                    <a:pt x="1136" y="3142"/>
                    <a:pt x="1275" y="2887"/>
                    <a:pt x="1136" y="2702"/>
                  </a:cubicBezTo>
                  <a:lnTo>
                    <a:pt x="812" y="2284"/>
                  </a:lnTo>
                  <a:cubicBezTo>
                    <a:pt x="696" y="2122"/>
                    <a:pt x="765" y="1890"/>
                    <a:pt x="951" y="1844"/>
                  </a:cubicBezTo>
                  <a:cubicBezTo>
                    <a:pt x="1553" y="1682"/>
                    <a:pt x="1785" y="987"/>
                    <a:pt x="1414" y="523"/>
                  </a:cubicBezTo>
                  <a:lnTo>
                    <a:pt x="1090" y="106"/>
                  </a:lnTo>
                  <a:cubicBezTo>
                    <a:pt x="1049" y="31"/>
                    <a:pt x="986" y="1"/>
                    <a:pt x="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5787838" y="2742125"/>
              <a:ext cx="38250" cy="62675"/>
            </a:xfrm>
            <a:custGeom>
              <a:avLst/>
              <a:gdLst/>
              <a:ahLst/>
              <a:cxnLst/>
              <a:rect l="l" t="t" r="r" b="b"/>
              <a:pathLst>
                <a:path w="1530" h="2507" extrusionOk="0">
                  <a:moveTo>
                    <a:pt x="789" y="0"/>
                  </a:moveTo>
                  <a:cubicBezTo>
                    <a:pt x="593" y="0"/>
                    <a:pt x="411" y="211"/>
                    <a:pt x="533" y="421"/>
                  </a:cubicBezTo>
                  <a:lnTo>
                    <a:pt x="765" y="745"/>
                  </a:lnTo>
                  <a:cubicBezTo>
                    <a:pt x="835" y="815"/>
                    <a:pt x="788" y="931"/>
                    <a:pt x="696" y="977"/>
                  </a:cubicBezTo>
                  <a:cubicBezTo>
                    <a:pt x="186" y="1093"/>
                    <a:pt x="0" y="1672"/>
                    <a:pt x="302" y="2089"/>
                  </a:cubicBezTo>
                  <a:lnTo>
                    <a:pt x="556" y="2414"/>
                  </a:lnTo>
                  <a:cubicBezTo>
                    <a:pt x="603" y="2460"/>
                    <a:pt x="696" y="2507"/>
                    <a:pt x="788" y="2507"/>
                  </a:cubicBezTo>
                  <a:cubicBezTo>
                    <a:pt x="997" y="2507"/>
                    <a:pt x="1136" y="2252"/>
                    <a:pt x="997" y="2066"/>
                  </a:cubicBezTo>
                  <a:lnTo>
                    <a:pt x="765" y="1742"/>
                  </a:lnTo>
                  <a:cubicBezTo>
                    <a:pt x="696" y="1649"/>
                    <a:pt x="742" y="1533"/>
                    <a:pt x="835" y="1510"/>
                  </a:cubicBezTo>
                  <a:cubicBezTo>
                    <a:pt x="1321" y="1394"/>
                    <a:pt x="1530" y="792"/>
                    <a:pt x="1229" y="398"/>
                  </a:cubicBezTo>
                  <a:lnTo>
                    <a:pt x="974" y="73"/>
                  </a:lnTo>
                  <a:cubicBezTo>
                    <a:pt x="917" y="22"/>
                    <a:pt x="852" y="0"/>
                    <a:pt x="7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57"/>
          <p:cNvGrpSpPr/>
          <p:nvPr/>
        </p:nvGrpSpPr>
        <p:grpSpPr>
          <a:xfrm>
            <a:off x="1017813" y="3407900"/>
            <a:ext cx="471050" cy="471075"/>
            <a:chOff x="1017813" y="3407900"/>
            <a:chExt cx="471050" cy="471075"/>
          </a:xfrm>
        </p:grpSpPr>
        <p:sp>
          <p:nvSpPr>
            <p:cNvPr id="3118" name="Google Shape;3118;p57"/>
            <p:cNvSpPr/>
            <p:nvPr/>
          </p:nvSpPr>
          <p:spPr>
            <a:xfrm>
              <a:off x="1017813" y="3493650"/>
              <a:ext cx="385300" cy="385325"/>
            </a:xfrm>
            <a:custGeom>
              <a:avLst/>
              <a:gdLst/>
              <a:ahLst/>
              <a:cxnLst/>
              <a:rect l="l" t="t" r="r" b="b"/>
              <a:pathLst>
                <a:path w="15412" h="15413" extrusionOk="0">
                  <a:moveTo>
                    <a:pt x="209" y="1"/>
                  </a:moveTo>
                  <a:cubicBezTo>
                    <a:pt x="93" y="1"/>
                    <a:pt x="0" y="93"/>
                    <a:pt x="0" y="186"/>
                  </a:cubicBezTo>
                  <a:lnTo>
                    <a:pt x="0" y="2898"/>
                  </a:lnTo>
                  <a:cubicBezTo>
                    <a:pt x="0" y="2898"/>
                    <a:pt x="5446" y="4821"/>
                    <a:pt x="7694" y="7092"/>
                  </a:cubicBezTo>
                  <a:cubicBezTo>
                    <a:pt x="9965" y="9363"/>
                    <a:pt x="10151" y="10615"/>
                    <a:pt x="10151" y="14068"/>
                  </a:cubicBezTo>
                  <a:cubicBezTo>
                    <a:pt x="10151" y="14114"/>
                    <a:pt x="12491" y="15412"/>
                    <a:pt x="12491" y="15412"/>
                  </a:cubicBezTo>
                  <a:lnTo>
                    <a:pt x="15203" y="15412"/>
                  </a:lnTo>
                  <a:cubicBezTo>
                    <a:pt x="15319" y="15412"/>
                    <a:pt x="15411" y="15319"/>
                    <a:pt x="15411" y="15204"/>
                  </a:cubicBezTo>
                  <a:cubicBezTo>
                    <a:pt x="15365" y="14578"/>
                    <a:pt x="15133" y="13975"/>
                    <a:pt x="14763" y="13489"/>
                  </a:cubicBezTo>
                  <a:cubicBezTo>
                    <a:pt x="14322" y="12932"/>
                    <a:pt x="14183" y="12214"/>
                    <a:pt x="14369" y="11542"/>
                  </a:cubicBezTo>
                  <a:cubicBezTo>
                    <a:pt x="14739" y="10151"/>
                    <a:pt x="14137" y="8691"/>
                    <a:pt x="12909" y="7996"/>
                  </a:cubicBezTo>
                  <a:cubicBezTo>
                    <a:pt x="12283" y="7649"/>
                    <a:pt x="11889" y="7023"/>
                    <a:pt x="11796" y="6328"/>
                  </a:cubicBezTo>
                  <a:cubicBezTo>
                    <a:pt x="11611" y="4914"/>
                    <a:pt x="10498" y="3801"/>
                    <a:pt x="9085" y="3616"/>
                  </a:cubicBezTo>
                  <a:cubicBezTo>
                    <a:pt x="8389" y="3523"/>
                    <a:pt x="7764" y="3106"/>
                    <a:pt x="7416" y="2504"/>
                  </a:cubicBezTo>
                  <a:cubicBezTo>
                    <a:pt x="6839" y="1518"/>
                    <a:pt x="5785" y="935"/>
                    <a:pt x="4685" y="935"/>
                  </a:cubicBezTo>
                  <a:cubicBezTo>
                    <a:pt x="4414" y="935"/>
                    <a:pt x="4140" y="970"/>
                    <a:pt x="3870" y="1044"/>
                  </a:cubicBezTo>
                  <a:cubicBezTo>
                    <a:pt x="3684" y="1095"/>
                    <a:pt x="3495" y="1120"/>
                    <a:pt x="3305" y="1120"/>
                  </a:cubicBezTo>
                  <a:cubicBezTo>
                    <a:pt x="2811" y="1120"/>
                    <a:pt x="2319" y="951"/>
                    <a:pt x="1900" y="650"/>
                  </a:cubicBezTo>
                  <a:cubicBezTo>
                    <a:pt x="1414" y="279"/>
                    <a:pt x="834" y="47"/>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1017813" y="3562600"/>
              <a:ext cx="316350" cy="316375"/>
            </a:xfrm>
            <a:custGeom>
              <a:avLst/>
              <a:gdLst/>
              <a:ahLst/>
              <a:cxnLst/>
              <a:rect l="l" t="t" r="r" b="b"/>
              <a:pathLst>
                <a:path w="12654" h="12655" extrusionOk="0">
                  <a:moveTo>
                    <a:pt x="139" y="1"/>
                  </a:moveTo>
                  <a:cubicBezTo>
                    <a:pt x="70" y="1"/>
                    <a:pt x="0" y="70"/>
                    <a:pt x="0" y="140"/>
                  </a:cubicBezTo>
                  <a:lnTo>
                    <a:pt x="0" y="1136"/>
                  </a:lnTo>
                  <a:lnTo>
                    <a:pt x="11518" y="12654"/>
                  </a:lnTo>
                  <a:lnTo>
                    <a:pt x="12515" y="12654"/>
                  </a:lnTo>
                  <a:cubicBezTo>
                    <a:pt x="12584" y="12654"/>
                    <a:pt x="12654" y="12585"/>
                    <a:pt x="12654" y="12492"/>
                  </a:cubicBezTo>
                  <a:cubicBezTo>
                    <a:pt x="12654" y="5586"/>
                    <a:pt x="7045"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1017813" y="3592150"/>
              <a:ext cx="262475" cy="286825"/>
            </a:xfrm>
            <a:custGeom>
              <a:avLst/>
              <a:gdLst/>
              <a:ahLst/>
              <a:cxnLst/>
              <a:rect l="l" t="t" r="r" b="b"/>
              <a:pathLst>
                <a:path w="10499" h="11473" extrusionOk="0">
                  <a:moveTo>
                    <a:pt x="0" y="0"/>
                  </a:moveTo>
                  <a:lnTo>
                    <a:pt x="0" y="2109"/>
                  </a:lnTo>
                  <a:lnTo>
                    <a:pt x="672" y="4844"/>
                  </a:lnTo>
                  <a:lnTo>
                    <a:pt x="0" y="7417"/>
                  </a:lnTo>
                  <a:lnTo>
                    <a:pt x="0" y="11310"/>
                  </a:lnTo>
                  <a:cubicBezTo>
                    <a:pt x="0" y="11403"/>
                    <a:pt x="70" y="11472"/>
                    <a:pt x="139" y="11472"/>
                  </a:cubicBezTo>
                  <a:lnTo>
                    <a:pt x="5747" y="11472"/>
                  </a:lnTo>
                  <a:lnTo>
                    <a:pt x="10498" y="11333"/>
                  </a:lnTo>
                  <a:cubicBezTo>
                    <a:pt x="10498" y="5053"/>
                    <a:pt x="6420"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1017813" y="3591000"/>
              <a:ext cx="270575" cy="195700"/>
            </a:xfrm>
            <a:custGeom>
              <a:avLst/>
              <a:gdLst/>
              <a:ahLst/>
              <a:cxnLst/>
              <a:rect l="l" t="t" r="r" b="b"/>
              <a:pathLst>
                <a:path w="10823" h="7828" extrusionOk="0">
                  <a:moveTo>
                    <a:pt x="0" y="0"/>
                  </a:moveTo>
                  <a:lnTo>
                    <a:pt x="0" y="46"/>
                  </a:lnTo>
                  <a:cubicBezTo>
                    <a:pt x="4403" y="417"/>
                    <a:pt x="8181" y="3314"/>
                    <a:pt x="9687" y="7463"/>
                  </a:cubicBezTo>
                  <a:cubicBezTo>
                    <a:pt x="9965" y="7706"/>
                    <a:pt x="10232" y="7828"/>
                    <a:pt x="10438" y="7828"/>
                  </a:cubicBezTo>
                  <a:cubicBezTo>
                    <a:pt x="10643" y="7828"/>
                    <a:pt x="10788" y="7706"/>
                    <a:pt x="10823" y="7463"/>
                  </a:cubicBezTo>
                  <a:cubicBezTo>
                    <a:pt x="9177" y="2967"/>
                    <a:pt x="4913"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1335888" y="3407900"/>
              <a:ext cx="144275" cy="150675"/>
            </a:xfrm>
            <a:custGeom>
              <a:avLst/>
              <a:gdLst/>
              <a:ahLst/>
              <a:cxnLst/>
              <a:rect l="l" t="t" r="r" b="b"/>
              <a:pathLst>
                <a:path w="5771" h="6027" extrusionOk="0">
                  <a:moveTo>
                    <a:pt x="162" y="1"/>
                  </a:moveTo>
                  <a:cubicBezTo>
                    <a:pt x="70" y="1"/>
                    <a:pt x="23" y="70"/>
                    <a:pt x="23" y="163"/>
                  </a:cubicBezTo>
                  <a:cubicBezTo>
                    <a:pt x="0" y="3060"/>
                    <a:pt x="2086" y="5540"/>
                    <a:pt x="4960" y="6026"/>
                  </a:cubicBezTo>
                  <a:cubicBezTo>
                    <a:pt x="4960" y="6026"/>
                    <a:pt x="5771" y="696"/>
                    <a:pt x="4913" y="24"/>
                  </a:cubicBezTo>
                  <a:lnTo>
                    <a:pt x="49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1456388" y="3407900"/>
              <a:ext cx="32475" cy="152400"/>
            </a:xfrm>
            <a:custGeom>
              <a:avLst/>
              <a:gdLst/>
              <a:ahLst/>
              <a:cxnLst/>
              <a:rect l="l" t="t" r="r" b="b"/>
              <a:pathLst>
                <a:path w="1299" h="6096" extrusionOk="0">
                  <a:moveTo>
                    <a:pt x="1" y="1"/>
                  </a:moveTo>
                  <a:cubicBezTo>
                    <a:pt x="70" y="1"/>
                    <a:pt x="140" y="70"/>
                    <a:pt x="140" y="163"/>
                  </a:cubicBezTo>
                  <a:lnTo>
                    <a:pt x="140" y="5957"/>
                  </a:lnTo>
                  <a:cubicBezTo>
                    <a:pt x="140" y="5957"/>
                    <a:pt x="140" y="5980"/>
                    <a:pt x="140" y="6003"/>
                  </a:cubicBezTo>
                  <a:cubicBezTo>
                    <a:pt x="464" y="6073"/>
                    <a:pt x="812" y="6096"/>
                    <a:pt x="1136" y="6096"/>
                  </a:cubicBezTo>
                  <a:cubicBezTo>
                    <a:pt x="1229" y="6096"/>
                    <a:pt x="1298" y="6026"/>
                    <a:pt x="1298" y="5957"/>
                  </a:cubicBezTo>
                  <a:lnTo>
                    <a:pt x="1298" y="163"/>
                  </a:lnTo>
                  <a:lnTo>
                    <a:pt x="1275" y="163"/>
                  </a:lnTo>
                  <a:cubicBezTo>
                    <a:pt x="1275" y="70"/>
                    <a:pt x="1206"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1319088" y="3538050"/>
              <a:ext cx="41925" cy="37900"/>
            </a:xfrm>
            <a:custGeom>
              <a:avLst/>
              <a:gdLst/>
              <a:ahLst/>
              <a:cxnLst/>
              <a:rect l="l" t="t" r="r" b="b"/>
              <a:pathLst>
                <a:path w="1677" h="1516" extrusionOk="0">
                  <a:moveTo>
                    <a:pt x="1297" y="1"/>
                  </a:moveTo>
                  <a:cubicBezTo>
                    <a:pt x="1244" y="1"/>
                    <a:pt x="1188" y="17"/>
                    <a:pt x="1136" y="56"/>
                  </a:cubicBezTo>
                  <a:lnTo>
                    <a:pt x="162" y="1029"/>
                  </a:lnTo>
                  <a:cubicBezTo>
                    <a:pt x="0" y="1214"/>
                    <a:pt x="116" y="1492"/>
                    <a:pt x="348" y="1516"/>
                  </a:cubicBezTo>
                  <a:cubicBezTo>
                    <a:pt x="440" y="1516"/>
                    <a:pt x="510" y="1469"/>
                    <a:pt x="556" y="1423"/>
                  </a:cubicBezTo>
                  <a:lnTo>
                    <a:pt x="1530" y="450"/>
                  </a:lnTo>
                  <a:cubicBezTo>
                    <a:pt x="1677" y="247"/>
                    <a:pt x="1503" y="1"/>
                    <a:pt x="1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1393813" y="3579750"/>
              <a:ext cx="28600" cy="44300"/>
            </a:xfrm>
            <a:custGeom>
              <a:avLst/>
              <a:gdLst/>
              <a:ahLst/>
              <a:cxnLst/>
              <a:rect l="l" t="t" r="r" b="b"/>
              <a:pathLst>
                <a:path w="1144" h="1772" extrusionOk="0">
                  <a:moveTo>
                    <a:pt x="817" y="0"/>
                  </a:moveTo>
                  <a:cubicBezTo>
                    <a:pt x="731" y="0"/>
                    <a:pt x="643" y="39"/>
                    <a:pt x="580" y="126"/>
                  </a:cubicBezTo>
                  <a:lnTo>
                    <a:pt x="70" y="1377"/>
                  </a:lnTo>
                  <a:cubicBezTo>
                    <a:pt x="1" y="1563"/>
                    <a:pt x="140" y="1748"/>
                    <a:pt x="325" y="1771"/>
                  </a:cubicBezTo>
                  <a:cubicBezTo>
                    <a:pt x="441" y="1748"/>
                    <a:pt x="557" y="1678"/>
                    <a:pt x="603" y="1586"/>
                  </a:cubicBezTo>
                  <a:lnTo>
                    <a:pt x="1113" y="357"/>
                  </a:lnTo>
                  <a:cubicBezTo>
                    <a:pt x="1144" y="144"/>
                    <a:pt x="983" y="0"/>
                    <a:pt x="8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1472038" y="3593450"/>
              <a:ext cx="14500" cy="46225"/>
            </a:xfrm>
            <a:custGeom>
              <a:avLst/>
              <a:gdLst/>
              <a:ahLst/>
              <a:cxnLst/>
              <a:rect l="l" t="t" r="r" b="b"/>
              <a:pathLst>
                <a:path w="580" h="1849" extrusionOk="0">
                  <a:moveTo>
                    <a:pt x="290" y="1"/>
                  </a:moveTo>
                  <a:cubicBezTo>
                    <a:pt x="145" y="1"/>
                    <a:pt x="0" y="99"/>
                    <a:pt x="0" y="296"/>
                  </a:cubicBezTo>
                  <a:lnTo>
                    <a:pt x="0" y="1571"/>
                  </a:lnTo>
                  <a:cubicBezTo>
                    <a:pt x="0" y="1710"/>
                    <a:pt x="116" y="1849"/>
                    <a:pt x="278" y="1849"/>
                  </a:cubicBezTo>
                  <a:cubicBezTo>
                    <a:pt x="441" y="1849"/>
                    <a:pt x="580" y="1733"/>
                    <a:pt x="580" y="1571"/>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1269838" y="3474275"/>
              <a:ext cx="51075" cy="27525"/>
            </a:xfrm>
            <a:custGeom>
              <a:avLst/>
              <a:gdLst/>
              <a:ahLst/>
              <a:cxnLst/>
              <a:rect l="l" t="t" r="r" b="b"/>
              <a:pathLst>
                <a:path w="2043" h="1101" extrusionOk="0">
                  <a:moveTo>
                    <a:pt x="1632" y="1"/>
                  </a:moveTo>
                  <a:cubicBezTo>
                    <a:pt x="1599" y="1"/>
                    <a:pt x="1564" y="11"/>
                    <a:pt x="1530" y="34"/>
                  </a:cubicBezTo>
                  <a:lnTo>
                    <a:pt x="255" y="567"/>
                  </a:lnTo>
                  <a:cubicBezTo>
                    <a:pt x="0" y="683"/>
                    <a:pt x="70" y="1077"/>
                    <a:pt x="371" y="1100"/>
                  </a:cubicBezTo>
                  <a:cubicBezTo>
                    <a:pt x="417" y="1100"/>
                    <a:pt x="441" y="1100"/>
                    <a:pt x="487" y="1077"/>
                  </a:cubicBezTo>
                  <a:lnTo>
                    <a:pt x="1738" y="567"/>
                  </a:lnTo>
                  <a:cubicBezTo>
                    <a:pt x="2043" y="506"/>
                    <a:pt x="1867" y="1"/>
                    <a:pt x="1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1249563" y="3410225"/>
              <a:ext cx="56225" cy="14500"/>
            </a:xfrm>
            <a:custGeom>
              <a:avLst/>
              <a:gdLst/>
              <a:ahLst/>
              <a:cxnLst/>
              <a:rect l="l" t="t" r="r" b="b"/>
              <a:pathLst>
                <a:path w="2249" h="580" extrusionOk="0">
                  <a:moveTo>
                    <a:pt x="394" y="1"/>
                  </a:moveTo>
                  <a:cubicBezTo>
                    <a:pt x="0" y="1"/>
                    <a:pt x="0" y="580"/>
                    <a:pt x="394" y="580"/>
                  </a:cubicBezTo>
                  <a:lnTo>
                    <a:pt x="1854" y="580"/>
                  </a:lnTo>
                  <a:cubicBezTo>
                    <a:pt x="2248" y="580"/>
                    <a:pt x="2248" y="1"/>
                    <a:pt x="18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1161488" y="3777550"/>
              <a:ext cx="134450" cy="101425"/>
            </a:xfrm>
            <a:custGeom>
              <a:avLst/>
              <a:gdLst/>
              <a:ahLst/>
              <a:cxnLst/>
              <a:rect l="l" t="t" r="r" b="b"/>
              <a:pathLst>
                <a:path w="5378" h="4057" extrusionOk="0">
                  <a:moveTo>
                    <a:pt x="2689" y="1"/>
                  </a:moveTo>
                  <a:cubicBezTo>
                    <a:pt x="1553" y="1"/>
                    <a:pt x="1553" y="1692"/>
                    <a:pt x="2689" y="1692"/>
                  </a:cubicBezTo>
                  <a:lnTo>
                    <a:pt x="3060" y="1692"/>
                  </a:lnTo>
                  <a:cubicBezTo>
                    <a:pt x="3091" y="1686"/>
                    <a:pt x="3121" y="1683"/>
                    <a:pt x="3150" y="1683"/>
                  </a:cubicBezTo>
                  <a:cubicBezTo>
                    <a:pt x="3702" y="1683"/>
                    <a:pt x="3702" y="2838"/>
                    <a:pt x="3150" y="2838"/>
                  </a:cubicBezTo>
                  <a:cubicBezTo>
                    <a:pt x="3121" y="2838"/>
                    <a:pt x="3091" y="2834"/>
                    <a:pt x="3060" y="2828"/>
                  </a:cubicBezTo>
                  <a:lnTo>
                    <a:pt x="1206" y="2828"/>
                  </a:lnTo>
                  <a:cubicBezTo>
                    <a:pt x="533" y="2828"/>
                    <a:pt x="0" y="3384"/>
                    <a:pt x="0" y="4056"/>
                  </a:cubicBezTo>
                  <a:lnTo>
                    <a:pt x="4635" y="4056"/>
                  </a:lnTo>
                  <a:lnTo>
                    <a:pt x="5377" y="3477"/>
                  </a:lnTo>
                  <a:cubicBezTo>
                    <a:pt x="5377" y="2086"/>
                    <a:pt x="4705" y="487"/>
                    <a:pt x="3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1259988" y="3777550"/>
              <a:ext cx="45800" cy="101425"/>
            </a:xfrm>
            <a:custGeom>
              <a:avLst/>
              <a:gdLst/>
              <a:ahLst/>
              <a:cxnLst/>
              <a:rect l="l" t="t" r="r" b="b"/>
              <a:pathLst>
                <a:path w="1832" h="4057" extrusionOk="0">
                  <a:moveTo>
                    <a:pt x="0" y="1"/>
                  </a:moveTo>
                  <a:cubicBezTo>
                    <a:pt x="464" y="1252"/>
                    <a:pt x="695" y="2573"/>
                    <a:pt x="695" y="3894"/>
                  </a:cubicBezTo>
                  <a:lnTo>
                    <a:pt x="695" y="4056"/>
                  </a:lnTo>
                  <a:lnTo>
                    <a:pt x="1831" y="4056"/>
                  </a:lnTo>
                  <a:lnTo>
                    <a:pt x="1831" y="3894"/>
                  </a:lnTo>
                  <a:cubicBezTo>
                    <a:pt x="1831" y="2573"/>
                    <a:pt x="1599" y="1252"/>
                    <a:pt x="1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1017813" y="3644825"/>
              <a:ext cx="130975" cy="132800"/>
            </a:xfrm>
            <a:custGeom>
              <a:avLst/>
              <a:gdLst/>
              <a:ahLst/>
              <a:cxnLst/>
              <a:rect l="l" t="t" r="r" b="b"/>
              <a:pathLst>
                <a:path w="5239" h="5312" extrusionOk="0">
                  <a:moveTo>
                    <a:pt x="2430" y="1"/>
                  </a:moveTo>
                  <a:cubicBezTo>
                    <a:pt x="2408" y="1"/>
                    <a:pt x="2386" y="1"/>
                    <a:pt x="2364" y="2"/>
                  </a:cubicBezTo>
                  <a:lnTo>
                    <a:pt x="0" y="2"/>
                  </a:lnTo>
                  <a:lnTo>
                    <a:pt x="0" y="5310"/>
                  </a:lnTo>
                  <a:lnTo>
                    <a:pt x="3801" y="5310"/>
                  </a:lnTo>
                  <a:cubicBezTo>
                    <a:pt x="3823" y="5311"/>
                    <a:pt x="3845" y="5311"/>
                    <a:pt x="3867" y="5311"/>
                  </a:cubicBezTo>
                  <a:cubicBezTo>
                    <a:pt x="5239" y="5311"/>
                    <a:pt x="5239" y="3222"/>
                    <a:pt x="3867" y="3222"/>
                  </a:cubicBezTo>
                  <a:cubicBezTo>
                    <a:pt x="3845" y="3222"/>
                    <a:pt x="3823" y="3223"/>
                    <a:pt x="3801" y="3224"/>
                  </a:cubicBezTo>
                  <a:lnTo>
                    <a:pt x="1715" y="3224"/>
                  </a:lnTo>
                  <a:cubicBezTo>
                    <a:pt x="1089" y="3108"/>
                    <a:pt x="1089" y="2204"/>
                    <a:pt x="1715" y="2088"/>
                  </a:cubicBezTo>
                  <a:lnTo>
                    <a:pt x="2364" y="2088"/>
                  </a:lnTo>
                  <a:cubicBezTo>
                    <a:pt x="2386" y="2089"/>
                    <a:pt x="2408" y="2090"/>
                    <a:pt x="2430" y="2090"/>
                  </a:cubicBezTo>
                  <a:cubicBezTo>
                    <a:pt x="3802" y="2090"/>
                    <a:pt x="3802" y="1"/>
                    <a:pt x="2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57"/>
          <p:cNvGrpSpPr/>
          <p:nvPr/>
        </p:nvGrpSpPr>
        <p:grpSpPr>
          <a:xfrm>
            <a:off x="1757088" y="3446150"/>
            <a:ext cx="470475" cy="394575"/>
            <a:chOff x="1757088" y="3446150"/>
            <a:chExt cx="470475" cy="394575"/>
          </a:xfrm>
        </p:grpSpPr>
        <p:sp>
          <p:nvSpPr>
            <p:cNvPr id="3133" name="Google Shape;3133;p57"/>
            <p:cNvSpPr/>
            <p:nvPr/>
          </p:nvSpPr>
          <p:spPr>
            <a:xfrm>
              <a:off x="1797063" y="3468175"/>
              <a:ext cx="311150" cy="101400"/>
            </a:xfrm>
            <a:custGeom>
              <a:avLst/>
              <a:gdLst/>
              <a:ahLst/>
              <a:cxnLst/>
              <a:rect l="l" t="t" r="r" b="b"/>
              <a:pathLst>
                <a:path w="12446" h="4056" extrusionOk="0">
                  <a:moveTo>
                    <a:pt x="881" y="0"/>
                  </a:moveTo>
                  <a:cubicBezTo>
                    <a:pt x="650" y="0"/>
                    <a:pt x="418" y="162"/>
                    <a:pt x="348" y="417"/>
                  </a:cubicBezTo>
                  <a:lnTo>
                    <a:pt x="1" y="1530"/>
                  </a:lnTo>
                  <a:lnTo>
                    <a:pt x="6212" y="4056"/>
                  </a:lnTo>
                  <a:lnTo>
                    <a:pt x="12446" y="1530"/>
                  </a:lnTo>
                  <a:lnTo>
                    <a:pt x="12098" y="417"/>
                  </a:lnTo>
                  <a:cubicBezTo>
                    <a:pt x="12029" y="162"/>
                    <a:pt x="11820" y="0"/>
                    <a:pt x="11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1777363" y="3446150"/>
              <a:ext cx="328525" cy="377200"/>
            </a:xfrm>
            <a:custGeom>
              <a:avLst/>
              <a:gdLst/>
              <a:ahLst/>
              <a:cxnLst/>
              <a:rect l="l" t="t" r="r" b="b"/>
              <a:pathLst>
                <a:path w="13141" h="15088" extrusionOk="0">
                  <a:moveTo>
                    <a:pt x="4450" y="0"/>
                  </a:moveTo>
                  <a:cubicBezTo>
                    <a:pt x="4195" y="0"/>
                    <a:pt x="3987" y="163"/>
                    <a:pt x="3917" y="394"/>
                  </a:cubicBezTo>
                  <a:lnTo>
                    <a:pt x="3616" y="1321"/>
                  </a:lnTo>
                  <a:cubicBezTo>
                    <a:pt x="3407" y="1970"/>
                    <a:pt x="2828" y="2387"/>
                    <a:pt x="2179" y="2387"/>
                  </a:cubicBezTo>
                  <a:lnTo>
                    <a:pt x="580" y="2387"/>
                  </a:lnTo>
                  <a:cubicBezTo>
                    <a:pt x="256" y="2387"/>
                    <a:pt x="1" y="2642"/>
                    <a:pt x="1" y="2967"/>
                  </a:cubicBezTo>
                  <a:lnTo>
                    <a:pt x="1" y="14647"/>
                  </a:lnTo>
                  <a:lnTo>
                    <a:pt x="7023" y="15087"/>
                  </a:lnTo>
                  <a:lnTo>
                    <a:pt x="12886" y="14647"/>
                  </a:lnTo>
                  <a:lnTo>
                    <a:pt x="13141" y="2967"/>
                  </a:lnTo>
                  <a:cubicBezTo>
                    <a:pt x="13141" y="2642"/>
                    <a:pt x="12886" y="2387"/>
                    <a:pt x="12562" y="2387"/>
                  </a:cubicBezTo>
                  <a:lnTo>
                    <a:pt x="10823" y="2387"/>
                  </a:lnTo>
                  <a:cubicBezTo>
                    <a:pt x="10151" y="2387"/>
                    <a:pt x="9572" y="1970"/>
                    <a:pt x="9363" y="1321"/>
                  </a:cubicBezTo>
                  <a:lnTo>
                    <a:pt x="9085" y="394"/>
                  </a:lnTo>
                  <a:cubicBezTo>
                    <a:pt x="9016" y="163"/>
                    <a:pt x="8784" y="0"/>
                    <a:pt x="85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2085013" y="3505825"/>
              <a:ext cx="42900" cy="314625"/>
            </a:xfrm>
            <a:custGeom>
              <a:avLst/>
              <a:gdLst/>
              <a:ahLst/>
              <a:cxnLst/>
              <a:rect l="l" t="t" r="r" b="b"/>
              <a:pathLst>
                <a:path w="1716" h="12585" extrusionOk="0">
                  <a:moveTo>
                    <a:pt x="1" y="0"/>
                  </a:moveTo>
                  <a:cubicBezTo>
                    <a:pt x="325" y="0"/>
                    <a:pt x="580" y="255"/>
                    <a:pt x="580" y="580"/>
                  </a:cubicBezTo>
                  <a:lnTo>
                    <a:pt x="580" y="12260"/>
                  </a:lnTo>
                  <a:lnTo>
                    <a:pt x="1090" y="12584"/>
                  </a:lnTo>
                  <a:lnTo>
                    <a:pt x="1716" y="12260"/>
                  </a:lnTo>
                  <a:lnTo>
                    <a:pt x="1716" y="580"/>
                  </a:lnTo>
                  <a:cubicBezTo>
                    <a:pt x="1716" y="255"/>
                    <a:pt x="1461"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1988838" y="3446725"/>
              <a:ext cx="85200" cy="59700"/>
            </a:xfrm>
            <a:custGeom>
              <a:avLst/>
              <a:gdLst/>
              <a:ahLst/>
              <a:cxnLst/>
              <a:rect l="l" t="t" r="r" b="b"/>
              <a:pathLst>
                <a:path w="3408" h="2388" extrusionOk="0">
                  <a:moveTo>
                    <a:pt x="1" y="1"/>
                  </a:moveTo>
                  <a:cubicBezTo>
                    <a:pt x="256" y="1"/>
                    <a:pt x="464" y="163"/>
                    <a:pt x="534" y="395"/>
                  </a:cubicBezTo>
                  <a:lnTo>
                    <a:pt x="835" y="1322"/>
                  </a:lnTo>
                  <a:cubicBezTo>
                    <a:pt x="1043" y="1947"/>
                    <a:pt x="1623" y="2388"/>
                    <a:pt x="2272" y="2388"/>
                  </a:cubicBezTo>
                  <a:lnTo>
                    <a:pt x="3407" y="2388"/>
                  </a:lnTo>
                  <a:cubicBezTo>
                    <a:pt x="2758" y="2388"/>
                    <a:pt x="2179" y="1947"/>
                    <a:pt x="1970" y="1322"/>
                  </a:cubicBezTo>
                  <a:lnTo>
                    <a:pt x="1669" y="395"/>
                  </a:lnTo>
                  <a:cubicBezTo>
                    <a:pt x="1600" y="163"/>
                    <a:pt x="1391"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1848638" y="3529575"/>
              <a:ext cx="121675" cy="293775"/>
            </a:xfrm>
            <a:custGeom>
              <a:avLst/>
              <a:gdLst/>
              <a:ahLst/>
              <a:cxnLst/>
              <a:rect l="l" t="t" r="r" b="b"/>
              <a:pathLst>
                <a:path w="4867" h="11751" extrusionOk="0">
                  <a:moveTo>
                    <a:pt x="1901" y="1"/>
                  </a:moveTo>
                  <a:cubicBezTo>
                    <a:pt x="835" y="1"/>
                    <a:pt x="0" y="858"/>
                    <a:pt x="0" y="1901"/>
                  </a:cubicBezTo>
                  <a:lnTo>
                    <a:pt x="0" y="11310"/>
                  </a:lnTo>
                  <a:lnTo>
                    <a:pt x="4172" y="11750"/>
                  </a:lnTo>
                  <a:lnTo>
                    <a:pt x="4867" y="10151"/>
                  </a:lnTo>
                  <a:lnTo>
                    <a:pt x="41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1952913" y="3529575"/>
              <a:ext cx="103750" cy="293775"/>
            </a:xfrm>
            <a:custGeom>
              <a:avLst/>
              <a:gdLst/>
              <a:ahLst/>
              <a:cxnLst/>
              <a:rect l="l" t="t" r="r" b="b"/>
              <a:pathLst>
                <a:path w="4150" h="11751" extrusionOk="0">
                  <a:moveTo>
                    <a:pt x="1" y="1"/>
                  </a:moveTo>
                  <a:lnTo>
                    <a:pt x="1" y="11750"/>
                  </a:lnTo>
                  <a:lnTo>
                    <a:pt x="4149" y="11310"/>
                  </a:lnTo>
                  <a:lnTo>
                    <a:pt x="4149" y="1901"/>
                  </a:lnTo>
                  <a:cubicBezTo>
                    <a:pt x="4149" y="858"/>
                    <a:pt x="3315" y="1"/>
                    <a:pt x="2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2009688" y="3610250"/>
              <a:ext cx="106050" cy="60725"/>
            </a:xfrm>
            <a:custGeom>
              <a:avLst/>
              <a:gdLst/>
              <a:ahLst/>
              <a:cxnLst/>
              <a:rect l="l" t="t" r="r" b="b"/>
              <a:pathLst>
                <a:path w="4242" h="2429" extrusionOk="0">
                  <a:moveTo>
                    <a:pt x="2272" y="1"/>
                  </a:moveTo>
                  <a:cubicBezTo>
                    <a:pt x="2249" y="1"/>
                    <a:pt x="2226" y="7"/>
                    <a:pt x="2203" y="18"/>
                  </a:cubicBezTo>
                  <a:lnTo>
                    <a:pt x="580" y="713"/>
                  </a:lnTo>
                  <a:cubicBezTo>
                    <a:pt x="557" y="737"/>
                    <a:pt x="511" y="760"/>
                    <a:pt x="488" y="806"/>
                  </a:cubicBezTo>
                  <a:lnTo>
                    <a:pt x="1" y="1710"/>
                  </a:lnTo>
                  <a:lnTo>
                    <a:pt x="2156" y="2428"/>
                  </a:lnTo>
                  <a:lnTo>
                    <a:pt x="4242" y="1501"/>
                  </a:lnTo>
                  <a:lnTo>
                    <a:pt x="3802" y="551"/>
                  </a:lnTo>
                  <a:lnTo>
                    <a:pt x="2342" y="18"/>
                  </a:lnTo>
                  <a:cubicBezTo>
                    <a:pt x="2318" y="7"/>
                    <a:pt x="2295" y="1"/>
                    <a:pt x="2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2075738" y="3614750"/>
              <a:ext cx="104325" cy="49850"/>
            </a:xfrm>
            <a:custGeom>
              <a:avLst/>
              <a:gdLst/>
              <a:ahLst/>
              <a:cxnLst/>
              <a:rect l="l" t="t" r="r" b="b"/>
              <a:pathLst>
                <a:path w="4173" h="1994" extrusionOk="0">
                  <a:moveTo>
                    <a:pt x="1762" y="0"/>
                  </a:moveTo>
                  <a:lnTo>
                    <a:pt x="603" y="533"/>
                  </a:lnTo>
                  <a:cubicBezTo>
                    <a:pt x="580" y="533"/>
                    <a:pt x="534" y="557"/>
                    <a:pt x="511" y="603"/>
                  </a:cubicBezTo>
                  <a:lnTo>
                    <a:pt x="1" y="1530"/>
                  </a:lnTo>
                  <a:lnTo>
                    <a:pt x="2342" y="1993"/>
                  </a:lnTo>
                  <a:lnTo>
                    <a:pt x="4172" y="1530"/>
                  </a:lnTo>
                  <a:lnTo>
                    <a:pt x="3663" y="603"/>
                  </a:lnTo>
                  <a:cubicBezTo>
                    <a:pt x="3639" y="580"/>
                    <a:pt x="3616" y="533"/>
                    <a:pt x="3570" y="533"/>
                  </a:cubicBezTo>
                  <a:lnTo>
                    <a:pt x="17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2119788" y="3609675"/>
              <a:ext cx="79400" cy="50275"/>
            </a:xfrm>
            <a:custGeom>
              <a:avLst/>
              <a:gdLst/>
              <a:ahLst/>
              <a:cxnLst/>
              <a:rect l="l" t="t" r="r" b="b"/>
              <a:pathLst>
                <a:path w="3176" h="2011" extrusionOk="0">
                  <a:moveTo>
                    <a:pt x="519" y="1"/>
                  </a:moveTo>
                  <a:cubicBezTo>
                    <a:pt x="493" y="1"/>
                    <a:pt x="464" y="6"/>
                    <a:pt x="441" y="18"/>
                  </a:cubicBezTo>
                  <a:lnTo>
                    <a:pt x="0" y="203"/>
                  </a:lnTo>
                  <a:lnTo>
                    <a:pt x="1437" y="736"/>
                  </a:lnTo>
                  <a:cubicBezTo>
                    <a:pt x="1460" y="736"/>
                    <a:pt x="1507" y="783"/>
                    <a:pt x="1530" y="806"/>
                  </a:cubicBezTo>
                  <a:lnTo>
                    <a:pt x="2040" y="1733"/>
                  </a:lnTo>
                  <a:lnTo>
                    <a:pt x="2689" y="2011"/>
                  </a:lnTo>
                  <a:lnTo>
                    <a:pt x="3175" y="1733"/>
                  </a:lnTo>
                  <a:lnTo>
                    <a:pt x="2665" y="829"/>
                  </a:lnTo>
                  <a:cubicBezTo>
                    <a:pt x="2642" y="783"/>
                    <a:pt x="2619" y="736"/>
                    <a:pt x="2573" y="736"/>
                  </a:cubicBezTo>
                  <a:lnTo>
                    <a:pt x="580" y="18"/>
                  </a:lnTo>
                  <a:cubicBezTo>
                    <a:pt x="568" y="6"/>
                    <a:pt x="54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1992888" y="3667475"/>
              <a:ext cx="197600" cy="116475"/>
            </a:xfrm>
            <a:custGeom>
              <a:avLst/>
              <a:gdLst/>
              <a:ahLst/>
              <a:cxnLst/>
              <a:rect l="l" t="t" r="r" b="b"/>
              <a:pathLst>
                <a:path w="7904" h="4659" extrusionOk="0">
                  <a:moveTo>
                    <a:pt x="3987" y="0"/>
                  </a:moveTo>
                  <a:lnTo>
                    <a:pt x="1" y="580"/>
                  </a:lnTo>
                  <a:lnTo>
                    <a:pt x="650" y="4195"/>
                  </a:lnTo>
                  <a:cubicBezTo>
                    <a:pt x="719" y="4450"/>
                    <a:pt x="951" y="4635"/>
                    <a:pt x="1229" y="4658"/>
                  </a:cubicBezTo>
                  <a:lnTo>
                    <a:pt x="6675" y="4658"/>
                  </a:lnTo>
                  <a:cubicBezTo>
                    <a:pt x="6953" y="4635"/>
                    <a:pt x="7185" y="4450"/>
                    <a:pt x="7231" y="4195"/>
                  </a:cubicBezTo>
                  <a:lnTo>
                    <a:pt x="7904" y="580"/>
                  </a:lnTo>
                  <a:lnTo>
                    <a:pt x="39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2156863" y="3672675"/>
              <a:ext cx="59125" cy="111275"/>
            </a:xfrm>
            <a:custGeom>
              <a:avLst/>
              <a:gdLst/>
              <a:ahLst/>
              <a:cxnLst/>
              <a:rect l="l" t="t" r="r" b="b"/>
              <a:pathLst>
                <a:path w="2365" h="4451" extrusionOk="0">
                  <a:moveTo>
                    <a:pt x="1854" y="1"/>
                  </a:moveTo>
                  <a:lnTo>
                    <a:pt x="1229" y="372"/>
                  </a:lnTo>
                  <a:lnTo>
                    <a:pt x="557" y="3987"/>
                  </a:lnTo>
                  <a:cubicBezTo>
                    <a:pt x="510" y="4265"/>
                    <a:pt x="279" y="4450"/>
                    <a:pt x="0" y="4450"/>
                  </a:cubicBezTo>
                  <a:lnTo>
                    <a:pt x="1136" y="4450"/>
                  </a:lnTo>
                  <a:cubicBezTo>
                    <a:pt x="1414" y="4450"/>
                    <a:pt x="1646" y="4265"/>
                    <a:pt x="1692" y="3987"/>
                  </a:cubicBezTo>
                  <a:lnTo>
                    <a:pt x="2364" y="372"/>
                  </a:lnTo>
                  <a:lnTo>
                    <a:pt x="18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2113988" y="3758700"/>
              <a:ext cx="48700" cy="49600"/>
            </a:xfrm>
            <a:custGeom>
              <a:avLst/>
              <a:gdLst/>
              <a:ahLst/>
              <a:cxnLst/>
              <a:rect l="l" t="t" r="r" b="b"/>
              <a:pathLst>
                <a:path w="1948" h="1984" extrusionOk="0">
                  <a:moveTo>
                    <a:pt x="810" y="1"/>
                  </a:moveTo>
                  <a:cubicBezTo>
                    <a:pt x="782" y="1"/>
                    <a:pt x="759" y="5"/>
                    <a:pt x="742" y="13"/>
                  </a:cubicBezTo>
                  <a:cubicBezTo>
                    <a:pt x="0" y="453"/>
                    <a:pt x="0" y="1542"/>
                    <a:pt x="742" y="1983"/>
                  </a:cubicBezTo>
                  <a:cubicBezTo>
                    <a:pt x="751" y="1983"/>
                    <a:pt x="761" y="1983"/>
                    <a:pt x="770" y="1983"/>
                  </a:cubicBezTo>
                  <a:cubicBezTo>
                    <a:pt x="1562" y="1983"/>
                    <a:pt x="1947" y="1009"/>
                    <a:pt x="1947" y="1009"/>
                  </a:cubicBezTo>
                  <a:cubicBezTo>
                    <a:pt x="1947" y="419"/>
                    <a:pt x="1102" y="1"/>
                    <a:pt x="8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2132538" y="3755150"/>
              <a:ext cx="42900" cy="57000"/>
            </a:xfrm>
            <a:custGeom>
              <a:avLst/>
              <a:gdLst/>
              <a:ahLst/>
              <a:cxnLst/>
              <a:rect l="l" t="t" r="r" b="b"/>
              <a:pathLst>
                <a:path w="1716" h="2280" extrusionOk="0">
                  <a:moveTo>
                    <a:pt x="568" y="1"/>
                  </a:moveTo>
                  <a:cubicBezTo>
                    <a:pt x="379" y="1"/>
                    <a:pt x="184" y="49"/>
                    <a:pt x="0" y="155"/>
                  </a:cubicBezTo>
                  <a:cubicBezTo>
                    <a:pt x="765" y="595"/>
                    <a:pt x="765" y="1684"/>
                    <a:pt x="0" y="2125"/>
                  </a:cubicBezTo>
                  <a:cubicBezTo>
                    <a:pt x="185" y="2231"/>
                    <a:pt x="380" y="2279"/>
                    <a:pt x="570" y="2279"/>
                  </a:cubicBezTo>
                  <a:cubicBezTo>
                    <a:pt x="1168" y="2279"/>
                    <a:pt x="1715" y="1802"/>
                    <a:pt x="1715" y="1151"/>
                  </a:cubicBezTo>
                  <a:cubicBezTo>
                    <a:pt x="1715" y="483"/>
                    <a:pt x="1167"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2028238" y="3758700"/>
              <a:ext cx="49850" cy="49900"/>
            </a:xfrm>
            <a:custGeom>
              <a:avLst/>
              <a:gdLst/>
              <a:ahLst/>
              <a:cxnLst/>
              <a:rect l="l" t="t" r="r" b="b"/>
              <a:pathLst>
                <a:path w="1994" h="1996" extrusionOk="0">
                  <a:moveTo>
                    <a:pt x="829" y="1"/>
                  </a:moveTo>
                  <a:cubicBezTo>
                    <a:pt x="802" y="1"/>
                    <a:pt x="780" y="5"/>
                    <a:pt x="765" y="13"/>
                  </a:cubicBezTo>
                  <a:cubicBezTo>
                    <a:pt x="1" y="453"/>
                    <a:pt x="1" y="1542"/>
                    <a:pt x="765" y="1983"/>
                  </a:cubicBezTo>
                  <a:cubicBezTo>
                    <a:pt x="780" y="1991"/>
                    <a:pt x="802" y="1995"/>
                    <a:pt x="829" y="1995"/>
                  </a:cubicBezTo>
                  <a:cubicBezTo>
                    <a:pt x="1110" y="1995"/>
                    <a:pt x="1994" y="1579"/>
                    <a:pt x="1994" y="1009"/>
                  </a:cubicBezTo>
                  <a:cubicBezTo>
                    <a:pt x="1994" y="419"/>
                    <a:pt x="1110" y="1"/>
                    <a:pt x="8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2047363" y="3755150"/>
              <a:ext cx="42900" cy="57000"/>
            </a:xfrm>
            <a:custGeom>
              <a:avLst/>
              <a:gdLst/>
              <a:ahLst/>
              <a:cxnLst/>
              <a:rect l="l" t="t" r="r" b="b"/>
              <a:pathLst>
                <a:path w="1716" h="2280" extrusionOk="0">
                  <a:moveTo>
                    <a:pt x="568" y="1"/>
                  </a:moveTo>
                  <a:cubicBezTo>
                    <a:pt x="379" y="1"/>
                    <a:pt x="184" y="49"/>
                    <a:pt x="0" y="155"/>
                  </a:cubicBezTo>
                  <a:cubicBezTo>
                    <a:pt x="649" y="526"/>
                    <a:pt x="765" y="1406"/>
                    <a:pt x="232" y="1939"/>
                  </a:cubicBezTo>
                  <a:cubicBezTo>
                    <a:pt x="163" y="2009"/>
                    <a:pt x="93" y="2078"/>
                    <a:pt x="0" y="2125"/>
                  </a:cubicBezTo>
                  <a:cubicBezTo>
                    <a:pt x="185" y="2231"/>
                    <a:pt x="380" y="2279"/>
                    <a:pt x="570" y="2279"/>
                  </a:cubicBezTo>
                  <a:cubicBezTo>
                    <a:pt x="1168" y="2279"/>
                    <a:pt x="1715" y="1802"/>
                    <a:pt x="1715" y="1151"/>
                  </a:cubicBezTo>
                  <a:cubicBezTo>
                    <a:pt x="1715" y="483"/>
                    <a:pt x="1167"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1981313" y="3653575"/>
              <a:ext cx="220175" cy="28400"/>
            </a:xfrm>
            <a:custGeom>
              <a:avLst/>
              <a:gdLst/>
              <a:ahLst/>
              <a:cxnLst/>
              <a:rect l="l" t="t" r="r" b="b"/>
              <a:pathLst>
                <a:path w="8807" h="1136" extrusionOk="0">
                  <a:moveTo>
                    <a:pt x="209" y="0"/>
                  </a:moveTo>
                  <a:cubicBezTo>
                    <a:pt x="93" y="0"/>
                    <a:pt x="0" y="93"/>
                    <a:pt x="0" y="209"/>
                  </a:cubicBezTo>
                  <a:lnTo>
                    <a:pt x="0" y="904"/>
                  </a:lnTo>
                  <a:cubicBezTo>
                    <a:pt x="0" y="1020"/>
                    <a:pt x="93" y="1112"/>
                    <a:pt x="209" y="1136"/>
                  </a:cubicBezTo>
                  <a:lnTo>
                    <a:pt x="8598" y="1136"/>
                  </a:lnTo>
                  <a:cubicBezTo>
                    <a:pt x="8714" y="1112"/>
                    <a:pt x="8807" y="1020"/>
                    <a:pt x="8807" y="904"/>
                  </a:cubicBezTo>
                  <a:lnTo>
                    <a:pt x="8807" y="209"/>
                  </a:lnTo>
                  <a:cubicBezTo>
                    <a:pt x="8807" y="93"/>
                    <a:pt x="8714" y="0"/>
                    <a:pt x="8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2193363" y="3652975"/>
              <a:ext cx="34200" cy="28425"/>
            </a:xfrm>
            <a:custGeom>
              <a:avLst/>
              <a:gdLst/>
              <a:ahLst/>
              <a:cxnLst/>
              <a:rect l="l" t="t" r="r" b="b"/>
              <a:pathLst>
                <a:path w="1368" h="1137" extrusionOk="0">
                  <a:moveTo>
                    <a:pt x="0" y="1"/>
                  </a:moveTo>
                  <a:cubicBezTo>
                    <a:pt x="116" y="1"/>
                    <a:pt x="232" y="94"/>
                    <a:pt x="232" y="233"/>
                  </a:cubicBezTo>
                  <a:lnTo>
                    <a:pt x="232" y="905"/>
                  </a:lnTo>
                  <a:cubicBezTo>
                    <a:pt x="232" y="1021"/>
                    <a:pt x="116" y="1136"/>
                    <a:pt x="0" y="1136"/>
                  </a:cubicBezTo>
                  <a:lnTo>
                    <a:pt x="1136" y="1136"/>
                  </a:lnTo>
                  <a:cubicBezTo>
                    <a:pt x="1252" y="1136"/>
                    <a:pt x="1368" y="1021"/>
                    <a:pt x="1368" y="905"/>
                  </a:cubicBezTo>
                  <a:lnTo>
                    <a:pt x="1368" y="233"/>
                  </a:lnTo>
                  <a:cubicBezTo>
                    <a:pt x="1368" y="94"/>
                    <a:pt x="1252"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1804588" y="3778700"/>
              <a:ext cx="89850" cy="40000"/>
            </a:xfrm>
            <a:custGeom>
              <a:avLst/>
              <a:gdLst/>
              <a:ahLst/>
              <a:cxnLst/>
              <a:rect l="l" t="t" r="r" b="b"/>
              <a:pathLst>
                <a:path w="3594" h="1600" extrusionOk="0">
                  <a:moveTo>
                    <a:pt x="2365" y="1"/>
                  </a:moveTo>
                  <a:lnTo>
                    <a:pt x="1623" y="24"/>
                  </a:lnTo>
                  <a:lnTo>
                    <a:pt x="580" y="348"/>
                  </a:lnTo>
                  <a:cubicBezTo>
                    <a:pt x="534" y="348"/>
                    <a:pt x="511" y="395"/>
                    <a:pt x="488" y="441"/>
                  </a:cubicBezTo>
                  <a:lnTo>
                    <a:pt x="1" y="1345"/>
                  </a:lnTo>
                  <a:lnTo>
                    <a:pt x="3593" y="1600"/>
                  </a:lnTo>
                  <a:lnTo>
                    <a:pt x="3431" y="627"/>
                  </a:lnTo>
                  <a:lnTo>
                    <a:pt x="23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1845163" y="3774650"/>
              <a:ext cx="63750" cy="42900"/>
            </a:xfrm>
            <a:custGeom>
              <a:avLst/>
              <a:gdLst/>
              <a:ahLst/>
              <a:cxnLst/>
              <a:rect l="l" t="t" r="r" b="b"/>
              <a:pathLst>
                <a:path w="2550" h="1716" extrusionOk="0">
                  <a:moveTo>
                    <a:pt x="580" y="1"/>
                  </a:moveTo>
                  <a:lnTo>
                    <a:pt x="0" y="186"/>
                  </a:lnTo>
                  <a:lnTo>
                    <a:pt x="811" y="510"/>
                  </a:lnTo>
                  <a:cubicBezTo>
                    <a:pt x="858" y="510"/>
                    <a:pt x="881" y="534"/>
                    <a:pt x="904" y="580"/>
                  </a:cubicBezTo>
                  <a:lnTo>
                    <a:pt x="1414" y="1507"/>
                  </a:lnTo>
                  <a:lnTo>
                    <a:pt x="2063" y="1716"/>
                  </a:lnTo>
                  <a:lnTo>
                    <a:pt x="2549" y="1507"/>
                  </a:lnTo>
                  <a:lnTo>
                    <a:pt x="2040" y="580"/>
                  </a:lnTo>
                  <a:cubicBezTo>
                    <a:pt x="2016" y="534"/>
                    <a:pt x="1993" y="510"/>
                    <a:pt x="1947" y="487"/>
                  </a:cubicBezTo>
                  <a:lnTo>
                    <a:pt x="7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1916988" y="3645600"/>
              <a:ext cx="14525" cy="43325"/>
            </a:xfrm>
            <a:custGeom>
              <a:avLst/>
              <a:gdLst/>
              <a:ahLst/>
              <a:cxnLst/>
              <a:rect l="l" t="t" r="r" b="b"/>
              <a:pathLst>
                <a:path w="581" h="1733" extrusionOk="0">
                  <a:moveTo>
                    <a:pt x="291" y="0"/>
                  </a:moveTo>
                  <a:cubicBezTo>
                    <a:pt x="146" y="0"/>
                    <a:pt x="1" y="99"/>
                    <a:pt x="1" y="296"/>
                  </a:cubicBezTo>
                  <a:lnTo>
                    <a:pt x="1" y="1431"/>
                  </a:lnTo>
                  <a:cubicBezTo>
                    <a:pt x="1" y="1594"/>
                    <a:pt x="140" y="1710"/>
                    <a:pt x="302" y="1710"/>
                  </a:cubicBezTo>
                  <a:lnTo>
                    <a:pt x="302" y="1733"/>
                  </a:lnTo>
                  <a:cubicBezTo>
                    <a:pt x="464" y="1733"/>
                    <a:pt x="580" y="1594"/>
                    <a:pt x="580" y="1455"/>
                  </a:cubicBezTo>
                  <a:lnTo>
                    <a:pt x="580" y="296"/>
                  </a:lnTo>
                  <a:cubicBezTo>
                    <a:pt x="580" y="99"/>
                    <a:pt x="435"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1757088" y="3812325"/>
              <a:ext cx="443825" cy="28400"/>
            </a:xfrm>
            <a:custGeom>
              <a:avLst/>
              <a:gdLst/>
              <a:ahLst/>
              <a:cxnLst/>
              <a:rect l="l" t="t" r="r" b="b"/>
              <a:pathLst>
                <a:path w="17753" h="1136" extrusionOk="0">
                  <a:moveTo>
                    <a:pt x="186" y="0"/>
                  </a:moveTo>
                  <a:cubicBezTo>
                    <a:pt x="70" y="0"/>
                    <a:pt x="1" y="70"/>
                    <a:pt x="1" y="185"/>
                  </a:cubicBezTo>
                  <a:lnTo>
                    <a:pt x="1" y="950"/>
                  </a:lnTo>
                  <a:cubicBezTo>
                    <a:pt x="1" y="1043"/>
                    <a:pt x="70" y="1136"/>
                    <a:pt x="186" y="1136"/>
                  </a:cubicBezTo>
                  <a:lnTo>
                    <a:pt x="17567" y="1136"/>
                  </a:lnTo>
                  <a:cubicBezTo>
                    <a:pt x="17660" y="1136"/>
                    <a:pt x="17753" y="1043"/>
                    <a:pt x="17753" y="950"/>
                  </a:cubicBezTo>
                  <a:lnTo>
                    <a:pt x="17753" y="185"/>
                  </a:lnTo>
                  <a:cubicBezTo>
                    <a:pt x="17753" y="70"/>
                    <a:pt x="17660" y="0"/>
                    <a:pt x="17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2194513" y="3812325"/>
              <a:ext cx="33050" cy="28400"/>
            </a:xfrm>
            <a:custGeom>
              <a:avLst/>
              <a:gdLst/>
              <a:ahLst/>
              <a:cxnLst/>
              <a:rect l="l" t="t" r="r" b="b"/>
              <a:pathLst>
                <a:path w="1322" h="1136" extrusionOk="0">
                  <a:moveTo>
                    <a:pt x="1" y="0"/>
                  </a:moveTo>
                  <a:cubicBezTo>
                    <a:pt x="93" y="0"/>
                    <a:pt x="186" y="70"/>
                    <a:pt x="186" y="185"/>
                  </a:cubicBezTo>
                  <a:lnTo>
                    <a:pt x="186" y="950"/>
                  </a:lnTo>
                  <a:cubicBezTo>
                    <a:pt x="186" y="1043"/>
                    <a:pt x="93" y="1136"/>
                    <a:pt x="1" y="1136"/>
                  </a:cubicBezTo>
                  <a:lnTo>
                    <a:pt x="1136" y="1136"/>
                  </a:lnTo>
                  <a:cubicBezTo>
                    <a:pt x="1229" y="1136"/>
                    <a:pt x="1322" y="1043"/>
                    <a:pt x="1322" y="950"/>
                  </a:cubicBezTo>
                  <a:lnTo>
                    <a:pt x="1322" y="185"/>
                  </a:lnTo>
                  <a:cubicBezTo>
                    <a:pt x="1322" y="70"/>
                    <a:pt x="1229"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57"/>
          <p:cNvGrpSpPr/>
          <p:nvPr/>
        </p:nvGrpSpPr>
        <p:grpSpPr>
          <a:xfrm>
            <a:off x="3234513" y="3448375"/>
            <a:ext cx="470475" cy="390400"/>
            <a:chOff x="3234513" y="3448375"/>
            <a:chExt cx="470475" cy="390400"/>
          </a:xfrm>
        </p:grpSpPr>
        <p:sp>
          <p:nvSpPr>
            <p:cNvPr id="3156" name="Google Shape;3156;p57"/>
            <p:cNvSpPr/>
            <p:nvPr/>
          </p:nvSpPr>
          <p:spPr>
            <a:xfrm>
              <a:off x="3606463" y="3577225"/>
              <a:ext cx="92150" cy="249600"/>
            </a:xfrm>
            <a:custGeom>
              <a:avLst/>
              <a:gdLst/>
              <a:ahLst/>
              <a:cxnLst/>
              <a:rect l="l" t="t" r="r" b="b"/>
              <a:pathLst>
                <a:path w="3686" h="9984" extrusionOk="0">
                  <a:moveTo>
                    <a:pt x="3396" y="1"/>
                  </a:moveTo>
                  <a:cubicBezTo>
                    <a:pt x="3251" y="1"/>
                    <a:pt x="3106" y="99"/>
                    <a:pt x="3106" y="296"/>
                  </a:cubicBezTo>
                  <a:lnTo>
                    <a:pt x="3106" y="9103"/>
                  </a:lnTo>
                  <a:cubicBezTo>
                    <a:pt x="3106" y="9300"/>
                    <a:pt x="2961" y="9398"/>
                    <a:pt x="2817" y="9398"/>
                  </a:cubicBezTo>
                  <a:cubicBezTo>
                    <a:pt x="2672" y="9398"/>
                    <a:pt x="2527" y="9300"/>
                    <a:pt x="2527" y="9103"/>
                  </a:cubicBezTo>
                  <a:lnTo>
                    <a:pt x="2527" y="7411"/>
                  </a:lnTo>
                  <a:cubicBezTo>
                    <a:pt x="2504" y="6924"/>
                    <a:pt x="2133" y="6553"/>
                    <a:pt x="1669" y="6553"/>
                  </a:cubicBezTo>
                  <a:lnTo>
                    <a:pt x="372" y="6553"/>
                  </a:lnTo>
                  <a:cubicBezTo>
                    <a:pt x="1" y="6553"/>
                    <a:pt x="1" y="7133"/>
                    <a:pt x="372" y="7133"/>
                  </a:cubicBezTo>
                  <a:lnTo>
                    <a:pt x="1669" y="7133"/>
                  </a:lnTo>
                  <a:cubicBezTo>
                    <a:pt x="1832" y="7133"/>
                    <a:pt x="1971" y="7249"/>
                    <a:pt x="1971" y="7411"/>
                  </a:cubicBezTo>
                  <a:lnTo>
                    <a:pt x="1971" y="9126"/>
                  </a:lnTo>
                  <a:cubicBezTo>
                    <a:pt x="1971" y="9589"/>
                    <a:pt x="2341" y="9960"/>
                    <a:pt x="2805" y="9983"/>
                  </a:cubicBezTo>
                  <a:lnTo>
                    <a:pt x="2828" y="9983"/>
                  </a:lnTo>
                  <a:cubicBezTo>
                    <a:pt x="3292" y="9960"/>
                    <a:pt x="3662" y="9589"/>
                    <a:pt x="3686" y="9126"/>
                  </a:cubicBezTo>
                  <a:lnTo>
                    <a:pt x="3686" y="296"/>
                  </a:lnTo>
                  <a:cubicBezTo>
                    <a:pt x="3686" y="99"/>
                    <a:pt x="3541" y="1"/>
                    <a:pt x="33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3644713" y="3519725"/>
              <a:ext cx="40575" cy="34800"/>
            </a:xfrm>
            <a:custGeom>
              <a:avLst/>
              <a:gdLst/>
              <a:ahLst/>
              <a:cxnLst/>
              <a:rect l="l" t="t" r="r" b="b"/>
              <a:pathLst>
                <a:path w="1623" h="1392" extrusionOk="0">
                  <a:moveTo>
                    <a:pt x="1066" y="1"/>
                  </a:moveTo>
                  <a:lnTo>
                    <a:pt x="302" y="650"/>
                  </a:lnTo>
                  <a:cubicBezTo>
                    <a:pt x="0" y="904"/>
                    <a:pt x="163" y="1391"/>
                    <a:pt x="556" y="1391"/>
                  </a:cubicBezTo>
                  <a:lnTo>
                    <a:pt x="1623" y="1391"/>
                  </a:lnTo>
                  <a:lnTo>
                    <a:pt x="1483" y="1"/>
                  </a:lnTo>
                  <a:close/>
                </a:path>
              </a:pathLst>
            </a:custGeom>
            <a:solidFill>
              <a:srgbClr val="CDF2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3615563" y="3448375"/>
              <a:ext cx="51775" cy="47625"/>
            </a:xfrm>
            <a:custGeom>
              <a:avLst/>
              <a:gdLst/>
              <a:ahLst/>
              <a:cxnLst/>
              <a:rect l="l" t="t" r="r" b="b"/>
              <a:pathLst>
                <a:path w="2071" h="1905" extrusionOk="0">
                  <a:moveTo>
                    <a:pt x="471" y="1"/>
                  </a:moveTo>
                  <a:cubicBezTo>
                    <a:pt x="258" y="1"/>
                    <a:pt x="1" y="329"/>
                    <a:pt x="216" y="491"/>
                  </a:cubicBezTo>
                  <a:lnTo>
                    <a:pt x="1514" y="1812"/>
                  </a:lnTo>
                  <a:cubicBezTo>
                    <a:pt x="1560" y="1858"/>
                    <a:pt x="1630" y="1904"/>
                    <a:pt x="1722" y="1904"/>
                  </a:cubicBezTo>
                  <a:cubicBezTo>
                    <a:pt x="1954" y="1881"/>
                    <a:pt x="2070" y="1603"/>
                    <a:pt x="1908" y="1418"/>
                  </a:cubicBezTo>
                  <a:lnTo>
                    <a:pt x="633" y="97"/>
                  </a:lnTo>
                  <a:cubicBezTo>
                    <a:pt x="591" y="29"/>
                    <a:pt x="533" y="1"/>
                    <a:pt x="471" y="1"/>
                  </a:cubicBezTo>
                  <a:close/>
                </a:path>
              </a:pathLst>
            </a:custGeom>
            <a:solidFill>
              <a:srgbClr val="CDF2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3461038" y="3484975"/>
              <a:ext cx="100275" cy="36525"/>
            </a:xfrm>
            <a:custGeom>
              <a:avLst/>
              <a:gdLst/>
              <a:ahLst/>
              <a:cxnLst/>
              <a:rect l="l" t="t" r="r" b="b"/>
              <a:pathLst>
                <a:path w="4011" h="1461" extrusionOk="0">
                  <a:moveTo>
                    <a:pt x="789" y="0"/>
                  </a:moveTo>
                  <a:cubicBezTo>
                    <a:pt x="534" y="23"/>
                    <a:pt x="325" y="162"/>
                    <a:pt x="233" y="394"/>
                  </a:cubicBezTo>
                  <a:lnTo>
                    <a:pt x="1" y="1136"/>
                  </a:lnTo>
                  <a:lnTo>
                    <a:pt x="2712" y="1460"/>
                  </a:lnTo>
                  <a:lnTo>
                    <a:pt x="4010" y="1136"/>
                  </a:lnTo>
                  <a:lnTo>
                    <a:pt x="3755" y="394"/>
                  </a:lnTo>
                  <a:cubicBezTo>
                    <a:pt x="3686" y="162"/>
                    <a:pt x="3454" y="23"/>
                    <a:pt x="3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3538688" y="3484975"/>
              <a:ext cx="48100" cy="38825"/>
            </a:xfrm>
            <a:custGeom>
              <a:avLst/>
              <a:gdLst/>
              <a:ahLst/>
              <a:cxnLst/>
              <a:rect l="l" t="t" r="r" b="b"/>
              <a:pathLst>
                <a:path w="1924" h="1553" extrusionOk="0">
                  <a:moveTo>
                    <a:pt x="0" y="0"/>
                  </a:moveTo>
                  <a:cubicBezTo>
                    <a:pt x="232" y="23"/>
                    <a:pt x="464" y="162"/>
                    <a:pt x="533" y="394"/>
                  </a:cubicBezTo>
                  <a:lnTo>
                    <a:pt x="788" y="1136"/>
                  </a:lnTo>
                  <a:lnTo>
                    <a:pt x="1229" y="1553"/>
                  </a:lnTo>
                  <a:lnTo>
                    <a:pt x="1924" y="1136"/>
                  </a:lnTo>
                  <a:lnTo>
                    <a:pt x="1669" y="394"/>
                  </a:lnTo>
                  <a:cubicBezTo>
                    <a:pt x="1599" y="162"/>
                    <a:pt x="1368" y="23"/>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3432663" y="3513350"/>
              <a:ext cx="156450" cy="311150"/>
            </a:xfrm>
            <a:custGeom>
              <a:avLst/>
              <a:gdLst/>
              <a:ahLst/>
              <a:cxnLst/>
              <a:rect l="l" t="t" r="r" b="b"/>
              <a:pathLst>
                <a:path w="6258" h="12446" extrusionOk="0">
                  <a:moveTo>
                    <a:pt x="580" y="1"/>
                  </a:moveTo>
                  <a:cubicBezTo>
                    <a:pt x="255" y="1"/>
                    <a:pt x="0" y="256"/>
                    <a:pt x="0" y="580"/>
                  </a:cubicBezTo>
                  <a:lnTo>
                    <a:pt x="0" y="7324"/>
                  </a:lnTo>
                  <a:lnTo>
                    <a:pt x="3569" y="12446"/>
                  </a:lnTo>
                  <a:lnTo>
                    <a:pt x="6234" y="11866"/>
                  </a:lnTo>
                  <a:lnTo>
                    <a:pt x="6257" y="580"/>
                  </a:lnTo>
                  <a:cubicBezTo>
                    <a:pt x="6257" y="256"/>
                    <a:pt x="6003"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3571713" y="3513350"/>
              <a:ext cx="43475" cy="296675"/>
            </a:xfrm>
            <a:custGeom>
              <a:avLst/>
              <a:gdLst/>
              <a:ahLst/>
              <a:cxnLst/>
              <a:rect l="l" t="t" r="r" b="b"/>
              <a:pathLst>
                <a:path w="1739" h="11867" extrusionOk="0">
                  <a:moveTo>
                    <a:pt x="0" y="1"/>
                  </a:moveTo>
                  <a:cubicBezTo>
                    <a:pt x="325" y="1"/>
                    <a:pt x="580" y="256"/>
                    <a:pt x="580" y="580"/>
                  </a:cubicBezTo>
                  <a:lnTo>
                    <a:pt x="580" y="1345"/>
                  </a:lnTo>
                  <a:lnTo>
                    <a:pt x="139" y="2411"/>
                  </a:lnTo>
                  <a:lnTo>
                    <a:pt x="580" y="2643"/>
                  </a:lnTo>
                  <a:lnTo>
                    <a:pt x="997" y="4381"/>
                  </a:lnTo>
                  <a:lnTo>
                    <a:pt x="580" y="10175"/>
                  </a:lnTo>
                  <a:lnTo>
                    <a:pt x="580" y="11866"/>
                  </a:lnTo>
                  <a:lnTo>
                    <a:pt x="1738" y="11866"/>
                  </a:lnTo>
                  <a:lnTo>
                    <a:pt x="1738" y="9433"/>
                  </a:lnTo>
                  <a:lnTo>
                    <a:pt x="1275" y="5771"/>
                  </a:lnTo>
                  <a:lnTo>
                    <a:pt x="1738" y="1901"/>
                  </a:lnTo>
                  <a:lnTo>
                    <a:pt x="1738" y="580"/>
                  </a:lnTo>
                  <a:cubicBezTo>
                    <a:pt x="1738" y="256"/>
                    <a:pt x="1460" y="1"/>
                    <a:pt x="11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3432663" y="3601425"/>
              <a:ext cx="168025" cy="217875"/>
            </a:xfrm>
            <a:custGeom>
              <a:avLst/>
              <a:gdLst/>
              <a:ahLst/>
              <a:cxnLst/>
              <a:rect l="l" t="t" r="r" b="b"/>
              <a:pathLst>
                <a:path w="6721" h="8715" extrusionOk="0">
                  <a:moveTo>
                    <a:pt x="6721" y="0"/>
                  </a:moveTo>
                  <a:lnTo>
                    <a:pt x="3662" y="765"/>
                  </a:lnTo>
                  <a:lnTo>
                    <a:pt x="0" y="3175"/>
                  </a:lnTo>
                  <a:lnTo>
                    <a:pt x="0" y="8714"/>
                  </a:lnTo>
                  <a:lnTo>
                    <a:pt x="3569" y="8343"/>
                  </a:lnTo>
                  <a:lnTo>
                    <a:pt x="6188" y="6628"/>
                  </a:lnTo>
                  <a:lnTo>
                    <a:pt x="67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3571713" y="3560875"/>
              <a:ext cx="43475" cy="206850"/>
            </a:xfrm>
            <a:custGeom>
              <a:avLst/>
              <a:gdLst/>
              <a:ahLst/>
              <a:cxnLst/>
              <a:rect l="l" t="t" r="r" b="b"/>
              <a:pathLst>
                <a:path w="1739" h="8274" extrusionOk="0">
                  <a:moveTo>
                    <a:pt x="1738" y="0"/>
                  </a:moveTo>
                  <a:lnTo>
                    <a:pt x="580" y="742"/>
                  </a:lnTo>
                  <a:lnTo>
                    <a:pt x="0" y="1553"/>
                  </a:lnTo>
                  <a:lnTo>
                    <a:pt x="580" y="2202"/>
                  </a:lnTo>
                  <a:lnTo>
                    <a:pt x="580" y="3708"/>
                  </a:lnTo>
                  <a:lnTo>
                    <a:pt x="394" y="4172"/>
                  </a:lnTo>
                  <a:lnTo>
                    <a:pt x="580" y="4473"/>
                  </a:lnTo>
                  <a:lnTo>
                    <a:pt x="580" y="8274"/>
                  </a:lnTo>
                  <a:lnTo>
                    <a:pt x="1738" y="7532"/>
                  </a:lnTo>
                  <a:lnTo>
                    <a:pt x="17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3461038" y="3542325"/>
              <a:ext cx="125750" cy="78250"/>
            </a:xfrm>
            <a:custGeom>
              <a:avLst/>
              <a:gdLst/>
              <a:ahLst/>
              <a:cxnLst/>
              <a:rect l="l" t="t" r="r" b="b"/>
              <a:pathLst>
                <a:path w="5030" h="3130" extrusionOk="0">
                  <a:moveTo>
                    <a:pt x="186" y="0"/>
                  </a:moveTo>
                  <a:cubicBezTo>
                    <a:pt x="70" y="0"/>
                    <a:pt x="1" y="70"/>
                    <a:pt x="1" y="186"/>
                  </a:cubicBezTo>
                  <a:lnTo>
                    <a:pt x="1" y="2944"/>
                  </a:lnTo>
                  <a:cubicBezTo>
                    <a:pt x="1" y="3036"/>
                    <a:pt x="70" y="3129"/>
                    <a:pt x="186" y="3129"/>
                  </a:cubicBezTo>
                  <a:lnTo>
                    <a:pt x="4844" y="3129"/>
                  </a:lnTo>
                  <a:cubicBezTo>
                    <a:pt x="4937" y="3129"/>
                    <a:pt x="5030" y="3036"/>
                    <a:pt x="5030" y="2944"/>
                  </a:cubicBezTo>
                  <a:lnTo>
                    <a:pt x="5030" y="186"/>
                  </a:lnTo>
                  <a:cubicBezTo>
                    <a:pt x="5030" y="70"/>
                    <a:pt x="4937" y="0"/>
                    <a:pt x="4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3262888" y="3636325"/>
              <a:ext cx="106050" cy="60725"/>
            </a:xfrm>
            <a:custGeom>
              <a:avLst/>
              <a:gdLst/>
              <a:ahLst/>
              <a:cxnLst/>
              <a:rect l="l" t="t" r="r" b="b"/>
              <a:pathLst>
                <a:path w="4242" h="2429" extrusionOk="0">
                  <a:moveTo>
                    <a:pt x="2272" y="1"/>
                  </a:moveTo>
                  <a:cubicBezTo>
                    <a:pt x="2249" y="1"/>
                    <a:pt x="2226" y="6"/>
                    <a:pt x="2202" y="18"/>
                  </a:cubicBezTo>
                  <a:lnTo>
                    <a:pt x="603" y="713"/>
                  </a:lnTo>
                  <a:cubicBezTo>
                    <a:pt x="557" y="736"/>
                    <a:pt x="534" y="760"/>
                    <a:pt x="511" y="806"/>
                  </a:cubicBezTo>
                  <a:lnTo>
                    <a:pt x="1" y="1710"/>
                  </a:lnTo>
                  <a:lnTo>
                    <a:pt x="2156" y="2428"/>
                  </a:lnTo>
                  <a:lnTo>
                    <a:pt x="4242" y="1524"/>
                  </a:lnTo>
                  <a:lnTo>
                    <a:pt x="3802" y="551"/>
                  </a:lnTo>
                  <a:lnTo>
                    <a:pt x="2342" y="18"/>
                  </a:lnTo>
                  <a:cubicBezTo>
                    <a:pt x="2318" y="6"/>
                    <a:pt x="2295" y="1"/>
                    <a:pt x="2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3245513" y="3696450"/>
              <a:ext cx="197025" cy="113575"/>
            </a:xfrm>
            <a:custGeom>
              <a:avLst/>
              <a:gdLst/>
              <a:ahLst/>
              <a:cxnLst/>
              <a:rect l="l" t="t" r="r" b="b"/>
              <a:pathLst>
                <a:path w="7881" h="4543" extrusionOk="0">
                  <a:moveTo>
                    <a:pt x="3940" y="0"/>
                  </a:moveTo>
                  <a:lnTo>
                    <a:pt x="1" y="464"/>
                  </a:lnTo>
                  <a:lnTo>
                    <a:pt x="673" y="4079"/>
                  </a:lnTo>
                  <a:cubicBezTo>
                    <a:pt x="742" y="4357"/>
                    <a:pt x="974" y="4542"/>
                    <a:pt x="1252" y="4542"/>
                  </a:cubicBezTo>
                  <a:lnTo>
                    <a:pt x="6652" y="4542"/>
                  </a:lnTo>
                  <a:cubicBezTo>
                    <a:pt x="6930" y="4542"/>
                    <a:pt x="7162" y="4357"/>
                    <a:pt x="7208" y="4079"/>
                  </a:cubicBezTo>
                  <a:lnTo>
                    <a:pt x="7880" y="464"/>
                  </a:lnTo>
                  <a:lnTo>
                    <a:pt x="39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3410063" y="3697600"/>
              <a:ext cx="59125" cy="112425"/>
            </a:xfrm>
            <a:custGeom>
              <a:avLst/>
              <a:gdLst/>
              <a:ahLst/>
              <a:cxnLst/>
              <a:rect l="l" t="t" r="r" b="b"/>
              <a:pathLst>
                <a:path w="2365" h="4497" extrusionOk="0">
                  <a:moveTo>
                    <a:pt x="1924" y="0"/>
                  </a:moveTo>
                  <a:lnTo>
                    <a:pt x="1252" y="418"/>
                  </a:lnTo>
                  <a:lnTo>
                    <a:pt x="557" y="4033"/>
                  </a:lnTo>
                  <a:cubicBezTo>
                    <a:pt x="510" y="4311"/>
                    <a:pt x="278" y="4496"/>
                    <a:pt x="0" y="4496"/>
                  </a:cubicBezTo>
                  <a:lnTo>
                    <a:pt x="1136" y="4496"/>
                  </a:lnTo>
                  <a:cubicBezTo>
                    <a:pt x="1414" y="4496"/>
                    <a:pt x="1646" y="4311"/>
                    <a:pt x="1692" y="4033"/>
                  </a:cubicBezTo>
                  <a:lnTo>
                    <a:pt x="2364" y="418"/>
                  </a:lnTo>
                  <a:lnTo>
                    <a:pt x="19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3413538" y="3810000"/>
              <a:ext cx="193525" cy="28400"/>
            </a:xfrm>
            <a:custGeom>
              <a:avLst/>
              <a:gdLst/>
              <a:ahLst/>
              <a:cxnLst/>
              <a:rect l="l" t="t" r="r" b="b"/>
              <a:pathLst>
                <a:path w="7741" h="1136" extrusionOk="0">
                  <a:moveTo>
                    <a:pt x="649" y="0"/>
                  </a:moveTo>
                  <a:cubicBezTo>
                    <a:pt x="371" y="0"/>
                    <a:pt x="116" y="209"/>
                    <a:pt x="93" y="487"/>
                  </a:cubicBezTo>
                  <a:lnTo>
                    <a:pt x="24" y="927"/>
                  </a:lnTo>
                  <a:cubicBezTo>
                    <a:pt x="0" y="1043"/>
                    <a:pt x="93" y="1136"/>
                    <a:pt x="209" y="1136"/>
                  </a:cubicBezTo>
                  <a:lnTo>
                    <a:pt x="7555" y="1136"/>
                  </a:lnTo>
                  <a:cubicBezTo>
                    <a:pt x="7648" y="1136"/>
                    <a:pt x="7741" y="1043"/>
                    <a:pt x="7741" y="927"/>
                  </a:cubicBezTo>
                  <a:lnTo>
                    <a:pt x="7671" y="487"/>
                  </a:lnTo>
                  <a:cubicBezTo>
                    <a:pt x="7625" y="209"/>
                    <a:pt x="7393" y="0"/>
                    <a:pt x="7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3589663" y="3810000"/>
              <a:ext cx="44050" cy="28400"/>
            </a:xfrm>
            <a:custGeom>
              <a:avLst/>
              <a:gdLst/>
              <a:ahLst/>
              <a:cxnLst/>
              <a:rect l="l" t="t" r="r" b="b"/>
              <a:pathLst>
                <a:path w="1762" h="1136" extrusionOk="0">
                  <a:moveTo>
                    <a:pt x="1" y="0"/>
                  </a:moveTo>
                  <a:cubicBezTo>
                    <a:pt x="279" y="0"/>
                    <a:pt x="510" y="209"/>
                    <a:pt x="557" y="487"/>
                  </a:cubicBezTo>
                  <a:lnTo>
                    <a:pt x="626" y="927"/>
                  </a:lnTo>
                  <a:cubicBezTo>
                    <a:pt x="626" y="1043"/>
                    <a:pt x="534" y="1136"/>
                    <a:pt x="441" y="1136"/>
                  </a:cubicBezTo>
                  <a:lnTo>
                    <a:pt x="1553" y="1136"/>
                  </a:lnTo>
                  <a:cubicBezTo>
                    <a:pt x="1669" y="1136"/>
                    <a:pt x="1762" y="1043"/>
                    <a:pt x="1762" y="927"/>
                  </a:cubicBezTo>
                  <a:lnTo>
                    <a:pt x="1692" y="487"/>
                  </a:lnTo>
                  <a:cubicBezTo>
                    <a:pt x="1646" y="209"/>
                    <a:pt x="1414"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3367188" y="3785225"/>
              <a:ext cx="52175" cy="50000"/>
            </a:xfrm>
            <a:custGeom>
              <a:avLst/>
              <a:gdLst/>
              <a:ahLst/>
              <a:cxnLst/>
              <a:rect l="l" t="t" r="r" b="b"/>
              <a:pathLst>
                <a:path w="2087" h="2000" extrusionOk="0">
                  <a:moveTo>
                    <a:pt x="829" y="0"/>
                  </a:moveTo>
                  <a:cubicBezTo>
                    <a:pt x="791" y="0"/>
                    <a:pt x="761" y="6"/>
                    <a:pt x="742" y="18"/>
                  </a:cubicBezTo>
                  <a:cubicBezTo>
                    <a:pt x="0" y="435"/>
                    <a:pt x="0" y="1548"/>
                    <a:pt x="742" y="1988"/>
                  </a:cubicBezTo>
                  <a:cubicBezTo>
                    <a:pt x="758" y="1996"/>
                    <a:pt x="781" y="2000"/>
                    <a:pt x="810" y="2000"/>
                  </a:cubicBezTo>
                  <a:cubicBezTo>
                    <a:pt x="1118" y="2000"/>
                    <a:pt x="2086" y="1563"/>
                    <a:pt x="2086" y="991"/>
                  </a:cubicBezTo>
                  <a:cubicBezTo>
                    <a:pt x="2086" y="431"/>
                    <a:pt x="1156" y="0"/>
                    <a:pt x="8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3385713" y="3781725"/>
              <a:ext cx="42900" cy="57050"/>
            </a:xfrm>
            <a:custGeom>
              <a:avLst/>
              <a:gdLst/>
              <a:ahLst/>
              <a:cxnLst/>
              <a:rect l="l" t="t" r="r" b="b"/>
              <a:pathLst>
                <a:path w="1716" h="2282" extrusionOk="0">
                  <a:moveTo>
                    <a:pt x="581" y="0"/>
                  </a:moveTo>
                  <a:cubicBezTo>
                    <a:pt x="388" y="0"/>
                    <a:pt x="189" y="50"/>
                    <a:pt x="1" y="158"/>
                  </a:cubicBezTo>
                  <a:cubicBezTo>
                    <a:pt x="766" y="575"/>
                    <a:pt x="766" y="1688"/>
                    <a:pt x="1" y="2128"/>
                  </a:cubicBezTo>
                  <a:cubicBezTo>
                    <a:pt x="185" y="2234"/>
                    <a:pt x="379" y="2282"/>
                    <a:pt x="569" y="2282"/>
                  </a:cubicBezTo>
                  <a:cubicBezTo>
                    <a:pt x="1168" y="2282"/>
                    <a:pt x="1716" y="1800"/>
                    <a:pt x="1716" y="1131"/>
                  </a:cubicBezTo>
                  <a:cubicBezTo>
                    <a:pt x="1716" y="467"/>
                    <a:pt x="1175" y="0"/>
                    <a:pt x="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3282013" y="3785225"/>
              <a:ext cx="51600" cy="50000"/>
            </a:xfrm>
            <a:custGeom>
              <a:avLst/>
              <a:gdLst/>
              <a:ahLst/>
              <a:cxnLst/>
              <a:rect l="l" t="t" r="r" b="b"/>
              <a:pathLst>
                <a:path w="2064" h="2000" extrusionOk="0">
                  <a:moveTo>
                    <a:pt x="823" y="0"/>
                  </a:moveTo>
                  <a:cubicBezTo>
                    <a:pt x="787" y="0"/>
                    <a:pt x="759" y="6"/>
                    <a:pt x="742" y="18"/>
                  </a:cubicBezTo>
                  <a:cubicBezTo>
                    <a:pt x="1" y="435"/>
                    <a:pt x="1" y="1548"/>
                    <a:pt x="742" y="1988"/>
                  </a:cubicBezTo>
                  <a:cubicBezTo>
                    <a:pt x="756" y="1996"/>
                    <a:pt x="777" y="2000"/>
                    <a:pt x="805" y="2000"/>
                  </a:cubicBezTo>
                  <a:cubicBezTo>
                    <a:pt x="1095" y="2000"/>
                    <a:pt x="2063" y="1563"/>
                    <a:pt x="2063" y="991"/>
                  </a:cubicBezTo>
                  <a:cubicBezTo>
                    <a:pt x="2063" y="431"/>
                    <a:pt x="1133"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3300563" y="3781725"/>
              <a:ext cx="42900" cy="56825"/>
            </a:xfrm>
            <a:custGeom>
              <a:avLst/>
              <a:gdLst/>
              <a:ahLst/>
              <a:cxnLst/>
              <a:rect l="l" t="t" r="r" b="b"/>
              <a:pathLst>
                <a:path w="1716" h="2273" extrusionOk="0">
                  <a:moveTo>
                    <a:pt x="580" y="0"/>
                  </a:moveTo>
                  <a:cubicBezTo>
                    <a:pt x="387" y="0"/>
                    <a:pt x="188" y="50"/>
                    <a:pt x="0" y="158"/>
                  </a:cubicBezTo>
                  <a:cubicBezTo>
                    <a:pt x="765" y="575"/>
                    <a:pt x="765" y="1688"/>
                    <a:pt x="0" y="2128"/>
                  </a:cubicBezTo>
                  <a:cubicBezTo>
                    <a:pt x="182" y="2227"/>
                    <a:pt x="374" y="2272"/>
                    <a:pt x="561" y="2272"/>
                  </a:cubicBezTo>
                  <a:cubicBezTo>
                    <a:pt x="1163" y="2272"/>
                    <a:pt x="1715" y="1803"/>
                    <a:pt x="1715" y="1131"/>
                  </a:cubicBezTo>
                  <a:cubicBezTo>
                    <a:pt x="1715" y="467"/>
                    <a:pt x="1174"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3328938" y="3641400"/>
              <a:ext cx="99675" cy="48100"/>
            </a:xfrm>
            <a:custGeom>
              <a:avLst/>
              <a:gdLst/>
              <a:ahLst/>
              <a:cxnLst/>
              <a:rect l="l" t="t" r="r" b="b"/>
              <a:pathLst>
                <a:path w="3987" h="1924" extrusionOk="0">
                  <a:moveTo>
                    <a:pt x="1762" y="0"/>
                  </a:moveTo>
                  <a:lnTo>
                    <a:pt x="603" y="533"/>
                  </a:lnTo>
                  <a:cubicBezTo>
                    <a:pt x="580" y="533"/>
                    <a:pt x="534" y="557"/>
                    <a:pt x="511" y="603"/>
                  </a:cubicBezTo>
                  <a:lnTo>
                    <a:pt x="1" y="1530"/>
                  </a:lnTo>
                  <a:lnTo>
                    <a:pt x="3987" y="1924"/>
                  </a:lnTo>
                  <a:lnTo>
                    <a:pt x="3662" y="603"/>
                  </a:lnTo>
                  <a:cubicBezTo>
                    <a:pt x="3639" y="580"/>
                    <a:pt x="3616" y="533"/>
                    <a:pt x="3570" y="533"/>
                  </a:cubicBezTo>
                  <a:lnTo>
                    <a:pt x="17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3372988" y="3636325"/>
              <a:ext cx="79400" cy="50300"/>
            </a:xfrm>
            <a:custGeom>
              <a:avLst/>
              <a:gdLst/>
              <a:ahLst/>
              <a:cxnLst/>
              <a:rect l="l" t="t" r="r" b="b"/>
              <a:pathLst>
                <a:path w="3176" h="2012" extrusionOk="0">
                  <a:moveTo>
                    <a:pt x="522" y="1"/>
                  </a:moveTo>
                  <a:cubicBezTo>
                    <a:pt x="493" y="1"/>
                    <a:pt x="464" y="6"/>
                    <a:pt x="440" y="18"/>
                  </a:cubicBezTo>
                  <a:lnTo>
                    <a:pt x="0" y="203"/>
                  </a:lnTo>
                  <a:lnTo>
                    <a:pt x="1437" y="736"/>
                  </a:lnTo>
                  <a:cubicBezTo>
                    <a:pt x="1483" y="736"/>
                    <a:pt x="1507" y="783"/>
                    <a:pt x="1530" y="806"/>
                  </a:cubicBezTo>
                  <a:lnTo>
                    <a:pt x="2040" y="1733"/>
                  </a:lnTo>
                  <a:lnTo>
                    <a:pt x="2526" y="2011"/>
                  </a:lnTo>
                  <a:lnTo>
                    <a:pt x="3175" y="1733"/>
                  </a:lnTo>
                  <a:lnTo>
                    <a:pt x="2665" y="829"/>
                  </a:lnTo>
                  <a:cubicBezTo>
                    <a:pt x="2642" y="783"/>
                    <a:pt x="2619" y="736"/>
                    <a:pt x="2573" y="736"/>
                  </a:cubicBezTo>
                  <a:lnTo>
                    <a:pt x="603" y="18"/>
                  </a:lnTo>
                  <a:cubicBezTo>
                    <a:pt x="580" y="6"/>
                    <a:pt x="551"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3649338" y="3480175"/>
              <a:ext cx="55650" cy="112575"/>
            </a:xfrm>
            <a:custGeom>
              <a:avLst/>
              <a:gdLst/>
              <a:ahLst/>
              <a:cxnLst/>
              <a:rect l="l" t="t" r="r" b="b"/>
              <a:pathLst>
                <a:path w="2226" h="4503" extrusionOk="0">
                  <a:moveTo>
                    <a:pt x="754" y="1"/>
                  </a:moveTo>
                  <a:cubicBezTo>
                    <a:pt x="708" y="1"/>
                    <a:pt x="661" y="18"/>
                    <a:pt x="626" y="53"/>
                  </a:cubicBezTo>
                  <a:lnTo>
                    <a:pt x="70" y="563"/>
                  </a:lnTo>
                  <a:cubicBezTo>
                    <a:pt x="1" y="656"/>
                    <a:pt x="1" y="771"/>
                    <a:pt x="70" y="841"/>
                  </a:cubicBezTo>
                  <a:lnTo>
                    <a:pt x="812" y="1606"/>
                  </a:lnTo>
                  <a:cubicBezTo>
                    <a:pt x="997" y="1768"/>
                    <a:pt x="1090" y="2023"/>
                    <a:pt x="1090" y="2278"/>
                  </a:cubicBezTo>
                  <a:lnTo>
                    <a:pt x="1090" y="3923"/>
                  </a:lnTo>
                  <a:cubicBezTo>
                    <a:pt x="1090" y="4225"/>
                    <a:pt x="1322" y="4479"/>
                    <a:pt x="1646" y="4503"/>
                  </a:cubicBezTo>
                  <a:cubicBezTo>
                    <a:pt x="1971" y="4503"/>
                    <a:pt x="2226" y="4248"/>
                    <a:pt x="2226" y="3923"/>
                  </a:cubicBezTo>
                  <a:lnTo>
                    <a:pt x="2226" y="2185"/>
                  </a:lnTo>
                  <a:cubicBezTo>
                    <a:pt x="2226" y="1675"/>
                    <a:pt x="2040" y="1212"/>
                    <a:pt x="1692" y="841"/>
                  </a:cubicBezTo>
                  <a:lnTo>
                    <a:pt x="881" y="53"/>
                  </a:lnTo>
                  <a:cubicBezTo>
                    <a:pt x="847" y="18"/>
                    <a:pt x="80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3234513" y="3679625"/>
              <a:ext cx="219600" cy="28425"/>
            </a:xfrm>
            <a:custGeom>
              <a:avLst/>
              <a:gdLst/>
              <a:ahLst/>
              <a:cxnLst/>
              <a:rect l="l" t="t" r="r" b="b"/>
              <a:pathLst>
                <a:path w="8784" h="1137" extrusionOk="0">
                  <a:moveTo>
                    <a:pt x="232" y="1"/>
                  </a:moveTo>
                  <a:cubicBezTo>
                    <a:pt x="93" y="1"/>
                    <a:pt x="0" y="94"/>
                    <a:pt x="0" y="210"/>
                  </a:cubicBezTo>
                  <a:lnTo>
                    <a:pt x="0" y="905"/>
                  </a:lnTo>
                  <a:cubicBezTo>
                    <a:pt x="0" y="1021"/>
                    <a:pt x="93" y="1137"/>
                    <a:pt x="232" y="1137"/>
                  </a:cubicBezTo>
                  <a:lnTo>
                    <a:pt x="8552" y="1137"/>
                  </a:lnTo>
                  <a:cubicBezTo>
                    <a:pt x="8668" y="1137"/>
                    <a:pt x="8784" y="1021"/>
                    <a:pt x="8784" y="905"/>
                  </a:cubicBezTo>
                  <a:lnTo>
                    <a:pt x="8784" y="210"/>
                  </a:lnTo>
                  <a:cubicBezTo>
                    <a:pt x="8784" y="94"/>
                    <a:pt x="8668" y="1"/>
                    <a:pt x="8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3446563" y="3679625"/>
              <a:ext cx="34200" cy="27850"/>
            </a:xfrm>
            <a:custGeom>
              <a:avLst/>
              <a:gdLst/>
              <a:ahLst/>
              <a:cxnLst/>
              <a:rect l="l" t="t" r="r" b="b"/>
              <a:pathLst>
                <a:path w="1368" h="1114" extrusionOk="0">
                  <a:moveTo>
                    <a:pt x="0" y="1"/>
                  </a:moveTo>
                  <a:cubicBezTo>
                    <a:pt x="139" y="1"/>
                    <a:pt x="232" y="94"/>
                    <a:pt x="232" y="210"/>
                  </a:cubicBezTo>
                  <a:lnTo>
                    <a:pt x="232" y="905"/>
                  </a:lnTo>
                  <a:cubicBezTo>
                    <a:pt x="232" y="1021"/>
                    <a:pt x="116" y="1113"/>
                    <a:pt x="0" y="1113"/>
                  </a:cubicBezTo>
                  <a:lnTo>
                    <a:pt x="1136" y="1113"/>
                  </a:lnTo>
                  <a:cubicBezTo>
                    <a:pt x="1252" y="1113"/>
                    <a:pt x="1368" y="1021"/>
                    <a:pt x="1368" y="905"/>
                  </a:cubicBezTo>
                  <a:lnTo>
                    <a:pt x="1368" y="210"/>
                  </a:lnTo>
                  <a:cubicBezTo>
                    <a:pt x="1368" y="94"/>
                    <a:pt x="1275"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3541588" y="3648925"/>
              <a:ext cx="45200" cy="28425"/>
            </a:xfrm>
            <a:custGeom>
              <a:avLst/>
              <a:gdLst/>
              <a:ahLst/>
              <a:cxnLst/>
              <a:rect l="l" t="t" r="r" b="b"/>
              <a:pathLst>
                <a:path w="1808" h="1137" extrusionOk="0">
                  <a:moveTo>
                    <a:pt x="186" y="1"/>
                  </a:moveTo>
                  <a:cubicBezTo>
                    <a:pt x="70" y="1"/>
                    <a:pt x="0" y="93"/>
                    <a:pt x="0" y="186"/>
                  </a:cubicBezTo>
                  <a:lnTo>
                    <a:pt x="0" y="951"/>
                  </a:lnTo>
                  <a:cubicBezTo>
                    <a:pt x="0" y="1044"/>
                    <a:pt x="70" y="1136"/>
                    <a:pt x="186" y="1136"/>
                  </a:cubicBezTo>
                  <a:lnTo>
                    <a:pt x="1622" y="1136"/>
                  </a:lnTo>
                  <a:cubicBezTo>
                    <a:pt x="1738" y="1136"/>
                    <a:pt x="1808" y="1044"/>
                    <a:pt x="1808" y="951"/>
                  </a:cubicBezTo>
                  <a:lnTo>
                    <a:pt x="1808" y="186"/>
                  </a:lnTo>
                  <a:cubicBezTo>
                    <a:pt x="1808" y="93"/>
                    <a:pt x="1738" y="1"/>
                    <a:pt x="1622" y="1"/>
                  </a:cubicBezTo>
                  <a:close/>
                </a:path>
              </a:pathLst>
            </a:custGeom>
            <a:solidFill>
              <a:srgbClr val="FAA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3274488" y="3471650"/>
              <a:ext cx="117625" cy="130950"/>
            </a:xfrm>
            <a:custGeom>
              <a:avLst/>
              <a:gdLst/>
              <a:ahLst/>
              <a:cxnLst/>
              <a:rect l="l" t="t" r="r" b="b"/>
              <a:pathLst>
                <a:path w="4705" h="5238" extrusionOk="0">
                  <a:moveTo>
                    <a:pt x="2364" y="0"/>
                  </a:moveTo>
                  <a:cubicBezTo>
                    <a:pt x="2283" y="0"/>
                    <a:pt x="2202" y="46"/>
                    <a:pt x="2179" y="139"/>
                  </a:cubicBezTo>
                  <a:lnTo>
                    <a:pt x="1599" y="2155"/>
                  </a:lnTo>
                  <a:cubicBezTo>
                    <a:pt x="1565" y="2283"/>
                    <a:pt x="1460" y="2347"/>
                    <a:pt x="1353" y="2347"/>
                  </a:cubicBezTo>
                  <a:cubicBezTo>
                    <a:pt x="1246" y="2347"/>
                    <a:pt x="1136" y="2283"/>
                    <a:pt x="1090" y="2155"/>
                  </a:cubicBezTo>
                  <a:lnTo>
                    <a:pt x="835" y="1275"/>
                  </a:lnTo>
                  <a:cubicBezTo>
                    <a:pt x="810" y="1188"/>
                    <a:pt x="732" y="1141"/>
                    <a:pt x="654" y="1141"/>
                  </a:cubicBezTo>
                  <a:cubicBezTo>
                    <a:pt x="587" y="1141"/>
                    <a:pt x="519" y="1176"/>
                    <a:pt x="487" y="1252"/>
                  </a:cubicBezTo>
                  <a:lnTo>
                    <a:pt x="302" y="1692"/>
                  </a:lnTo>
                  <a:lnTo>
                    <a:pt x="255" y="1669"/>
                  </a:lnTo>
                  <a:cubicBezTo>
                    <a:pt x="93" y="2063"/>
                    <a:pt x="0" y="2480"/>
                    <a:pt x="0" y="2897"/>
                  </a:cubicBezTo>
                  <a:cubicBezTo>
                    <a:pt x="0" y="4195"/>
                    <a:pt x="1043" y="5238"/>
                    <a:pt x="2341" y="5238"/>
                  </a:cubicBezTo>
                  <a:cubicBezTo>
                    <a:pt x="3662" y="5238"/>
                    <a:pt x="4705" y="4195"/>
                    <a:pt x="4705" y="2897"/>
                  </a:cubicBezTo>
                  <a:cubicBezTo>
                    <a:pt x="4705" y="2480"/>
                    <a:pt x="4612" y="2063"/>
                    <a:pt x="4450" y="1669"/>
                  </a:cubicBezTo>
                  <a:lnTo>
                    <a:pt x="4241" y="1252"/>
                  </a:lnTo>
                  <a:cubicBezTo>
                    <a:pt x="4209" y="1176"/>
                    <a:pt x="4142" y="1141"/>
                    <a:pt x="4074" y="1141"/>
                  </a:cubicBezTo>
                  <a:cubicBezTo>
                    <a:pt x="3997" y="1141"/>
                    <a:pt x="3919" y="1188"/>
                    <a:pt x="3894" y="1275"/>
                  </a:cubicBezTo>
                  <a:lnTo>
                    <a:pt x="3639" y="2155"/>
                  </a:lnTo>
                  <a:cubicBezTo>
                    <a:pt x="3604" y="2283"/>
                    <a:pt x="3494" y="2347"/>
                    <a:pt x="3384" y="2347"/>
                  </a:cubicBezTo>
                  <a:cubicBezTo>
                    <a:pt x="3274" y="2347"/>
                    <a:pt x="3164" y="2283"/>
                    <a:pt x="3129" y="2155"/>
                  </a:cubicBezTo>
                  <a:lnTo>
                    <a:pt x="2550" y="139"/>
                  </a:lnTo>
                  <a:cubicBezTo>
                    <a:pt x="2526" y="46"/>
                    <a:pt x="2445" y="0"/>
                    <a:pt x="2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3319088" y="3500525"/>
              <a:ext cx="73025" cy="102125"/>
            </a:xfrm>
            <a:custGeom>
              <a:avLst/>
              <a:gdLst/>
              <a:ahLst/>
              <a:cxnLst/>
              <a:rect l="l" t="t" r="r" b="b"/>
              <a:pathLst>
                <a:path w="2921" h="4085" extrusionOk="0">
                  <a:moveTo>
                    <a:pt x="2282" y="1"/>
                  </a:moveTo>
                  <a:cubicBezTo>
                    <a:pt x="2207" y="1"/>
                    <a:pt x="2134" y="47"/>
                    <a:pt x="2110" y="143"/>
                  </a:cubicBezTo>
                  <a:lnTo>
                    <a:pt x="1855" y="1000"/>
                  </a:lnTo>
                  <a:cubicBezTo>
                    <a:pt x="1832" y="1070"/>
                    <a:pt x="1785" y="1139"/>
                    <a:pt x="1716" y="1163"/>
                  </a:cubicBezTo>
                  <a:cubicBezTo>
                    <a:pt x="1762" y="1348"/>
                    <a:pt x="1785" y="1557"/>
                    <a:pt x="1785" y="1742"/>
                  </a:cubicBezTo>
                  <a:cubicBezTo>
                    <a:pt x="1785" y="2808"/>
                    <a:pt x="1044" y="3758"/>
                    <a:pt x="1" y="4013"/>
                  </a:cubicBezTo>
                  <a:cubicBezTo>
                    <a:pt x="195" y="4062"/>
                    <a:pt x="389" y="4085"/>
                    <a:pt x="579" y="4085"/>
                  </a:cubicBezTo>
                  <a:cubicBezTo>
                    <a:pt x="1833" y="4085"/>
                    <a:pt x="2915" y="3077"/>
                    <a:pt x="2921" y="1753"/>
                  </a:cubicBezTo>
                  <a:lnTo>
                    <a:pt x="2921" y="1753"/>
                  </a:lnTo>
                  <a:cubicBezTo>
                    <a:pt x="2921" y="1757"/>
                    <a:pt x="2921" y="1761"/>
                    <a:pt x="2921" y="1765"/>
                  </a:cubicBezTo>
                  <a:lnTo>
                    <a:pt x="2921" y="1742"/>
                  </a:lnTo>
                  <a:cubicBezTo>
                    <a:pt x="2921" y="1746"/>
                    <a:pt x="2921" y="1749"/>
                    <a:pt x="2921" y="1753"/>
                  </a:cubicBezTo>
                  <a:lnTo>
                    <a:pt x="2921" y="1753"/>
                  </a:lnTo>
                  <a:cubicBezTo>
                    <a:pt x="2919" y="1340"/>
                    <a:pt x="2826" y="927"/>
                    <a:pt x="2643" y="537"/>
                  </a:cubicBezTo>
                  <a:lnTo>
                    <a:pt x="2457" y="120"/>
                  </a:lnTo>
                  <a:cubicBezTo>
                    <a:pt x="2424" y="41"/>
                    <a:pt x="2352" y="1"/>
                    <a:pt x="22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3" name="Google Shape;3183;p57"/>
          <p:cNvGrpSpPr/>
          <p:nvPr/>
        </p:nvGrpSpPr>
        <p:grpSpPr>
          <a:xfrm>
            <a:off x="3973213" y="3408475"/>
            <a:ext cx="471075" cy="469900"/>
            <a:chOff x="3973213" y="3408475"/>
            <a:chExt cx="471075" cy="469900"/>
          </a:xfrm>
        </p:grpSpPr>
        <p:sp>
          <p:nvSpPr>
            <p:cNvPr id="3184" name="Google Shape;3184;p57"/>
            <p:cNvSpPr/>
            <p:nvPr/>
          </p:nvSpPr>
          <p:spPr>
            <a:xfrm>
              <a:off x="4160363" y="3552175"/>
              <a:ext cx="166300" cy="172100"/>
            </a:xfrm>
            <a:custGeom>
              <a:avLst/>
              <a:gdLst/>
              <a:ahLst/>
              <a:cxnLst/>
              <a:rect l="l" t="t" r="r" b="b"/>
              <a:pathLst>
                <a:path w="6652" h="6884" extrusionOk="0">
                  <a:moveTo>
                    <a:pt x="1762" y="0"/>
                  </a:moveTo>
                  <a:cubicBezTo>
                    <a:pt x="1622" y="0"/>
                    <a:pt x="1483" y="70"/>
                    <a:pt x="1437" y="209"/>
                  </a:cubicBezTo>
                  <a:lnTo>
                    <a:pt x="0" y="2828"/>
                  </a:lnTo>
                  <a:lnTo>
                    <a:pt x="1483" y="6883"/>
                  </a:lnTo>
                  <a:lnTo>
                    <a:pt x="6651" y="5910"/>
                  </a:lnTo>
                  <a:lnTo>
                    <a:pt x="3546" y="209"/>
                  </a:lnTo>
                  <a:cubicBezTo>
                    <a:pt x="3476" y="70"/>
                    <a:pt x="3361" y="0"/>
                    <a:pt x="3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4236838" y="3552175"/>
              <a:ext cx="114150" cy="147775"/>
            </a:xfrm>
            <a:custGeom>
              <a:avLst/>
              <a:gdLst/>
              <a:ahLst/>
              <a:cxnLst/>
              <a:rect l="l" t="t" r="r" b="b"/>
              <a:pathLst>
                <a:path w="4566" h="5911" extrusionOk="0">
                  <a:moveTo>
                    <a:pt x="0" y="0"/>
                  </a:moveTo>
                  <a:cubicBezTo>
                    <a:pt x="139" y="0"/>
                    <a:pt x="255" y="70"/>
                    <a:pt x="325" y="209"/>
                  </a:cubicBezTo>
                  <a:lnTo>
                    <a:pt x="3430" y="5910"/>
                  </a:lnTo>
                  <a:lnTo>
                    <a:pt x="4566" y="5910"/>
                  </a:lnTo>
                  <a:lnTo>
                    <a:pt x="1460" y="209"/>
                  </a:lnTo>
                  <a:cubicBezTo>
                    <a:pt x="1391" y="70"/>
                    <a:pt x="1275" y="0"/>
                    <a:pt x="1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4078088" y="3617650"/>
              <a:ext cx="154725" cy="123425"/>
            </a:xfrm>
            <a:custGeom>
              <a:avLst/>
              <a:gdLst/>
              <a:ahLst/>
              <a:cxnLst/>
              <a:rect l="l" t="t" r="r" b="b"/>
              <a:pathLst>
                <a:path w="6189" h="4937" extrusionOk="0">
                  <a:moveTo>
                    <a:pt x="1599" y="0"/>
                  </a:moveTo>
                  <a:cubicBezTo>
                    <a:pt x="1437" y="0"/>
                    <a:pt x="1298" y="93"/>
                    <a:pt x="1252" y="255"/>
                  </a:cubicBezTo>
                  <a:lnTo>
                    <a:pt x="0" y="3291"/>
                  </a:lnTo>
                  <a:lnTo>
                    <a:pt x="4149" y="4936"/>
                  </a:lnTo>
                  <a:lnTo>
                    <a:pt x="6188" y="3500"/>
                  </a:lnTo>
                  <a:lnTo>
                    <a:pt x="4844" y="255"/>
                  </a:lnTo>
                  <a:cubicBezTo>
                    <a:pt x="4774" y="93"/>
                    <a:pt x="4659" y="0"/>
                    <a:pt x="44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4186438" y="3617650"/>
              <a:ext cx="71275" cy="87500"/>
            </a:xfrm>
            <a:custGeom>
              <a:avLst/>
              <a:gdLst/>
              <a:ahLst/>
              <a:cxnLst/>
              <a:rect l="l" t="t" r="r" b="b"/>
              <a:pathLst>
                <a:path w="2851" h="3500" extrusionOk="0">
                  <a:moveTo>
                    <a:pt x="0" y="0"/>
                  </a:moveTo>
                  <a:cubicBezTo>
                    <a:pt x="162" y="0"/>
                    <a:pt x="301" y="93"/>
                    <a:pt x="348" y="255"/>
                  </a:cubicBezTo>
                  <a:lnTo>
                    <a:pt x="1715" y="3500"/>
                  </a:lnTo>
                  <a:lnTo>
                    <a:pt x="2851" y="3500"/>
                  </a:lnTo>
                  <a:lnTo>
                    <a:pt x="1483" y="255"/>
                  </a:lnTo>
                  <a:cubicBezTo>
                    <a:pt x="1437" y="93"/>
                    <a:pt x="1298" y="0"/>
                    <a:pt x="1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3973213" y="3683250"/>
              <a:ext cx="451950" cy="195125"/>
            </a:xfrm>
            <a:custGeom>
              <a:avLst/>
              <a:gdLst/>
              <a:ahLst/>
              <a:cxnLst/>
              <a:rect l="l" t="t" r="r" b="b"/>
              <a:pathLst>
                <a:path w="18078" h="7805" extrusionOk="0">
                  <a:moveTo>
                    <a:pt x="1881" y="1"/>
                  </a:moveTo>
                  <a:cubicBezTo>
                    <a:pt x="1646" y="1"/>
                    <a:pt x="1414" y="53"/>
                    <a:pt x="1206" y="157"/>
                  </a:cubicBezTo>
                  <a:lnTo>
                    <a:pt x="418" y="551"/>
                  </a:lnTo>
                  <a:cubicBezTo>
                    <a:pt x="163" y="690"/>
                    <a:pt x="1" y="945"/>
                    <a:pt x="1" y="1246"/>
                  </a:cubicBezTo>
                  <a:lnTo>
                    <a:pt x="1" y="7620"/>
                  </a:lnTo>
                  <a:cubicBezTo>
                    <a:pt x="1" y="7735"/>
                    <a:pt x="93" y="7805"/>
                    <a:pt x="186" y="7805"/>
                  </a:cubicBezTo>
                  <a:lnTo>
                    <a:pt x="17591" y="7805"/>
                  </a:lnTo>
                  <a:cubicBezTo>
                    <a:pt x="17706" y="7805"/>
                    <a:pt x="17799" y="7735"/>
                    <a:pt x="17799" y="7620"/>
                  </a:cubicBezTo>
                  <a:lnTo>
                    <a:pt x="18077" y="1246"/>
                  </a:lnTo>
                  <a:cubicBezTo>
                    <a:pt x="18008" y="343"/>
                    <a:pt x="16895" y="134"/>
                    <a:pt x="16385" y="111"/>
                  </a:cubicBezTo>
                  <a:lnTo>
                    <a:pt x="16270" y="157"/>
                  </a:lnTo>
                  <a:lnTo>
                    <a:pt x="15760" y="435"/>
                  </a:lnTo>
                  <a:cubicBezTo>
                    <a:pt x="15551" y="528"/>
                    <a:pt x="15296" y="598"/>
                    <a:pt x="15064" y="598"/>
                  </a:cubicBezTo>
                  <a:cubicBezTo>
                    <a:pt x="14833" y="598"/>
                    <a:pt x="8529" y="1988"/>
                    <a:pt x="8529" y="1988"/>
                  </a:cubicBezTo>
                  <a:lnTo>
                    <a:pt x="4242" y="505"/>
                  </a:lnTo>
                  <a:cubicBezTo>
                    <a:pt x="4086" y="560"/>
                    <a:pt x="3927" y="586"/>
                    <a:pt x="3770" y="586"/>
                  </a:cubicBezTo>
                  <a:cubicBezTo>
                    <a:pt x="3529" y="586"/>
                    <a:pt x="3293" y="524"/>
                    <a:pt x="3083" y="412"/>
                  </a:cubicBezTo>
                  <a:lnTo>
                    <a:pt x="2573" y="157"/>
                  </a:lnTo>
                  <a:cubicBezTo>
                    <a:pt x="2353" y="53"/>
                    <a:pt x="2115" y="1"/>
                    <a:pt x="1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4382838" y="3683300"/>
              <a:ext cx="61450" cy="195075"/>
            </a:xfrm>
            <a:custGeom>
              <a:avLst/>
              <a:gdLst/>
              <a:ahLst/>
              <a:cxnLst/>
              <a:rect l="l" t="t" r="r" b="b"/>
              <a:pathLst>
                <a:path w="2458" h="7803" extrusionOk="0">
                  <a:moveTo>
                    <a:pt x="562" y="0"/>
                  </a:moveTo>
                  <a:cubicBezTo>
                    <a:pt x="369" y="0"/>
                    <a:pt x="178" y="36"/>
                    <a:pt x="0" y="109"/>
                  </a:cubicBezTo>
                  <a:lnTo>
                    <a:pt x="116" y="155"/>
                  </a:lnTo>
                  <a:lnTo>
                    <a:pt x="904" y="549"/>
                  </a:lnTo>
                  <a:cubicBezTo>
                    <a:pt x="1159" y="688"/>
                    <a:pt x="1321" y="943"/>
                    <a:pt x="1321" y="1244"/>
                  </a:cubicBezTo>
                  <a:lnTo>
                    <a:pt x="1321" y="7618"/>
                  </a:lnTo>
                  <a:cubicBezTo>
                    <a:pt x="1321" y="7733"/>
                    <a:pt x="1229" y="7803"/>
                    <a:pt x="1136" y="7803"/>
                  </a:cubicBezTo>
                  <a:lnTo>
                    <a:pt x="2272" y="7803"/>
                  </a:lnTo>
                  <a:cubicBezTo>
                    <a:pt x="2364" y="7803"/>
                    <a:pt x="2457" y="7733"/>
                    <a:pt x="2457" y="7618"/>
                  </a:cubicBezTo>
                  <a:lnTo>
                    <a:pt x="2457" y="1244"/>
                  </a:lnTo>
                  <a:cubicBezTo>
                    <a:pt x="2457" y="943"/>
                    <a:pt x="2295" y="688"/>
                    <a:pt x="2040" y="549"/>
                  </a:cubicBezTo>
                  <a:lnTo>
                    <a:pt x="1252" y="155"/>
                  </a:lnTo>
                  <a:cubicBezTo>
                    <a:pt x="1035" y="53"/>
                    <a:pt x="798" y="0"/>
                    <a:pt x="5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4079238" y="3683400"/>
              <a:ext cx="249750" cy="149225"/>
            </a:xfrm>
            <a:custGeom>
              <a:avLst/>
              <a:gdLst/>
              <a:ahLst/>
              <a:cxnLst/>
              <a:rect l="l" t="t" r="r" b="b"/>
              <a:pathLst>
                <a:path w="9990" h="5969" extrusionOk="0">
                  <a:moveTo>
                    <a:pt x="1414" y="1"/>
                  </a:moveTo>
                  <a:cubicBezTo>
                    <a:pt x="1177" y="1"/>
                    <a:pt x="939" y="59"/>
                    <a:pt x="719" y="174"/>
                  </a:cubicBezTo>
                  <a:lnTo>
                    <a:pt x="209" y="429"/>
                  </a:lnTo>
                  <a:cubicBezTo>
                    <a:pt x="140" y="452"/>
                    <a:pt x="70" y="476"/>
                    <a:pt x="1" y="522"/>
                  </a:cubicBezTo>
                  <a:lnTo>
                    <a:pt x="1994" y="4021"/>
                  </a:lnTo>
                  <a:cubicBezTo>
                    <a:pt x="2032" y="4085"/>
                    <a:pt x="2098" y="4121"/>
                    <a:pt x="2162" y="4121"/>
                  </a:cubicBezTo>
                  <a:cubicBezTo>
                    <a:pt x="2214" y="4121"/>
                    <a:pt x="2264" y="4097"/>
                    <a:pt x="2295" y="4045"/>
                  </a:cubicBezTo>
                  <a:lnTo>
                    <a:pt x="2874" y="3280"/>
                  </a:lnTo>
                  <a:cubicBezTo>
                    <a:pt x="2918" y="3236"/>
                    <a:pt x="2977" y="3213"/>
                    <a:pt x="3035" y="3213"/>
                  </a:cubicBezTo>
                  <a:cubicBezTo>
                    <a:pt x="3100" y="3213"/>
                    <a:pt x="3162" y="3242"/>
                    <a:pt x="3199" y="3303"/>
                  </a:cubicBezTo>
                  <a:lnTo>
                    <a:pt x="4798" y="5968"/>
                  </a:lnTo>
                  <a:lnTo>
                    <a:pt x="7185" y="3906"/>
                  </a:lnTo>
                  <a:lnTo>
                    <a:pt x="7556" y="3303"/>
                  </a:lnTo>
                  <a:cubicBezTo>
                    <a:pt x="7580" y="3242"/>
                    <a:pt x="7643" y="3213"/>
                    <a:pt x="7708" y="3213"/>
                  </a:cubicBezTo>
                  <a:cubicBezTo>
                    <a:pt x="7766" y="3213"/>
                    <a:pt x="7824" y="3236"/>
                    <a:pt x="7857" y="3280"/>
                  </a:cubicBezTo>
                  <a:lnTo>
                    <a:pt x="7973" y="3442"/>
                  </a:lnTo>
                  <a:lnTo>
                    <a:pt x="9989" y="684"/>
                  </a:lnTo>
                  <a:lnTo>
                    <a:pt x="9873" y="290"/>
                  </a:lnTo>
                  <a:lnTo>
                    <a:pt x="9642" y="174"/>
                  </a:lnTo>
                  <a:cubicBezTo>
                    <a:pt x="9421" y="59"/>
                    <a:pt x="9184" y="1"/>
                    <a:pt x="8946" y="1"/>
                  </a:cubicBezTo>
                  <a:cubicBezTo>
                    <a:pt x="8709" y="1"/>
                    <a:pt x="8471" y="59"/>
                    <a:pt x="8251" y="174"/>
                  </a:cubicBezTo>
                  <a:lnTo>
                    <a:pt x="7741" y="429"/>
                  </a:lnTo>
                  <a:cubicBezTo>
                    <a:pt x="7533" y="534"/>
                    <a:pt x="7301" y="586"/>
                    <a:pt x="7066" y="586"/>
                  </a:cubicBezTo>
                  <a:cubicBezTo>
                    <a:pt x="6832" y="586"/>
                    <a:pt x="6594" y="534"/>
                    <a:pt x="6374" y="429"/>
                  </a:cubicBezTo>
                  <a:lnTo>
                    <a:pt x="5864" y="174"/>
                  </a:lnTo>
                  <a:cubicBezTo>
                    <a:pt x="5644" y="59"/>
                    <a:pt x="5406" y="1"/>
                    <a:pt x="5172" y="1"/>
                  </a:cubicBezTo>
                  <a:cubicBezTo>
                    <a:pt x="4937" y="1"/>
                    <a:pt x="4705" y="59"/>
                    <a:pt x="4497" y="174"/>
                  </a:cubicBezTo>
                  <a:lnTo>
                    <a:pt x="3987" y="429"/>
                  </a:lnTo>
                  <a:cubicBezTo>
                    <a:pt x="3767" y="534"/>
                    <a:pt x="3529" y="586"/>
                    <a:pt x="3294" y="586"/>
                  </a:cubicBezTo>
                  <a:cubicBezTo>
                    <a:pt x="3060" y="586"/>
                    <a:pt x="2828" y="534"/>
                    <a:pt x="2619" y="429"/>
                  </a:cubicBezTo>
                  <a:lnTo>
                    <a:pt x="2110" y="174"/>
                  </a:lnTo>
                  <a:cubicBezTo>
                    <a:pt x="1889" y="59"/>
                    <a:pt x="1652" y="1"/>
                    <a:pt x="14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4199163" y="3763800"/>
              <a:ext cx="59700" cy="83450"/>
            </a:xfrm>
            <a:custGeom>
              <a:avLst/>
              <a:gdLst/>
              <a:ahLst/>
              <a:cxnLst/>
              <a:rect l="l" t="t" r="r" b="b"/>
              <a:pathLst>
                <a:path w="2388" h="3338" extrusionOk="0">
                  <a:moveTo>
                    <a:pt x="1754" y="0"/>
                  </a:moveTo>
                  <a:cubicBezTo>
                    <a:pt x="1693" y="0"/>
                    <a:pt x="1635" y="29"/>
                    <a:pt x="1600" y="87"/>
                  </a:cubicBezTo>
                  <a:lnTo>
                    <a:pt x="1" y="2752"/>
                  </a:lnTo>
                  <a:lnTo>
                    <a:pt x="256" y="3146"/>
                  </a:lnTo>
                  <a:cubicBezTo>
                    <a:pt x="325" y="3274"/>
                    <a:pt x="447" y="3337"/>
                    <a:pt x="572" y="3337"/>
                  </a:cubicBezTo>
                  <a:cubicBezTo>
                    <a:pt x="696" y="3337"/>
                    <a:pt x="824" y="3274"/>
                    <a:pt x="905" y="3146"/>
                  </a:cubicBezTo>
                  <a:lnTo>
                    <a:pt x="2388" y="690"/>
                  </a:lnTo>
                  <a:lnTo>
                    <a:pt x="1924" y="87"/>
                  </a:lnTo>
                  <a:cubicBezTo>
                    <a:pt x="1878" y="29"/>
                    <a:pt x="1814" y="0"/>
                    <a:pt x="17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4278538" y="3690650"/>
              <a:ext cx="71300" cy="96050"/>
            </a:xfrm>
            <a:custGeom>
              <a:avLst/>
              <a:gdLst/>
              <a:ahLst/>
              <a:cxnLst/>
              <a:rect l="l" t="t" r="r" b="b"/>
              <a:pathLst>
                <a:path w="2852" h="3842" extrusionOk="0">
                  <a:moveTo>
                    <a:pt x="1901" y="0"/>
                  </a:moveTo>
                  <a:lnTo>
                    <a:pt x="1" y="3152"/>
                  </a:lnTo>
                  <a:lnTo>
                    <a:pt x="464" y="3755"/>
                  </a:lnTo>
                  <a:cubicBezTo>
                    <a:pt x="499" y="3813"/>
                    <a:pt x="557" y="3842"/>
                    <a:pt x="615" y="3842"/>
                  </a:cubicBezTo>
                  <a:cubicBezTo>
                    <a:pt x="673" y="3842"/>
                    <a:pt x="731" y="3813"/>
                    <a:pt x="766" y="3755"/>
                  </a:cubicBezTo>
                  <a:lnTo>
                    <a:pt x="2851" y="302"/>
                  </a:lnTo>
                  <a:cubicBezTo>
                    <a:pt x="2620" y="278"/>
                    <a:pt x="2388" y="232"/>
                    <a:pt x="2179" y="116"/>
                  </a:cubicBezTo>
                  <a:lnTo>
                    <a:pt x="19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4333588" y="3408475"/>
              <a:ext cx="93875" cy="99100"/>
            </a:xfrm>
            <a:custGeom>
              <a:avLst/>
              <a:gdLst/>
              <a:ahLst/>
              <a:cxnLst/>
              <a:rect l="l" t="t" r="r" b="b"/>
              <a:pathLst>
                <a:path w="3755" h="3964" extrusionOk="0">
                  <a:moveTo>
                    <a:pt x="93" y="1"/>
                  </a:moveTo>
                  <a:cubicBezTo>
                    <a:pt x="47" y="1"/>
                    <a:pt x="1" y="47"/>
                    <a:pt x="1" y="94"/>
                  </a:cubicBezTo>
                  <a:cubicBezTo>
                    <a:pt x="1" y="1901"/>
                    <a:pt x="1206" y="3477"/>
                    <a:pt x="2967" y="3964"/>
                  </a:cubicBezTo>
                  <a:cubicBezTo>
                    <a:pt x="3755" y="2481"/>
                    <a:pt x="3037" y="186"/>
                    <a:pt x="3037" y="186"/>
                  </a:cubicBezTo>
                  <a:cubicBezTo>
                    <a:pt x="3037" y="94"/>
                    <a:pt x="2944" y="1"/>
                    <a:pt x="2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4402538" y="3408475"/>
              <a:ext cx="33625" cy="102575"/>
            </a:xfrm>
            <a:custGeom>
              <a:avLst/>
              <a:gdLst/>
              <a:ahLst/>
              <a:cxnLst/>
              <a:rect l="l" t="t" r="r" b="b"/>
              <a:pathLst>
                <a:path w="1345" h="4103" extrusionOk="0">
                  <a:moveTo>
                    <a:pt x="0" y="1"/>
                  </a:moveTo>
                  <a:cubicBezTo>
                    <a:pt x="116" y="1"/>
                    <a:pt x="186" y="94"/>
                    <a:pt x="186" y="186"/>
                  </a:cubicBezTo>
                  <a:lnTo>
                    <a:pt x="186" y="3964"/>
                  </a:lnTo>
                  <a:cubicBezTo>
                    <a:pt x="533" y="4057"/>
                    <a:pt x="881" y="4103"/>
                    <a:pt x="1229" y="4103"/>
                  </a:cubicBezTo>
                  <a:cubicBezTo>
                    <a:pt x="1252" y="4103"/>
                    <a:pt x="1275" y="4080"/>
                    <a:pt x="1298" y="4057"/>
                  </a:cubicBezTo>
                  <a:cubicBezTo>
                    <a:pt x="1321" y="4033"/>
                    <a:pt x="1321" y="4010"/>
                    <a:pt x="1345" y="3987"/>
                  </a:cubicBezTo>
                  <a:lnTo>
                    <a:pt x="1345" y="186"/>
                  </a:lnTo>
                  <a:lnTo>
                    <a:pt x="1321" y="186"/>
                  </a:lnTo>
                  <a:cubicBezTo>
                    <a:pt x="1321" y="94"/>
                    <a:pt x="1252"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4317963" y="3494600"/>
              <a:ext cx="33925" cy="29775"/>
            </a:xfrm>
            <a:custGeom>
              <a:avLst/>
              <a:gdLst/>
              <a:ahLst/>
              <a:cxnLst/>
              <a:rect l="l" t="t" r="r" b="b"/>
              <a:pathLst>
                <a:path w="1357" h="1191" extrusionOk="0">
                  <a:moveTo>
                    <a:pt x="981" y="1"/>
                  </a:moveTo>
                  <a:cubicBezTo>
                    <a:pt x="926" y="1"/>
                    <a:pt x="868" y="17"/>
                    <a:pt x="811" y="55"/>
                  </a:cubicBezTo>
                  <a:lnTo>
                    <a:pt x="162" y="704"/>
                  </a:lnTo>
                  <a:cubicBezTo>
                    <a:pt x="1" y="889"/>
                    <a:pt x="115" y="1165"/>
                    <a:pt x="367" y="1191"/>
                  </a:cubicBezTo>
                  <a:lnTo>
                    <a:pt x="367" y="1191"/>
                  </a:lnTo>
                  <a:cubicBezTo>
                    <a:pt x="450" y="1188"/>
                    <a:pt x="513" y="1165"/>
                    <a:pt x="556" y="1121"/>
                  </a:cubicBezTo>
                  <a:lnTo>
                    <a:pt x="1228" y="449"/>
                  </a:lnTo>
                  <a:cubicBezTo>
                    <a:pt x="1357" y="247"/>
                    <a:pt x="1193" y="1"/>
                    <a:pt x="981" y="1"/>
                  </a:cubicBezTo>
                  <a:close/>
                  <a:moveTo>
                    <a:pt x="367" y="1191"/>
                  </a:moveTo>
                  <a:cubicBezTo>
                    <a:pt x="361" y="1191"/>
                    <a:pt x="354" y="1191"/>
                    <a:pt x="347" y="1191"/>
                  </a:cubicBezTo>
                  <a:lnTo>
                    <a:pt x="371" y="1191"/>
                  </a:lnTo>
                  <a:cubicBezTo>
                    <a:pt x="369" y="1191"/>
                    <a:pt x="368" y="1191"/>
                    <a:pt x="367" y="119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4368388" y="3522325"/>
              <a:ext cx="26850" cy="34500"/>
            </a:xfrm>
            <a:custGeom>
              <a:avLst/>
              <a:gdLst/>
              <a:ahLst/>
              <a:cxnLst/>
              <a:rect l="l" t="t" r="r" b="b"/>
              <a:pathLst>
                <a:path w="1074" h="1380" extrusionOk="0">
                  <a:moveTo>
                    <a:pt x="624" y="0"/>
                  </a:moveTo>
                  <a:cubicBezTo>
                    <a:pt x="525" y="0"/>
                    <a:pt x="439" y="44"/>
                    <a:pt x="416" y="152"/>
                  </a:cubicBezTo>
                  <a:lnTo>
                    <a:pt x="69" y="986"/>
                  </a:lnTo>
                  <a:cubicBezTo>
                    <a:pt x="0" y="1168"/>
                    <a:pt x="133" y="1372"/>
                    <a:pt x="335" y="1380"/>
                  </a:cubicBezTo>
                  <a:lnTo>
                    <a:pt x="335" y="1380"/>
                  </a:lnTo>
                  <a:cubicBezTo>
                    <a:pt x="447" y="1375"/>
                    <a:pt x="557" y="1306"/>
                    <a:pt x="602" y="1194"/>
                  </a:cubicBezTo>
                  <a:lnTo>
                    <a:pt x="949" y="383"/>
                  </a:lnTo>
                  <a:cubicBezTo>
                    <a:pt x="1073" y="181"/>
                    <a:pt x="823" y="0"/>
                    <a:pt x="624" y="0"/>
                  </a:cubicBezTo>
                  <a:close/>
                  <a:moveTo>
                    <a:pt x="335" y="1380"/>
                  </a:moveTo>
                  <a:lnTo>
                    <a:pt x="335" y="1380"/>
                  </a:lnTo>
                  <a:cubicBezTo>
                    <a:pt x="331" y="1380"/>
                    <a:pt x="327" y="1380"/>
                    <a:pt x="324" y="1380"/>
                  </a:cubicBezTo>
                  <a:lnTo>
                    <a:pt x="347" y="1380"/>
                  </a:lnTo>
                  <a:cubicBezTo>
                    <a:pt x="343" y="1380"/>
                    <a:pt x="339" y="1380"/>
                    <a:pt x="335" y="13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4420488" y="3532050"/>
              <a:ext cx="14525" cy="36375"/>
            </a:xfrm>
            <a:custGeom>
              <a:avLst/>
              <a:gdLst/>
              <a:ahLst/>
              <a:cxnLst/>
              <a:rect l="l" t="t" r="r" b="b"/>
              <a:pathLst>
                <a:path w="581" h="1455" extrusionOk="0">
                  <a:moveTo>
                    <a:pt x="291" y="0"/>
                  </a:moveTo>
                  <a:cubicBezTo>
                    <a:pt x="146" y="0"/>
                    <a:pt x="1" y="99"/>
                    <a:pt x="1" y="296"/>
                  </a:cubicBezTo>
                  <a:lnTo>
                    <a:pt x="1" y="1153"/>
                  </a:lnTo>
                  <a:cubicBezTo>
                    <a:pt x="1" y="1315"/>
                    <a:pt x="117" y="1454"/>
                    <a:pt x="279" y="1454"/>
                  </a:cubicBezTo>
                  <a:cubicBezTo>
                    <a:pt x="441" y="1454"/>
                    <a:pt x="580" y="1315"/>
                    <a:pt x="580" y="1153"/>
                  </a:cubicBezTo>
                  <a:lnTo>
                    <a:pt x="580" y="296"/>
                  </a:lnTo>
                  <a:cubicBezTo>
                    <a:pt x="580" y="99"/>
                    <a:pt x="435" y="0"/>
                    <a:pt x="2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4284913" y="3451500"/>
              <a:ext cx="40550" cy="23050"/>
            </a:xfrm>
            <a:custGeom>
              <a:avLst/>
              <a:gdLst/>
              <a:ahLst/>
              <a:cxnLst/>
              <a:rect l="l" t="t" r="r" b="b"/>
              <a:pathLst>
                <a:path w="1622" h="922" extrusionOk="0">
                  <a:moveTo>
                    <a:pt x="1226" y="0"/>
                  </a:moveTo>
                  <a:cubicBezTo>
                    <a:pt x="1190" y="0"/>
                    <a:pt x="1151" y="13"/>
                    <a:pt x="1113" y="41"/>
                  </a:cubicBezTo>
                  <a:lnTo>
                    <a:pt x="256" y="389"/>
                  </a:lnTo>
                  <a:cubicBezTo>
                    <a:pt x="1" y="505"/>
                    <a:pt x="70" y="899"/>
                    <a:pt x="372" y="922"/>
                  </a:cubicBezTo>
                  <a:cubicBezTo>
                    <a:pt x="395" y="922"/>
                    <a:pt x="441" y="922"/>
                    <a:pt x="488" y="899"/>
                  </a:cubicBezTo>
                  <a:lnTo>
                    <a:pt x="1322" y="551"/>
                  </a:lnTo>
                  <a:cubicBezTo>
                    <a:pt x="1622" y="491"/>
                    <a:pt x="1456" y="0"/>
                    <a:pt x="12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4270438" y="3409075"/>
              <a:ext cx="44050" cy="14500"/>
            </a:xfrm>
            <a:custGeom>
              <a:avLst/>
              <a:gdLst/>
              <a:ahLst/>
              <a:cxnLst/>
              <a:rect l="l" t="t" r="r" b="b"/>
              <a:pathLst>
                <a:path w="1762" h="580" extrusionOk="0">
                  <a:moveTo>
                    <a:pt x="371" y="0"/>
                  </a:moveTo>
                  <a:cubicBezTo>
                    <a:pt x="0" y="0"/>
                    <a:pt x="0" y="580"/>
                    <a:pt x="371" y="580"/>
                  </a:cubicBezTo>
                  <a:lnTo>
                    <a:pt x="1368" y="580"/>
                  </a:lnTo>
                  <a:cubicBezTo>
                    <a:pt x="1762" y="580"/>
                    <a:pt x="1762" y="0"/>
                    <a:pt x="1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4018413" y="3814400"/>
              <a:ext cx="25925" cy="28875"/>
            </a:xfrm>
            <a:custGeom>
              <a:avLst/>
              <a:gdLst/>
              <a:ahLst/>
              <a:cxnLst/>
              <a:rect l="l" t="t" r="r" b="b"/>
              <a:pathLst>
                <a:path w="1037" h="1155" extrusionOk="0">
                  <a:moveTo>
                    <a:pt x="485" y="0"/>
                  </a:moveTo>
                  <a:cubicBezTo>
                    <a:pt x="456" y="0"/>
                    <a:pt x="426" y="3"/>
                    <a:pt x="394" y="10"/>
                  </a:cubicBezTo>
                  <a:lnTo>
                    <a:pt x="116" y="10"/>
                  </a:lnTo>
                  <a:cubicBezTo>
                    <a:pt x="47" y="10"/>
                    <a:pt x="0" y="56"/>
                    <a:pt x="0" y="126"/>
                  </a:cubicBezTo>
                  <a:lnTo>
                    <a:pt x="0" y="1029"/>
                  </a:lnTo>
                  <a:cubicBezTo>
                    <a:pt x="0" y="1099"/>
                    <a:pt x="47" y="1145"/>
                    <a:pt x="116" y="1145"/>
                  </a:cubicBezTo>
                  <a:lnTo>
                    <a:pt x="394" y="1145"/>
                  </a:lnTo>
                  <a:cubicBezTo>
                    <a:pt x="426" y="1152"/>
                    <a:pt x="456" y="1155"/>
                    <a:pt x="485" y="1155"/>
                  </a:cubicBezTo>
                  <a:cubicBezTo>
                    <a:pt x="1036" y="1155"/>
                    <a:pt x="1036" y="0"/>
                    <a:pt x="4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4373563" y="3814625"/>
              <a:ext cx="25525" cy="28425"/>
            </a:xfrm>
            <a:custGeom>
              <a:avLst/>
              <a:gdLst/>
              <a:ahLst/>
              <a:cxnLst/>
              <a:rect l="l" t="t" r="r" b="b"/>
              <a:pathLst>
                <a:path w="1021" h="1137" extrusionOk="0">
                  <a:moveTo>
                    <a:pt x="603" y="1"/>
                  </a:moveTo>
                  <a:cubicBezTo>
                    <a:pt x="1" y="117"/>
                    <a:pt x="1" y="1020"/>
                    <a:pt x="603" y="1136"/>
                  </a:cubicBezTo>
                  <a:lnTo>
                    <a:pt x="904" y="1136"/>
                  </a:lnTo>
                  <a:cubicBezTo>
                    <a:pt x="951" y="1136"/>
                    <a:pt x="1020" y="1090"/>
                    <a:pt x="1020" y="1020"/>
                  </a:cubicBezTo>
                  <a:lnTo>
                    <a:pt x="1020" y="117"/>
                  </a:lnTo>
                  <a:cubicBezTo>
                    <a:pt x="1020" y="47"/>
                    <a:pt x="951" y="1"/>
                    <a:pt x="9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4318538" y="3807100"/>
              <a:ext cx="57950" cy="44050"/>
            </a:xfrm>
            <a:custGeom>
              <a:avLst/>
              <a:gdLst/>
              <a:ahLst/>
              <a:cxnLst/>
              <a:rect l="l" t="t" r="r" b="b"/>
              <a:pathLst>
                <a:path w="2318" h="1762" extrusionOk="0">
                  <a:moveTo>
                    <a:pt x="626" y="0"/>
                  </a:moveTo>
                  <a:cubicBezTo>
                    <a:pt x="533" y="0"/>
                    <a:pt x="440" y="0"/>
                    <a:pt x="371" y="47"/>
                  </a:cubicBezTo>
                  <a:cubicBezTo>
                    <a:pt x="0" y="139"/>
                    <a:pt x="0" y="1600"/>
                    <a:pt x="371" y="1715"/>
                  </a:cubicBezTo>
                  <a:cubicBezTo>
                    <a:pt x="440" y="1739"/>
                    <a:pt x="533" y="1739"/>
                    <a:pt x="626" y="1739"/>
                  </a:cubicBezTo>
                  <a:lnTo>
                    <a:pt x="973" y="1739"/>
                  </a:lnTo>
                  <a:lnTo>
                    <a:pt x="973" y="1762"/>
                  </a:lnTo>
                  <a:cubicBezTo>
                    <a:pt x="1367" y="1762"/>
                    <a:pt x="1738" y="1576"/>
                    <a:pt x="2016" y="1298"/>
                  </a:cubicBezTo>
                  <a:lnTo>
                    <a:pt x="2248" y="997"/>
                  </a:lnTo>
                  <a:cubicBezTo>
                    <a:pt x="2318" y="927"/>
                    <a:pt x="2318" y="812"/>
                    <a:pt x="2248" y="742"/>
                  </a:cubicBezTo>
                  <a:lnTo>
                    <a:pt x="2016" y="464"/>
                  </a:lnTo>
                  <a:cubicBezTo>
                    <a:pt x="1738" y="163"/>
                    <a:pt x="1367" y="0"/>
                    <a:pt x="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4294963" y="3806975"/>
              <a:ext cx="48500" cy="43800"/>
            </a:xfrm>
            <a:custGeom>
              <a:avLst/>
              <a:gdLst/>
              <a:ahLst/>
              <a:cxnLst/>
              <a:rect l="l" t="t" r="r" b="b"/>
              <a:pathLst>
                <a:path w="1940" h="1752" extrusionOk="0">
                  <a:moveTo>
                    <a:pt x="1080" y="0"/>
                  </a:moveTo>
                  <a:cubicBezTo>
                    <a:pt x="519" y="0"/>
                    <a:pt x="1" y="568"/>
                    <a:pt x="271" y="1211"/>
                  </a:cubicBezTo>
                  <a:cubicBezTo>
                    <a:pt x="418" y="1582"/>
                    <a:pt x="738" y="1752"/>
                    <a:pt x="1059" y="1752"/>
                  </a:cubicBezTo>
                  <a:cubicBezTo>
                    <a:pt x="1499" y="1752"/>
                    <a:pt x="1940" y="1435"/>
                    <a:pt x="1940" y="886"/>
                  </a:cubicBezTo>
                  <a:cubicBezTo>
                    <a:pt x="1940" y="654"/>
                    <a:pt x="1847" y="423"/>
                    <a:pt x="1685" y="260"/>
                  </a:cubicBezTo>
                  <a:cubicBezTo>
                    <a:pt x="1503" y="78"/>
                    <a:pt x="1288" y="0"/>
                    <a:pt x="1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4041013" y="3807100"/>
              <a:ext cx="57950" cy="44050"/>
            </a:xfrm>
            <a:custGeom>
              <a:avLst/>
              <a:gdLst/>
              <a:ahLst/>
              <a:cxnLst/>
              <a:rect l="l" t="t" r="r" b="b"/>
              <a:pathLst>
                <a:path w="2318" h="1762" extrusionOk="0">
                  <a:moveTo>
                    <a:pt x="1344" y="0"/>
                  </a:moveTo>
                  <a:cubicBezTo>
                    <a:pt x="950" y="0"/>
                    <a:pt x="556" y="163"/>
                    <a:pt x="301" y="464"/>
                  </a:cubicBezTo>
                  <a:lnTo>
                    <a:pt x="70" y="742"/>
                  </a:lnTo>
                  <a:cubicBezTo>
                    <a:pt x="0" y="812"/>
                    <a:pt x="0" y="927"/>
                    <a:pt x="70" y="997"/>
                  </a:cubicBezTo>
                  <a:lnTo>
                    <a:pt x="301" y="1298"/>
                  </a:lnTo>
                  <a:cubicBezTo>
                    <a:pt x="556" y="1576"/>
                    <a:pt x="950" y="1762"/>
                    <a:pt x="1344" y="1762"/>
                  </a:cubicBezTo>
                  <a:lnTo>
                    <a:pt x="1344" y="1739"/>
                  </a:lnTo>
                  <a:lnTo>
                    <a:pt x="1692" y="1739"/>
                  </a:lnTo>
                  <a:cubicBezTo>
                    <a:pt x="1785" y="1739"/>
                    <a:pt x="1854" y="1739"/>
                    <a:pt x="1947" y="1715"/>
                  </a:cubicBezTo>
                  <a:cubicBezTo>
                    <a:pt x="2318" y="1600"/>
                    <a:pt x="2318" y="139"/>
                    <a:pt x="1947" y="47"/>
                  </a:cubicBezTo>
                  <a:cubicBezTo>
                    <a:pt x="1854" y="0"/>
                    <a:pt x="1785" y="0"/>
                    <a:pt x="16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3973213" y="3522050"/>
              <a:ext cx="113575" cy="52750"/>
            </a:xfrm>
            <a:custGeom>
              <a:avLst/>
              <a:gdLst/>
              <a:ahLst/>
              <a:cxnLst/>
              <a:rect l="l" t="t" r="r" b="b"/>
              <a:pathLst>
                <a:path w="4543" h="2110" extrusionOk="0">
                  <a:moveTo>
                    <a:pt x="1" y="0"/>
                  </a:moveTo>
                  <a:lnTo>
                    <a:pt x="1" y="1924"/>
                  </a:lnTo>
                  <a:cubicBezTo>
                    <a:pt x="1" y="2040"/>
                    <a:pt x="93" y="2109"/>
                    <a:pt x="186" y="2109"/>
                  </a:cubicBezTo>
                  <a:lnTo>
                    <a:pt x="4149" y="2109"/>
                  </a:lnTo>
                  <a:lnTo>
                    <a:pt x="4543" y="1993"/>
                  </a:lnTo>
                  <a:cubicBezTo>
                    <a:pt x="4543" y="1112"/>
                    <a:pt x="3860" y="253"/>
                    <a:pt x="2967" y="253"/>
                  </a:cubicBezTo>
                  <a:cubicBezTo>
                    <a:pt x="2944" y="253"/>
                    <a:pt x="2921" y="254"/>
                    <a:pt x="2898" y="255"/>
                  </a:cubicBezTo>
                  <a:cubicBezTo>
                    <a:pt x="2596" y="325"/>
                    <a:pt x="2341" y="487"/>
                    <a:pt x="2156" y="719"/>
                  </a:cubicBezTo>
                  <a:cubicBezTo>
                    <a:pt x="2110" y="753"/>
                    <a:pt x="2057" y="771"/>
                    <a:pt x="2005" y="771"/>
                  </a:cubicBezTo>
                  <a:cubicBezTo>
                    <a:pt x="1953" y="771"/>
                    <a:pt x="1901" y="753"/>
                    <a:pt x="1855" y="719"/>
                  </a:cubicBezTo>
                  <a:cubicBezTo>
                    <a:pt x="1855" y="696"/>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3973213" y="3511525"/>
              <a:ext cx="46375" cy="41175"/>
            </a:xfrm>
            <a:custGeom>
              <a:avLst/>
              <a:gdLst/>
              <a:ahLst/>
              <a:cxnLst/>
              <a:rect l="l" t="t" r="r" b="b"/>
              <a:pathLst>
                <a:path w="1855" h="1647" extrusionOk="0">
                  <a:moveTo>
                    <a:pt x="196" y="1"/>
                  </a:moveTo>
                  <a:cubicBezTo>
                    <a:pt x="94" y="1"/>
                    <a:pt x="1" y="86"/>
                    <a:pt x="1" y="190"/>
                  </a:cubicBezTo>
                  <a:lnTo>
                    <a:pt x="1" y="398"/>
                  </a:lnTo>
                  <a:cubicBezTo>
                    <a:pt x="395" y="746"/>
                    <a:pt x="742" y="1140"/>
                    <a:pt x="1067" y="1557"/>
                  </a:cubicBezTo>
                  <a:cubicBezTo>
                    <a:pt x="1132" y="1622"/>
                    <a:pt x="1191" y="1647"/>
                    <a:pt x="1245" y="1647"/>
                  </a:cubicBezTo>
                  <a:cubicBezTo>
                    <a:pt x="1382" y="1647"/>
                    <a:pt x="1480" y="1484"/>
                    <a:pt x="1530" y="1418"/>
                  </a:cubicBezTo>
                  <a:cubicBezTo>
                    <a:pt x="1646" y="1325"/>
                    <a:pt x="1739" y="1209"/>
                    <a:pt x="1855" y="1140"/>
                  </a:cubicBezTo>
                  <a:lnTo>
                    <a:pt x="1855" y="1117"/>
                  </a:lnTo>
                  <a:lnTo>
                    <a:pt x="1831" y="1093"/>
                  </a:lnTo>
                  <a:cubicBezTo>
                    <a:pt x="1461" y="537"/>
                    <a:pt x="881" y="143"/>
                    <a:pt x="232" y="4"/>
                  </a:cubicBezTo>
                  <a:cubicBezTo>
                    <a:pt x="220" y="2"/>
                    <a:pt x="208" y="1"/>
                    <a:pt x="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4045638" y="3526050"/>
              <a:ext cx="59600" cy="48750"/>
            </a:xfrm>
            <a:custGeom>
              <a:avLst/>
              <a:gdLst/>
              <a:ahLst/>
              <a:cxnLst/>
              <a:rect l="l" t="t" r="r" b="b"/>
              <a:pathLst>
                <a:path w="2384" h="1950" extrusionOk="0">
                  <a:moveTo>
                    <a:pt x="579" y="0"/>
                  </a:moveTo>
                  <a:cubicBezTo>
                    <a:pt x="389" y="0"/>
                    <a:pt x="194" y="31"/>
                    <a:pt x="1" y="95"/>
                  </a:cubicBezTo>
                  <a:cubicBezTo>
                    <a:pt x="742" y="350"/>
                    <a:pt x="1229" y="1045"/>
                    <a:pt x="1229" y="1833"/>
                  </a:cubicBezTo>
                  <a:lnTo>
                    <a:pt x="1229" y="1880"/>
                  </a:lnTo>
                  <a:cubicBezTo>
                    <a:pt x="1229" y="1926"/>
                    <a:pt x="1206" y="1949"/>
                    <a:pt x="1159" y="1949"/>
                  </a:cubicBezTo>
                  <a:lnTo>
                    <a:pt x="2295" y="1949"/>
                  </a:lnTo>
                  <a:cubicBezTo>
                    <a:pt x="2341" y="1949"/>
                    <a:pt x="2364" y="1926"/>
                    <a:pt x="2364" y="1880"/>
                  </a:cubicBezTo>
                  <a:lnTo>
                    <a:pt x="2364" y="1833"/>
                  </a:lnTo>
                  <a:cubicBezTo>
                    <a:pt x="2384" y="787"/>
                    <a:pt x="1545" y="0"/>
                    <a:pt x="5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4074038" y="3806975"/>
              <a:ext cx="48500" cy="43800"/>
            </a:xfrm>
            <a:custGeom>
              <a:avLst/>
              <a:gdLst/>
              <a:ahLst/>
              <a:cxnLst/>
              <a:rect l="l" t="t" r="r" b="b"/>
              <a:pathLst>
                <a:path w="1940" h="1752" extrusionOk="0">
                  <a:moveTo>
                    <a:pt x="860" y="0"/>
                  </a:moveTo>
                  <a:cubicBezTo>
                    <a:pt x="651" y="0"/>
                    <a:pt x="437" y="78"/>
                    <a:pt x="255" y="260"/>
                  </a:cubicBezTo>
                  <a:cubicBezTo>
                    <a:pt x="93" y="423"/>
                    <a:pt x="0" y="654"/>
                    <a:pt x="0" y="886"/>
                  </a:cubicBezTo>
                  <a:cubicBezTo>
                    <a:pt x="0" y="1435"/>
                    <a:pt x="433" y="1752"/>
                    <a:pt x="870" y="1752"/>
                  </a:cubicBezTo>
                  <a:cubicBezTo>
                    <a:pt x="1190" y="1752"/>
                    <a:pt x="1512" y="1582"/>
                    <a:pt x="1669" y="1211"/>
                  </a:cubicBezTo>
                  <a:cubicBezTo>
                    <a:pt x="1939" y="568"/>
                    <a:pt x="1421" y="0"/>
                    <a:pt x="8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9" name="Google Shape;3209;p57"/>
          <p:cNvGrpSpPr/>
          <p:nvPr/>
        </p:nvGrpSpPr>
        <p:grpSpPr>
          <a:xfrm>
            <a:off x="4711913" y="3440500"/>
            <a:ext cx="471650" cy="405875"/>
            <a:chOff x="4711913" y="3440500"/>
            <a:chExt cx="471650" cy="405875"/>
          </a:xfrm>
        </p:grpSpPr>
        <p:sp>
          <p:nvSpPr>
            <p:cNvPr id="3210" name="Google Shape;3210;p57"/>
            <p:cNvSpPr/>
            <p:nvPr/>
          </p:nvSpPr>
          <p:spPr>
            <a:xfrm>
              <a:off x="4739163" y="3795075"/>
              <a:ext cx="52750" cy="51300"/>
            </a:xfrm>
            <a:custGeom>
              <a:avLst/>
              <a:gdLst/>
              <a:ahLst/>
              <a:cxnLst/>
              <a:rect l="l" t="t" r="r" b="b"/>
              <a:pathLst>
                <a:path w="2110" h="2052" extrusionOk="0">
                  <a:moveTo>
                    <a:pt x="1055" y="1"/>
                  </a:moveTo>
                  <a:cubicBezTo>
                    <a:pt x="1008" y="1"/>
                    <a:pt x="962" y="30"/>
                    <a:pt x="950" y="87"/>
                  </a:cubicBezTo>
                  <a:lnTo>
                    <a:pt x="927" y="157"/>
                  </a:lnTo>
                  <a:cubicBezTo>
                    <a:pt x="811" y="505"/>
                    <a:pt x="533" y="783"/>
                    <a:pt x="186" y="899"/>
                  </a:cubicBezTo>
                  <a:lnTo>
                    <a:pt x="116" y="922"/>
                  </a:lnTo>
                  <a:cubicBezTo>
                    <a:pt x="0" y="945"/>
                    <a:pt x="0" y="1107"/>
                    <a:pt x="116" y="1130"/>
                  </a:cubicBezTo>
                  <a:lnTo>
                    <a:pt x="186" y="1154"/>
                  </a:lnTo>
                  <a:cubicBezTo>
                    <a:pt x="533" y="1269"/>
                    <a:pt x="811" y="1547"/>
                    <a:pt x="927" y="1895"/>
                  </a:cubicBezTo>
                  <a:lnTo>
                    <a:pt x="950" y="1965"/>
                  </a:lnTo>
                  <a:cubicBezTo>
                    <a:pt x="962" y="2023"/>
                    <a:pt x="1008" y="2052"/>
                    <a:pt x="1055" y="2052"/>
                  </a:cubicBezTo>
                  <a:cubicBezTo>
                    <a:pt x="1101" y="2052"/>
                    <a:pt x="1147" y="2023"/>
                    <a:pt x="1159" y="1965"/>
                  </a:cubicBezTo>
                  <a:lnTo>
                    <a:pt x="1182" y="1895"/>
                  </a:lnTo>
                  <a:cubicBezTo>
                    <a:pt x="1298" y="1547"/>
                    <a:pt x="1576" y="1269"/>
                    <a:pt x="1947" y="1154"/>
                  </a:cubicBezTo>
                  <a:lnTo>
                    <a:pt x="2016" y="1130"/>
                  </a:lnTo>
                  <a:cubicBezTo>
                    <a:pt x="2109" y="1107"/>
                    <a:pt x="2109" y="945"/>
                    <a:pt x="2016" y="922"/>
                  </a:cubicBezTo>
                  <a:lnTo>
                    <a:pt x="1947" y="899"/>
                  </a:lnTo>
                  <a:cubicBezTo>
                    <a:pt x="1576" y="783"/>
                    <a:pt x="1298" y="505"/>
                    <a:pt x="1182" y="157"/>
                  </a:cubicBezTo>
                  <a:lnTo>
                    <a:pt x="1159" y="87"/>
                  </a:lnTo>
                  <a:cubicBezTo>
                    <a:pt x="1147" y="30"/>
                    <a:pt x="1101"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5103013" y="3795075"/>
              <a:ext cx="52750" cy="51300"/>
            </a:xfrm>
            <a:custGeom>
              <a:avLst/>
              <a:gdLst/>
              <a:ahLst/>
              <a:cxnLst/>
              <a:rect l="l" t="t" r="r" b="b"/>
              <a:pathLst>
                <a:path w="2110" h="2052" extrusionOk="0">
                  <a:moveTo>
                    <a:pt x="1055" y="1"/>
                  </a:moveTo>
                  <a:cubicBezTo>
                    <a:pt x="1008" y="1"/>
                    <a:pt x="962" y="30"/>
                    <a:pt x="950" y="87"/>
                  </a:cubicBezTo>
                  <a:lnTo>
                    <a:pt x="927" y="157"/>
                  </a:lnTo>
                  <a:cubicBezTo>
                    <a:pt x="811" y="505"/>
                    <a:pt x="533" y="783"/>
                    <a:pt x="186" y="899"/>
                  </a:cubicBezTo>
                  <a:lnTo>
                    <a:pt x="116" y="922"/>
                  </a:lnTo>
                  <a:cubicBezTo>
                    <a:pt x="0" y="945"/>
                    <a:pt x="0" y="1107"/>
                    <a:pt x="116" y="1130"/>
                  </a:cubicBezTo>
                  <a:lnTo>
                    <a:pt x="186" y="1154"/>
                  </a:lnTo>
                  <a:cubicBezTo>
                    <a:pt x="533" y="1269"/>
                    <a:pt x="811" y="1547"/>
                    <a:pt x="927" y="1895"/>
                  </a:cubicBezTo>
                  <a:lnTo>
                    <a:pt x="950" y="1965"/>
                  </a:lnTo>
                  <a:cubicBezTo>
                    <a:pt x="962" y="2023"/>
                    <a:pt x="1008" y="2052"/>
                    <a:pt x="1055" y="2052"/>
                  </a:cubicBezTo>
                  <a:cubicBezTo>
                    <a:pt x="1101" y="2052"/>
                    <a:pt x="1147" y="2023"/>
                    <a:pt x="1159" y="1965"/>
                  </a:cubicBezTo>
                  <a:lnTo>
                    <a:pt x="1182" y="1895"/>
                  </a:lnTo>
                  <a:cubicBezTo>
                    <a:pt x="1298" y="1547"/>
                    <a:pt x="1576" y="1269"/>
                    <a:pt x="1947" y="1154"/>
                  </a:cubicBezTo>
                  <a:lnTo>
                    <a:pt x="1993" y="1130"/>
                  </a:lnTo>
                  <a:cubicBezTo>
                    <a:pt x="2109" y="1107"/>
                    <a:pt x="2109" y="945"/>
                    <a:pt x="1993" y="922"/>
                  </a:cubicBezTo>
                  <a:lnTo>
                    <a:pt x="1947" y="899"/>
                  </a:lnTo>
                  <a:cubicBezTo>
                    <a:pt x="1576" y="783"/>
                    <a:pt x="1298" y="505"/>
                    <a:pt x="1182" y="157"/>
                  </a:cubicBezTo>
                  <a:lnTo>
                    <a:pt x="1159" y="87"/>
                  </a:lnTo>
                  <a:cubicBezTo>
                    <a:pt x="1147" y="30"/>
                    <a:pt x="1101"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4739163" y="3440500"/>
              <a:ext cx="52750" cy="51450"/>
            </a:xfrm>
            <a:custGeom>
              <a:avLst/>
              <a:gdLst/>
              <a:ahLst/>
              <a:cxnLst/>
              <a:rect l="l" t="t" r="r" b="b"/>
              <a:pathLst>
                <a:path w="2110" h="2058" extrusionOk="0">
                  <a:moveTo>
                    <a:pt x="1055" y="0"/>
                  </a:moveTo>
                  <a:cubicBezTo>
                    <a:pt x="1008" y="0"/>
                    <a:pt x="962" y="29"/>
                    <a:pt x="950" y="87"/>
                  </a:cubicBezTo>
                  <a:lnTo>
                    <a:pt x="927" y="157"/>
                  </a:lnTo>
                  <a:cubicBezTo>
                    <a:pt x="811" y="504"/>
                    <a:pt x="533" y="783"/>
                    <a:pt x="186" y="898"/>
                  </a:cubicBezTo>
                  <a:lnTo>
                    <a:pt x="116" y="922"/>
                  </a:lnTo>
                  <a:cubicBezTo>
                    <a:pt x="0" y="945"/>
                    <a:pt x="0" y="1107"/>
                    <a:pt x="116" y="1153"/>
                  </a:cubicBezTo>
                  <a:lnTo>
                    <a:pt x="186" y="1153"/>
                  </a:lnTo>
                  <a:cubicBezTo>
                    <a:pt x="533" y="1269"/>
                    <a:pt x="811" y="1547"/>
                    <a:pt x="927" y="1918"/>
                  </a:cubicBezTo>
                  <a:lnTo>
                    <a:pt x="950" y="1988"/>
                  </a:lnTo>
                  <a:cubicBezTo>
                    <a:pt x="962" y="2034"/>
                    <a:pt x="1008" y="2057"/>
                    <a:pt x="1055" y="2057"/>
                  </a:cubicBezTo>
                  <a:cubicBezTo>
                    <a:pt x="1101" y="2057"/>
                    <a:pt x="1147" y="2034"/>
                    <a:pt x="1159" y="1988"/>
                  </a:cubicBezTo>
                  <a:lnTo>
                    <a:pt x="1182" y="1918"/>
                  </a:lnTo>
                  <a:cubicBezTo>
                    <a:pt x="1298" y="1547"/>
                    <a:pt x="1576" y="1269"/>
                    <a:pt x="1947" y="1153"/>
                  </a:cubicBezTo>
                  <a:lnTo>
                    <a:pt x="2016" y="1153"/>
                  </a:lnTo>
                  <a:cubicBezTo>
                    <a:pt x="2109" y="1107"/>
                    <a:pt x="2109" y="945"/>
                    <a:pt x="2016" y="922"/>
                  </a:cubicBezTo>
                  <a:lnTo>
                    <a:pt x="1947" y="898"/>
                  </a:lnTo>
                  <a:cubicBezTo>
                    <a:pt x="1576" y="783"/>
                    <a:pt x="1298" y="504"/>
                    <a:pt x="1182" y="157"/>
                  </a:cubicBezTo>
                  <a:lnTo>
                    <a:pt x="1159" y="87"/>
                  </a:lnTo>
                  <a:cubicBezTo>
                    <a:pt x="1147" y="29"/>
                    <a:pt x="1101" y="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4744363" y="3443675"/>
              <a:ext cx="395750" cy="399525"/>
            </a:xfrm>
            <a:custGeom>
              <a:avLst/>
              <a:gdLst/>
              <a:ahLst/>
              <a:cxnLst/>
              <a:rect l="l" t="t" r="r" b="b"/>
              <a:pathLst>
                <a:path w="15830" h="15981" extrusionOk="0">
                  <a:moveTo>
                    <a:pt x="8124" y="1"/>
                  </a:moveTo>
                  <a:cubicBezTo>
                    <a:pt x="7817" y="1"/>
                    <a:pt x="7510" y="134"/>
                    <a:pt x="7301" y="401"/>
                  </a:cubicBezTo>
                  <a:cubicBezTo>
                    <a:pt x="7112" y="663"/>
                    <a:pt x="6812" y="797"/>
                    <a:pt x="6507" y="797"/>
                  </a:cubicBezTo>
                  <a:cubicBezTo>
                    <a:pt x="6326" y="797"/>
                    <a:pt x="6143" y="750"/>
                    <a:pt x="5980" y="656"/>
                  </a:cubicBezTo>
                  <a:cubicBezTo>
                    <a:pt x="5820" y="566"/>
                    <a:pt x="5646" y="524"/>
                    <a:pt x="5474" y="524"/>
                  </a:cubicBezTo>
                  <a:cubicBezTo>
                    <a:pt x="5024" y="524"/>
                    <a:pt x="4591" y="812"/>
                    <a:pt x="4474" y="1281"/>
                  </a:cubicBezTo>
                  <a:cubicBezTo>
                    <a:pt x="4347" y="1745"/>
                    <a:pt x="3933" y="2055"/>
                    <a:pt x="3475" y="2055"/>
                  </a:cubicBezTo>
                  <a:cubicBezTo>
                    <a:pt x="3430" y="2055"/>
                    <a:pt x="3384" y="2052"/>
                    <a:pt x="3338" y="2046"/>
                  </a:cubicBezTo>
                  <a:cubicBezTo>
                    <a:pt x="3290" y="2039"/>
                    <a:pt x="3243" y="2036"/>
                    <a:pt x="3196" y="2036"/>
                  </a:cubicBezTo>
                  <a:cubicBezTo>
                    <a:pt x="2587" y="2036"/>
                    <a:pt x="2093" y="2581"/>
                    <a:pt x="2179" y="3205"/>
                  </a:cubicBezTo>
                  <a:cubicBezTo>
                    <a:pt x="2249" y="3715"/>
                    <a:pt x="1924" y="4201"/>
                    <a:pt x="1414" y="4340"/>
                  </a:cubicBezTo>
                  <a:cubicBezTo>
                    <a:pt x="766" y="4526"/>
                    <a:pt x="464" y="5267"/>
                    <a:pt x="789" y="5847"/>
                  </a:cubicBezTo>
                  <a:cubicBezTo>
                    <a:pt x="1044" y="6287"/>
                    <a:pt x="928" y="6866"/>
                    <a:pt x="534" y="7168"/>
                  </a:cubicBezTo>
                  <a:cubicBezTo>
                    <a:pt x="1" y="7585"/>
                    <a:pt x="1" y="8396"/>
                    <a:pt x="534" y="8813"/>
                  </a:cubicBezTo>
                  <a:cubicBezTo>
                    <a:pt x="928" y="9138"/>
                    <a:pt x="1044" y="9694"/>
                    <a:pt x="789" y="10134"/>
                  </a:cubicBezTo>
                  <a:cubicBezTo>
                    <a:pt x="464" y="10737"/>
                    <a:pt x="766" y="11478"/>
                    <a:pt x="1414" y="11664"/>
                  </a:cubicBezTo>
                  <a:cubicBezTo>
                    <a:pt x="1924" y="11803"/>
                    <a:pt x="2249" y="12266"/>
                    <a:pt x="2179" y="12776"/>
                  </a:cubicBezTo>
                  <a:cubicBezTo>
                    <a:pt x="2093" y="13400"/>
                    <a:pt x="2587" y="13945"/>
                    <a:pt x="3196" y="13945"/>
                  </a:cubicBezTo>
                  <a:cubicBezTo>
                    <a:pt x="3243" y="13945"/>
                    <a:pt x="3290" y="13941"/>
                    <a:pt x="3338" y="13935"/>
                  </a:cubicBezTo>
                  <a:cubicBezTo>
                    <a:pt x="3372" y="13932"/>
                    <a:pt x="3407" y="13930"/>
                    <a:pt x="3441" y="13930"/>
                  </a:cubicBezTo>
                  <a:cubicBezTo>
                    <a:pt x="3912" y="13930"/>
                    <a:pt x="4344" y="14224"/>
                    <a:pt x="4474" y="14700"/>
                  </a:cubicBezTo>
                  <a:cubicBezTo>
                    <a:pt x="4591" y="15169"/>
                    <a:pt x="5024" y="15457"/>
                    <a:pt x="5474" y="15457"/>
                  </a:cubicBezTo>
                  <a:cubicBezTo>
                    <a:pt x="5646" y="15457"/>
                    <a:pt x="5820" y="15415"/>
                    <a:pt x="5980" y="15325"/>
                  </a:cubicBezTo>
                  <a:cubicBezTo>
                    <a:pt x="6138" y="15234"/>
                    <a:pt x="6315" y="15190"/>
                    <a:pt x="6490" y="15190"/>
                  </a:cubicBezTo>
                  <a:cubicBezTo>
                    <a:pt x="6801" y="15190"/>
                    <a:pt x="7108" y="15328"/>
                    <a:pt x="7301" y="15580"/>
                  </a:cubicBezTo>
                  <a:cubicBezTo>
                    <a:pt x="7510" y="15847"/>
                    <a:pt x="7817" y="15980"/>
                    <a:pt x="8124" y="15980"/>
                  </a:cubicBezTo>
                  <a:cubicBezTo>
                    <a:pt x="8431" y="15980"/>
                    <a:pt x="8738" y="15847"/>
                    <a:pt x="8946" y="15580"/>
                  </a:cubicBezTo>
                  <a:cubicBezTo>
                    <a:pt x="9147" y="15333"/>
                    <a:pt x="9451" y="15199"/>
                    <a:pt x="9762" y="15199"/>
                  </a:cubicBezTo>
                  <a:cubicBezTo>
                    <a:pt x="9917" y="15199"/>
                    <a:pt x="10074" y="15233"/>
                    <a:pt x="10221" y="15302"/>
                  </a:cubicBezTo>
                  <a:cubicBezTo>
                    <a:pt x="10240" y="15302"/>
                    <a:pt x="10347" y="15273"/>
                    <a:pt x="10401" y="15273"/>
                  </a:cubicBezTo>
                  <a:cubicBezTo>
                    <a:pt x="10415" y="15273"/>
                    <a:pt x="10425" y="15274"/>
                    <a:pt x="10430" y="15279"/>
                  </a:cubicBezTo>
                  <a:lnTo>
                    <a:pt x="11542" y="14537"/>
                  </a:lnTo>
                  <a:cubicBezTo>
                    <a:pt x="11681" y="14051"/>
                    <a:pt x="13002" y="13819"/>
                    <a:pt x="13002" y="13819"/>
                  </a:cubicBezTo>
                  <a:cubicBezTo>
                    <a:pt x="13016" y="13821"/>
                    <a:pt x="13030" y="13822"/>
                    <a:pt x="13044" y="13822"/>
                  </a:cubicBezTo>
                  <a:cubicBezTo>
                    <a:pt x="13677" y="13822"/>
                    <a:pt x="13754" y="11777"/>
                    <a:pt x="14230" y="11641"/>
                  </a:cubicBezTo>
                  <a:lnTo>
                    <a:pt x="15018" y="10273"/>
                  </a:lnTo>
                  <a:cubicBezTo>
                    <a:pt x="14763" y="9810"/>
                    <a:pt x="15273" y="8813"/>
                    <a:pt x="15273" y="8813"/>
                  </a:cubicBezTo>
                  <a:cubicBezTo>
                    <a:pt x="15829" y="8419"/>
                    <a:pt x="15829" y="7608"/>
                    <a:pt x="15320" y="7168"/>
                  </a:cubicBezTo>
                  <a:cubicBezTo>
                    <a:pt x="15320" y="7168"/>
                    <a:pt x="14856" y="6333"/>
                    <a:pt x="15111" y="5893"/>
                  </a:cubicBezTo>
                  <a:lnTo>
                    <a:pt x="14485" y="4619"/>
                  </a:lnTo>
                  <a:cubicBezTo>
                    <a:pt x="13975" y="4479"/>
                    <a:pt x="13605" y="3715"/>
                    <a:pt x="13651" y="3205"/>
                  </a:cubicBezTo>
                  <a:lnTo>
                    <a:pt x="12492" y="2046"/>
                  </a:lnTo>
                  <a:cubicBezTo>
                    <a:pt x="11913" y="2000"/>
                    <a:pt x="11357" y="1884"/>
                    <a:pt x="11218" y="1397"/>
                  </a:cubicBezTo>
                  <a:cubicBezTo>
                    <a:pt x="11218" y="1397"/>
                    <a:pt x="10708" y="771"/>
                    <a:pt x="10221" y="702"/>
                  </a:cubicBezTo>
                  <a:cubicBezTo>
                    <a:pt x="10076" y="771"/>
                    <a:pt x="9921" y="804"/>
                    <a:pt x="9768" y="804"/>
                  </a:cubicBezTo>
                  <a:cubicBezTo>
                    <a:pt x="9455" y="804"/>
                    <a:pt x="9149" y="665"/>
                    <a:pt x="8946" y="401"/>
                  </a:cubicBezTo>
                  <a:cubicBezTo>
                    <a:pt x="8738" y="134"/>
                    <a:pt x="8431" y="1"/>
                    <a:pt x="81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4999888" y="3456775"/>
              <a:ext cx="150650" cy="373325"/>
            </a:xfrm>
            <a:custGeom>
              <a:avLst/>
              <a:gdLst/>
              <a:ahLst/>
              <a:cxnLst/>
              <a:rect l="l" t="t" r="r" b="b"/>
              <a:pathLst>
                <a:path w="6026" h="14933" extrusionOk="0">
                  <a:moveTo>
                    <a:pt x="563" y="0"/>
                  </a:moveTo>
                  <a:cubicBezTo>
                    <a:pt x="390" y="0"/>
                    <a:pt x="213" y="42"/>
                    <a:pt x="46" y="132"/>
                  </a:cubicBezTo>
                  <a:lnTo>
                    <a:pt x="0" y="178"/>
                  </a:lnTo>
                  <a:cubicBezTo>
                    <a:pt x="209" y="294"/>
                    <a:pt x="371" y="526"/>
                    <a:pt x="417" y="757"/>
                  </a:cubicBezTo>
                  <a:cubicBezTo>
                    <a:pt x="556" y="1221"/>
                    <a:pt x="973" y="1522"/>
                    <a:pt x="1437" y="1522"/>
                  </a:cubicBezTo>
                  <a:lnTo>
                    <a:pt x="1553" y="1522"/>
                  </a:lnTo>
                  <a:cubicBezTo>
                    <a:pt x="1593" y="1518"/>
                    <a:pt x="1633" y="1515"/>
                    <a:pt x="1672" y="1515"/>
                  </a:cubicBezTo>
                  <a:cubicBezTo>
                    <a:pt x="2245" y="1515"/>
                    <a:pt x="2712" y="1978"/>
                    <a:pt x="2712" y="2542"/>
                  </a:cubicBezTo>
                  <a:cubicBezTo>
                    <a:pt x="2712" y="2588"/>
                    <a:pt x="2712" y="2634"/>
                    <a:pt x="2712" y="2681"/>
                  </a:cubicBezTo>
                  <a:cubicBezTo>
                    <a:pt x="2712" y="2727"/>
                    <a:pt x="2712" y="2774"/>
                    <a:pt x="2712" y="2820"/>
                  </a:cubicBezTo>
                  <a:cubicBezTo>
                    <a:pt x="2712" y="3283"/>
                    <a:pt x="3036" y="3677"/>
                    <a:pt x="3476" y="3816"/>
                  </a:cubicBezTo>
                  <a:cubicBezTo>
                    <a:pt x="4125" y="3979"/>
                    <a:pt x="4426" y="4743"/>
                    <a:pt x="4102" y="5323"/>
                  </a:cubicBezTo>
                  <a:cubicBezTo>
                    <a:pt x="3847" y="5763"/>
                    <a:pt x="3963" y="6342"/>
                    <a:pt x="4357" y="6644"/>
                  </a:cubicBezTo>
                  <a:cubicBezTo>
                    <a:pt x="4890" y="7061"/>
                    <a:pt x="4890" y="7872"/>
                    <a:pt x="4357" y="8289"/>
                  </a:cubicBezTo>
                  <a:cubicBezTo>
                    <a:pt x="3963" y="8614"/>
                    <a:pt x="3847" y="9170"/>
                    <a:pt x="4102" y="9610"/>
                  </a:cubicBezTo>
                  <a:cubicBezTo>
                    <a:pt x="4426" y="10213"/>
                    <a:pt x="4125" y="10954"/>
                    <a:pt x="3476" y="11140"/>
                  </a:cubicBezTo>
                  <a:cubicBezTo>
                    <a:pt x="3036" y="11256"/>
                    <a:pt x="2712" y="11673"/>
                    <a:pt x="2712" y="12136"/>
                  </a:cubicBezTo>
                  <a:cubicBezTo>
                    <a:pt x="2712" y="12159"/>
                    <a:pt x="2712" y="12206"/>
                    <a:pt x="2712" y="12252"/>
                  </a:cubicBezTo>
                  <a:cubicBezTo>
                    <a:pt x="2781" y="12878"/>
                    <a:pt x="2318" y="13411"/>
                    <a:pt x="1692" y="13411"/>
                  </a:cubicBezTo>
                  <a:lnTo>
                    <a:pt x="1437" y="13411"/>
                  </a:lnTo>
                  <a:cubicBezTo>
                    <a:pt x="973" y="13411"/>
                    <a:pt x="556" y="13735"/>
                    <a:pt x="417" y="14176"/>
                  </a:cubicBezTo>
                  <a:cubicBezTo>
                    <a:pt x="371" y="14431"/>
                    <a:pt x="209" y="14639"/>
                    <a:pt x="0" y="14778"/>
                  </a:cubicBezTo>
                  <a:lnTo>
                    <a:pt x="46" y="14801"/>
                  </a:lnTo>
                  <a:cubicBezTo>
                    <a:pt x="213" y="14891"/>
                    <a:pt x="390" y="14933"/>
                    <a:pt x="563" y="14933"/>
                  </a:cubicBezTo>
                  <a:cubicBezTo>
                    <a:pt x="1016" y="14933"/>
                    <a:pt x="1442" y="14645"/>
                    <a:pt x="1576" y="14176"/>
                  </a:cubicBezTo>
                  <a:cubicBezTo>
                    <a:pt x="1692" y="13735"/>
                    <a:pt x="2109" y="13411"/>
                    <a:pt x="2572" y="13411"/>
                  </a:cubicBezTo>
                  <a:lnTo>
                    <a:pt x="2827" y="13411"/>
                  </a:lnTo>
                  <a:cubicBezTo>
                    <a:pt x="3453" y="13411"/>
                    <a:pt x="3917" y="12878"/>
                    <a:pt x="3847" y="12252"/>
                  </a:cubicBezTo>
                  <a:cubicBezTo>
                    <a:pt x="3847" y="12206"/>
                    <a:pt x="3847" y="12159"/>
                    <a:pt x="3847" y="12136"/>
                  </a:cubicBezTo>
                  <a:cubicBezTo>
                    <a:pt x="3847" y="11673"/>
                    <a:pt x="4172" y="11256"/>
                    <a:pt x="4612" y="11140"/>
                  </a:cubicBezTo>
                  <a:cubicBezTo>
                    <a:pt x="5261" y="10954"/>
                    <a:pt x="5562" y="10213"/>
                    <a:pt x="5238" y="9610"/>
                  </a:cubicBezTo>
                  <a:cubicBezTo>
                    <a:pt x="4983" y="9170"/>
                    <a:pt x="5099" y="8614"/>
                    <a:pt x="5493" y="8289"/>
                  </a:cubicBezTo>
                  <a:cubicBezTo>
                    <a:pt x="6026" y="7872"/>
                    <a:pt x="6026" y="7061"/>
                    <a:pt x="5493" y="6644"/>
                  </a:cubicBezTo>
                  <a:cubicBezTo>
                    <a:pt x="5099" y="6342"/>
                    <a:pt x="4983" y="5763"/>
                    <a:pt x="5238" y="5323"/>
                  </a:cubicBezTo>
                  <a:cubicBezTo>
                    <a:pt x="5562" y="4743"/>
                    <a:pt x="5261" y="3979"/>
                    <a:pt x="4612" y="3816"/>
                  </a:cubicBezTo>
                  <a:cubicBezTo>
                    <a:pt x="4172" y="3677"/>
                    <a:pt x="3847" y="3283"/>
                    <a:pt x="3847" y="2820"/>
                  </a:cubicBezTo>
                  <a:cubicBezTo>
                    <a:pt x="3847" y="2774"/>
                    <a:pt x="3847" y="2727"/>
                    <a:pt x="3847" y="2681"/>
                  </a:cubicBezTo>
                  <a:cubicBezTo>
                    <a:pt x="3847" y="2634"/>
                    <a:pt x="3847" y="2588"/>
                    <a:pt x="3847" y="2542"/>
                  </a:cubicBezTo>
                  <a:cubicBezTo>
                    <a:pt x="3847" y="1978"/>
                    <a:pt x="3380" y="1515"/>
                    <a:pt x="2807" y="1515"/>
                  </a:cubicBezTo>
                  <a:cubicBezTo>
                    <a:pt x="2768" y="1515"/>
                    <a:pt x="2728" y="1518"/>
                    <a:pt x="2688" y="1522"/>
                  </a:cubicBezTo>
                  <a:lnTo>
                    <a:pt x="2572" y="1522"/>
                  </a:lnTo>
                  <a:cubicBezTo>
                    <a:pt x="2109" y="1522"/>
                    <a:pt x="1692" y="1221"/>
                    <a:pt x="1576" y="757"/>
                  </a:cubicBezTo>
                  <a:cubicBezTo>
                    <a:pt x="1442" y="288"/>
                    <a:pt x="1016" y="0"/>
                    <a:pt x="5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4750738" y="3495975"/>
              <a:ext cx="343600" cy="294350"/>
            </a:xfrm>
            <a:custGeom>
              <a:avLst/>
              <a:gdLst/>
              <a:ahLst/>
              <a:cxnLst/>
              <a:rect l="l" t="t" r="r" b="b"/>
              <a:pathLst>
                <a:path w="13744" h="11774" extrusionOk="0">
                  <a:moveTo>
                    <a:pt x="7830" y="1"/>
                  </a:moveTo>
                  <a:cubicBezTo>
                    <a:pt x="6384" y="1"/>
                    <a:pt x="4909" y="538"/>
                    <a:pt x="3709" y="1739"/>
                  </a:cubicBezTo>
                  <a:cubicBezTo>
                    <a:pt x="1" y="5447"/>
                    <a:pt x="2643" y="11773"/>
                    <a:pt x="7880" y="11773"/>
                  </a:cubicBezTo>
                  <a:cubicBezTo>
                    <a:pt x="11125" y="11773"/>
                    <a:pt x="13744" y="9131"/>
                    <a:pt x="13744" y="5887"/>
                  </a:cubicBezTo>
                  <a:cubicBezTo>
                    <a:pt x="13744" y="2345"/>
                    <a:pt x="10850" y="1"/>
                    <a:pt x="78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4788988" y="3524675"/>
              <a:ext cx="276950" cy="237250"/>
            </a:xfrm>
            <a:custGeom>
              <a:avLst/>
              <a:gdLst/>
              <a:ahLst/>
              <a:cxnLst/>
              <a:rect l="l" t="t" r="r" b="b"/>
              <a:pathLst>
                <a:path w="11078" h="9490" extrusionOk="0">
                  <a:moveTo>
                    <a:pt x="6311" y="1"/>
                  </a:moveTo>
                  <a:cubicBezTo>
                    <a:pt x="5146" y="1"/>
                    <a:pt x="3957" y="434"/>
                    <a:pt x="2990" y="1402"/>
                  </a:cubicBezTo>
                  <a:cubicBezTo>
                    <a:pt x="0" y="4391"/>
                    <a:pt x="2109" y="9490"/>
                    <a:pt x="6350" y="9490"/>
                  </a:cubicBezTo>
                  <a:cubicBezTo>
                    <a:pt x="8946" y="9490"/>
                    <a:pt x="11078" y="7381"/>
                    <a:pt x="11078" y="4762"/>
                  </a:cubicBezTo>
                  <a:cubicBezTo>
                    <a:pt x="11078" y="1894"/>
                    <a:pt x="8746" y="1"/>
                    <a:pt x="6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4980188" y="3660525"/>
              <a:ext cx="180200" cy="62600"/>
            </a:xfrm>
            <a:custGeom>
              <a:avLst/>
              <a:gdLst/>
              <a:ahLst/>
              <a:cxnLst/>
              <a:rect l="l" t="t" r="r" b="b"/>
              <a:pathLst>
                <a:path w="7208" h="2504" extrusionOk="0">
                  <a:moveTo>
                    <a:pt x="4983" y="0"/>
                  </a:moveTo>
                  <a:cubicBezTo>
                    <a:pt x="4334" y="139"/>
                    <a:pt x="3778" y="510"/>
                    <a:pt x="3430" y="1066"/>
                  </a:cubicBezTo>
                  <a:cubicBezTo>
                    <a:pt x="3391" y="1118"/>
                    <a:pt x="3323" y="1148"/>
                    <a:pt x="3254" y="1148"/>
                  </a:cubicBezTo>
                  <a:cubicBezTo>
                    <a:pt x="3200" y="1148"/>
                    <a:pt x="3146" y="1130"/>
                    <a:pt x="3106" y="1089"/>
                  </a:cubicBezTo>
                  <a:cubicBezTo>
                    <a:pt x="2781" y="719"/>
                    <a:pt x="2294" y="533"/>
                    <a:pt x="1808" y="533"/>
                  </a:cubicBezTo>
                  <a:cubicBezTo>
                    <a:pt x="811" y="533"/>
                    <a:pt x="0" y="1344"/>
                    <a:pt x="0" y="2341"/>
                  </a:cubicBezTo>
                  <a:cubicBezTo>
                    <a:pt x="0" y="2434"/>
                    <a:pt x="70" y="2503"/>
                    <a:pt x="162" y="2503"/>
                  </a:cubicBezTo>
                  <a:lnTo>
                    <a:pt x="6999" y="2503"/>
                  </a:lnTo>
                  <a:cubicBezTo>
                    <a:pt x="7115" y="2503"/>
                    <a:pt x="7208" y="2410"/>
                    <a:pt x="7208" y="2294"/>
                  </a:cubicBezTo>
                  <a:cubicBezTo>
                    <a:pt x="7184" y="1066"/>
                    <a:pt x="6211" y="46"/>
                    <a:pt x="49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5104738" y="3658775"/>
              <a:ext cx="78825" cy="64350"/>
            </a:xfrm>
            <a:custGeom>
              <a:avLst/>
              <a:gdLst/>
              <a:ahLst/>
              <a:cxnLst/>
              <a:rect l="l" t="t" r="r" b="b"/>
              <a:pathLst>
                <a:path w="3153" h="2574" extrusionOk="0">
                  <a:moveTo>
                    <a:pt x="580" y="1"/>
                  </a:moveTo>
                  <a:cubicBezTo>
                    <a:pt x="395" y="1"/>
                    <a:pt x="186" y="24"/>
                    <a:pt x="1" y="70"/>
                  </a:cubicBezTo>
                  <a:cubicBezTo>
                    <a:pt x="1160" y="325"/>
                    <a:pt x="1994" y="1368"/>
                    <a:pt x="1994" y="2573"/>
                  </a:cubicBezTo>
                  <a:lnTo>
                    <a:pt x="2944" y="2573"/>
                  </a:lnTo>
                  <a:cubicBezTo>
                    <a:pt x="3060" y="2573"/>
                    <a:pt x="3153" y="2480"/>
                    <a:pt x="3129" y="2364"/>
                  </a:cubicBezTo>
                  <a:cubicBezTo>
                    <a:pt x="3037" y="1020"/>
                    <a:pt x="1924" y="1"/>
                    <a:pt x="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4711913" y="3565900"/>
              <a:ext cx="184275" cy="62775"/>
            </a:xfrm>
            <a:custGeom>
              <a:avLst/>
              <a:gdLst/>
              <a:ahLst/>
              <a:cxnLst/>
              <a:rect l="l" t="t" r="r" b="b"/>
              <a:pathLst>
                <a:path w="7371" h="2511" extrusionOk="0">
                  <a:moveTo>
                    <a:pt x="2048" y="1"/>
                  </a:moveTo>
                  <a:cubicBezTo>
                    <a:pt x="2024" y="1"/>
                    <a:pt x="2006" y="3"/>
                    <a:pt x="1994" y="8"/>
                  </a:cubicBezTo>
                  <a:cubicBezTo>
                    <a:pt x="905" y="239"/>
                    <a:pt x="94" y="1166"/>
                    <a:pt x="24" y="2302"/>
                  </a:cubicBezTo>
                  <a:cubicBezTo>
                    <a:pt x="1" y="2395"/>
                    <a:pt x="94" y="2511"/>
                    <a:pt x="210" y="2511"/>
                  </a:cubicBezTo>
                  <a:lnTo>
                    <a:pt x="7255" y="2511"/>
                  </a:lnTo>
                  <a:cubicBezTo>
                    <a:pt x="7301" y="2511"/>
                    <a:pt x="7371" y="2441"/>
                    <a:pt x="7371" y="2395"/>
                  </a:cubicBezTo>
                  <a:lnTo>
                    <a:pt x="7371" y="2348"/>
                  </a:lnTo>
                  <a:cubicBezTo>
                    <a:pt x="7371" y="1366"/>
                    <a:pt x="6426" y="610"/>
                    <a:pt x="5777" y="610"/>
                  </a:cubicBezTo>
                  <a:cubicBezTo>
                    <a:pt x="5768" y="610"/>
                    <a:pt x="5758" y="610"/>
                    <a:pt x="5748" y="610"/>
                  </a:cubicBezTo>
                  <a:cubicBezTo>
                    <a:pt x="5470" y="703"/>
                    <a:pt x="5215" y="865"/>
                    <a:pt x="5007" y="1074"/>
                  </a:cubicBezTo>
                  <a:cubicBezTo>
                    <a:pt x="4966" y="1114"/>
                    <a:pt x="4910" y="1139"/>
                    <a:pt x="4857" y="1139"/>
                  </a:cubicBezTo>
                  <a:cubicBezTo>
                    <a:pt x="4818" y="1139"/>
                    <a:pt x="4781" y="1126"/>
                    <a:pt x="4752" y="1097"/>
                  </a:cubicBezTo>
                  <a:lnTo>
                    <a:pt x="4381" y="1097"/>
                  </a:lnTo>
                  <a:cubicBezTo>
                    <a:pt x="3947" y="468"/>
                    <a:pt x="2396" y="1"/>
                    <a:pt x="2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4855613" y="3578775"/>
              <a:ext cx="59125" cy="49325"/>
            </a:xfrm>
            <a:custGeom>
              <a:avLst/>
              <a:gdLst/>
              <a:ahLst/>
              <a:cxnLst/>
              <a:rect l="l" t="t" r="r" b="b"/>
              <a:pathLst>
                <a:path w="2365" h="1973" extrusionOk="0">
                  <a:moveTo>
                    <a:pt x="570" y="0"/>
                  </a:moveTo>
                  <a:cubicBezTo>
                    <a:pt x="383" y="0"/>
                    <a:pt x="191" y="30"/>
                    <a:pt x="0" y="95"/>
                  </a:cubicBezTo>
                  <a:cubicBezTo>
                    <a:pt x="742" y="350"/>
                    <a:pt x="1229" y="1045"/>
                    <a:pt x="1229" y="1810"/>
                  </a:cubicBezTo>
                  <a:lnTo>
                    <a:pt x="1229" y="1856"/>
                  </a:lnTo>
                  <a:cubicBezTo>
                    <a:pt x="1229" y="1926"/>
                    <a:pt x="1182" y="1972"/>
                    <a:pt x="1113" y="1972"/>
                  </a:cubicBezTo>
                  <a:lnTo>
                    <a:pt x="2248" y="1972"/>
                  </a:lnTo>
                  <a:cubicBezTo>
                    <a:pt x="2318" y="1972"/>
                    <a:pt x="2364" y="1926"/>
                    <a:pt x="2364" y="1856"/>
                  </a:cubicBezTo>
                  <a:lnTo>
                    <a:pt x="2364" y="1810"/>
                  </a:lnTo>
                  <a:cubicBezTo>
                    <a:pt x="2364" y="784"/>
                    <a:pt x="1523" y="0"/>
                    <a:pt x="5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4761763" y="3563925"/>
              <a:ext cx="68950" cy="39450"/>
            </a:xfrm>
            <a:custGeom>
              <a:avLst/>
              <a:gdLst/>
              <a:ahLst/>
              <a:cxnLst/>
              <a:rect l="l" t="t" r="r" b="b"/>
              <a:pathLst>
                <a:path w="2758" h="1578" extrusionOk="0">
                  <a:moveTo>
                    <a:pt x="573" y="0"/>
                  </a:moveTo>
                  <a:cubicBezTo>
                    <a:pt x="383" y="0"/>
                    <a:pt x="191" y="21"/>
                    <a:pt x="0" y="63"/>
                  </a:cubicBezTo>
                  <a:cubicBezTo>
                    <a:pt x="649" y="202"/>
                    <a:pt x="1205" y="596"/>
                    <a:pt x="1553" y="1129"/>
                  </a:cubicBezTo>
                  <a:cubicBezTo>
                    <a:pt x="1599" y="1199"/>
                    <a:pt x="1738" y="1361"/>
                    <a:pt x="1831" y="1500"/>
                  </a:cubicBezTo>
                  <a:cubicBezTo>
                    <a:pt x="1858" y="1555"/>
                    <a:pt x="1909" y="1577"/>
                    <a:pt x="1965" y="1577"/>
                  </a:cubicBezTo>
                  <a:cubicBezTo>
                    <a:pt x="2005" y="1577"/>
                    <a:pt x="2047" y="1566"/>
                    <a:pt x="2086" y="1547"/>
                  </a:cubicBezTo>
                  <a:cubicBezTo>
                    <a:pt x="2294" y="1384"/>
                    <a:pt x="2526" y="1269"/>
                    <a:pt x="2758" y="1176"/>
                  </a:cubicBezTo>
                  <a:cubicBezTo>
                    <a:pt x="2735" y="1176"/>
                    <a:pt x="2712" y="1153"/>
                    <a:pt x="2712" y="1129"/>
                  </a:cubicBezTo>
                  <a:cubicBezTo>
                    <a:pt x="2219" y="410"/>
                    <a:pt x="1418" y="0"/>
                    <a:pt x="573" y="0"/>
                  </a:cubicBezTo>
                  <a:close/>
                </a:path>
              </a:pathLst>
            </a:custGeom>
            <a:solidFill>
              <a:srgbClr val="F0E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5103013" y="3440500"/>
              <a:ext cx="52750" cy="51450"/>
            </a:xfrm>
            <a:custGeom>
              <a:avLst/>
              <a:gdLst/>
              <a:ahLst/>
              <a:cxnLst/>
              <a:rect l="l" t="t" r="r" b="b"/>
              <a:pathLst>
                <a:path w="2110" h="2058" extrusionOk="0">
                  <a:moveTo>
                    <a:pt x="1055" y="0"/>
                  </a:moveTo>
                  <a:cubicBezTo>
                    <a:pt x="1008" y="0"/>
                    <a:pt x="962" y="29"/>
                    <a:pt x="950" y="87"/>
                  </a:cubicBezTo>
                  <a:lnTo>
                    <a:pt x="927" y="157"/>
                  </a:lnTo>
                  <a:cubicBezTo>
                    <a:pt x="811" y="504"/>
                    <a:pt x="533" y="783"/>
                    <a:pt x="186" y="898"/>
                  </a:cubicBezTo>
                  <a:lnTo>
                    <a:pt x="116" y="922"/>
                  </a:lnTo>
                  <a:cubicBezTo>
                    <a:pt x="0" y="945"/>
                    <a:pt x="0" y="1107"/>
                    <a:pt x="116" y="1153"/>
                  </a:cubicBezTo>
                  <a:lnTo>
                    <a:pt x="186" y="1153"/>
                  </a:lnTo>
                  <a:cubicBezTo>
                    <a:pt x="533" y="1269"/>
                    <a:pt x="811" y="1547"/>
                    <a:pt x="927" y="1918"/>
                  </a:cubicBezTo>
                  <a:lnTo>
                    <a:pt x="950" y="1988"/>
                  </a:lnTo>
                  <a:cubicBezTo>
                    <a:pt x="962" y="2034"/>
                    <a:pt x="1008" y="2057"/>
                    <a:pt x="1055" y="2057"/>
                  </a:cubicBezTo>
                  <a:cubicBezTo>
                    <a:pt x="1101" y="2057"/>
                    <a:pt x="1147" y="2034"/>
                    <a:pt x="1159" y="1988"/>
                  </a:cubicBezTo>
                  <a:lnTo>
                    <a:pt x="1182" y="1918"/>
                  </a:lnTo>
                  <a:cubicBezTo>
                    <a:pt x="1298" y="1547"/>
                    <a:pt x="1576" y="1269"/>
                    <a:pt x="1947" y="1153"/>
                  </a:cubicBezTo>
                  <a:lnTo>
                    <a:pt x="1993" y="1153"/>
                  </a:lnTo>
                  <a:cubicBezTo>
                    <a:pt x="2109" y="1107"/>
                    <a:pt x="2109" y="945"/>
                    <a:pt x="1993" y="922"/>
                  </a:cubicBezTo>
                  <a:lnTo>
                    <a:pt x="1947" y="898"/>
                  </a:lnTo>
                  <a:cubicBezTo>
                    <a:pt x="1576" y="783"/>
                    <a:pt x="1298" y="504"/>
                    <a:pt x="1182" y="157"/>
                  </a:cubicBezTo>
                  <a:lnTo>
                    <a:pt x="1159" y="87"/>
                  </a:lnTo>
                  <a:cubicBezTo>
                    <a:pt x="1147" y="29"/>
                    <a:pt x="1101" y="0"/>
                    <a:pt x="1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57"/>
          <p:cNvGrpSpPr/>
          <p:nvPr/>
        </p:nvGrpSpPr>
        <p:grpSpPr>
          <a:xfrm>
            <a:off x="5451213" y="3448600"/>
            <a:ext cx="471050" cy="389800"/>
            <a:chOff x="5451213" y="3448600"/>
            <a:chExt cx="471050" cy="389800"/>
          </a:xfrm>
        </p:grpSpPr>
        <p:sp>
          <p:nvSpPr>
            <p:cNvPr id="3224" name="Google Shape;3224;p57"/>
            <p:cNvSpPr/>
            <p:nvPr/>
          </p:nvSpPr>
          <p:spPr>
            <a:xfrm>
              <a:off x="5580988" y="3589675"/>
              <a:ext cx="64350" cy="73175"/>
            </a:xfrm>
            <a:custGeom>
              <a:avLst/>
              <a:gdLst/>
              <a:ahLst/>
              <a:cxnLst/>
              <a:rect l="l" t="t" r="r" b="b"/>
              <a:pathLst>
                <a:path w="2574" h="2927" extrusionOk="0">
                  <a:moveTo>
                    <a:pt x="1997" y="1"/>
                  </a:moveTo>
                  <a:cubicBezTo>
                    <a:pt x="1745" y="1"/>
                    <a:pt x="1496" y="157"/>
                    <a:pt x="1438" y="470"/>
                  </a:cubicBezTo>
                  <a:lnTo>
                    <a:pt x="1438" y="1606"/>
                  </a:lnTo>
                  <a:cubicBezTo>
                    <a:pt x="1438" y="1699"/>
                    <a:pt x="1345" y="1791"/>
                    <a:pt x="1252" y="1791"/>
                  </a:cubicBezTo>
                  <a:lnTo>
                    <a:pt x="302" y="1791"/>
                  </a:lnTo>
                  <a:lnTo>
                    <a:pt x="1" y="2394"/>
                  </a:lnTo>
                  <a:lnTo>
                    <a:pt x="302" y="2927"/>
                  </a:lnTo>
                  <a:lnTo>
                    <a:pt x="1438" y="2927"/>
                  </a:lnTo>
                  <a:cubicBezTo>
                    <a:pt x="2063" y="2927"/>
                    <a:pt x="2573" y="2417"/>
                    <a:pt x="2573" y="1791"/>
                  </a:cubicBezTo>
                  <a:lnTo>
                    <a:pt x="2573" y="470"/>
                  </a:lnTo>
                  <a:cubicBezTo>
                    <a:pt x="2504" y="157"/>
                    <a:pt x="2249" y="1"/>
                    <a:pt x="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5502788" y="3490150"/>
              <a:ext cx="85775" cy="230075"/>
            </a:xfrm>
            <a:custGeom>
              <a:avLst/>
              <a:gdLst/>
              <a:ahLst/>
              <a:cxnLst/>
              <a:rect l="l" t="t" r="r" b="b"/>
              <a:pathLst>
                <a:path w="3431" h="9203" extrusionOk="0">
                  <a:moveTo>
                    <a:pt x="2865" y="0"/>
                  </a:moveTo>
                  <a:cubicBezTo>
                    <a:pt x="2853" y="0"/>
                    <a:pt x="2840" y="1"/>
                    <a:pt x="2827" y="2"/>
                  </a:cubicBezTo>
                  <a:cubicBezTo>
                    <a:pt x="2526" y="25"/>
                    <a:pt x="2294" y="280"/>
                    <a:pt x="2294" y="581"/>
                  </a:cubicBezTo>
                  <a:lnTo>
                    <a:pt x="2294" y="4451"/>
                  </a:lnTo>
                  <a:cubicBezTo>
                    <a:pt x="2294" y="4544"/>
                    <a:pt x="2202" y="4637"/>
                    <a:pt x="2109" y="4637"/>
                  </a:cubicBezTo>
                  <a:lnTo>
                    <a:pt x="1344" y="4637"/>
                  </a:lnTo>
                  <a:cubicBezTo>
                    <a:pt x="1228" y="4637"/>
                    <a:pt x="1159" y="4544"/>
                    <a:pt x="1159" y="4451"/>
                  </a:cubicBezTo>
                  <a:lnTo>
                    <a:pt x="1159" y="3316"/>
                  </a:lnTo>
                  <a:cubicBezTo>
                    <a:pt x="1159" y="3014"/>
                    <a:pt x="904" y="2760"/>
                    <a:pt x="603" y="2736"/>
                  </a:cubicBezTo>
                  <a:cubicBezTo>
                    <a:pt x="278" y="2736"/>
                    <a:pt x="0" y="2991"/>
                    <a:pt x="23" y="3316"/>
                  </a:cubicBezTo>
                  <a:lnTo>
                    <a:pt x="23" y="4637"/>
                  </a:lnTo>
                  <a:cubicBezTo>
                    <a:pt x="23" y="5262"/>
                    <a:pt x="510" y="5772"/>
                    <a:pt x="1159" y="5772"/>
                  </a:cubicBezTo>
                  <a:lnTo>
                    <a:pt x="2086" y="5772"/>
                  </a:lnTo>
                  <a:cubicBezTo>
                    <a:pt x="2202" y="5772"/>
                    <a:pt x="2294" y="5865"/>
                    <a:pt x="2294" y="5958"/>
                  </a:cubicBezTo>
                  <a:lnTo>
                    <a:pt x="2294" y="8855"/>
                  </a:lnTo>
                  <a:lnTo>
                    <a:pt x="2781" y="9202"/>
                  </a:lnTo>
                  <a:lnTo>
                    <a:pt x="3430" y="8855"/>
                  </a:lnTo>
                  <a:lnTo>
                    <a:pt x="3430" y="581"/>
                  </a:lnTo>
                  <a:cubicBezTo>
                    <a:pt x="3430" y="269"/>
                    <a:pt x="3173" y="0"/>
                    <a:pt x="2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5451213" y="3797250"/>
              <a:ext cx="445000" cy="41150"/>
            </a:xfrm>
            <a:custGeom>
              <a:avLst/>
              <a:gdLst/>
              <a:ahLst/>
              <a:cxnLst/>
              <a:rect l="l" t="t" r="r" b="b"/>
              <a:pathLst>
                <a:path w="17800" h="1646" extrusionOk="0">
                  <a:moveTo>
                    <a:pt x="11866" y="0"/>
                  </a:moveTo>
                  <a:lnTo>
                    <a:pt x="1" y="510"/>
                  </a:lnTo>
                  <a:lnTo>
                    <a:pt x="1" y="1437"/>
                  </a:lnTo>
                  <a:cubicBezTo>
                    <a:pt x="1" y="1553"/>
                    <a:pt x="70" y="1646"/>
                    <a:pt x="186" y="1646"/>
                  </a:cubicBezTo>
                  <a:lnTo>
                    <a:pt x="17614" y="1646"/>
                  </a:lnTo>
                  <a:cubicBezTo>
                    <a:pt x="17706" y="1646"/>
                    <a:pt x="17799" y="1553"/>
                    <a:pt x="17799" y="1437"/>
                  </a:cubicBezTo>
                  <a:lnTo>
                    <a:pt x="17799" y="510"/>
                  </a:lnTo>
                  <a:lnTo>
                    <a:pt x="118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5889213" y="3802475"/>
              <a:ext cx="32475" cy="35925"/>
            </a:xfrm>
            <a:custGeom>
              <a:avLst/>
              <a:gdLst/>
              <a:ahLst/>
              <a:cxnLst/>
              <a:rect l="l" t="t" r="r" b="b"/>
              <a:pathLst>
                <a:path w="1299" h="1437" extrusionOk="0">
                  <a:moveTo>
                    <a:pt x="650" y="0"/>
                  </a:moveTo>
                  <a:lnTo>
                    <a:pt x="186" y="301"/>
                  </a:lnTo>
                  <a:lnTo>
                    <a:pt x="186" y="1228"/>
                  </a:lnTo>
                  <a:cubicBezTo>
                    <a:pt x="186" y="1344"/>
                    <a:pt x="94" y="1437"/>
                    <a:pt x="1" y="1437"/>
                  </a:cubicBezTo>
                  <a:lnTo>
                    <a:pt x="1113" y="1437"/>
                  </a:lnTo>
                  <a:cubicBezTo>
                    <a:pt x="1206" y="1437"/>
                    <a:pt x="1299" y="1344"/>
                    <a:pt x="1299" y="1228"/>
                  </a:cubicBezTo>
                  <a:lnTo>
                    <a:pt x="1299" y="301"/>
                  </a:lnTo>
                  <a:lnTo>
                    <a:pt x="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5704413" y="3712075"/>
              <a:ext cx="171500" cy="71300"/>
            </a:xfrm>
            <a:custGeom>
              <a:avLst/>
              <a:gdLst/>
              <a:ahLst/>
              <a:cxnLst/>
              <a:rect l="l" t="t" r="r" b="b"/>
              <a:pathLst>
                <a:path w="6860" h="2852" extrusionOk="0">
                  <a:moveTo>
                    <a:pt x="2758" y="1"/>
                  </a:moveTo>
                  <a:cubicBezTo>
                    <a:pt x="1854" y="1"/>
                    <a:pt x="1020" y="534"/>
                    <a:pt x="672" y="1345"/>
                  </a:cubicBezTo>
                  <a:lnTo>
                    <a:pt x="0" y="2851"/>
                  </a:lnTo>
                  <a:lnTo>
                    <a:pt x="6860" y="2851"/>
                  </a:lnTo>
                  <a:lnTo>
                    <a:pt x="6188" y="1345"/>
                  </a:lnTo>
                  <a:cubicBezTo>
                    <a:pt x="5840" y="534"/>
                    <a:pt x="5006" y="1"/>
                    <a:pt x="4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5804638" y="3712075"/>
              <a:ext cx="95625" cy="73025"/>
            </a:xfrm>
            <a:custGeom>
              <a:avLst/>
              <a:gdLst/>
              <a:ahLst/>
              <a:cxnLst/>
              <a:rect l="l" t="t" r="r" b="b"/>
              <a:pathLst>
                <a:path w="3825" h="2921" extrusionOk="0">
                  <a:moveTo>
                    <a:pt x="0" y="1"/>
                  </a:moveTo>
                  <a:cubicBezTo>
                    <a:pt x="904" y="1"/>
                    <a:pt x="1715" y="534"/>
                    <a:pt x="2063" y="1345"/>
                  </a:cubicBezTo>
                  <a:lnTo>
                    <a:pt x="2689" y="2759"/>
                  </a:lnTo>
                  <a:lnTo>
                    <a:pt x="3338" y="2921"/>
                  </a:lnTo>
                  <a:lnTo>
                    <a:pt x="3824" y="2759"/>
                  </a:lnTo>
                  <a:lnTo>
                    <a:pt x="3199" y="1345"/>
                  </a:lnTo>
                  <a:cubicBezTo>
                    <a:pt x="2851" y="534"/>
                    <a:pt x="2040"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5451213" y="3712075"/>
              <a:ext cx="445000" cy="97950"/>
            </a:xfrm>
            <a:custGeom>
              <a:avLst/>
              <a:gdLst/>
              <a:ahLst/>
              <a:cxnLst/>
              <a:rect l="l" t="t" r="r" b="b"/>
              <a:pathLst>
                <a:path w="17800" h="3918" extrusionOk="0">
                  <a:moveTo>
                    <a:pt x="3060" y="1"/>
                  </a:moveTo>
                  <a:cubicBezTo>
                    <a:pt x="2295" y="1"/>
                    <a:pt x="1600" y="372"/>
                    <a:pt x="1159" y="997"/>
                  </a:cubicBezTo>
                  <a:lnTo>
                    <a:pt x="371" y="2179"/>
                  </a:lnTo>
                  <a:cubicBezTo>
                    <a:pt x="116" y="2550"/>
                    <a:pt x="1" y="2990"/>
                    <a:pt x="1" y="3454"/>
                  </a:cubicBezTo>
                  <a:lnTo>
                    <a:pt x="1" y="3894"/>
                  </a:lnTo>
                  <a:lnTo>
                    <a:pt x="17799" y="3917"/>
                  </a:lnTo>
                  <a:lnTo>
                    <a:pt x="17799" y="3523"/>
                  </a:lnTo>
                  <a:cubicBezTo>
                    <a:pt x="17799" y="3083"/>
                    <a:pt x="17451" y="2759"/>
                    <a:pt x="17034" y="2759"/>
                  </a:cubicBezTo>
                  <a:lnTo>
                    <a:pt x="10638" y="2759"/>
                  </a:lnTo>
                  <a:cubicBezTo>
                    <a:pt x="9989" y="2759"/>
                    <a:pt x="9410" y="2434"/>
                    <a:pt x="9062" y="1924"/>
                  </a:cubicBezTo>
                  <a:lnTo>
                    <a:pt x="8459" y="997"/>
                  </a:lnTo>
                  <a:cubicBezTo>
                    <a:pt x="8019" y="372"/>
                    <a:pt x="7324" y="1"/>
                    <a:pt x="6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5612288" y="3712075"/>
              <a:ext cx="130375" cy="68975"/>
            </a:xfrm>
            <a:custGeom>
              <a:avLst/>
              <a:gdLst/>
              <a:ahLst/>
              <a:cxnLst/>
              <a:rect l="l" t="t" r="r" b="b"/>
              <a:pathLst>
                <a:path w="5215" h="2759" extrusionOk="0">
                  <a:moveTo>
                    <a:pt x="0" y="1"/>
                  </a:moveTo>
                  <a:cubicBezTo>
                    <a:pt x="765" y="1"/>
                    <a:pt x="1460" y="372"/>
                    <a:pt x="1901" y="997"/>
                  </a:cubicBezTo>
                  <a:lnTo>
                    <a:pt x="2503" y="1924"/>
                  </a:lnTo>
                  <a:cubicBezTo>
                    <a:pt x="2851" y="2434"/>
                    <a:pt x="3453" y="2759"/>
                    <a:pt x="4079" y="2759"/>
                  </a:cubicBezTo>
                  <a:lnTo>
                    <a:pt x="5215" y="2759"/>
                  </a:lnTo>
                  <a:cubicBezTo>
                    <a:pt x="4589" y="2759"/>
                    <a:pt x="3986" y="2434"/>
                    <a:pt x="3639" y="1924"/>
                  </a:cubicBezTo>
                  <a:lnTo>
                    <a:pt x="3036" y="997"/>
                  </a:lnTo>
                  <a:cubicBezTo>
                    <a:pt x="2596" y="372"/>
                    <a:pt x="1901"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5874163" y="3781025"/>
              <a:ext cx="47525" cy="29000"/>
            </a:xfrm>
            <a:custGeom>
              <a:avLst/>
              <a:gdLst/>
              <a:ahLst/>
              <a:cxnLst/>
              <a:rect l="l" t="t" r="r" b="b"/>
              <a:pathLst>
                <a:path w="1901" h="1160" extrusionOk="0">
                  <a:moveTo>
                    <a:pt x="0" y="1"/>
                  </a:moveTo>
                  <a:cubicBezTo>
                    <a:pt x="418" y="1"/>
                    <a:pt x="765" y="325"/>
                    <a:pt x="765" y="765"/>
                  </a:cubicBezTo>
                  <a:lnTo>
                    <a:pt x="765" y="1159"/>
                  </a:lnTo>
                  <a:lnTo>
                    <a:pt x="1901" y="1159"/>
                  </a:lnTo>
                  <a:lnTo>
                    <a:pt x="1901" y="765"/>
                  </a:lnTo>
                  <a:cubicBezTo>
                    <a:pt x="1901" y="325"/>
                    <a:pt x="1553"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5675438" y="3562025"/>
              <a:ext cx="38250" cy="14500"/>
            </a:xfrm>
            <a:custGeom>
              <a:avLst/>
              <a:gdLst/>
              <a:ahLst/>
              <a:cxnLst/>
              <a:rect l="l" t="t" r="r" b="b"/>
              <a:pathLst>
                <a:path w="1530" h="580" extrusionOk="0">
                  <a:moveTo>
                    <a:pt x="394" y="0"/>
                  </a:moveTo>
                  <a:cubicBezTo>
                    <a:pt x="0" y="0"/>
                    <a:pt x="0" y="580"/>
                    <a:pt x="394" y="580"/>
                  </a:cubicBezTo>
                  <a:lnTo>
                    <a:pt x="1136" y="580"/>
                  </a:lnTo>
                  <a:cubicBezTo>
                    <a:pt x="1530" y="580"/>
                    <a:pt x="1530"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5884013" y="3562025"/>
              <a:ext cx="38250" cy="14500"/>
            </a:xfrm>
            <a:custGeom>
              <a:avLst/>
              <a:gdLst/>
              <a:ahLst/>
              <a:cxnLst/>
              <a:rect l="l" t="t" r="r" b="b"/>
              <a:pathLst>
                <a:path w="1530" h="580" extrusionOk="0">
                  <a:moveTo>
                    <a:pt x="371" y="0"/>
                  </a:moveTo>
                  <a:cubicBezTo>
                    <a:pt x="0" y="0"/>
                    <a:pt x="0" y="580"/>
                    <a:pt x="371" y="580"/>
                  </a:cubicBezTo>
                  <a:lnTo>
                    <a:pt x="1136" y="580"/>
                  </a:lnTo>
                  <a:cubicBezTo>
                    <a:pt x="1530" y="580"/>
                    <a:pt x="1530" y="0"/>
                    <a:pt x="11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5709863" y="3483025"/>
              <a:ext cx="31075" cy="26875"/>
            </a:xfrm>
            <a:custGeom>
              <a:avLst/>
              <a:gdLst/>
              <a:ahLst/>
              <a:cxnLst/>
              <a:rect l="l" t="t" r="r" b="b"/>
              <a:pathLst>
                <a:path w="1243" h="1075" extrusionOk="0">
                  <a:moveTo>
                    <a:pt x="376" y="0"/>
                  </a:moveTo>
                  <a:cubicBezTo>
                    <a:pt x="164" y="0"/>
                    <a:pt x="1" y="246"/>
                    <a:pt x="130" y="449"/>
                  </a:cubicBezTo>
                  <a:lnTo>
                    <a:pt x="686" y="982"/>
                  </a:lnTo>
                  <a:cubicBezTo>
                    <a:pt x="732" y="1028"/>
                    <a:pt x="802" y="1075"/>
                    <a:pt x="871" y="1075"/>
                  </a:cubicBezTo>
                  <a:cubicBezTo>
                    <a:pt x="1126" y="1051"/>
                    <a:pt x="1242" y="773"/>
                    <a:pt x="1080" y="588"/>
                  </a:cubicBezTo>
                  <a:lnTo>
                    <a:pt x="547" y="55"/>
                  </a:lnTo>
                  <a:cubicBezTo>
                    <a:pt x="490" y="17"/>
                    <a:pt x="431" y="0"/>
                    <a:pt x="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5857163" y="3630175"/>
              <a:ext cx="30925" cy="26900"/>
            </a:xfrm>
            <a:custGeom>
              <a:avLst/>
              <a:gdLst/>
              <a:ahLst/>
              <a:cxnLst/>
              <a:rect l="l" t="t" r="r" b="b"/>
              <a:pathLst>
                <a:path w="1237" h="1076" extrusionOk="0">
                  <a:moveTo>
                    <a:pt x="380" y="1"/>
                  </a:moveTo>
                  <a:cubicBezTo>
                    <a:pt x="174" y="1"/>
                    <a:pt x="0" y="247"/>
                    <a:pt x="147" y="449"/>
                  </a:cubicBezTo>
                  <a:lnTo>
                    <a:pt x="680" y="982"/>
                  </a:lnTo>
                  <a:cubicBezTo>
                    <a:pt x="727" y="1052"/>
                    <a:pt x="796" y="1075"/>
                    <a:pt x="889" y="1075"/>
                  </a:cubicBezTo>
                  <a:cubicBezTo>
                    <a:pt x="1121" y="1052"/>
                    <a:pt x="1237" y="774"/>
                    <a:pt x="1074" y="588"/>
                  </a:cubicBezTo>
                  <a:lnTo>
                    <a:pt x="541" y="55"/>
                  </a:lnTo>
                  <a:cubicBezTo>
                    <a:pt x="489" y="17"/>
                    <a:pt x="433" y="1"/>
                    <a:pt x="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5856788" y="3483025"/>
              <a:ext cx="30925" cy="26875"/>
            </a:xfrm>
            <a:custGeom>
              <a:avLst/>
              <a:gdLst/>
              <a:ahLst/>
              <a:cxnLst/>
              <a:rect l="l" t="t" r="r" b="b"/>
              <a:pathLst>
                <a:path w="1237" h="1075" extrusionOk="0">
                  <a:moveTo>
                    <a:pt x="857" y="0"/>
                  </a:moveTo>
                  <a:cubicBezTo>
                    <a:pt x="803" y="0"/>
                    <a:pt x="748" y="17"/>
                    <a:pt x="695" y="55"/>
                  </a:cubicBezTo>
                  <a:lnTo>
                    <a:pt x="162" y="588"/>
                  </a:lnTo>
                  <a:cubicBezTo>
                    <a:pt x="0" y="773"/>
                    <a:pt x="116" y="1051"/>
                    <a:pt x="371" y="1075"/>
                  </a:cubicBezTo>
                  <a:cubicBezTo>
                    <a:pt x="440" y="1075"/>
                    <a:pt x="510" y="1051"/>
                    <a:pt x="556" y="1005"/>
                  </a:cubicBezTo>
                  <a:lnTo>
                    <a:pt x="1089" y="449"/>
                  </a:lnTo>
                  <a:cubicBezTo>
                    <a:pt x="1237" y="246"/>
                    <a:pt x="1062" y="0"/>
                    <a:pt x="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5709038" y="3629450"/>
              <a:ext cx="33300" cy="27625"/>
            </a:xfrm>
            <a:custGeom>
              <a:avLst/>
              <a:gdLst/>
              <a:ahLst/>
              <a:cxnLst/>
              <a:rect l="l" t="t" r="r" b="b"/>
              <a:pathLst>
                <a:path w="1332" h="1105" extrusionOk="0">
                  <a:moveTo>
                    <a:pt x="869" y="0"/>
                  </a:moveTo>
                  <a:cubicBezTo>
                    <a:pt x="812" y="0"/>
                    <a:pt x="758" y="25"/>
                    <a:pt x="719" y="84"/>
                  </a:cubicBezTo>
                  <a:lnTo>
                    <a:pt x="186" y="617"/>
                  </a:lnTo>
                  <a:cubicBezTo>
                    <a:pt x="0" y="803"/>
                    <a:pt x="140" y="1081"/>
                    <a:pt x="371" y="1104"/>
                  </a:cubicBezTo>
                  <a:cubicBezTo>
                    <a:pt x="441" y="1104"/>
                    <a:pt x="533" y="1081"/>
                    <a:pt x="580" y="1035"/>
                  </a:cubicBezTo>
                  <a:lnTo>
                    <a:pt x="1113" y="478"/>
                  </a:lnTo>
                  <a:cubicBezTo>
                    <a:pt x="1332" y="333"/>
                    <a:pt x="1077" y="0"/>
                    <a:pt x="8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5791313" y="3448600"/>
              <a:ext cx="14500" cy="33500"/>
            </a:xfrm>
            <a:custGeom>
              <a:avLst/>
              <a:gdLst/>
              <a:ahLst/>
              <a:cxnLst/>
              <a:rect l="l" t="t" r="r" b="b"/>
              <a:pathLst>
                <a:path w="580" h="1340" extrusionOk="0">
                  <a:moveTo>
                    <a:pt x="290" y="1"/>
                  </a:moveTo>
                  <a:cubicBezTo>
                    <a:pt x="145" y="1"/>
                    <a:pt x="0" y="99"/>
                    <a:pt x="0" y="296"/>
                  </a:cubicBezTo>
                  <a:lnTo>
                    <a:pt x="0" y="1038"/>
                  </a:lnTo>
                  <a:cubicBezTo>
                    <a:pt x="0" y="1200"/>
                    <a:pt x="139" y="1339"/>
                    <a:pt x="302" y="1339"/>
                  </a:cubicBezTo>
                  <a:cubicBezTo>
                    <a:pt x="464" y="1339"/>
                    <a:pt x="580" y="1200"/>
                    <a:pt x="580" y="1038"/>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5791313" y="3657175"/>
              <a:ext cx="14500" cy="33500"/>
            </a:xfrm>
            <a:custGeom>
              <a:avLst/>
              <a:gdLst/>
              <a:ahLst/>
              <a:cxnLst/>
              <a:rect l="l" t="t" r="r" b="b"/>
              <a:pathLst>
                <a:path w="580" h="1340" extrusionOk="0">
                  <a:moveTo>
                    <a:pt x="290" y="1"/>
                  </a:moveTo>
                  <a:cubicBezTo>
                    <a:pt x="145" y="1"/>
                    <a:pt x="0" y="99"/>
                    <a:pt x="0" y="296"/>
                  </a:cubicBezTo>
                  <a:lnTo>
                    <a:pt x="0" y="1038"/>
                  </a:lnTo>
                  <a:cubicBezTo>
                    <a:pt x="0" y="1200"/>
                    <a:pt x="139" y="1339"/>
                    <a:pt x="302" y="1339"/>
                  </a:cubicBezTo>
                  <a:cubicBezTo>
                    <a:pt x="464" y="1339"/>
                    <a:pt x="580" y="1200"/>
                    <a:pt x="580" y="1038"/>
                  </a:cubicBezTo>
                  <a:lnTo>
                    <a:pt x="580" y="296"/>
                  </a:lnTo>
                  <a:cubicBezTo>
                    <a:pt x="580" y="99"/>
                    <a:pt x="435"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5717738" y="3506975"/>
              <a:ext cx="125750" cy="125175"/>
            </a:xfrm>
            <a:custGeom>
              <a:avLst/>
              <a:gdLst/>
              <a:ahLst/>
              <a:cxnLst/>
              <a:rect l="l" t="t" r="r" b="b"/>
              <a:pathLst>
                <a:path w="5030" h="5007" extrusionOk="0">
                  <a:moveTo>
                    <a:pt x="2665" y="1"/>
                  </a:moveTo>
                  <a:cubicBezTo>
                    <a:pt x="0" y="603"/>
                    <a:pt x="0" y="4404"/>
                    <a:pt x="2665" y="5007"/>
                  </a:cubicBezTo>
                  <a:cubicBezTo>
                    <a:pt x="2851" y="5007"/>
                    <a:pt x="3059" y="4983"/>
                    <a:pt x="3245" y="4937"/>
                  </a:cubicBezTo>
                  <a:lnTo>
                    <a:pt x="3221" y="4937"/>
                  </a:lnTo>
                  <a:cubicBezTo>
                    <a:pt x="4403" y="4589"/>
                    <a:pt x="5029" y="3917"/>
                    <a:pt x="5029" y="2504"/>
                  </a:cubicBezTo>
                  <a:cubicBezTo>
                    <a:pt x="4983" y="325"/>
                    <a:pt x="2920"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5784363" y="3505475"/>
              <a:ext cx="78225" cy="128175"/>
            </a:xfrm>
            <a:custGeom>
              <a:avLst/>
              <a:gdLst/>
              <a:ahLst/>
              <a:cxnLst/>
              <a:rect l="l" t="t" r="r" b="b"/>
              <a:pathLst>
                <a:path w="3129" h="5127" extrusionOk="0">
                  <a:moveTo>
                    <a:pt x="556" y="1"/>
                  </a:moveTo>
                  <a:cubicBezTo>
                    <a:pt x="373" y="1"/>
                    <a:pt x="187" y="20"/>
                    <a:pt x="0" y="61"/>
                  </a:cubicBezTo>
                  <a:cubicBezTo>
                    <a:pt x="2665" y="663"/>
                    <a:pt x="2665" y="4464"/>
                    <a:pt x="0" y="5067"/>
                  </a:cubicBezTo>
                  <a:cubicBezTo>
                    <a:pt x="187" y="5107"/>
                    <a:pt x="373" y="5127"/>
                    <a:pt x="556" y="5127"/>
                  </a:cubicBezTo>
                  <a:cubicBezTo>
                    <a:pt x="1936" y="5127"/>
                    <a:pt x="3129" y="4017"/>
                    <a:pt x="3129" y="2564"/>
                  </a:cubicBezTo>
                  <a:cubicBezTo>
                    <a:pt x="3129" y="1110"/>
                    <a:pt x="1936" y="1"/>
                    <a:pt x="5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5630238" y="3736325"/>
              <a:ext cx="22050" cy="19225"/>
            </a:xfrm>
            <a:custGeom>
              <a:avLst/>
              <a:gdLst/>
              <a:ahLst/>
              <a:cxnLst/>
              <a:rect l="l" t="t" r="r" b="b"/>
              <a:pathLst>
                <a:path w="882" h="769" extrusionOk="0">
                  <a:moveTo>
                    <a:pt x="497" y="1"/>
                  </a:moveTo>
                  <a:cubicBezTo>
                    <a:pt x="403" y="1"/>
                    <a:pt x="308" y="37"/>
                    <a:pt x="232" y="120"/>
                  </a:cubicBezTo>
                  <a:cubicBezTo>
                    <a:pt x="1" y="352"/>
                    <a:pt x="163" y="769"/>
                    <a:pt x="510" y="769"/>
                  </a:cubicBezTo>
                  <a:cubicBezTo>
                    <a:pt x="719" y="769"/>
                    <a:pt x="881" y="583"/>
                    <a:pt x="881" y="375"/>
                  </a:cubicBezTo>
                  <a:cubicBezTo>
                    <a:pt x="881"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5658638" y="3769350"/>
              <a:ext cx="22025" cy="19225"/>
            </a:xfrm>
            <a:custGeom>
              <a:avLst/>
              <a:gdLst/>
              <a:ahLst/>
              <a:cxnLst/>
              <a:rect l="l" t="t" r="r" b="b"/>
              <a:pathLst>
                <a:path w="881" h="769" extrusionOk="0">
                  <a:moveTo>
                    <a:pt x="497" y="1"/>
                  </a:moveTo>
                  <a:cubicBezTo>
                    <a:pt x="403" y="1"/>
                    <a:pt x="307" y="37"/>
                    <a:pt x="232" y="120"/>
                  </a:cubicBezTo>
                  <a:cubicBezTo>
                    <a:pt x="0" y="352"/>
                    <a:pt x="162"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5601863" y="3769350"/>
              <a:ext cx="22025" cy="19225"/>
            </a:xfrm>
            <a:custGeom>
              <a:avLst/>
              <a:gdLst/>
              <a:ahLst/>
              <a:cxnLst/>
              <a:rect l="l" t="t" r="r" b="b"/>
              <a:pathLst>
                <a:path w="881" h="769" extrusionOk="0">
                  <a:moveTo>
                    <a:pt x="497" y="1"/>
                  </a:moveTo>
                  <a:cubicBezTo>
                    <a:pt x="402" y="1"/>
                    <a:pt x="307" y="37"/>
                    <a:pt x="232" y="120"/>
                  </a:cubicBezTo>
                  <a:cubicBezTo>
                    <a:pt x="0" y="352"/>
                    <a:pt x="162" y="769"/>
                    <a:pt x="510" y="769"/>
                  </a:cubicBezTo>
                  <a:cubicBezTo>
                    <a:pt x="718"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5573463" y="3736325"/>
              <a:ext cx="22050" cy="19225"/>
            </a:xfrm>
            <a:custGeom>
              <a:avLst/>
              <a:gdLst/>
              <a:ahLst/>
              <a:cxnLst/>
              <a:rect l="l" t="t" r="r" b="b"/>
              <a:pathLst>
                <a:path w="882"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5545063" y="3769350"/>
              <a:ext cx="22050" cy="19225"/>
            </a:xfrm>
            <a:custGeom>
              <a:avLst/>
              <a:gdLst/>
              <a:ahLst/>
              <a:cxnLst/>
              <a:rect l="l" t="t" r="r" b="b"/>
              <a:pathLst>
                <a:path w="882" h="769" extrusionOk="0">
                  <a:moveTo>
                    <a:pt x="497" y="1"/>
                  </a:moveTo>
                  <a:cubicBezTo>
                    <a:pt x="403" y="1"/>
                    <a:pt x="308" y="37"/>
                    <a:pt x="233" y="120"/>
                  </a:cubicBezTo>
                  <a:cubicBezTo>
                    <a:pt x="1" y="352"/>
                    <a:pt x="163" y="769"/>
                    <a:pt x="511" y="769"/>
                  </a:cubicBezTo>
                  <a:cubicBezTo>
                    <a:pt x="719" y="769"/>
                    <a:pt x="882" y="583"/>
                    <a:pt x="882" y="375"/>
                  </a:cubicBezTo>
                  <a:cubicBezTo>
                    <a:pt x="882"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5516688" y="3736325"/>
              <a:ext cx="22025" cy="19225"/>
            </a:xfrm>
            <a:custGeom>
              <a:avLst/>
              <a:gdLst/>
              <a:ahLst/>
              <a:cxnLst/>
              <a:rect l="l" t="t" r="r" b="b"/>
              <a:pathLst>
                <a:path w="881" h="769" extrusionOk="0">
                  <a:moveTo>
                    <a:pt x="497" y="1"/>
                  </a:moveTo>
                  <a:cubicBezTo>
                    <a:pt x="403" y="1"/>
                    <a:pt x="308" y="37"/>
                    <a:pt x="232" y="120"/>
                  </a:cubicBezTo>
                  <a:cubicBezTo>
                    <a:pt x="0" y="352"/>
                    <a:pt x="163" y="769"/>
                    <a:pt x="510" y="769"/>
                  </a:cubicBezTo>
                  <a:cubicBezTo>
                    <a:pt x="719" y="769"/>
                    <a:pt x="881" y="583"/>
                    <a:pt x="881" y="375"/>
                  </a:cubicBezTo>
                  <a:cubicBezTo>
                    <a:pt x="881" y="156"/>
                    <a:pt x="691"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5488288" y="3769350"/>
              <a:ext cx="22050" cy="19225"/>
            </a:xfrm>
            <a:custGeom>
              <a:avLst/>
              <a:gdLst/>
              <a:ahLst/>
              <a:cxnLst/>
              <a:rect l="l" t="t" r="r" b="b"/>
              <a:pathLst>
                <a:path w="882" h="769" extrusionOk="0">
                  <a:moveTo>
                    <a:pt x="497" y="1"/>
                  </a:moveTo>
                  <a:cubicBezTo>
                    <a:pt x="403" y="1"/>
                    <a:pt x="308" y="37"/>
                    <a:pt x="232" y="120"/>
                  </a:cubicBezTo>
                  <a:cubicBezTo>
                    <a:pt x="1" y="352"/>
                    <a:pt x="163" y="769"/>
                    <a:pt x="511" y="769"/>
                  </a:cubicBezTo>
                  <a:cubicBezTo>
                    <a:pt x="719" y="769"/>
                    <a:pt x="881" y="583"/>
                    <a:pt x="881" y="375"/>
                  </a:cubicBezTo>
                  <a:cubicBezTo>
                    <a:pt x="881" y="156"/>
                    <a:pt x="692" y="1"/>
                    <a:pt x="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5816813" y="3740650"/>
              <a:ext cx="22025" cy="18975"/>
            </a:xfrm>
            <a:custGeom>
              <a:avLst/>
              <a:gdLst/>
              <a:ahLst/>
              <a:cxnLst/>
              <a:rect l="l" t="t" r="r" b="b"/>
              <a:pathLst>
                <a:path w="881" h="759" extrusionOk="0">
                  <a:moveTo>
                    <a:pt x="493" y="1"/>
                  </a:moveTo>
                  <a:cubicBezTo>
                    <a:pt x="400" y="1"/>
                    <a:pt x="306" y="35"/>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5760013" y="3740650"/>
              <a:ext cx="22050" cy="18975"/>
            </a:xfrm>
            <a:custGeom>
              <a:avLst/>
              <a:gdLst/>
              <a:ahLst/>
              <a:cxnLst/>
              <a:rect l="l" t="t" r="r" b="b"/>
              <a:pathLst>
                <a:path w="882" h="759" extrusionOk="0">
                  <a:moveTo>
                    <a:pt x="494" y="1"/>
                  </a:moveTo>
                  <a:cubicBezTo>
                    <a:pt x="401" y="1"/>
                    <a:pt x="307" y="35"/>
                    <a:pt x="233" y="109"/>
                  </a:cubicBezTo>
                  <a:cubicBezTo>
                    <a:pt x="1" y="341"/>
                    <a:pt x="163" y="758"/>
                    <a:pt x="511" y="758"/>
                  </a:cubicBezTo>
                  <a:cubicBezTo>
                    <a:pt x="719" y="758"/>
                    <a:pt x="882" y="596"/>
                    <a:pt x="882" y="387"/>
                  </a:cubicBezTo>
                  <a:cubicBezTo>
                    <a:pt x="882" y="151"/>
                    <a:pt x="689" y="1"/>
                    <a:pt x="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57"/>
          <p:cNvGrpSpPr/>
          <p:nvPr/>
        </p:nvGrpSpPr>
        <p:grpSpPr>
          <a:xfrm>
            <a:off x="6189913" y="3430400"/>
            <a:ext cx="471075" cy="425975"/>
            <a:chOff x="6189913" y="3430400"/>
            <a:chExt cx="471075" cy="425975"/>
          </a:xfrm>
        </p:grpSpPr>
        <p:sp>
          <p:nvSpPr>
            <p:cNvPr id="3253" name="Google Shape;3253;p57"/>
            <p:cNvSpPr/>
            <p:nvPr/>
          </p:nvSpPr>
          <p:spPr>
            <a:xfrm>
              <a:off x="6455288" y="3432250"/>
              <a:ext cx="192375" cy="75925"/>
            </a:xfrm>
            <a:custGeom>
              <a:avLst/>
              <a:gdLst/>
              <a:ahLst/>
              <a:cxnLst/>
              <a:rect l="l" t="t" r="r" b="b"/>
              <a:pathLst>
                <a:path w="7695" h="3037" extrusionOk="0">
                  <a:moveTo>
                    <a:pt x="5400" y="0"/>
                  </a:moveTo>
                  <a:cubicBezTo>
                    <a:pt x="4960" y="116"/>
                    <a:pt x="4589" y="371"/>
                    <a:pt x="4288" y="719"/>
                  </a:cubicBezTo>
                  <a:cubicBezTo>
                    <a:pt x="4247" y="759"/>
                    <a:pt x="4191" y="784"/>
                    <a:pt x="4133" y="784"/>
                  </a:cubicBezTo>
                  <a:cubicBezTo>
                    <a:pt x="4091" y="784"/>
                    <a:pt x="4048" y="771"/>
                    <a:pt x="4009" y="742"/>
                  </a:cubicBezTo>
                  <a:cubicBezTo>
                    <a:pt x="3739" y="583"/>
                    <a:pt x="3446" y="510"/>
                    <a:pt x="3159" y="510"/>
                  </a:cubicBezTo>
                  <a:cubicBezTo>
                    <a:pt x="2437" y="510"/>
                    <a:pt x="1752" y="976"/>
                    <a:pt x="1553" y="1738"/>
                  </a:cubicBezTo>
                  <a:cubicBezTo>
                    <a:pt x="1530" y="1854"/>
                    <a:pt x="1414" y="1901"/>
                    <a:pt x="1321" y="1901"/>
                  </a:cubicBezTo>
                  <a:cubicBezTo>
                    <a:pt x="1268" y="1893"/>
                    <a:pt x="1215" y="1890"/>
                    <a:pt x="1164" y="1890"/>
                  </a:cubicBezTo>
                  <a:cubicBezTo>
                    <a:pt x="534" y="1890"/>
                    <a:pt x="0" y="2394"/>
                    <a:pt x="0" y="3036"/>
                  </a:cubicBezTo>
                  <a:lnTo>
                    <a:pt x="7254" y="3036"/>
                  </a:lnTo>
                  <a:cubicBezTo>
                    <a:pt x="7370" y="3036"/>
                    <a:pt x="7463" y="2920"/>
                    <a:pt x="7463" y="2804"/>
                  </a:cubicBezTo>
                  <a:cubicBezTo>
                    <a:pt x="7463" y="2804"/>
                    <a:pt x="7694" y="672"/>
                    <a:pt x="6142" y="162"/>
                  </a:cubicBezTo>
                  <a:cubicBezTo>
                    <a:pt x="5910" y="70"/>
                    <a:pt x="5655" y="23"/>
                    <a:pt x="5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6590263" y="3430400"/>
              <a:ext cx="70725" cy="77175"/>
            </a:xfrm>
            <a:custGeom>
              <a:avLst/>
              <a:gdLst/>
              <a:ahLst/>
              <a:cxnLst/>
              <a:rect l="l" t="t" r="r" b="b"/>
              <a:pathLst>
                <a:path w="2829" h="3087" extrusionOk="0">
                  <a:moveTo>
                    <a:pt x="578" y="0"/>
                  </a:moveTo>
                  <a:cubicBezTo>
                    <a:pt x="389" y="0"/>
                    <a:pt x="196" y="24"/>
                    <a:pt x="1" y="74"/>
                  </a:cubicBezTo>
                  <a:cubicBezTo>
                    <a:pt x="997" y="329"/>
                    <a:pt x="1670" y="1233"/>
                    <a:pt x="1670" y="2253"/>
                  </a:cubicBezTo>
                  <a:lnTo>
                    <a:pt x="1670" y="2878"/>
                  </a:lnTo>
                  <a:cubicBezTo>
                    <a:pt x="1670" y="2994"/>
                    <a:pt x="1577" y="3087"/>
                    <a:pt x="1461" y="3087"/>
                  </a:cubicBezTo>
                  <a:lnTo>
                    <a:pt x="2597" y="3087"/>
                  </a:lnTo>
                  <a:cubicBezTo>
                    <a:pt x="2712" y="3087"/>
                    <a:pt x="2828" y="2994"/>
                    <a:pt x="2828" y="2878"/>
                  </a:cubicBezTo>
                  <a:lnTo>
                    <a:pt x="2828" y="2253"/>
                  </a:lnTo>
                  <a:cubicBezTo>
                    <a:pt x="2808" y="970"/>
                    <a:pt x="1784"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6539288" y="3478650"/>
              <a:ext cx="98525" cy="144750"/>
            </a:xfrm>
            <a:custGeom>
              <a:avLst/>
              <a:gdLst/>
              <a:ahLst/>
              <a:cxnLst/>
              <a:rect l="l" t="t" r="r" b="b"/>
              <a:pathLst>
                <a:path w="3941" h="5790" extrusionOk="0">
                  <a:moveTo>
                    <a:pt x="1879" y="1"/>
                  </a:moveTo>
                  <a:cubicBezTo>
                    <a:pt x="1841" y="1"/>
                    <a:pt x="1804" y="21"/>
                    <a:pt x="1785" y="68"/>
                  </a:cubicBezTo>
                  <a:lnTo>
                    <a:pt x="47" y="3312"/>
                  </a:lnTo>
                  <a:cubicBezTo>
                    <a:pt x="0" y="3405"/>
                    <a:pt x="47" y="3498"/>
                    <a:pt x="140" y="3498"/>
                  </a:cubicBezTo>
                  <a:lnTo>
                    <a:pt x="1924" y="3498"/>
                  </a:lnTo>
                  <a:cubicBezTo>
                    <a:pt x="1970" y="3498"/>
                    <a:pt x="1994" y="3521"/>
                    <a:pt x="1994" y="3567"/>
                  </a:cubicBezTo>
                  <a:lnTo>
                    <a:pt x="1994" y="5676"/>
                  </a:lnTo>
                  <a:cubicBezTo>
                    <a:pt x="1994" y="5745"/>
                    <a:pt x="2051" y="5790"/>
                    <a:pt x="2108" y="5790"/>
                  </a:cubicBezTo>
                  <a:cubicBezTo>
                    <a:pt x="2146" y="5790"/>
                    <a:pt x="2183" y="5769"/>
                    <a:pt x="2202" y="5722"/>
                  </a:cubicBezTo>
                  <a:lnTo>
                    <a:pt x="3917" y="2478"/>
                  </a:lnTo>
                  <a:cubicBezTo>
                    <a:pt x="3940" y="2408"/>
                    <a:pt x="3894" y="2316"/>
                    <a:pt x="3801" y="2316"/>
                  </a:cubicBezTo>
                  <a:lnTo>
                    <a:pt x="2063" y="2316"/>
                  </a:lnTo>
                  <a:cubicBezTo>
                    <a:pt x="2017" y="2316"/>
                    <a:pt x="1994" y="2293"/>
                    <a:pt x="1994" y="2246"/>
                  </a:cubicBezTo>
                  <a:lnTo>
                    <a:pt x="1994" y="114"/>
                  </a:lnTo>
                  <a:cubicBezTo>
                    <a:pt x="1994" y="45"/>
                    <a:pt x="1936" y="1"/>
                    <a:pt x="18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6451813" y="3674175"/>
              <a:ext cx="156450" cy="101075"/>
            </a:xfrm>
            <a:custGeom>
              <a:avLst/>
              <a:gdLst/>
              <a:ahLst/>
              <a:cxnLst/>
              <a:rect l="l" t="t" r="r" b="b"/>
              <a:pathLst>
                <a:path w="6258" h="4043" extrusionOk="0">
                  <a:moveTo>
                    <a:pt x="3100" y="0"/>
                  </a:moveTo>
                  <a:cubicBezTo>
                    <a:pt x="3028" y="0"/>
                    <a:pt x="2959" y="3"/>
                    <a:pt x="2897" y="10"/>
                  </a:cubicBezTo>
                  <a:cubicBezTo>
                    <a:pt x="1252" y="57"/>
                    <a:pt x="0" y="335"/>
                    <a:pt x="0" y="682"/>
                  </a:cubicBezTo>
                  <a:cubicBezTo>
                    <a:pt x="0" y="845"/>
                    <a:pt x="301" y="984"/>
                    <a:pt x="788" y="1100"/>
                  </a:cubicBezTo>
                  <a:cubicBezTo>
                    <a:pt x="904" y="1146"/>
                    <a:pt x="904" y="1285"/>
                    <a:pt x="788" y="1331"/>
                  </a:cubicBezTo>
                  <a:cubicBezTo>
                    <a:pt x="579" y="1401"/>
                    <a:pt x="464" y="1494"/>
                    <a:pt x="464" y="1586"/>
                  </a:cubicBezTo>
                  <a:cubicBezTo>
                    <a:pt x="464" y="1748"/>
                    <a:pt x="788" y="1888"/>
                    <a:pt x="1298" y="2003"/>
                  </a:cubicBezTo>
                  <a:cubicBezTo>
                    <a:pt x="1414" y="2003"/>
                    <a:pt x="1437" y="2166"/>
                    <a:pt x="1344" y="2212"/>
                  </a:cubicBezTo>
                  <a:cubicBezTo>
                    <a:pt x="1228" y="2258"/>
                    <a:pt x="1182" y="2305"/>
                    <a:pt x="1182" y="2374"/>
                  </a:cubicBezTo>
                  <a:cubicBezTo>
                    <a:pt x="1182" y="2513"/>
                    <a:pt x="1506" y="2629"/>
                    <a:pt x="1993" y="2722"/>
                  </a:cubicBezTo>
                  <a:cubicBezTo>
                    <a:pt x="2109" y="2722"/>
                    <a:pt x="2132" y="2884"/>
                    <a:pt x="2039" y="2930"/>
                  </a:cubicBezTo>
                  <a:cubicBezTo>
                    <a:pt x="1947" y="2977"/>
                    <a:pt x="1877" y="3000"/>
                    <a:pt x="1877" y="3046"/>
                  </a:cubicBezTo>
                  <a:cubicBezTo>
                    <a:pt x="1877" y="3093"/>
                    <a:pt x="2086" y="3232"/>
                    <a:pt x="2364" y="3278"/>
                  </a:cubicBezTo>
                  <a:cubicBezTo>
                    <a:pt x="2457" y="3301"/>
                    <a:pt x="2503" y="3417"/>
                    <a:pt x="2433" y="3487"/>
                  </a:cubicBezTo>
                  <a:cubicBezTo>
                    <a:pt x="2410" y="3487"/>
                    <a:pt x="2387" y="3510"/>
                    <a:pt x="2387" y="3556"/>
                  </a:cubicBezTo>
                  <a:cubicBezTo>
                    <a:pt x="2387" y="3602"/>
                    <a:pt x="2457" y="3649"/>
                    <a:pt x="2596" y="3695"/>
                  </a:cubicBezTo>
                  <a:cubicBezTo>
                    <a:pt x="2688" y="3718"/>
                    <a:pt x="2758" y="3765"/>
                    <a:pt x="2827" y="3834"/>
                  </a:cubicBezTo>
                  <a:lnTo>
                    <a:pt x="2897" y="3881"/>
                  </a:lnTo>
                  <a:cubicBezTo>
                    <a:pt x="3010" y="3993"/>
                    <a:pt x="3054" y="4042"/>
                    <a:pt x="3093" y="4042"/>
                  </a:cubicBezTo>
                  <a:cubicBezTo>
                    <a:pt x="3142" y="4042"/>
                    <a:pt x="3182" y="3964"/>
                    <a:pt x="3337" y="3834"/>
                  </a:cubicBezTo>
                  <a:cubicBezTo>
                    <a:pt x="3337" y="3834"/>
                    <a:pt x="3778" y="3602"/>
                    <a:pt x="3778" y="3533"/>
                  </a:cubicBezTo>
                  <a:cubicBezTo>
                    <a:pt x="3778" y="3510"/>
                    <a:pt x="3754" y="3487"/>
                    <a:pt x="3731" y="3463"/>
                  </a:cubicBezTo>
                  <a:cubicBezTo>
                    <a:pt x="3662" y="3394"/>
                    <a:pt x="3685" y="3278"/>
                    <a:pt x="3801" y="3278"/>
                  </a:cubicBezTo>
                  <a:cubicBezTo>
                    <a:pt x="4079" y="3209"/>
                    <a:pt x="4658" y="3139"/>
                    <a:pt x="4658" y="3046"/>
                  </a:cubicBezTo>
                  <a:cubicBezTo>
                    <a:pt x="4658" y="2954"/>
                    <a:pt x="4612" y="2954"/>
                    <a:pt x="4519" y="2907"/>
                  </a:cubicBezTo>
                  <a:cubicBezTo>
                    <a:pt x="4403" y="2884"/>
                    <a:pt x="4427" y="2722"/>
                    <a:pt x="4542" y="2699"/>
                  </a:cubicBezTo>
                  <a:cubicBezTo>
                    <a:pt x="5052" y="2629"/>
                    <a:pt x="5377" y="2490"/>
                    <a:pt x="5377" y="2351"/>
                  </a:cubicBezTo>
                  <a:cubicBezTo>
                    <a:pt x="5377" y="2305"/>
                    <a:pt x="5307" y="2258"/>
                    <a:pt x="5214" y="2189"/>
                  </a:cubicBezTo>
                  <a:cubicBezTo>
                    <a:pt x="5122" y="2142"/>
                    <a:pt x="5145" y="2003"/>
                    <a:pt x="5238" y="1980"/>
                  </a:cubicBezTo>
                  <a:cubicBezTo>
                    <a:pt x="5747" y="1888"/>
                    <a:pt x="6072" y="1748"/>
                    <a:pt x="6072" y="1586"/>
                  </a:cubicBezTo>
                  <a:cubicBezTo>
                    <a:pt x="6072" y="1494"/>
                    <a:pt x="5956" y="1401"/>
                    <a:pt x="5747" y="1308"/>
                  </a:cubicBezTo>
                  <a:cubicBezTo>
                    <a:pt x="5632" y="1285"/>
                    <a:pt x="5632" y="1123"/>
                    <a:pt x="5747" y="1100"/>
                  </a:cubicBezTo>
                  <a:cubicBezTo>
                    <a:pt x="6257" y="984"/>
                    <a:pt x="6165" y="821"/>
                    <a:pt x="6165" y="659"/>
                  </a:cubicBezTo>
                  <a:lnTo>
                    <a:pt x="6188" y="659"/>
                  </a:lnTo>
                  <a:cubicBezTo>
                    <a:pt x="6188" y="288"/>
                    <a:pt x="5446" y="80"/>
                    <a:pt x="3523" y="10"/>
                  </a:cubicBezTo>
                  <a:cubicBezTo>
                    <a:pt x="3399" y="10"/>
                    <a:pt x="3245" y="0"/>
                    <a:pt x="3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6523638" y="3674425"/>
              <a:ext cx="101425" cy="120100"/>
            </a:xfrm>
            <a:custGeom>
              <a:avLst/>
              <a:gdLst/>
              <a:ahLst/>
              <a:cxnLst/>
              <a:rect l="l" t="t" r="r" b="b"/>
              <a:pathLst>
                <a:path w="4057" h="4804" extrusionOk="0">
                  <a:moveTo>
                    <a:pt x="1" y="0"/>
                  </a:moveTo>
                  <a:cubicBezTo>
                    <a:pt x="1646" y="47"/>
                    <a:pt x="2898" y="325"/>
                    <a:pt x="2898" y="649"/>
                  </a:cubicBezTo>
                  <a:cubicBezTo>
                    <a:pt x="2898" y="811"/>
                    <a:pt x="2596" y="974"/>
                    <a:pt x="2110" y="1090"/>
                  </a:cubicBezTo>
                  <a:cubicBezTo>
                    <a:pt x="1994" y="1113"/>
                    <a:pt x="1994" y="1275"/>
                    <a:pt x="2110" y="1298"/>
                  </a:cubicBezTo>
                  <a:cubicBezTo>
                    <a:pt x="2318" y="1391"/>
                    <a:pt x="2434" y="1484"/>
                    <a:pt x="2434" y="1576"/>
                  </a:cubicBezTo>
                  <a:cubicBezTo>
                    <a:pt x="2434" y="1738"/>
                    <a:pt x="2110" y="1878"/>
                    <a:pt x="1600" y="1970"/>
                  </a:cubicBezTo>
                  <a:cubicBezTo>
                    <a:pt x="1507" y="1993"/>
                    <a:pt x="1484" y="2132"/>
                    <a:pt x="1577" y="2179"/>
                  </a:cubicBezTo>
                  <a:cubicBezTo>
                    <a:pt x="1669" y="2225"/>
                    <a:pt x="1739" y="2295"/>
                    <a:pt x="1739" y="2341"/>
                  </a:cubicBezTo>
                  <a:cubicBezTo>
                    <a:pt x="1739" y="2480"/>
                    <a:pt x="1414" y="2619"/>
                    <a:pt x="905" y="2689"/>
                  </a:cubicBezTo>
                  <a:cubicBezTo>
                    <a:pt x="789" y="2712"/>
                    <a:pt x="766" y="2874"/>
                    <a:pt x="881" y="2897"/>
                  </a:cubicBezTo>
                  <a:cubicBezTo>
                    <a:pt x="974" y="2944"/>
                    <a:pt x="1020" y="2944"/>
                    <a:pt x="1020" y="3036"/>
                  </a:cubicBezTo>
                  <a:cubicBezTo>
                    <a:pt x="1020" y="3129"/>
                    <a:pt x="835" y="3199"/>
                    <a:pt x="534" y="3268"/>
                  </a:cubicBezTo>
                  <a:cubicBezTo>
                    <a:pt x="441" y="3268"/>
                    <a:pt x="395" y="3384"/>
                    <a:pt x="487" y="3453"/>
                  </a:cubicBezTo>
                  <a:cubicBezTo>
                    <a:pt x="511" y="3477"/>
                    <a:pt x="511" y="3500"/>
                    <a:pt x="534" y="3523"/>
                  </a:cubicBezTo>
                  <a:cubicBezTo>
                    <a:pt x="534" y="3569"/>
                    <a:pt x="441" y="3639"/>
                    <a:pt x="302" y="3685"/>
                  </a:cubicBezTo>
                  <a:cubicBezTo>
                    <a:pt x="233" y="3708"/>
                    <a:pt x="163" y="3755"/>
                    <a:pt x="93" y="3801"/>
                  </a:cubicBezTo>
                  <a:lnTo>
                    <a:pt x="24" y="3871"/>
                  </a:lnTo>
                  <a:cubicBezTo>
                    <a:pt x="279" y="4102"/>
                    <a:pt x="441" y="4404"/>
                    <a:pt x="511" y="4751"/>
                  </a:cubicBezTo>
                  <a:cubicBezTo>
                    <a:pt x="522" y="4786"/>
                    <a:pt x="551" y="4803"/>
                    <a:pt x="580" y="4803"/>
                  </a:cubicBezTo>
                  <a:cubicBezTo>
                    <a:pt x="609" y="4803"/>
                    <a:pt x="638" y="4786"/>
                    <a:pt x="650" y="4751"/>
                  </a:cubicBezTo>
                  <a:cubicBezTo>
                    <a:pt x="742" y="4380"/>
                    <a:pt x="928" y="4033"/>
                    <a:pt x="1229" y="3801"/>
                  </a:cubicBezTo>
                  <a:cubicBezTo>
                    <a:pt x="1299" y="3755"/>
                    <a:pt x="1368" y="3708"/>
                    <a:pt x="1461" y="3685"/>
                  </a:cubicBezTo>
                  <a:cubicBezTo>
                    <a:pt x="1577" y="3639"/>
                    <a:pt x="1669" y="3569"/>
                    <a:pt x="1669" y="3523"/>
                  </a:cubicBezTo>
                  <a:cubicBezTo>
                    <a:pt x="1669" y="3500"/>
                    <a:pt x="1646" y="3477"/>
                    <a:pt x="1623" y="3453"/>
                  </a:cubicBezTo>
                  <a:cubicBezTo>
                    <a:pt x="1554" y="3384"/>
                    <a:pt x="1577" y="3268"/>
                    <a:pt x="1693" y="3268"/>
                  </a:cubicBezTo>
                  <a:cubicBezTo>
                    <a:pt x="1971" y="3199"/>
                    <a:pt x="2156" y="3083"/>
                    <a:pt x="2156" y="3036"/>
                  </a:cubicBezTo>
                  <a:cubicBezTo>
                    <a:pt x="2156" y="2990"/>
                    <a:pt x="2110" y="2944"/>
                    <a:pt x="2017" y="2897"/>
                  </a:cubicBezTo>
                  <a:cubicBezTo>
                    <a:pt x="1924" y="2874"/>
                    <a:pt x="1947" y="2712"/>
                    <a:pt x="2063" y="2689"/>
                  </a:cubicBezTo>
                  <a:cubicBezTo>
                    <a:pt x="2550" y="2619"/>
                    <a:pt x="2874" y="2480"/>
                    <a:pt x="2874" y="2341"/>
                  </a:cubicBezTo>
                  <a:cubicBezTo>
                    <a:pt x="2874" y="2295"/>
                    <a:pt x="2828" y="2225"/>
                    <a:pt x="2712" y="2179"/>
                  </a:cubicBezTo>
                  <a:cubicBezTo>
                    <a:pt x="2620" y="2132"/>
                    <a:pt x="2643" y="1993"/>
                    <a:pt x="2759" y="1970"/>
                  </a:cubicBezTo>
                  <a:cubicBezTo>
                    <a:pt x="3268" y="1854"/>
                    <a:pt x="3593" y="1738"/>
                    <a:pt x="3593" y="1576"/>
                  </a:cubicBezTo>
                  <a:cubicBezTo>
                    <a:pt x="3593" y="1484"/>
                    <a:pt x="3477" y="1391"/>
                    <a:pt x="3245" y="1298"/>
                  </a:cubicBezTo>
                  <a:lnTo>
                    <a:pt x="3245" y="1298"/>
                  </a:lnTo>
                  <a:lnTo>
                    <a:pt x="3268" y="1321"/>
                  </a:lnTo>
                  <a:cubicBezTo>
                    <a:pt x="3153" y="1275"/>
                    <a:pt x="3153" y="1136"/>
                    <a:pt x="3268" y="1090"/>
                  </a:cubicBezTo>
                  <a:cubicBezTo>
                    <a:pt x="3778" y="974"/>
                    <a:pt x="4056" y="835"/>
                    <a:pt x="4056" y="672"/>
                  </a:cubicBezTo>
                  <a:cubicBezTo>
                    <a:pt x="4056" y="278"/>
                    <a:pt x="2504"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6416463" y="3794925"/>
              <a:ext cx="217875" cy="41175"/>
            </a:xfrm>
            <a:custGeom>
              <a:avLst/>
              <a:gdLst/>
              <a:ahLst/>
              <a:cxnLst/>
              <a:rect l="l" t="t" r="r" b="b"/>
              <a:pathLst>
                <a:path w="8715" h="1647" extrusionOk="0">
                  <a:moveTo>
                    <a:pt x="1669" y="1"/>
                  </a:moveTo>
                  <a:cubicBezTo>
                    <a:pt x="904" y="1"/>
                    <a:pt x="232" y="511"/>
                    <a:pt x="24" y="1229"/>
                  </a:cubicBezTo>
                  <a:lnTo>
                    <a:pt x="0" y="1322"/>
                  </a:lnTo>
                  <a:lnTo>
                    <a:pt x="5562" y="1646"/>
                  </a:lnTo>
                  <a:lnTo>
                    <a:pt x="8714" y="1322"/>
                  </a:lnTo>
                  <a:lnTo>
                    <a:pt x="8691" y="1229"/>
                  </a:lnTo>
                  <a:cubicBezTo>
                    <a:pt x="8482" y="511"/>
                    <a:pt x="7810" y="1"/>
                    <a:pt x="7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6590863" y="3794925"/>
              <a:ext cx="70125" cy="41175"/>
            </a:xfrm>
            <a:custGeom>
              <a:avLst/>
              <a:gdLst/>
              <a:ahLst/>
              <a:cxnLst/>
              <a:rect l="l" t="t" r="r" b="b"/>
              <a:pathLst>
                <a:path w="2805" h="1647" extrusionOk="0">
                  <a:moveTo>
                    <a:pt x="0" y="1"/>
                  </a:moveTo>
                  <a:cubicBezTo>
                    <a:pt x="742" y="1"/>
                    <a:pt x="1414" y="511"/>
                    <a:pt x="1622" y="1229"/>
                  </a:cubicBezTo>
                  <a:lnTo>
                    <a:pt x="1646" y="1322"/>
                  </a:lnTo>
                  <a:lnTo>
                    <a:pt x="2132" y="1646"/>
                  </a:lnTo>
                  <a:lnTo>
                    <a:pt x="2804" y="1322"/>
                  </a:lnTo>
                  <a:lnTo>
                    <a:pt x="2758" y="1229"/>
                  </a:lnTo>
                  <a:cubicBezTo>
                    <a:pt x="2549" y="511"/>
                    <a:pt x="1877" y="1"/>
                    <a:pt x="1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6189913" y="3766550"/>
              <a:ext cx="285100" cy="69550"/>
            </a:xfrm>
            <a:custGeom>
              <a:avLst/>
              <a:gdLst/>
              <a:ahLst/>
              <a:cxnLst/>
              <a:rect l="l" t="t" r="r" b="b"/>
              <a:pathLst>
                <a:path w="11404" h="2782" extrusionOk="0">
                  <a:moveTo>
                    <a:pt x="3338" y="0"/>
                  </a:moveTo>
                  <a:cubicBezTo>
                    <a:pt x="1809" y="0"/>
                    <a:pt x="441" y="997"/>
                    <a:pt x="1" y="2457"/>
                  </a:cubicBezTo>
                  <a:lnTo>
                    <a:pt x="8738" y="2781"/>
                  </a:lnTo>
                  <a:lnTo>
                    <a:pt x="11403" y="2457"/>
                  </a:lnTo>
                  <a:cubicBezTo>
                    <a:pt x="10963" y="997"/>
                    <a:pt x="959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7"/>
            <p:cNvSpPr/>
            <p:nvPr/>
          </p:nvSpPr>
          <p:spPr>
            <a:xfrm>
              <a:off x="6388638" y="3766550"/>
              <a:ext cx="111850" cy="69550"/>
            </a:xfrm>
            <a:custGeom>
              <a:avLst/>
              <a:gdLst/>
              <a:ahLst/>
              <a:cxnLst/>
              <a:rect l="l" t="t" r="r" b="b"/>
              <a:pathLst>
                <a:path w="4474" h="2782" extrusionOk="0">
                  <a:moveTo>
                    <a:pt x="1" y="0"/>
                  </a:moveTo>
                  <a:cubicBezTo>
                    <a:pt x="1531" y="0"/>
                    <a:pt x="2898" y="997"/>
                    <a:pt x="3338" y="2457"/>
                  </a:cubicBezTo>
                  <a:lnTo>
                    <a:pt x="4033" y="2781"/>
                  </a:lnTo>
                  <a:lnTo>
                    <a:pt x="4474" y="2457"/>
                  </a:lnTo>
                  <a:cubicBezTo>
                    <a:pt x="4033" y="997"/>
                    <a:pt x="2666"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7"/>
            <p:cNvSpPr/>
            <p:nvPr/>
          </p:nvSpPr>
          <p:spPr>
            <a:xfrm>
              <a:off x="6189913" y="3551025"/>
              <a:ext cx="300150" cy="200675"/>
            </a:xfrm>
            <a:custGeom>
              <a:avLst/>
              <a:gdLst/>
              <a:ahLst/>
              <a:cxnLst/>
              <a:rect l="l" t="t" r="r" b="b"/>
              <a:pathLst>
                <a:path w="12006" h="8027" extrusionOk="0">
                  <a:moveTo>
                    <a:pt x="5725" y="0"/>
                  </a:moveTo>
                  <a:cubicBezTo>
                    <a:pt x="2527" y="46"/>
                    <a:pt x="1" y="579"/>
                    <a:pt x="1" y="1205"/>
                  </a:cubicBezTo>
                  <a:cubicBezTo>
                    <a:pt x="1" y="1483"/>
                    <a:pt x="557" y="1785"/>
                    <a:pt x="1438" y="1970"/>
                  </a:cubicBezTo>
                  <a:cubicBezTo>
                    <a:pt x="1623" y="2016"/>
                    <a:pt x="1646" y="2271"/>
                    <a:pt x="1461" y="2341"/>
                  </a:cubicBezTo>
                  <a:cubicBezTo>
                    <a:pt x="1067" y="2480"/>
                    <a:pt x="835" y="2642"/>
                    <a:pt x="835" y="2827"/>
                  </a:cubicBezTo>
                  <a:cubicBezTo>
                    <a:pt x="835" y="3106"/>
                    <a:pt x="1415" y="3360"/>
                    <a:pt x="2365" y="3546"/>
                  </a:cubicBezTo>
                  <a:cubicBezTo>
                    <a:pt x="2550" y="3592"/>
                    <a:pt x="2573" y="3824"/>
                    <a:pt x="2411" y="3917"/>
                  </a:cubicBezTo>
                  <a:cubicBezTo>
                    <a:pt x="2226" y="4009"/>
                    <a:pt x="2110" y="4102"/>
                    <a:pt x="2110" y="4195"/>
                  </a:cubicBezTo>
                  <a:cubicBezTo>
                    <a:pt x="2110" y="4450"/>
                    <a:pt x="2689" y="4681"/>
                    <a:pt x="3616" y="4820"/>
                  </a:cubicBezTo>
                  <a:cubicBezTo>
                    <a:pt x="3802" y="4844"/>
                    <a:pt x="3848" y="5099"/>
                    <a:pt x="3663" y="5168"/>
                  </a:cubicBezTo>
                  <a:cubicBezTo>
                    <a:pt x="3477" y="5261"/>
                    <a:pt x="3361" y="5330"/>
                    <a:pt x="3361" y="5423"/>
                  </a:cubicBezTo>
                  <a:cubicBezTo>
                    <a:pt x="3361" y="5585"/>
                    <a:pt x="3709" y="5701"/>
                    <a:pt x="4265" y="5817"/>
                  </a:cubicBezTo>
                  <a:cubicBezTo>
                    <a:pt x="4427" y="5840"/>
                    <a:pt x="4497" y="6072"/>
                    <a:pt x="4358" y="6165"/>
                  </a:cubicBezTo>
                  <a:cubicBezTo>
                    <a:pt x="4288" y="6211"/>
                    <a:pt x="4265" y="6257"/>
                    <a:pt x="4265" y="6304"/>
                  </a:cubicBezTo>
                  <a:cubicBezTo>
                    <a:pt x="4265" y="6350"/>
                    <a:pt x="4404" y="6489"/>
                    <a:pt x="4636" y="6582"/>
                  </a:cubicBezTo>
                  <a:cubicBezTo>
                    <a:pt x="4775" y="6628"/>
                    <a:pt x="4914" y="6698"/>
                    <a:pt x="5030" y="6790"/>
                  </a:cubicBezTo>
                  <a:cubicBezTo>
                    <a:pt x="5262" y="6976"/>
                    <a:pt x="5447" y="7184"/>
                    <a:pt x="5609" y="7439"/>
                  </a:cubicBezTo>
                  <a:cubicBezTo>
                    <a:pt x="5887" y="7486"/>
                    <a:pt x="6119" y="7717"/>
                    <a:pt x="6142" y="8019"/>
                  </a:cubicBezTo>
                  <a:cubicBezTo>
                    <a:pt x="6143" y="8024"/>
                    <a:pt x="6146" y="8027"/>
                    <a:pt x="6149" y="8027"/>
                  </a:cubicBezTo>
                  <a:cubicBezTo>
                    <a:pt x="6246" y="8027"/>
                    <a:pt x="7237" y="6417"/>
                    <a:pt x="7371" y="6350"/>
                  </a:cubicBezTo>
                  <a:cubicBezTo>
                    <a:pt x="7602" y="6281"/>
                    <a:pt x="8437" y="4705"/>
                    <a:pt x="8645" y="4658"/>
                  </a:cubicBezTo>
                  <a:cubicBezTo>
                    <a:pt x="9572" y="4519"/>
                    <a:pt x="9989" y="4450"/>
                    <a:pt x="9989" y="4195"/>
                  </a:cubicBezTo>
                  <a:cubicBezTo>
                    <a:pt x="9989" y="4079"/>
                    <a:pt x="9873" y="3986"/>
                    <a:pt x="9688" y="3893"/>
                  </a:cubicBezTo>
                  <a:cubicBezTo>
                    <a:pt x="9503" y="3824"/>
                    <a:pt x="9549" y="3569"/>
                    <a:pt x="9711" y="3546"/>
                  </a:cubicBezTo>
                  <a:cubicBezTo>
                    <a:pt x="10661" y="3360"/>
                    <a:pt x="11125" y="3106"/>
                    <a:pt x="11125" y="2804"/>
                  </a:cubicBezTo>
                  <a:cubicBezTo>
                    <a:pt x="11125" y="2642"/>
                    <a:pt x="10916" y="2480"/>
                    <a:pt x="10499" y="2318"/>
                  </a:cubicBezTo>
                  <a:cubicBezTo>
                    <a:pt x="10337" y="2248"/>
                    <a:pt x="10360" y="2016"/>
                    <a:pt x="10522" y="1970"/>
                  </a:cubicBezTo>
                  <a:lnTo>
                    <a:pt x="10569" y="1970"/>
                  </a:lnTo>
                  <a:cubicBezTo>
                    <a:pt x="11473" y="1761"/>
                    <a:pt x="12006" y="1483"/>
                    <a:pt x="12006" y="1182"/>
                  </a:cubicBezTo>
                  <a:cubicBezTo>
                    <a:pt x="12006" y="533"/>
                    <a:pt x="9619" y="70"/>
                    <a:pt x="6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7"/>
            <p:cNvSpPr/>
            <p:nvPr/>
          </p:nvSpPr>
          <p:spPr>
            <a:xfrm>
              <a:off x="6330713" y="3550425"/>
              <a:ext cx="169775" cy="215275"/>
            </a:xfrm>
            <a:custGeom>
              <a:avLst/>
              <a:gdLst/>
              <a:ahLst/>
              <a:cxnLst/>
              <a:rect l="l" t="t" r="r" b="b"/>
              <a:pathLst>
                <a:path w="6791" h="8611" extrusionOk="0">
                  <a:moveTo>
                    <a:pt x="0" y="1"/>
                  </a:moveTo>
                  <a:cubicBezTo>
                    <a:pt x="3152" y="47"/>
                    <a:pt x="5632" y="580"/>
                    <a:pt x="5632" y="1206"/>
                  </a:cubicBezTo>
                  <a:cubicBezTo>
                    <a:pt x="5632" y="1507"/>
                    <a:pt x="5099" y="1785"/>
                    <a:pt x="4195" y="1994"/>
                  </a:cubicBezTo>
                  <a:cubicBezTo>
                    <a:pt x="3987" y="2040"/>
                    <a:pt x="3987" y="2295"/>
                    <a:pt x="4172" y="2365"/>
                  </a:cubicBezTo>
                  <a:cubicBezTo>
                    <a:pt x="4566" y="2504"/>
                    <a:pt x="4798" y="2666"/>
                    <a:pt x="4798" y="2851"/>
                  </a:cubicBezTo>
                  <a:cubicBezTo>
                    <a:pt x="4798" y="3130"/>
                    <a:pt x="4218" y="3384"/>
                    <a:pt x="3268" y="3570"/>
                  </a:cubicBezTo>
                  <a:cubicBezTo>
                    <a:pt x="3083" y="3593"/>
                    <a:pt x="3060" y="3848"/>
                    <a:pt x="3222" y="3917"/>
                  </a:cubicBezTo>
                  <a:cubicBezTo>
                    <a:pt x="3407" y="4010"/>
                    <a:pt x="3523" y="4103"/>
                    <a:pt x="3523" y="4219"/>
                  </a:cubicBezTo>
                  <a:cubicBezTo>
                    <a:pt x="3523" y="4474"/>
                    <a:pt x="2944" y="4682"/>
                    <a:pt x="2017" y="4844"/>
                  </a:cubicBezTo>
                  <a:cubicBezTo>
                    <a:pt x="1808" y="4868"/>
                    <a:pt x="1785" y="5123"/>
                    <a:pt x="1970" y="5192"/>
                  </a:cubicBezTo>
                  <a:cubicBezTo>
                    <a:pt x="2156" y="5262"/>
                    <a:pt x="2248" y="5354"/>
                    <a:pt x="2248" y="5447"/>
                  </a:cubicBezTo>
                  <a:cubicBezTo>
                    <a:pt x="2248" y="5609"/>
                    <a:pt x="1901" y="5748"/>
                    <a:pt x="1368" y="5841"/>
                  </a:cubicBezTo>
                  <a:cubicBezTo>
                    <a:pt x="1182" y="5864"/>
                    <a:pt x="1136" y="6073"/>
                    <a:pt x="1275" y="6189"/>
                  </a:cubicBezTo>
                  <a:cubicBezTo>
                    <a:pt x="1345" y="6235"/>
                    <a:pt x="1368" y="6235"/>
                    <a:pt x="1368" y="6328"/>
                  </a:cubicBezTo>
                  <a:cubicBezTo>
                    <a:pt x="1368" y="6397"/>
                    <a:pt x="1229" y="6513"/>
                    <a:pt x="997" y="6583"/>
                  </a:cubicBezTo>
                  <a:cubicBezTo>
                    <a:pt x="858" y="6629"/>
                    <a:pt x="719" y="6722"/>
                    <a:pt x="603" y="6814"/>
                  </a:cubicBezTo>
                  <a:cubicBezTo>
                    <a:pt x="371" y="7000"/>
                    <a:pt x="186" y="7208"/>
                    <a:pt x="24" y="7440"/>
                  </a:cubicBezTo>
                  <a:cubicBezTo>
                    <a:pt x="232" y="7765"/>
                    <a:pt x="394" y="8135"/>
                    <a:pt x="464" y="8506"/>
                  </a:cubicBezTo>
                  <a:cubicBezTo>
                    <a:pt x="476" y="8576"/>
                    <a:pt x="533" y="8610"/>
                    <a:pt x="591" y="8610"/>
                  </a:cubicBezTo>
                  <a:cubicBezTo>
                    <a:pt x="649" y="8610"/>
                    <a:pt x="707" y="8576"/>
                    <a:pt x="719" y="8506"/>
                  </a:cubicBezTo>
                  <a:cubicBezTo>
                    <a:pt x="858" y="7857"/>
                    <a:pt x="1206" y="7232"/>
                    <a:pt x="1739" y="6814"/>
                  </a:cubicBezTo>
                  <a:cubicBezTo>
                    <a:pt x="1854" y="6722"/>
                    <a:pt x="1970" y="6629"/>
                    <a:pt x="2133" y="6583"/>
                  </a:cubicBezTo>
                  <a:cubicBezTo>
                    <a:pt x="2364" y="6513"/>
                    <a:pt x="2503" y="6351"/>
                    <a:pt x="2503" y="6328"/>
                  </a:cubicBezTo>
                  <a:cubicBezTo>
                    <a:pt x="2503" y="6281"/>
                    <a:pt x="2480" y="6235"/>
                    <a:pt x="2411" y="6189"/>
                  </a:cubicBezTo>
                  <a:cubicBezTo>
                    <a:pt x="2272" y="6073"/>
                    <a:pt x="2318" y="5864"/>
                    <a:pt x="2480" y="5841"/>
                  </a:cubicBezTo>
                  <a:cubicBezTo>
                    <a:pt x="3036" y="5725"/>
                    <a:pt x="3384" y="5609"/>
                    <a:pt x="3384" y="5447"/>
                  </a:cubicBezTo>
                  <a:cubicBezTo>
                    <a:pt x="3384" y="5354"/>
                    <a:pt x="3291" y="5262"/>
                    <a:pt x="3106" y="5192"/>
                  </a:cubicBezTo>
                  <a:cubicBezTo>
                    <a:pt x="2921" y="5123"/>
                    <a:pt x="2944" y="4868"/>
                    <a:pt x="3152" y="4844"/>
                  </a:cubicBezTo>
                  <a:cubicBezTo>
                    <a:pt x="4079" y="4682"/>
                    <a:pt x="4659" y="4474"/>
                    <a:pt x="4659" y="4219"/>
                  </a:cubicBezTo>
                  <a:cubicBezTo>
                    <a:pt x="4659" y="4126"/>
                    <a:pt x="4543" y="4010"/>
                    <a:pt x="4357" y="3917"/>
                  </a:cubicBezTo>
                  <a:cubicBezTo>
                    <a:pt x="4195" y="3848"/>
                    <a:pt x="4218" y="3593"/>
                    <a:pt x="4404" y="3570"/>
                  </a:cubicBezTo>
                  <a:cubicBezTo>
                    <a:pt x="5354" y="3384"/>
                    <a:pt x="5933" y="3130"/>
                    <a:pt x="5933" y="2851"/>
                  </a:cubicBezTo>
                  <a:cubicBezTo>
                    <a:pt x="5933" y="2666"/>
                    <a:pt x="5702" y="2504"/>
                    <a:pt x="5284" y="2365"/>
                  </a:cubicBezTo>
                  <a:lnTo>
                    <a:pt x="5308" y="2365"/>
                  </a:lnTo>
                  <a:cubicBezTo>
                    <a:pt x="5122" y="2295"/>
                    <a:pt x="5145" y="2040"/>
                    <a:pt x="5331" y="1994"/>
                  </a:cubicBezTo>
                  <a:cubicBezTo>
                    <a:pt x="6235" y="1785"/>
                    <a:pt x="6791" y="1507"/>
                    <a:pt x="6791" y="1206"/>
                  </a:cubicBezTo>
                  <a:cubicBezTo>
                    <a:pt x="6791" y="557"/>
                    <a:pt x="4010" y="1"/>
                    <a:pt x="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7"/>
            <p:cNvSpPr/>
            <p:nvPr/>
          </p:nvSpPr>
          <p:spPr>
            <a:xfrm>
              <a:off x="6189913" y="3827950"/>
              <a:ext cx="445000" cy="28425"/>
            </a:xfrm>
            <a:custGeom>
              <a:avLst/>
              <a:gdLst/>
              <a:ahLst/>
              <a:cxnLst/>
              <a:rect l="l" t="t" r="r" b="b"/>
              <a:pathLst>
                <a:path w="17800" h="1137" extrusionOk="0">
                  <a:moveTo>
                    <a:pt x="1" y="1"/>
                  </a:moveTo>
                  <a:lnTo>
                    <a:pt x="1" y="951"/>
                  </a:lnTo>
                  <a:cubicBezTo>
                    <a:pt x="1" y="1044"/>
                    <a:pt x="94" y="1136"/>
                    <a:pt x="186" y="1136"/>
                  </a:cubicBezTo>
                  <a:lnTo>
                    <a:pt x="17614" y="1136"/>
                  </a:lnTo>
                  <a:cubicBezTo>
                    <a:pt x="17707" y="1136"/>
                    <a:pt x="17799" y="1044"/>
                    <a:pt x="17799" y="951"/>
                  </a:cubicBezTo>
                  <a:lnTo>
                    <a:pt x="1779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7"/>
            <p:cNvSpPr/>
            <p:nvPr/>
          </p:nvSpPr>
          <p:spPr>
            <a:xfrm>
              <a:off x="6627938" y="3827950"/>
              <a:ext cx="33050" cy="28425"/>
            </a:xfrm>
            <a:custGeom>
              <a:avLst/>
              <a:gdLst/>
              <a:ahLst/>
              <a:cxnLst/>
              <a:rect l="l" t="t" r="r" b="b"/>
              <a:pathLst>
                <a:path w="1322" h="1137" extrusionOk="0">
                  <a:moveTo>
                    <a:pt x="186" y="1"/>
                  </a:moveTo>
                  <a:lnTo>
                    <a:pt x="186" y="951"/>
                  </a:lnTo>
                  <a:cubicBezTo>
                    <a:pt x="186" y="1044"/>
                    <a:pt x="93" y="1136"/>
                    <a:pt x="0" y="1136"/>
                  </a:cubicBezTo>
                  <a:lnTo>
                    <a:pt x="1113" y="1136"/>
                  </a:lnTo>
                  <a:cubicBezTo>
                    <a:pt x="1229" y="1136"/>
                    <a:pt x="1321" y="1044"/>
                    <a:pt x="1321" y="951"/>
                  </a:cubicBezTo>
                  <a:lnTo>
                    <a:pt x="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57"/>
          <p:cNvGrpSpPr/>
          <p:nvPr/>
        </p:nvGrpSpPr>
        <p:grpSpPr>
          <a:xfrm>
            <a:off x="6974413" y="3407900"/>
            <a:ext cx="379500" cy="471075"/>
            <a:chOff x="6974413" y="3407900"/>
            <a:chExt cx="379500" cy="471075"/>
          </a:xfrm>
        </p:grpSpPr>
        <p:sp>
          <p:nvSpPr>
            <p:cNvPr id="3267" name="Google Shape;3267;p57"/>
            <p:cNvSpPr/>
            <p:nvPr/>
          </p:nvSpPr>
          <p:spPr>
            <a:xfrm>
              <a:off x="7056088" y="3538800"/>
              <a:ext cx="52175" cy="76700"/>
            </a:xfrm>
            <a:custGeom>
              <a:avLst/>
              <a:gdLst/>
              <a:ahLst/>
              <a:cxnLst/>
              <a:rect l="l" t="t" r="r" b="b"/>
              <a:pathLst>
                <a:path w="2087" h="3068" extrusionOk="0">
                  <a:moveTo>
                    <a:pt x="1750" y="1"/>
                  </a:moveTo>
                  <a:cubicBezTo>
                    <a:pt x="1659" y="1"/>
                    <a:pt x="1575" y="52"/>
                    <a:pt x="1530" y="141"/>
                  </a:cubicBezTo>
                  <a:lnTo>
                    <a:pt x="580" y="1764"/>
                  </a:lnTo>
                  <a:lnTo>
                    <a:pt x="441" y="1694"/>
                  </a:lnTo>
                  <a:cubicBezTo>
                    <a:pt x="390" y="1666"/>
                    <a:pt x="337" y="1653"/>
                    <a:pt x="286" y="1653"/>
                  </a:cubicBezTo>
                  <a:cubicBezTo>
                    <a:pt x="132" y="1653"/>
                    <a:pt x="1" y="1774"/>
                    <a:pt x="1" y="1949"/>
                  </a:cubicBezTo>
                  <a:lnTo>
                    <a:pt x="47" y="2807"/>
                  </a:lnTo>
                  <a:cubicBezTo>
                    <a:pt x="47" y="2951"/>
                    <a:pt x="188" y="3068"/>
                    <a:pt x="339" y="3068"/>
                  </a:cubicBezTo>
                  <a:cubicBezTo>
                    <a:pt x="381" y="3068"/>
                    <a:pt x="424" y="3059"/>
                    <a:pt x="464" y="3038"/>
                  </a:cubicBezTo>
                  <a:lnTo>
                    <a:pt x="1206" y="2644"/>
                  </a:lnTo>
                  <a:cubicBezTo>
                    <a:pt x="1391" y="2528"/>
                    <a:pt x="1391" y="2250"/>
                    <a:pt x="1206" y="2134"/>
                  </a:cubicBezTo>
                  <a:lnTo>
                    <a:pt x="1067" y="2065"/>
                  </a:lnTo>
                  <a:lnTo>
                    <a:pt x="1994" y="420"/>
                  </a:lnTo>
                  <a:cubicBezTo>
                    <a:pt x="2087" y="280"/>
                    <a:pt x="2040" y="118"/>
                    <a:pt x="1901" y="49"/>
                  </a:cubicBezTo>
                  <a:cubicBezTo>
                    <a:pt x="1852" y="16"/>
                    <a:pt x="1800" y="1"/>
                    <a:pt x="1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7218013" y="3539400"/>
              <a:ext cx="54225" cy="76175"/>
            </a:xfrm>
            <a:custGeom>
              <a:avLst/>
              <a:gdLst/>
              <a:ahLst/>
              <a:cxnLst/>
              <a:rect l="l" t="t" r="r" b="b"/>
              <a:pathLst>
                <a:path w="2169" h="3047" extrusionOk="0">
                  <a:moveTo>
                    <a:pt x="463" y="1"/>
                  </a:moveTo>
                  <a:cubicBezTo>
                    <a:pt x="263" y="1"/>
                    <a:pt x="1" y="234"/>
                    <a:pt x="152" y="419"/>
                  </a:cubicBezTo>
                  <a:lnTo>
                    <a:pt x="1102" y="2041"/>
                  </a:lnTo>
                  <a:lnTo>
                    <a:pt x="940" y="2134"/>
                  </a:lnTo>
                  <a:cubicBezTo>
                    <a:pt x="754" y="2226"/>
                    <a:pt x="754" y="2504"/>
                    <a:pt x="940" y="2620"/>
                  </a:cubicBezTo>
                  <a:lnTo>
                    <a:pt x="1705" y="3014"/>
                  </a:lnTo>
                  <a:cubicBezTo>
                    <a:pt x="1749" y="3036"/>
                    <a:pt x="1794" y="3047"/>
                    <a:pt x="1838" y="3047"/>
                  </a:cubicBezTo>
                  <a:cubicBezTo>
                    <a:pt x="1979" y="3047"/>
                    <a:pt x="2104" y="2942"/>
                    <a:pt x="2122" y="2783"/>
                  </a:cubicBezTo>
                  <a:lnTo>
                    <a:pt x="2168" y="1925"/>
                  </a:lnTo>
                  <a:cubicBezTo>
                    <a:pt x="2168" y="1832"/>
                    <a:pt x="2122" y="1717"/>
                    <a:pt x="2029" y="1670"/>
                  </a:cubicBezTo>
                  <a:cubicBezTo>
                    <a:pt x="1983" y="1647"/>
                    <a:pt x="1931" y="1635"/>
                    <a:pt x="1878" y="1635"/>
                  </a:cubicBezTo>
                  <a:cubicBezTo>
                    <a:pt x="1826" y="1635"/>
                    <a:pt x="1774" y="1647"/>
                    <a:pt x="1728" y="1670"/>
                  </a:cubicBezTo>
                  <a:lnTo>
                    <a:pt x="1589" y="1740"/>
                  </a:lnTo>
                  <a:lnTo>
                    <a:pt x="639" y="117"/>
                  </a:lnTo>
                  <a:cubicBezTo>
                    <a:pt x="607" y="34"/>
                    <a:pt x="540"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7235713" y="3641975"/>
              <a:ext cx="60850" cy="42900"/>
            </a:xfrm>
            <a:custGeom>
              <a:avLst/>
              <a:gdLst/>
              <a:ahLst/>
              <a:cxnLst/>
              <a:rect l="l" t="t" r="r" b="b"/>
              <a:pathLst>
                <a:path w="2434" h="1716" extrusionOk="0">
                  <a:moveTo>
                    <a:pt x="1205" y="1"/>
                  </a:moveTo>
                  <a:cubicBezTo>
                    <a:pt x="718" y="1"/>
                    <a:pt x="278" y="325"/>
                    <a:pt x="116" y="788"/>
                  </a:cubicBezTo>
                  <a:lnTo>
                    <a:pt x="0" y="1136"/>
                  </a:lnTo>
                  <a:lnTo>
                    <a:pt x="1089" y="1716"/>
                  </a:lnTo>
                  <a:lnTo>
                    <a:pt x="2433" y="1136"/>
                  </a:lnTo>
                  <a:lnTo>
                    <a:pt x="2318" y="788"/>
                  </a:lnTo>
                  <a:cubicBezTo>
                    <a:pt x="2155" y="325"/>
                    <a:pt x="1715" y="1"/>
                    <a:pt x="12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7"/>
            <p:cNvSpPr/>
            <p:nvPr/>
          </p:nvSpPr>
          <p:spPr>
            <a:xfrm>
              <a:off x="7189938" y="3680225"/>
              <a:ext cx="126900" cy="198750"/>
            </a:xfrm>
            <a:custGeom>
              <a:avLst/>
              <a:gdLst/>
              <a:ahLst/>
              <a:cxnLst/>
              <a:rect l="l" t="t" r="r" b="b"/>
              <a:pathLst>
                <a:path w="5076" h="7950" extrusionOk="0">
                  <a:moveTo>
                    <a:pt x="2920" y="0"/>
                  </a:moveTo>
                  <a:lnTo>
                    <a:pt x="0" y="742"/>
                  </a:lnTo>
                  <a:lnTo>
                    <a:pt x="858" y="7625"/>
                  </a:lnTo>
                  <a:cubicBezTo>
                    <a:pt x="881" y="7810"/>
                    <a:pt x="1043" y="7949"/>
                    <a:pt x="1229" y="7949"/>
                  </a:cubicBezTo>
                  <a:lnTo>
                    <a:pt x="3824" y="7949"/>
                  </a:lnTo>
                  <a:cubicBezTo>
                    <a:pt x="4010" y="7949"/>
                    <a:pt x="4172" y="7810"/>
                    <a:pt x="4195" y="7625"/>
                  </a:cubicBezTo>
                  <a:lnTo>
                    <a:pt x="5076" y="742"/>
                  </a:lnTo>
                  <a:lnTo>
                    <a:pt x="29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7"/>
            <p:cNvSpPr/>
            <p:nvPr/>
          </p:nvSpPr>
          <p:spPr>
            <a:xfrm>
              <a:off x="7282638" y="3686600"/>
              <a:ext cx="59700" cy="192375"/>
            </a:xfrm>
            <a:custGeom>
              <a:avLst/>
              <a:gdLst/>
              <a:ahLst/>
              <a:cxnLst/>
              <a:rect l="l" t="t" r="r" b="b"/>
              <a:pathLst>
                <a:path w="2388" h="7695" extrusionOk="0">
                  <a:moveTo>
                    <a:pt x="2016" y="0"/>
                  </a:moveTo>
                  <a:lnTo>
                    <a:pt x="1252" y="487"/>
                  </a:lnTo>
                  <a:lnTo>
                    <a:pt x="371" y="7370"/>
                  </a:lnTo>
                  <a:cubicBezTo>
                    <a:pt x="348" y="7555"/>
                    <a:pt x="186" y="7694"/>
                    <a:pt x="0" y="7694"/>
                  </a:cubicBezTo>
                  <a:lnTo>
                    <a:pt x="1136" y="7694"/>
                  </a:lnTo>
                  <a:cubicBezTo>
                    <a:pt x="1321" y="7694"/>
                    <a:pt x="1483" y="7555"/>
                    <a:pt x="1507" y="7370"/>
                  </a:cubicBezTo>
                  <a:lnTo>
                    <a:pt x="2387" y="487"/>
                  </a:lnTo>
                  <a:lnTo>
                    <a:pt x="20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7177763" y="3670375"/>
              <a:ext cx="150675" cy="28400"/>
            </a:xfrm>
            <a:custGeom>
              <a:avLst/>
              <a:gdLst/>
              <a:ahLst/>
              <a:cxnLst/>
              <a:rect l="l" t="t" r="r" b="b"/>
              <a:pathLst>
                <a:path w="6027" h="1136" extrusionOk="0">
                  <a:moveTo>
                    <a:pt x="673" y="0"/>
                  </a:moveTo>
                  <a:cubicBezTo>
                    <a:pt x="418" y="0"/>
                    <a:pt x="186" y="209"/>
                    <a:pt x="116" y="464"/>
                  </a:cubicBezTo>
                  <a:lnTo>
                    <a:pt x="24" y="904"/>
                  </a:lnTo>
                  <a:cubicBezTo>
                    <a:pt x="1" y="1020"/>
                    <a:pt x="93" y="1136"/>
                    <a:pt x="209" y="1136"/>
                  </a:cubicBezTo>
                  <a:lnTo>
                    <a:pt x="5818" y="1136"/>
                  </a:lnTo>
                  <a:cubicBezTo>
                    <a:pt x="5933" y="1136"/>
                    <a:pt x="6026" y="1020"/>
                    <a:pt x="6003" y="904"/>
                  </a:cubicBezTo>
                  <a:lnTo>
                    <a:pt x="5864" y="301"/>
                  </a:lnTo>
                  <a:cubicBezTo>
                    <a:pt x="5841" y="139"/>
                    <a:pt x="5678" y="0"/>
                    <a:pt x="5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7312763" y="3670375"/>
              <a:ext cx="41150" cy="28400"/>
            </a:xfrm>
            <a:custGeom>
              <a:avLst/>
              <a:gdLst/>
              <a:ahLst/>
              <a:cxnLst/>
              <a:rect l="l" t="t" r="r" b="b"/>
              <a:pathLst>
                <a:path w="1646" h="1136" extrusionOk="0">
                  <a:moveTo>
                    <a:pt x="0" y="0"/>
                  </a:moveTo>
                  <a:cubicBezTo>
                    <a:pt x="186" y="0"/>
                    <a:pt x="325" y="139"/>
                    <a:pt x="371" y="301"/>
                  </a:cubicBezTo>
                  <a:lnTo>
                    <a:pt x="487" y="927"/>
                  </a:lnTo>
                  <a:cubicBezTo>
                    <a:pt x="510" y="1043"/>
                    <a:pt x="418" y="1136"/>
                    <a:pt x="302" y="1136"/>
                  </a:cubicBezTo>
                  <a:lnTo>
                    <a:pt x="1437" y="1136"/>
                  </a:lnTo>
                  <a:cubicBezTo>
                    <a:pt x="1553" y="1136"/>
                    <a:pt x="1646" y="1043"/>
                    <a:pt x="1623" y="927"/>
                  </a:cubicBezTo>
                  <a:lnTo>
                    <a:pt x="1507" y="301"/>
                  </a:lnTo>
                  <a:cubicBezTo>
                    <a:pt x="1460" y="139"/>
                    <a:pt x="1321"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7031763" y="3641975"/>
              <a:ext cx="60850" cy="38275"/>
            </a:xfrm>
            <a:custGeom>
              <a:avLst/>
              <a:gdLst/>
              <a:ahLst/>
              <a:cxnLst/>
              <a:rect l="l" t="t" r="r" b="b"/>
              <a:pathLst>
                <a:path w="2434" h="1531" extrusionOk="0">
                  <a:moveTo>
                    <a:pt x="1229" y="1"/>
                  </a:moveTo>
                  <a:cubicBezTo>
                    <a:pt x="719" y="1"/>
                    <a:pt x="279" y="325"/>
                    <a:pt x="116" y="788"/>
                  </a:cubicBezTo>
                  <a:lnTo>
                    <a:pt x="0" y="1136"/>
                  </a:lnTo>
                  <a:lnTo>
                    <a:pt x="1460" y="1530"/>
                  </a:lnTo>
                  <a:lnTo>
                    <a:pt x="2434" y="1136"/>
                  </a:lnTo>
                  <a:lnTo>
                    <a:pt x="2318" y="788"/>
                  </a:lnTo>
                  <a:cubicBezTo>
                    <a:pt x="2156" y="325"/>
                    <a:pt x="1715" y="1"/>
                    <a:pt x="1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6985988" y="3686600"/>
              <a:ext cx="126325" cy="192375"/>
            </a:xfrm>
            <a:custGeom>
              <a:avLst/>
              <a:gdLst/>
              <a:ahLst/>
              <a:cxnLst/>
              <a:rect l="l" t="t" r="r" b="b"/>
              <a:pathLst>
                <a:path w="5053" h="7695" extrusionOk="0">
                  <a:moveTo>
                    <a:pt x="2689" y="0"/>
                  </a:moveTo>
                  <a:lnTo>
                    <a:pt x="1" y="487"/>
                  </a:lnTo>
                  <a:lnTo>
                    <a:pt x="881" y="7370"/>
                  </a:lnTo>
                  <a:cubicBezTo>
                    <a:pt x="904" y="7555"/>
                    <a:pt x="1067" y="7694"/>
                    <a:pt x="1252" y="7694"/>
                  </a:cubicBezTo>
                  <a:lnTo>
                    <a:pt x="3801" y="7694"/>
                  </a:lnTo>
                  <a:cubicBezTo>
                    <a:pt x="3987" y="7694"/>
                    <a:pt x="4149" y="7555"/>
                    <a:pt x="4172" y="7370"/>
                  </a:cubicBezTo>
                  <a:lnTo>
                    <a:pt x="5053" y="487"/>
                  </a:lnTo>
                  <a:lnTo>
                    <a:pt x="2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7079263" y="3686600"/>
              <a:ext cx="59125" cy="192375"/>
            </a:xfrm>
            <a:custGeom>
              <a:avLst/>
              <a:gdLst/>
              <a:ahLst/>
              <a:cxnLst/>
              <a:rect l="l" t="t" r="r" b="b"/>
              <a:pathLst>
                <a:path w="2365" h="7695" extrusionOk="0">
                  <a:moveTo>
                    <a:pt x="2017" y="0"/>
                  </a:moveTo>
                  <a:lnTo>
                    <a:pt x="1229" y="487"/>
                  </a:lnTo>
                  <a:lnTo>
                    <a:pt x="372" y="7370"/>
                  </a:lnTo>
                  <a:cubicBezTo>
                    <a:pt x="348" y="7555"/>
                    <a:pt x="186" y="7694"/>
                    <a:pt x="1" y="7694"/>
                  </a:cubicBezTo>
                  <a:lnTo>
                    <a:pt x="1136" y="7694"/>
                  </a:lnTo>
                  <a:cubicBezTo>
                    <a:pt x="1322" y="7694"/>
                    <a:pt x="1484" y="7555"/>
                    <a:pt x="1507" y="7370"/>
                  </a:cubicBezTo>
                  <a:lnTo>
                    <a:pt x="2365" y="48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6974413" y="3670375"/>
              <a:ext cx="149500" cy="28400"/>
            </a:xfrm>
            <a:custGeom>
              <a:avLst/>
              <a:gdLst/>
              <a:ahLst/>
              <a:cxnLst/>
              <a:rect l="l" t="t" r="r" b="b"/>
              <a:pathLst>
                <a:path w="5980" h="1136" extrusionOk="0">
                  <a:moveTo>
                    <a:pt x="672" y="0"/>
                  </a:moveTo>
                  <a:cubicBezTo>
                    <a:pt x="394" y="0"/>
                    <a:pt x="162" y="209"/>
                    <a:pt x="116" y="464"/>
                  </a:cubicBezTo>
                  <a:lnTo>
                    <a:pt x="23" y="904"/>
                  </a:lnTo>
                  <a:cubicBezTo>
                    <a:pt x="0" y="1020"/>
                    <a:pt x="93" y="1136"/>
                    <a:pt x="209" y="1136"/>
                  </a:cubicBezTo>
                  <a:lnTo>
                    <a:pt x="5771" y="1136"/>
                  </a:lnTo>
                  <a:cubicBezTo>
                    <a:pt x="5887" y="1136"/>
                    <a:pt x="5979" y="1020"/>
                    <a:pt x="5956" y="904"/>
                  </a:cubicBezTo>
                  <a:lnTo>
                    <a:pt x="5840" y="301"/>
                  </a:lnTo>
                  <a:cubicBezTo>
                    <a:pt x="5794" y="139"/>
                    <a:pt x="5632" y="0"/>
                    <a:pt x="5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7108813" y="3670375"/>
              <a:ext cx="41750" cy="28400"/>
            </a:xfrm>
            <a:custGeom>
              <a:avLst/>
              <a:gdLst/>
              <a:ahLst/>
              <a:cxnLst/>
              <a:rect l="l" t="t" r="r" b="b"/>
              <a:pathLst>
                <a:path w="1670" h="1136" extrusionOk="0">
                  <a:moveTo>
                    <a:pt x="1" y="0"/>
                  </a:moveTo>
                  <a:cubicBezTo>
                    <a:pt x="186" y="0"/>
                    <a:pt x="348" y="139"/>
                    <a:pt x="372" y="301"/>
                  </a:cubicBezTo>
                  <a:lnTo>
                    <a:pt x="511" y="927"/>
                  </a:lnTo>
                  <a:cubicBezTo>
                    <a:pt x="534" y="1043"/>
                    <a:pt x="441" y="1136"/>
                    <a:pt x="325" y="1136"/>
                  </a:cubicBezTo>
                  <a:lnTo>
                    <a:pt x="1461" y="1136"/>
                  </a:lnTo>
                  <a:cubicBezTo>
                    <a:pt x="1577" y="1136"/>
                    <a:pt x="1669" y="1043"/>
                    <a:pt x="1646" y="927"/>
                  </a:cubicBezTo>
                  <a:lnTo>
                    <a:pt x="1507" y="301"/>
                  </a:lnTo>
                  <a:cubicBezTo>
                    <a:pt x="1484" y="139"/>
                    <a:pt x="1322"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7233963" y="3778125"/>
              <a:ext cx="68975" cy="54375"/>
            </a:xfrm>
            <a:custGeom>
              <a:avLst/>
              <a:gdLst/>
              <a:ahLst/>
              <a:cxnLst/>
              <a:rect l="l" t="t" r="r" b="b"/>
              <a:pathLst>
                <a:path w="2759" h="2175" extrusionOk="0">
                  <a:moveTo>
                    <a:pt x="2457" y="1"/>
                  </a:moveTo>
                  <a:cubicBezTo>
                    <a:pt x="2461" y="1"/>
                    <a:pt x="2465" y="1"/>
                    <a:pt x="2468" y="1"/>
                  </a:cubicBezTo>
                  <a:lnTo>
                    <a:pt x="2468" y="1"/>
                  </a:lnTo>
                  <a:cubicBezTo>
                    <a:pt x="2472" y="1"/>
                    <a:pt x="2476" y="1"/>
                    <a:pt x="2480" y="1"/>
                  </a:cubicBezTo>
                  <a:close/>
                  <a:moveTo>
                    <a:pt x="2468" y="1"/>
                  </a:moveTo>
                  <a:lnTo>
                    <a:pt x="2468" y="1"/>
                  </a:lnTo>
                  <a:cubicBezTo>
                    <a:pt x="2311" y="7"/>
                    <a:pt x="2179" y="121"/>
                    <a:pt x="2179" y="279"/>
                  </a:cubicBezTo>
                  <a:lnTo>
                    <a:pt x="2179" y="858"/>
                  </a:lnTo>
                  <a:cubicBezTo>
                    <a:pt x="2179" y="1020"/>
                    <a:pt x="2063" y="1159"/>
                    <a:pt x="1901" y="1159"/>
                  </a:cubicBezTo>
                  <a:lnTo>
                    <a:pt x="1322" y="1159"/>
                  </a:lnTo>
                  <a:lnTo>
                    <a:pt x="1322" y="974"/>
                  </a:lnTo>
                  <a:cubicBezTo>
                    <a:pt x="1304" y="818"/>
                    <a:pt x="1169" y="700"/>
                    <a:pt x="1025" y="700"/>
                  </a:cubicBezTo>
                  <a:cubicBezTo>
                    <a:pt x="977" y="700"/>
                    <a:pt x="928" y="713"/>
                    <a:pt x="881" y="742"/>
                  </a:cubicBezTo>
                  <a:lnTo>
                    <a:pt x="163" y="1206"/>
                  </a:lnTo>
                  <a:cubicBezTo>
                    <a:pt x="1" y="1322"/>
                    <a:pt x="1" y="1553"/>
                    <a:pt x="163" y="1669"/>
                  </a:cubicBezTo>
                  <a:lnTo>
                    <a:pt x="881" y="2133"/>
                  </a:lnTo>
                  <a:cubicBezTo>
                    <a:pt x="928" y="2162"/>
                    <a:pt x="977" y="2175"/>
                    <a:pt x="1025" y="2175"/>
                  </a:cubicBezTo>
                  <a:cubicBezTo>
                    <a:pt x="1169" y="2175"/>
                    <a:pt x="1304" y="2057"/>
                    <a:pt x="1322" y="1901"/>
                  </a:cubicBezTo>
                  <a:lnTo>
                    <a:pt x="1322" y="1716"/>
                  </a:lnTo>
                  <a:lnTo>
                    <a:pt x="1901" y="1716"/>
                  </a:lnTo>
                  <a:cubicBezTo>
                    <a:pt x="2364" y="1716"/>
                    <a:pt x="2735" y="1345"/>
                    <a:pt x="2758" y="881"/>
                  </a:cubicBezTo>
                  <a:lnTo>
                    <a:pt x="2758" y="302"/>
                  </a:lnTo>
                  <a:cubicBezTo>
                    <a:pt x="2758" y="143"/>
                    <a:pt x="2626" y="7"/>
                    <a:pt x="24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7229338" y="3735025"/>
              <a:ext cx="68950" cy="54725"/>
            </a:xfrm>
            <a:custGeom>
              <a:avLst/>
              <a:gdLst/>
              <a:ahLst/>
              <a:cxnLst/>
              <a:rect l="l" t="t" r="r" b="b"/>
              <a:pathLst>
                <a:path w="2758" h="2189" extrusionOk="0">
                  <a:moveTo>
                    <a:pt x="1720" y="1"/>
                  </a:moveTo>
                  <a:cubicBezTo>
                    <a:pt x="1573" y="1"/>
                    <a:pt x="1437" y="110"/>
                    <a:pt x="1437" y="288"/>
                  </a:cubicBezTo>
                  <a:lnTo>
                    <a:pt x="1437" y="473"/>
                  </a:lnTo>
                  <a:lnTo>
                    <a:pt x="858" y="473"/>
                  </a:lnTo>
                  <a:cubicBezTo>
                    <a:pt x="371" y="473"/>
                    <a:pt x="0" y="867"/>
                    <a:pt x="0" y="1331"/>
                  </a:cubicBezTo>
                  <a:lnTo>
                    <a:pt x="0" y="1910"/>
                  </a:lnTo>
                  <a:cubicBezTo>
                    <a:pt x="0" y="2095"/>
                    <a:pt x="145" y="2188"/>
                    <a:pt x="290" y="2188"/>
                  </a:cubicBezTo>
                  <a:cubicBezTo>
                    <a:pt x="435" y="2188"/>
                    <a:pt x="580" y="2095"/>
                    <a:pt x="580" y="1910"/>
                  </a:cubicBezTo>
                  <a:lnTo>
                    <a:pt x="556" y="1887"/>
                  </a:lnTo>
                  <a:lnTo>
                    <a:pt x="556" y="1308"/>
                  </a:lnTo>
                  <a:cubicBezTo>
                    <a:pt x="556" y="1145"/>
                    <a:pt x="695" y="1029"/>
                    <a:pt x="858" y="1029"/>
                  </a:cubicBezTo>
                  <a:lnTo>
                    <a:pt x="1437" y="1029"/>
                  </a:lnTo>
                  <a:lnTo>
                    <a:pt x="1437" y="1192"/>
                  </a:lnTo>
                  <a:cubicBezTo>
                    <a:pt x="1437" y="1348"/>
                    <a:pt x="1567" y="1465"/>
                    <a:pt x="1711" y="1465"/>
                  </a:cubicBezTo>
                  <a:cubicBezTo>
                    <a:pt x="1759" y="1465"/>
                    <a:pt x="1808" y="1452"/>
                    <a:pt x="1854" y="1423"/>
                  </a:cubicBezTo>
                  <a:lnTo>
                    <a:pt x="2573" y="983"/>
                  </a:lnTo>
                  <a:cubicBezTo>
                    <a:pt x="2758" y="867"/>
                    <a:pt x="2758" y="612"/>
                    <a:pt x="2573" y="496"/>
                  </a:cubicBezTo>
                  <a:lnTo>
                    <a:pt x="1854" y="33"/>
                  </a:lnTo>
                  <a:cubicBezTo>
                    <a:pt x="1811" y="11"/>
                    <a:pt x="1765" y="1"/>
                    <a:pt x="17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7030013" y="3778125"/>
              <a:ext cx="68975" cy="54375"/>
            </a:xfrm>
            <a:custGeom>
              <a:avLst/>
              <a:gdLst/>
              <a:ahLst/>
              <a:cxnLst/>
              <a:rect l="l" t="t" r="r" b="b"/>
              <a:pathLst>
                <a:path w="2759" h="2175" extrusionOk="0">
                  <a:moveTo>
                    <a:pt x="2481" y="1"/>
                  </a:moveTo>
                  <a:cubicBezTo>
                    <a:pt x="2318" y="1"/>
                    <a:pt x="2203" y="117"/>
                    <a:pt x="2203" y="279"/>
                  </a:cubicBezTo>
                  <a:lnTo>
                    <a:pt x="2203" y="858"/>
                  </a:lnTo>
                  <a:cubicBezTo>
                    <a:pt x="2203" y="1020"/>
                    <a:pt x="2063" y="1159"/>
                    <a:pt x="1901" y="1159"/>
                  </a:cubicBezTo>
                  <a:lnTo>
                    <a:pt x="1322" y="1159"/>
                  </a:lnTo>
                  <a:lnTo>
                    <a:pt x="1322" y="974"/>
                  </a:lnTo>
                  <a:cubicBezTo>
                    <a:pt x="1322" y="818"/>
                    <a:pt x="1192" y="700"/>
                    <a:pt x="1048" y="700"/>
                  </a:cubicBezTo>
                  <a:cubicBezTo>
                    <a:pt x="1000" y="700"/>
                    <a:pt x="951" y="713"/>
                    <a:pt x="905" y="742"/>
                  </a:cubicBezTo>
                  <a:lnTo>
                    <a:pt x="186" y="1206"/>
                  </a:lnTo>
                  <a:cubicBezTo>
                    <a:pt x="1" y="1322"/>
                    <a:pt x="1" y="1553"/>
                    <a:pt x="186" y="1669"/>
                  </a:cubicBezTo>
                  <a:lnTo>
                    <a:pt x="905" y="2133"/>
                  </a:lnTo>
                  <a:cubicBezTo>
                    <a:pt x="951" y="2162"/>
                    <a:pt x="1000" y="2175"/>
                    <a:pt x="1048" y="2175"/>
                  </a:cubicBezTo>
                  <a:cubicBezTo>
                    <a:pt x="1192" y="2175"/>
                    <a:pt x="1322" y="2057"/>
                    <a:pt x="1322" y="1901"/>
                  </a:cubicBezTo>
                  <a:lnTo>
                    <a:pt x="1322" y="1716"/>
                  </a:lnTo>
                  <a:lnTo>
                    <a:pt x="1901" y="1716"/>
                  </a:lnTo>
                  <a:cubicBezTo>
                    <a:pt x="2365" y="1716"/>
                    <a:pt x="2759" y="1345"/>
                    <a:pt x="2759" y="881"/>
                  </a:cubicBezTo>
                  <a:lnTo>
                    <a:pt x="2759" y="302"/>
                  </a:lnTo>
                  <a:cubicBezTo>
                    <a:pt x="2759" y="140"/>
                    <a:pt x="2620" y="1"/>
                    <a:pt x="2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7025388" y="3735025"/>
              <a:ext cx="68975" cy="54725"/>
            </a:xfrm>
            <a:custGeom>
              <a:avLst/>
              <a:gdLst/>
              <a:ahLst/>
              <a:cxnLst/>
              <a:rect l="l" t="t" r="r" b="b"/>
              <a:pathLst>
                <a:path w="2759" h="2189" extrusionOk="0">
                  <a:moveTo>
                    <a:pt x="1740" y="1"/>
                  </a:moveTo>
                  <a:cubicBezTo>
                    <a:pt x="1587" y="1"/>
                    <a:pt x="1437" y="110"/>
                    <a:pt x="1437" y="288"/>
                  </a:cubicBezTo>
                  <a:lnTo>
                    <a:pt x="1437" y="473"/>
                  </a:lnTo>
                  <a:lnTo>
                    <a:pt x="858" y="473"/>
                  </a:lnTo>
                  <a:cubicBezTo>
                    <a:pt x="394" y="473"/>
                    <a:pt x="24" y="867"/>
                    <a:pt x="0" y="1331"/>
                  </a:cubicBezTo>
                  <a:lnTo>
                    <a:pt x="0" y="1910"/>
                  </a:lnTo>
                  <a:cubicBezTo>
                    <a:pt x="0" y="2095"/>
                    <a:pt x="145" y="2188"/>
                    <a:pt x="290" y="2188"/>
                  </a:cubicBezTo>
                  <a:cubicBezTo>
                    <a:pt x="435" y="2188"/>
                    <a:pt x="580" y="2095"/>
                    <a:pt x="580" y="1910"/>
                  </a:cubicBezTo>
                  <a:lnTo>
                    <a:pt x="580" y="1887"/>
                  </a:lnTo>
                  <a:lnTo>
                    <a:pt x="580" y="1308"/>
                  </a:lnTo>
                  <a:cubicBezTo>
                    <a:pt x="580" y="1145"/>
                    <a:pt x="696" y="1029"/>
                    <a:pt x="858" y="1029"/>
                  </a:cubicBezTo>
                  <a:lnTo>
                    <a:pt x="1437" y="1029"/>
                  </a:lnTo>
                  <a:lnTo>
                    <a:pt x="1437" y="1192"/>
                  </a:lnTo>
                  <a:cubicBezTo>
                    <a:pt x="1437" y="1348"/>
                    <a:pt x="1581" y="1465"/>
                    <a:pt x="1731" y="1465"/>
                  </a:cubicBezTo>
                  <a:cubicBezTo>
                    <a:pt x="1781" y="1465"/>
                    <a:pt x="1831" y="1452"/>
                    <a:pt x="1878" y="1423"/>
                  </a:cubicBezTo>
                  <a:lnTo>
                    <a:pt x="2596" y="983"/>
                  </a:lnTo>
                  <a:cubicBezTo>
                    <a:pt x="2758" y="867"/>
                    <a:pt x="2758" y="612"/>
                    <a:pt x="2596" y="496"/>
                  </a:cubicBezTo>
                  <a:lnTo>
                    <a:pt x="1878" y="33"/>
                  </a:lnTo>
                  <a:cubicBezTo>
                    <a:pt x="1834" y="11"/>
                    <a:pt x="1787"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7078688" y="3409225"/>
              <a:ext cx="169775" cy="168475"/>
            </a:xfrm>
            <a:custGeom>
              <a:avLst/>
              <a:gdLst/>
              <a:ahLst/>
              <a:cxnLst/>
              <a:rect l="l" t="t" r="r" b="b"/>
              <a:pathLst>
                <a:path w="6791" h="6739" extrusionOk="0">
                  <a:moveTo>
                    <a:pt x="3049" y="1"/>
                  </a:moveTo>
                  <a:cubicBezTo>
                    <a:pt x="2981" y="1"/>
                    <a:pt x="2915" y="6"/>
                    <a:pt x="2851" y="17"/>
                  </a:cubicBezTo>
                  <a:cubicBezTo>
                    <a:pt x="1206" y="295"/>
                    <a:pt x="1" y="1709"/>
                    <a:pt x="1" y="3378"/>
                  </a:cubicBezTo>
                  <a:cubicBezTo>
                    <a:pt x="1" y="5046"/>
                    <a:pt x="1206" y="6460"/>
                    <a:pt x="2851" y="6738"/>
                  </a:cubicBezTo>
                  <a:cubicBezTo>
                    <a:pt x="6281" y="6506"/>
                    <a:pt x="6791" y="2567"/>
                    <a:pt x="5447" y="1246"/>
                  </a:cubicBezTo>
                  <a:cubicBezTo>
                    <a:pt x="5447" y="1246"/>
                    <a:pt x="4079" y="1"/>
                    <a:pt x="3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7149963" y="3407900"/>
              <a:ext cx="99675" cy="170950"/>
            </a:xfrm>
            <a:custGeom>
              <a:avLst/>
              <a:gdLst/>
              <a:ahLst/>
              <a:cxnLst/>
              <a:rect l="l" t="t" r="r" b="b"/>
              <a:pathLst>
                <a:path w="3987" h="6838" extrusionOk="0">
                  <a:moveTo>
                    <a:pt x="580" y="1"/>
                  </a:moveTo>
                  <a:cubicBezTo>
                    <a:pt x="371" y="1"/>
                    <a:pt x="186" y="24"/>
                    <a:pt x="0" y="70"/>
                  </a:cubicBezTo>
                  <a:cubicBezTo>
                    <a:pt x="1622" y="325"/>
                    <a:pt x="2828" y="1762"/>
                    <a:pt x="2828" y="3431"/>
                  </a:cubicBezTo>
                  <a:cubicBezTo>
                    <a:pt x="2828" y="5076"/>
                    <a:pt x="1622" y="6513"/>
                    <a:pt x="0" y="6791"/>
                  </a:cubicBezTo>
                  <a:cubicBezTo>
                    <a:pt x="186" y="6814"/>
                    <a:pt x="371" y="6837"/>
                    <a:pt x="580" y="6837"/>
                  </a:cubicBezTo>
                  <a:cubicBezTo>
                    <a:pt x="2457" y="6837"/>
                    <a:pt x="3986" y="5308"/>
                    <a:pt x="3986" y="3431"/>
                  </a:cubicBezTo>
                  <a:cubicBezTo>
                    <a:pt x="3986" y="1530"/>
                    <a:pt x="2457" y="1"/>
                    <a:pt x="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7129688" y="3472800"/>
              <a:ext cx="42875" cy="66075"/>
            </a:xfrm>
            <a:custGeom>
              <a:avLst/>
              <a:gdLst/>
              <a:ahLst/>
              <a:cxnLst/>
              <a:rect l="l" t="t" r="r" b="b"/>
              <a:pathLst>
                <a:path w="1715" h="2643" extrusionOk="0">
                  <a:moveTo>
                    <a:pt x="834" y="0"/>
                  </a:moveTo>
                  <a:cubicBezTo>
                    <a:pt x="556" y="0"/>
                    <a:pt x="301" y="209"/>
                    <a:pt x="278" y="487"/>
                  </a:cubicBezTo>
                  <a:lnTo>
                    <a:pt x="46" y="1993"/>
                  </a:lnTo>
                  <a:cubicBezTo>
                    <a:pt x="0" y="2341"/>
                    <a:pt x="278" y="2642"/>
                    <a:pt x="603" y="2642"/>
                  </a:cubicBezTo>
                  <a:lnTo>
                    <a:pt x="1112" y="2642"/>
                  </a:lnTo>
                  <a:cubicBezTo>
                    <a:pt x="1460" y="2642"/>
                    <a:pt x="1715" y="2341"/>
                    <a:pt x="1692" y="1993"/>
                  </a:cubicBezTo>
                  <a:lnTo>
                    <a:pt x="1460" y="487"/>
                  </a:lnTo>
                  <a:cubicBezTo>
                    <a:pt x="1414" y="209"/>
                    <a:pt x="1182"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7149963" y="3472800"/>
              <a:ext cx="48675" cy="66075"/>
            </a:xfrm>
            <a:custGeom>
              <a:avLst/>
              <a:gdLst/>
              <a:ahLst/>
              <a:cxnLst/>
              <a:rect l="l" t="t" r="r" b="b"/>
              <a:pathLst>
                <a:path w="1947" h="2643" extrusionOk="0">
                  <a:moveTo>
                    <a:pt x="0" y="0"/>
                  </a:moveTo>
                  <a:cubicBezTo>
                    <a:pt x="278" y="0"/>
                    <a:pt x="510" y="209"/>
                    <a:pt x="556" y="487"/>
                  </a:cubicBezTo>
                  <a:lnTo>
                    <a:pt x="765" y="1993"/>
                  </a:lnTo>
                  <a:cubicBezTo>
                    <a:pt x="811" y="2341"/>
                    <a:pt x="533" y="2642"/>
                    <a:pt x="209" y="2642"/>
                  </a:cubicBezTo>
                  <a:lnTo>
                    <a:pt x="1344" y="2642"/>
                  </a:lnTo>
                  <a:cubicBezTo>
                    <a:pt x="1692" y="2642"/>
                    <a:pt x="1947" y="2341"/>
                    <a:pt x="1901" y="1993"/>
                  </a:cubicBezTo>
                  <a:lnTo>
                    <a:pt x="1692" y="487"/>
                  </a:lnTo>
                  <a:cubicBezTo>
                    <a:pt x="1646" y="209"/>
                    <a:pt x="1414"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7147638" y="3447875"/>
              <a:ext cx="33050" cy="29575"/>
            </a:xfrm>
            <a:custGeom>
              <a:avLst/>
              <a:gdLst/>
              <a:ahLst/>
              <a:cxnLst/>
              <a:rect l="l" t="t" r="r" b="b"/>
              <a:pathLst>
                <a:path w="1322" h="1183" extrusionOk="0">
                  <a:moveTo>
                    <a:pt x="209" y="1"/>
                  </a:moveTo>
                  <a:cubicBezTo>
                    <a:pt x="93" y="1"/>
                    <a:pt x="0" y="117"/>
                    <a:pt x="24" y="233"/>
                  </a:cubicBezTo>
                  <a:lnTo>
                    <a:pt x="163" y="835"/>
                  </a:lnTo>
                  <a:cubicBezTo>
                    <a:pt x="186" y="928"/>
                    <a:pt x="279" y="997"/>
                    <a:pt x="348" y="997"/>
                  </a:cubicBezTo>
                  <a:lnTo>
                    <a:pt x="696" y="1183"/>
                  </a:lnTo>
                  <a:lnTo>
                    <a:pt x="974" y="997"/>
                  </a:lnTo>
                  <a:cubicBezTo>
                    <a:pt x="1043" y="997"/>
                    <a:pt x="1136" y="928"/>
                    <a:pt x="1159" y="835"/>
                  </a:cubicBezTo>
                  <a:lnTo>
                    <a:pt x="1298" y="233"/>
                  </a:lnTo>
                  <a:cubicBezTo>
                    <a:pt x="1321" y="117"/>
                    <a:pt x="1229" y="1"/>
                    <a:pt x="1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57"/>
          <p:cNvGrpSpPr/>
          <p:nvPr/>
        </p:nvGrpSpPr>
        <p:grpSpPr>
          <a:xfrm>
            <a:off x="7663288" y="3434075"/>
            <a:ext cx="475100" cy="418700"/>
            <a:chOff x="7663288" y="3434075"/>
            <a:chExt cx="475100" cy="418700"/>
          </a:xfrm>
        </p:grpSpPr>
        <p:sp>
          <p:nvSpPr>
            <p:cNvPr id="3289" name="Google Shape;3289;p57"/>
            <p:cNvSpPr/>
            <p:nvPr/>
          </p:nvSpPr>
          <p:spPr>
            <a:xfrm>
              <a:off x="7663288" y="3472775"/>
              <a:ext cx="460050" cy="283950"/>
            </a:xfrm>
            <a:custGeom>
              <a:avLst/>
              <a:gdLst/>
              <a:ahLst/>
              <a:cxnLst/>
              <a:rect l="l" t="t" r="r" b="b"/>
              <a:pathLst>
                <a:path w="18402" h="11358" extrusionOk="0">
                  <a:moveTo>
                    <a:pt x="9597" y="0"/>
                  </a:moveTo>
                  <a:cubicBezTo>
                    <a:pt x="8187" y="0"/>
                    <a:pt x="6881" y="893"/>
                    <a:pt x="6420" y="2296"/>
                  </a:cubicBezTo>
                  <a:cubicBezTo>
                    <a:pt x="6380" y="2376"/>
                    <a:pt x="6304" y="2439"/>
                    <a:pt x="6225" y="2439"/>
                  </a:cubicBezTo>
                  <a:cubicBezTo>
                    <a:pt x="6213" y="2439"/>
                    <a:pt x="6200" y="2438"/>
                    <a:pt x="6188" y="2435"/>
                  </a:cubicBezTo>
                  <a:cubicBezTo>
                    <a:pt x="5955" y="2383"/>
                    <a:pt x="5724" y="2358"/>
                    <a:pt x="5497" y="2358"/>
                  </a:cubicBezTo>
                  <a:cubicBezTo>
                    <a:pt x="3800" y="2358"/>
                    <a:pt x="2338" y="3742"/>
                    <a:pt x="2318" y="5540"/>
                  </a:cubicBezTo>
                  <a:lnTo>
                    <a:pt x="2318" y="5749"/>
                  </a:lnTo>
                  <a:cubicBezTo>
                    <a:pt x="2341" y="5842"/>
                    <a:pt x="2272" y="5911"/>
                    <a:pt x="2179" y="5957"/>
                  </a:cubicBezTo>
                  <a:cubicBezTo>
                    <a:pt x="858" y="6305"/>
                    <a:pt x="0" y="7603"/>
                    <a:pt x="163" y="8970"/>
                  </a:cubicBezTo>
                  <a:cubicBezTo>
                    <a:pt x="348" y="10338"/>
                    <a:pt x="1530" y="11357"/>
                    <a:pt x="2897" y="11357"/>
                  </a:cubicBezTo>
                  <a:lnTo>
                    <a:pt x="15481" y="11357"/>
                  </a:lnTo>
                  <a:cubicBezTo>
                    <a:pt x="16872" y="11357"/>
                    <a:pt x="18031" y="10338"/>
                    <a:pt x="18216" y="8970"/>
                  </a:cubicBezTo>
                  <a:cubicBezTo>
                    <a:pt x="18401" y="7603"/>
                    <a:pt x="17521" y="6305"/>
                    <a:pt x="16200" y="5957"/>
                  </a:cubicBezTo>
                  <a:cubicBezTo>
                    <a:pt x="16107" y="5911"/>
                    <a:pt x="16061" y="5842"/>
                    <a:pt x="16061" y="5749"/>
                  </a:cubicBezTo>
                  <a:lnTo>
                    <a:pt x="16061" y="5540"/>
                  </a:lnTo>
                  <a:cubicBezTo>
                    <a:pt x="16061" y="5169"/>
                    <a:pt x="15991" y="4775"/>
                    <a:pt x="15852" y="4428"/>
                  </a:cubicBezTo>
                  <a:lnTo>
                    <a:pt x="10476" y="117"/>
                  </a:lnTo>
                  <a:cubicBezTo>
                    <a:pt x="10182" y="38"/>
                    <a:pt x="9887" y="0"/>
                    <a:pt x="95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7954138" y="3505250"/>
              <a:ext cx="184250" cy="250900"/>
            </a:xfrm>
            <a:custGeom>
              <a:avLst/>
              <a:gdLst/>
              <a:ahLst/>
              <a:cxnLst/>
              <a:rect l="l" t="t" r="r" b="b"/>
              <a:pathLst>
                <a:path w="7370" h="10036" extrusionOk="0">
                  <a:moveTo>
                    <a:pt x="533" y="0"/>
                  </a:moveTo>
                  <a:lnTo>
                    <a:pt x="0" y="441"/>
                  </a:lnTo>
                  <a:lnTo>
                    <a:pt x="3871" y="3129"/>
                  </a:lnTo>
                  <a:cubicBezTo>
                    <a:pt x="3986" y="3476"/>
                    <a:pt x="4056" y="3870"/>
                    <a:pt x="4056" y="4241"/>
                  </a:cubicBezTo>
                  <a:lnTo>
                    <a:pt x="4056" y="4450"/>
                  </a:lnTo>
                  <a:cubicBezTo>
                    <a:pt x="4056" y="4543"/>
                    <a:pt x="4125" y="4612"/>
                    <a:pt x="4195" y="4635"/>
                  </a:cubicBezTo>
                  <a:cubicBezTo>
                    <a:pt x="5539" y="5006"/>
                    <a:pt x="6397" y="6281"/>
                    <a:pt x="6211" y="7648"/>
                  </a:cubicBezTo>
                  <a:cubicBezTo>
                    <a:pt x="6030" y="8985"/>
                    <a:pt x="4917" y="10012"/>
                    <a:pt x="3567" y="10035"/>
                  </a:cubicBezTo>
                  <a:lnTo>
                    <a:pt x="4612" y="10035"/>
                  </a:lnTo>
                  <a:cubicBezTo>
                    <a:pt x="6142" y="10035"/>
                    <a:pt x="7370" y="8807"/>
                    <a:pt x="7370" y="7300"/>
                  </a:cubicBezTo>
                  <a:cubicBezTo>
                    <a:pt x="7370" y="6049"/>
                    <a:pt x="6536" y="4983"/>
                    <a:pt x="5331" y="4635"/>
                  </a:cubicBezTo>
                  <a:cubicBezTo>
                    <a:pt x="5261" y="4612"/>
                    <a:pt x="5192" y="4543"/>
                    <a:pt x="5192" y="4450"/>
                  </a:cubicBezTo>
                  <a:lnTo>
                    <a:pt x="5192" y="4241"/>
                  </a:lnTo>
                  <a:cubicBezTo>
                    <a:pt x="5192" y="3870"/>
                    <a:pt x="5122" y="3476"/>
                    <a:pt x="5006" y="3129"/>
                  </a:cubicBezTo>
                  <a:lnTo>
                    <a:pt x="533" y="0"/>
                  </a:lnTo>
                  <a:close/>
                  <a:moveTo>
                    <a:pt x="3477" y="10035"/>
                  </a:moveTo>
                  <a:cubicBezTo>
                    <a:pt x="3492" y="10035"/>
                    <a:pt x="3507" y="10035"/>
                    <a:pt x="3522" y="10035"/>
                  </a:cubicBezTo>
                  <a:cubicBezTo>
                    <a:pt x="3537" y="10035"/>
                    <a:pt x="3552" y="10035"/>
                    <a:pt x="3567" y="1003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7904313" y="3435150"/>
              <a:ext cx="179625" cy="193550"/>
            </a:xfrm>
            <a:custGeom>
              <a:avLst/>
              <a:gdLst/>
              <a:ahLst/>
              <a:cxnLst/>
              <a:rect l="l" t="t" r="r" b="b"/>
              <a:pathLst>
                <a:path w="7185" h="7742" extrusionOk="0">
                  <a:moveTo>
                    <a:pt x="3337" y="0"/>
                  </a:moveTo>
                  <a:cubicBezTo>
                    <a:pt x="1414" y="278"/>
                    <a:pt x="0" y="1924"/>
                    <a:pt x="0" y="3870"/>
                  </a:cubicBezTo>
                  <a:cubicBezTo>
                    <a:pt x="0" y="5794"/>
                    <a:pt x="1414" y="7439"/>
                    <a:pt x="3337" y="7717"/>
                  </a:cubicBezTo>
                  <a:cubicBezTo>
                    <a:pt x="3428" y="7734"/>
                    <a:pt x="3518" y="7741"/>
                    <a:pt x="3607" y="7741"/>
                  </a:cubicBezTo>
                  <a:cubicBezTo>
                    <a:pt x="3770" y="7741"/>
                    <a:pt x="3929" y="7716"/>
                    <a:pt x="4079" y="7671"/>
                  </a:cubicBezTo>
                  <a:cubicBezTo>
                    <a:pt x="4079" y="7671"/>
                    <a:pt x="7185" y="6976"/>
                    <a:pt x="7045" y="3870"/>
                  </a:cubicBezTo>
                  <a:cubicBezTo>
                    <a:pt x="7045" y="1715"/>
                    <a:pt x="5933" y="533"/>
                    <a:pt x="4149" y="46"/>
                  </a:cubicBezTo>
                  <a:cubicBezTo>
                    <a:pt x="3870" y="23"/>
                    <a:pt x="3616" y="0"/>
                    <a:pt x="3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7987738" y="3434075"/>
              <a:ext cx="111850" cy="195075"/>
            </a:xfrm>
            <a:custGeom>
              <a:avLst/>
              <a:gdLst/>
              <a:ahLst/>
              <a:cxnLst/>
              <a:rect l="l" t="t" r="r" b="b"/>
              <a:pathLst>
                <a:path w="4474" h="7803" extrusionOk="0">
                  <a:moveTo>
                    <a:pt x="578" y="1"/>
                  </a:moveTo>
                  <a:cubicBezTo>
                    <a:pt x="388" y="1"/>
                    <a:pt x="195" y="14"/>
                    <a:pt x="0" y="43"/>
                  </a:cubicBezTo>
                  <a:cubicBezTo>
                    <a:pt x="1924" y="321"/>
                    <a:pt x="3338" y="1967"/>
                    <a:pt x="3338" y="3913"/>
                  </a:cubicBezTo>
                  <a:cubicBezTo>
                    <a:pt x="3338" y="5837"/>
                    <a:pt x="1924" y="7482"/>
                    <a:pt x="0" y="7760"/>
                  </a:cubicBezTo>
                  <a:cubicBezTo>
                    <a:pt x="195" y="7789"/>
                    <a:pt x="388" y="7803"/>
                    <a:pt x="578" y="7803"/>
                  </a:cubicBezTo>
                  <a:cubicBezTo>
                    <a:pt x="2697" y="7803"/>
                    <a:pt x="4473" y="6082"/>
                    <a:pt x="4473" y="3913"/>
                  </a:cubicBezTo>
                  <a:cubicBezTo>
                    <a:pt x="4473" y="1723"/>
                    <a:pt x="2697"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7713688" y="3704000"/>
              <a:ext cx="75300" cy="103900"/>
            </a:xfrm>
            <a:custGeom>
              <a:avLst/>
              <a:gdLst/>
              <a:ahLst/>
              <a:cxnLst/>
              <a:rect l="l" t="t" r="r" b="b"/>
              <a:pathLst>
                <a:path w="3012" h="4156" extrusionOk="0">
                  <a:moveTo>
                    <a:pt x="1364" y="1"/>
                  </a:moveTo>
                  <a:cubicBezTo>
                    <a:pt x="1337" y="1"/>
                    <a:pt x="1315" y="8"/>
                    <a:pt x="1298" y="22"/>
                  </a:cubicBezTo>
                  <a:cubicBezTo>
                    <a:pt x="719" y="509"/>
                    <a:pt x="1" y="1506"/>
                    <a:pt x="1" y="2386"/>
                  </a:cubicBezTo>
                  <a:cubicBezTo>
                    <a:pt x="1" y="3197"/>
                    <a:pt x="534" y="3916"/>
                    <a:pt x="1298" y="4148"/>
                  </a:cubicBezTo>
                  <a:cubicBezTo>
                    <a:pt x="1312" y="4153"/>
                    <a:pt x="1332" y="4155"/>
                    <a:pt x="1358" y="4155"/>
                  </a:cubicBezTo>
                  <a:cubicBezTo>
                    <a:pt x="1695" y="4155"/>
                    <a:pt x="3012" y="3720"/>
                    <a:pt x="2990" y="2386"/>
                  </a:cubicBezTo>
                  <a:cubicBezTo>
                    <a:pt x="2990" y="1244"/>
                    <a:pt x="1727" y="1"/>
                    <a:pt x="13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7746138" y="3696450"/>
              <a:ext cx="61425" cy="113575"/>
            </a:xfrm>
            <a:custGeom>
              <a:avLst/>
              <a:gdLst/>
              <a:ahLst/>
              <a:cxnLst/>
              <a:rect l="l" t="t" r="r" b="b"/>
              <a:pathLst>
                <a:path w="2457" h="4543" extrusionOk="0">
                  <a:moveTo>
                    <a:pt x="580" y="0"/>
                  </a:moveTo>
                  <a:cubicBezTo>
                    <a:pt x="371" y="46"/>
                    <a:pt x="163" y="139"/>
                    <a:pt x="0" y="301"/>
                  </a:cubicBezTo>
                  <a:cubicBezTo>
                    <a:pt x="209" y="487"/>
                    <a:pt x="394" y="672"/>
                    <a:pt x="557" y="881"/>
                  </a:cubicBezTo>
                  <a:cubicBezTo>
                    <a:pt x="974" y="1391"/>
                    <a:pt x="1252" y="2016"/>
                    <a:pt x="1298" y="2688"/>
                  </a:cubicBezTo>
                  <a:cubicBezTo>
                    <a:pt x="1298" y="3499"/>
                    <a:pt x="765" y="4218"/>
                    <a:pt x="0" y="4450"/>
                  </a:cubicBezTo>
                  <a:cubicBezTo>
                    <a:pt x="195" y="4513"/>
                    <a:pt x="390" y="4543"/>
                    <a:pt x="580" y="4543"/>
                  </a:cubicBezTo>
                  <a:cubicBezTo>
                    <a:pt x="1570" y="4543"/>
                    <a:pt x="2434" y="3738"/>
                    <a:pt x="2434" y="2688"/>
                  </a:cubicBezTo>
                  <a:lnTo>
                    <a:pt x="2457" y="2665"/>
                  </a:lnTo>
                  <a:cubicBezTo>
                    <a:pt x="2387" y="1993"/>
                    <a:pt x="2133" y="1367"/>
                    <a:pt x="1692" y="881"/>
                  </a:cubicBezTo>
                  <a:cubicBezTo>
                    <a:pt x="1298" y="371"/>
                    <a:pt x="835"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7836513" y="3697950"/>
              <a:ext cx="114175" cy="153325"/>
            </a:xfrm>
            <a:custGeom>
              <a:avLst/>
              <a:gdLst/>
              <a:ahLst/>
              <a:cxnLst/>
              <a:rect l="l" t="t" r="r" b="b"/>
              <a:pathLst>
                <a:path w="4567" h="6133" extrusionOk="0">
                  <a:moveTo>
                    <a:pt x="2122" y="0"/>
                  </a:moveTo>
                  <a:cubicBezTo>
                    <a:pt x="2108" y="0"/>
                    <a:pt x="2096" y="3"/>
                    <a:pt x="2087" y="10"/>
                  </a:cubicBezTo>
                  <a:cubicBezTo>
                    <a:pt x="1252" y="612"/>
                    <a:pt x="1" y="2188"/>
                    <a:pt x="1" y="3532"/>
                  </a:cubicBezTo>
                  <a:cubicBezTo>
                    <a:pt x="1" y="4784"/>
                    <a:pt x="881" y="5873"/>
                    <a:pt x="2087" y="6128"/>
                  </a:cubicBezTo>
                  <a:cubicBezTo>
                    <a:pt x="2111" y="6131"/>
                    <a:pt x="2137" y="6133"/>
                    <a:pt x="2164" y="6133"/>
                  </a:cubicBezTo>
                  <a:cubicBezTo>
                    <a:pt x="2887" y="6133"/>
                    <a:pt x="4566" y="4962"/>
                    <a:pt x="4566" y="3532"/>
                  </a:cubicBezTo>
                  <a:cubicBezTo>
                    <a:pt x="4566" y="1884"/>
                    <a:pt x="2490" y="0"/>
                    <a:pt x="2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7888663" y="3691800"/>
              <a:ext cx="81125" cy="160975"/>
            </a:xfrm>
            <a:custGeom>
              <a:avLst/>
              <a:gdLst/>
              <a:ahLst/>
              <a:cxnLst/>
              <a:rect l="l" t="t" r="r" b="b"/>
              <a:pathLst>
                <a:path w="3245" h="6439" extrusionOk="0">
                  <a:moveTo>
                    <a:pt x="580" y="1"/>
                  </a:moveTo>
                  <a:cubicBezTo>
                    <a:pt x="371" y="24"/>
                    <a:pt x="186" y="116"/>
                    <a:pt x="1" y="256"/>
                  </a:cubicBezTo>
                  <a:cubicBezTo>
                    <a:pt x="394" y="534"/>
                    <a:pt x="719" y="881"/>
                    <a:pt x="1020" y="1252"/>
                  </a:cubicBezTo>
                  <a:cubicBezTo>
                    <a:pt x="1600" y="1994"/>
                    <a:pt x="2086" y="2921"/>
                    <a:pt x="2086" y="3778"/>
                  </a:cubicBezTo>
                  <a:cubicBezTo>
                    <a:pt x="2086" y="5030"/>
                    <a:pt x="1229" y="6119"/>
                    <a:pt x="1" y="6374"/>
                  </a:cubicBezTo>
                  <a:cubicBezTo>
                    <a:pt x="197" y="6417"/>
                    <a:pt x="392" y="6438"/>
                    <a:pt x="583" y="6438"/>
                  </a:cubicBezTo>
                  <a:cubicBezTo>
                    <a:pt x="2014" y="6438"/>
                    <a:pt x="3222" y="5271"/>
                    <a:pt x="3222" y="3778"/>
                  </a:cubicBezTo>
                  <a:lnTo>
                    <a:pt x="3245" y="3778"/>
                  </a:lnTo>
                  <a:cubicBezTo>
                    <a:pt x="3245" y="2921"/>
                    <a:pt x="2758" y="1994"/>
                    <a:pt x="2179" y="1252"/>
                  </a:cubicBezTo>
                  <a:cubicBezTo>
                    <a:pt x="1600" y="510"/>
                    <a:pt x="928" y="1"/>
                    <a:pt x="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7998738" y="3704025"/>
              <a:ext cx="86350" cy="104250"/>
            </a:xfrm>
            <a:custGeom>
              <a:avLst/>
              <a:gdLst/>
              <a:ahLst/>
              <a:cxnLst/>
              <a:rect l="l" t="t" r="r" b="b"/>
              <a:pathLst>
                <a:path w="3454" h="4170" extrusionOk="0">
                  <a:moveTo>
                    <a:pt x="1369" y="0"/>
                  </a:moveTo>
                  <a:cubicBezTo>
                    <a:pt x="1338" y="0"/>
                    <a:pt x="1315" y="7"/>
                    <a:pt x="1299" y="21"/>
                  </a:cubicBezTo>
                  <a:cubicBezTo>
                    <a:pt x="719" y="508"/>
                    <a:pt x="1" y="1505"/>
                    <a:pt x="1" y="2385"/>
                  </a:cubicBezTo>
                  <a:cubicBezTo>
                    <a:pt x="1" y="3196"/>
                    <a:pt x="534" y="3915"/>
                    <a:pt x="1299" y="4147"/>
                  </a:cubicBezTo>
                  <a:cubicBezTo>
                    <a:pt x="1330" y="4159"/>
                    <a:pt x="1412" y="4169"/>
                    <a:pt x="1527" y="4169"/>
                  </a:cubicBezTo>
                  <a:cubicBezTo>
                    <a:pt x="2081" y="4169"/>
                    <a:pt x="3396" y="3922"/>
                    <a:pt x="3454" y="2385"/>
                  </a:cubicBezTo>
                  <a:cubicBezTo>
                    <a:pt x="3454" y="1263"/>
                    <a:pt x="1786" y="0"/>
                    <a:pt x="1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8031188" y="3696450"/>
              <a:ext cx="61450" cy="113575"/>
            </a:xfrm>
            <a:custGeom>
              <a:avLst/>
              <a:gdLst/>
              <a:ahLst/>
              <a:cxnLst/>
              <a:rect l="l" t="t" r="r" b="b"/>
              <a:pathLst>
                <a:path w="2458" h="4543" extrusionOk="0">
                  <a:moveTo>
                    <a:pt x="580" y="0"/>
                  </a:moveTo>
                  <a:cubicBezTo>
                    <a:pt x="348" y="46"/>
                    <a:pt x="163" y="139"/>
                    <a:pt x="1" y="301"/>
                  </a:cubicBezTo>
                  <a:cubicBezTo>
                    <a:pt x="209" y="487"/>
                    <a:pt x="371" y="672"/>
                    <a:pt x="557" y="881"/>
                  </a:cubicBezTo>
                  <a:cubicBezTo>
                    <a:pt x="974" y="1391"/>
                    <a:pt x="1252" y="2016"/>
                    <a:pt x="1298" y="2688"/>
                  </a:cubicBezTo>
                  <a:cubicBezTo>
                    <a:pt x="1298" y="3499"/>
                    <a:pt x="789" y="4218"/>
                    <a:pt x="1" y="4450"/>
                  </a:cubicBezTo>
                  <a:cubicBezTo>
                    <a:pt x="195" y="4513"/>
                    <a:pt x="390" y="4543"/>
                    <a:pt x="580" y="4543"/>
                  </a:cubicBezTo>
                  <a:cubicBezTo>
                    <a:pt x="1570" y="4543"/>
                    <a:pt x="2434" y="3738"/>
                    <a:pt x="2434" y="2688"/>
                  </a:cubicBezTo>
                  <a:lnTo>
                    <a:pt x="2457" y="2665"/>
                  </a:lnTo>
                  <a:cubicBezTo>
                    <a:pt x="2388" y="1993"/>
                    <a:pt x="2133" y="1367"/>
                    <a:pt x="1692" y="881"/>
                  </a:cubicBezTo>
                  <a:cubicBezTo>
                    <a:pt x="1275" y="371"/>
                    <a:pt x="812" y="0"/>
                    <a:pt x="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7948338" y="3473375"/>
              <a:ext cx="107200" cy="116475"/>
            </a:xfrm>
            <a:custGeom>
              <a:avLst/>
              <a:gdLst/>
              <a:ahLst/>
              <a:cxnLst/>
              <a:rect l="l" t="t" r="r" b="b"/>
              <a:pathLst>
                <a:path w="4288" h="4659" extrusionOk="0">
                  <a:moveTo>
                    <a:pt x="2156" y="1"/>
                  </a:moveTo>
                  <a:cubicBezTo>
                    <a:pt x="974" y="1"/>
                    <a:pt x="1" y="951"/>
                    <a:pt x="1" y="2156"/>
                  </a:cubicBezTo>
                  <a:lnTo>
                    <a:pt x="1" y="3037"/>
                  </a:lnTo>
                  <a:cubicBezTo>
                    <a:pt x="1" y="3245"/>
                    <a:pt x="186" y="3407"/>
                    <a:pt x="395" y="3407"/>
                  </a:cubicBezTo>
                  <a:lnTo>
                    <a:pt x="904" y="3407"/>
                  </a:lnTo>
                  <a:cubicBezTo>
                    <a:pt x="1020" y="3407"/>
                    <a:pt x="1113" y="3500"/>
                    <a:pt x="1113" y="3593"/>
                  </a:cubicBezTo>
                  <a:lnTo>
                    <a:pt x="1113" y="4288"/>
                  </a:lnTo>
                  <a:cubicBezTo>
                    <a:pt x="1113" y="4497"/>
                    <a:pt x="1275" y="4659"/>
                    <a:pt x="1484" y="4659"/>
                  </a:cubicBezTo>
                  <a:lnTo>
                    <a:pt x="2805" y="4659"/>
                  </a:lnTo>
                  <a:cubicBezTo>
                    <a:pt x="3013" y="4659"/>
                    <a:pt x="3199" y="4497"/>
                    <a:pt x="3199" y="4288"/>
                  </a:cubicBezTo>
                  <a:lnTo>
                    <a:pt x="3199" y="3593"/>
                  </a:lnTo>
                  <a:cubicBezTo>
                    <a:pt x="3199" y="3500"/>
                    <a:pt x="3268" y="3407"/>
                    <a:pt x="3384" y="3407"/>
                  </a:cubicBezTo>
                  <a:lnTo>
                    <a:pt x="3917" y="3407"/>
                  </a:lnTo>
                  <a:cubicBezTo>
                    <a:pt x="4126" y="3407"/>
                    <a:pt x="4288" y="3245"/>
                    <a:pt x="4288" y="3037"/>
                  </a:cubicBezTo>
                  <a:lnTo>
                    <a:pt x="4288" y="2133"/>
                  </a:lnTo>
                  <a:cubicBezTo>
                    <a:pt x="4288" y="951"/>
                    <a:pt x="3338" y="1"/>
                    <a:pt x="2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8020763" y="3509450"/>
              <a:ext cx="14500" cy="25950"/>
            </a:xfrm>
            <a:custGeom>
              <a:avLst/>
              <a:gdLst/>
              <a:ahLst/>
              <a:cxnLst/>
              <a:rect l="l" t="t" r="r" b="b"/>
              <a:pathLst>
                <a:path w="580" h="1038" extrusionOk="0">
                  <a:moveTo>
                    <a:pt x="290" y="0"/>
                  </a:moveTo>
                  <a:cubicBezTo>
                    <a:pt x="145" y="0"/>
                    <a:pt x="0" y="99"/>
                    <a:pt x="0" y="296"/>
                  </a:cubicBezTo>
                  <a:lnTo>
                    <a:pt x="0" y="736"/>
                  </a:lnTo>
                  <a:cubicBezTo>
                    <a:pt x="0" y="898"/>
                    <a:pt x="139" y="1014"/>
                    <a:pt x="279" y="1014"/>
                  </a:cubicBezTo>
                  <a:lnTo>
                    <a:pt x="279" y="1037"/>
                  </a:lnTo>
                  <a:cubicBezTo>
                    <a:pt x="441"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7969788" y="3509450"/>
              <a:ext cx="14500" cy="25950"/>
            </a:xfrm>
            <a:custGeom>
              <a:avLst/>
              <a:gdLst/>
              <a:ahLst/>
              <a:cxnLst/>
              <a:rect l="l" t="t" r="r" b="b"/>
              <a:pathLst>
                <a:path w="580" h="1038" extrusionOk="0">
                  <a:moveTo>
                    <a:pt x="290" y="0"/>
                  </a:moveTo>
                  <a:cubicBezTo>
                    <a:pt x="145" y="0"/>
                    <a:pt x="0" y="99"/>
                    <a:pt x="0" y="296"/>
                  </a:cubicBezTo>
                  <a:lnTo>
                    <a:pt x="0" y="736"/>
                  </a:lnTo>
                  <a:cubicBezTo>
                    <a:pt x="0" y="898"/>
                    <a:pt x="116" y="1014"/>
                    <a:pt x="278" y="1014"/>
                  </a:cubicBezTo>
                  <a:lnTo>
                    <a:pt x="278" y="1037"/>
                  </a:lnTo>
                  <a:cubicBezTo>
                    <a:pt x="440" y="1037"/>
                    <a:pt x="579" y="898"/>
                    <a:pt x="579" y="736"/>
                  </a:cubicBezTo>
                  <a:lnTo>
                    <a:pt x="579" y="296"/>
                  </a:lnTo>
                  <a:cubicBezTo>
                    <a:pt x="579"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7986588" y="3537100"/>
              <a:ext cx="30725" cy="14525"/>
            </a:xfrm>
            <a:custGeom>
              <a:avLst/>
              <a:gdLst/>
              <a:ahLst/>
              <a:cxnLst/>
              <a:rect l="l" t="t" r="r" b="b"/>
              <a:pathLst>
                <a:path w="1229" h="581" extrusionOk="0">
                  <a:moveTo>
                    <a:pt x="394" y="1"/>
                  </a:moveTo>
                  <a:cubicBezTo>
                    <a:pt x="0" y="1"/>
                    <a:pt x="0" y="580"/>
                    <a:pt x="394" y="580"/>
                  </a:cubicBezTo>
                  <a:lnTo>
                    <a:pt x="858" y="580"/>
                  </a:lnTo>
                  <a:cubicBezTo>
                    <a:pt x="1228" y="580"/>
                    <a:pt x="1228" y="1"/>
                    <a:pt x="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57"/>
          <p:cNvGrpSpPr/>
          <p:nvPr/>
        </p:nvGrpSpPr>
        <p:grpSpPr>
          <a:xfrm>
            <a:off x="1005613" y="4131525"/>
            <a:ext cx="483250" cy="453125"/>
            <a:chOff x="1005613" y="4131525"/>
            <a:chExt cx="483250" cy="453125"/>
          </a:xfrm>
        </p:grpSpPr>
        <p:sp>
          <p:nvSpPr>
            <p:cNvPr id="3304" name="Google Shape;3304;p57"/>
            <p:cNvSpPr/>
            <p:nvPr/>
          </p:nvSpPr>
          <p:spPr>
            <a:xfrm>
              <a:off x="1048513" y="4272850"/>
              <a:ext cx="142550" cy="102650"/>
            </a:xfrm>
            <a:custGeom>
              <a:avLst/>
              <a:gdLst/>
              <a:ahLst/>
              <a:cxnLst/>
              <a:rect l="l" t="t" r="r" b="b"/>
              <a:pathLst>
                <a:path w="5702" h="4106" extrusionOk="0">
                  <a:moveTo>
                    <a:pt x="1308" y="1"/>
                  </a:moveTo>
                  <a:cubicBezTo>
                    <a:pt x="581" y="1"/>
                    <a:pt x="0" y="586"/>
                    <a:pt x="0" y="1301"/>
                  </a:cubicBezTo>
                  <a:cubicBezTo>
                    <a:pt x="0" y="2025"/>
                    <a:pt x="562" y="2604"/>
                    <a:pt x="1271" y="2604"/>
                  </a:cubicBezTo>
                  <a:cubicBezTo>
                    <a:pt x="1310" y="2604"/>
                    <a:pt x="1350" y="2602"/>
                    <a:pt x="1391" y="2599"/>
                  </a:cubicBezTo>
                  <a:lnTo>
                    <a:pt x="2944" y="2599"/>
                  </a:lnTo>
                  <a:cubicBezTo>
                    <a:pt x="3036" y="2599"/>
                    <a:pt x="3129" y="2692"/>
                    <a:pt x="3129" y="2807"/>
                  </a:cubicBezTo>
                  <a:lnTo>
                    <a:pt x="3129" y="3734"/>
                  </a:lnTo>
                  <a:lnTo>
                    <a:pt x="4334" y="4105"/>
                  </a:lnTo>
                  <a:lnTo>
                    <a:pt x="5446" y="3758"/>
                  </a:lnTo>
                  <a:cubicBezTo>
                    <a:pt x="5446" y="3758"/>
                    <a:pt x="5701" y="1649"/>
                    <a:pt x="5076" y="1649"/>
                  </a:cubicBezTo>
                  <a:lnTo>
                    <a:pt x="3731" y="1139"/>
                  </a:lnTo>
                  <a:cubicBezTo>
                    <a:pt x="3731" y="513"/>
                    <a:pt x="3222" y="3"/>
                    <a:pt x="2596" y="3"/>
                  </a:cubicBezTo>
                  <a:lnTo>
                    <a:pt x="1391" y="3"/>
                  </a:lnTo>
                  <a:cubicBezTo>
                    <a:pt x="1363" y="2"/>
                    <a:pt x="1336" y="1"/>
                    <a:pt x="13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1111663" y="4272925"/>
              <a:ext cx="98525" cy="100250"/>
            </a:xfrm>
            <a:custGeom>
              <a:avLst/>
              <a:gdLst/>
              <a:ahLst/>
              <a:cxnLst/>
              <a:rect l="l" t="t" r="r" b="b"/>
              <a:pathLst>
                <a:path w="3941" h="4010" extrusionOk="0">
                  <a:moveTo>
                    <a:pt x="0" y="0"/>
                  </a:moveTo>
                  <a:cubicBezTo>
                    <a:pt x="626" y="0"/>
                    <a:pt x="1136" y="510"/>
                    <a:pt x="1136" y="1136"/>
                  </a:cubicBezTo>
                  <a:lnTo>
                    <a:pt x="1136" y="1298"/>
                  </a:lnTo>
                  <a:cubicBezTo>
                    <a:pt x="1136" y="1391"/>
                    <a:pt x="1229" y="1483"/>
                    <a:pt x="1321" y="1483"/>
                  </a:cubicBezTo>
                  <a:lnTo>
                    <a:pt x="1669" y="1483"/>
                  </a:lnTo>
                  <a:cubicBezTo>
                    <a:pt x="2295" y="1483"/>
                    <a:pt x="2805" y="1993"/>
                    <a:pt x="2805" y="2619"/>
                  </a:cubicBezTo>
                  <a:lnTo>
                    <a:pt x="2805" y="3755"/>
                  </a:lnTo>
                  <a:lnTo>
                    <a:pt x="3384" y="4010"/>
                  </a:lnTo>
                  <a:lnTo>
                    <a:pt x="3940" y="3755"/>
                  </a:lnTo>
                  <a:lnTo>
                    <a:pt x="3940" y="2619"/>
                  </a:lnTo>
                  <a:lnTo>
                    <a:pt x="3917" y="2619"/>
                  </a:lnTo>
                  <a:cubicBezTo>
                    <a:pt x="3940" y="1993"/>
                    <a:pt x="3430" y="1483"/>
                    <a:pt x="2781" y="1483"/>
                  </a:cubicBezTo>
                  <a:lnTo>
                    <a:pt x="2457" y="1483"/>
                  </a:lnTo>
                  <a:cubicBezTo>
                    <a:pt x="2364" y="1483"/>
                    <a:pt x="2272" y="1391"/>
                    <a:pt x="2272" y="1298"/>
                  </a:cubicBezTo>
                  <a:lnTo>
                    <a:pt x="2272" y="1136"/>
                  </a:lnTo>
                  <a:cubicBezTo>
                    <a:pt x="2272" y="510"/>
                    <a:pt x="1762"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1045038" y="4395175"/>
              <a:ext cx="260750" cy="152400"/>
            </a:xfrm>
            <a:custGeom>
              <a:avLst/>
              <a:gdLst/>
              <a:ahLst/>
              <a:cxnLst/>
              <a:rect l="l" t="t" r="r" b="b"/>
              <a:pathLst>
                <a:path w="10430" h="6096" extrusionOk="0">
                  <a:moveTo>
                    <a:pt x="8343" y="0"/>
                  </a:moveTo>
                  <a:lnTo>
                    <a:pt x="2109" y="1136"/>
                  </a:lnTo>
                  <a:lnTo>
                    <a:pt x="2109" y="1901"/>
                  </a:lnTo>
                  <a:cubicBezTo>
                    <a:pt x="2109" y="3221"/>
                    <a:pt x="1414" y="4473"/>
                    <a:pt x="255" y="5145"/>
                  </a:cubicBezTo>
                  <a:lnTo>
                    <a:pt x="0" y="5307"/>
                  </a:lnTo>
                  <a:lnTo>
                    <a:pt x="4288" y="6095"/>
                  </a:lnTo>
                  <a:lnTo>
                    <a:pt x="10429" y="5307"/>
                  </a:lnTo>
                  <a:lnTo>
                    <a:pt x="10174" y="5145"/>
                  </a:lnTo>
                  <a:cubicBezTo>
                    <a:pt x="9039" y="4473"/>
                    <a:pt x="8343" y="3245"/>
                    <a:pt x="8343" y="1901"/>
                  </a:cubicBezTo>
                  <a:lnTo>
                    <a:pt x="83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1032288" y="4527850"/>
              <a:ext cx="286825" cy="47525"/>
            </a:xfrm>
            <a:custGeom>
              <a:avLst/>
              <a:gdLst/>
              <a:ahLst/>
              <a:cxnLst/>
              <a:rect l="l" t="t" r="r" b="b"/>
              <a:pathLst>
                <a:path w="11473" h="1901" extrusionOk="0">
                  <a:moveTo>
                    <a:pt x="371" y="0"/>
                  </a:moveTo>
                  <a:cubicBezTo>
                    <a:pt x="163" y="0"/>
                    <a:pt x="0" y="162"/>
                    <a:pt x="0" y="371"/>
                  </a:cubicBezTo>
                  <a:lnTo>
                    <a:pt x="0" y="1136"/>
                  </a:lnTo>
                  <a:lnTo>
                    <a:pt x="5377" y="1901"/>
                  </a:lnTo>
                  <a:lnTo>
                    <a:pt x="11472" y="1136"/>
                  </a:lnTo>
                  <a:lnTo>
                    <a:pt x="11472" y="371"/>
                  </a:lnTo>
                  <a:cubicBezTo>
                    <a:pt x="11472" y="162"/>
                    <a:pt x="11310" y="0"/>
                    <a:pt x="1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1083263" y="4366775"/>
              <a:ext cx="184850" cy="42900"/>
            </a:xfrm>
            <a:custGeom>
              <a:avLst/>
              <a:gdLst/>
              <a:ahLst/>
              <a:cxnLst/>
              <a:rect l="l" t="t" r="r" b="b"/>
              <a:pathLst>
                <a:path w="7394" h="1716" extrusionOk="0">
                  <a:moveTo>
                    <a:pt x="372" y="1"/>
                  </a:moveTo>
                  <a:cubicBezTo>
                    <a:pt x="163" y="1"/>
                    <a:pt x="1" y="163"/>
                    <a:pt x="1" y="371"/>
                  </a:cubicBezTo>
                  <a:lnTo>
                    <a:pt x="1" y="742"/>
                  </a:lnTo>
                  <a:cubicBezTo>
                    <a:pt x="1" y="974"/>
                    <a:pt x="163" y="1136"/>
                    <a:pt x="372" y="1136"/>
                  </a:cubicBezTo>
                  <a:lnTo>
                    <a:pt x="580" y="1136"/>
                  </a:lnTo>
                  <a:lnTo>
                    <a:pt x="3686" y="1716"/>
                  </a:lnTo>
                  <a:lnTo>
                    <a:pt x="7000" y="1136"/>
                  </a:lnTo>
                  <a:cubicBezTo>
                    <a:pt x="7208" y="1136"/>
                    <a:pt x="7394" y="974"/>
                    <a:pt x="7394" y="742"/>
                  </a:cubicBezTo>
                  <a:lnTo>
                    <a:pt x="7394" y="371"/>
                  </a:lnTo>
                  <a:cubicBezTo>
                    <a:pt x="7394" y="163"/>
                    <a:pt x="7208" y="1"/>
                    <a:pt x="70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1097763" y="4395175"/>
              <a:ext cx="155875" cy="28400"/>
            </a:xfrm>
            <a:custGeom>
              <a:avLst/>
              <a:gdLst/>
              <a:ahLst/>
              <a:cxnLst/>
              <a:rect l="l" t="t" r="r" b="b"/>
              <a:pathLst>
                <a:path w="6235" h="1136" extrusionOk="0">
                  <a:moveTo>
                    <a:pt x="0" y="0"/>
                  </a:moveTo>
                  <a:lnTo>
                    <a:pt x="0" y="1136"/>
                  </a:lnTo>
                  <a:lnTo>
                    <a:pt x="6234" y="1136"/>
                  </a:lnTo>
                  <a:lnTo>
                    <a:pt x="62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1200313" y="4352300"/>
              <a:ext cx="234675" cy="139075"/>
            </a:xfrm>
            <a:custGeom>
              <a:avLst/>
              <a:gdLst/>
              <a:ahLst/>
              <a:cxnLst/>
              <a:rect l="l" t="t" r="r" b="b"/>
              <a:pathLst>
                <a:path w="9387" h="5563" extrusionOk="0">
                  <a:moveTo>
                    <a:pt x="7277" y="0"/>
                  </a:moveTo>
                  <a:lnTo>
                    <a:pt x="2109" y="580"/>
                  </a:lnTo>
                  <a:lnTo>
                    <a:pt x="2109" y="1344"/>
                  </a:lnTo>
                  <a:cubicBezTo>
                    <a:pt x="2109" y="2665"/>
                    <a:pt x="1414" y="3917"/>
                    <a:pt x="255" y="4589"/>
                  </a:cubicBezTo>
                  <a:lnTo>
                    <a:pt x="0" y="4751"/>
                  </a:lnTo>
                  <a:lnTo>
                    <a:pt x="5261" y="5562"/>
                  </a:lnTo>
                  <a:lnTo>
                    <a:pt x="9386" y="4751"/>
                  </a:lnTo>
                  <a:lnTo>
                    <a:pt x="9108" y="4589"/>
                  </a:lnTo>
                  <a:cubicBezTo>
                    <a:pt x="7972" y="3894"/>
                    <a:pt x="7277" y="2665"/>
                    <a:pt x="7277" y="1344"/>
                  </a:cubicBezTo>
                  <a:lnTo>
                    <a:pt x="72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1380488" y="4358075"/>
              <a:ext cx="80575" cy="119375"/>
            </a:xfrm>
            <a:custGeom>
              <a:avLst/>
              <a:gdLst/>
              <a:ahLst/>
              <a:cxnLst/>
              <a:rect l="l" t="t" r="r" b="b"/>
              <a:pathLst>
                <a:path w="3223" h="4775" extrusionOk="0">
                  <a:moveTo>
                    <a:pt x="580" y="1"/>
                  </a:moveTo>
                  <a:lnTo>
                    <a:pt x="1" y="349"/>
                  </a:lnTo>
                  <a:lnTo>
                    <a:pt x="1" y="1113"/>
                  </a:lnTo>
                  <a:cubicBezTo>
                    <a:pt x="1" y="2458"/>
                    <a:pt x="696" y="3686"/>
                    <a:pt x="1832" y="4381"/>
                  </a:cubicBezTo>
                  <a:lnTo>
                    <a:pt x="2086" y="4520"/>
                  </a:lnTo>
                  <a:lnTo>
                    <a:pt x="2596" y="4775"/>
                  </a:lnTo>
                  <a:lnTo>
                    <a:pt x="3222" y="4520"/>
                  </a:lnTo>
                  <a:lnTo>
                    <a:pt x="2990" y="4381"/>
                  </a:lnTo>
                  <a:cubicBezTo>
                    <a:pt x="1855" y="3686"/>
                    <a:pt x="1159" y="2458"/>
                    <a:pt x="1159" y="1113"/>
                  </a:cubicBezTo>
                  <a:lnTo>
                    <a:pt x="1159" y="349"/>
                  </a:lnTo>
                  <a:lnTo>
                    <a:pt x="5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1187563" y="4471075"/>
              <a:ext cx="260750" cy="94450"/>
            </a:xfrm>
            <a:custGeom>
              <a:avLst/>
              <a:gdLst/>
              <a:ahLst/>
              <a:cxnLst/>
              <a:rect l="l" t="t" r="r" b="b"/>
              <a:pathLst>
                <a:path w="10430" h="3778" extrusionOk="0">
                  <a:moveTo>
                    <a:pt x="371" y="0"/>
                  </a:moveTo>
                  <a:cubicBezTo>
                    <a:pt x="163" y="0"/>
                    <a:pt x="0" y="162"/>
                    <a:pt x="0" y="371"/>
                  </a:cubicBezTo>
                  <a:lnTo>
                    <a:pt x="0" y="3407"/>
                  </a:lnTo>
                  <a:lnTo>
                    <a:pt x="10429" y="3778"/>
                  </a:lnTo>
                  <a:lnTo>
                    <a:pt x="10429" y="371"/>
                  </a:lnTo>
                  <a:cubicBezTo>
                    <a:pt x="10429" y="162"/>
                    <a:pt x="10244" y="0"/>
                    <a:pt x="10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1437263" y="4471075"/>
              <a:ext cx="37125" cy="94450"/>
            </a:xfrm>
            <a:custGeom>
              <a:avLst/>
              <a:gdLst/>
              <a:ahLst/>
              <a:cxnLst/>
              <a:rect l="l" t="t" r="r" b="b"/>
              <a:pathLst>
                <a:path w="1485" h="3778" extrusionOk="0">
                  <a:moveTo>
                    <a:pt x="70" y="0"/>
                  </a:moveTo>
                  <a:cubicBezTo>
                    <a:pt x="233" y="23"/>
                    <a:pt x="348" y="185"/>
                    <a:pt x="348" y="371"/>
                  </a:cubicBezTo>
                  <a:lnTo>
                    <a:pt x="348" y="1298"/>
                  </a:lnTo>
                  <a:lnTo>
                    <a:pt x="1" y="1738"/>
                  </a:lnTo>
                  <a:lnTo>
                    <a:pt x="348" y="2063"/>
                  </a:lnTo>
                  <a:lnTo>
                    <a:pt x="348" y="3778"/>
                  </a:lnTo>
                  <a:lnTo>
                    <a:pt x="1484" y="3407"/>
                  </a:lnTo>
                  <a:lnTo>
                    <a:pt x="1484" y="371"/>
                  </a:lnTo>
                  <a:cubicBezTo>
                    <a:pt x="1484" y="162"/>
                    <a:pt x="1322" y="0"/>
                    <a:pt x="1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1388013" y="4499450"/>
              <a:ext cx="57975" cy="28425"/>
            </a:xfrm>
            <a:custGeom>
              <a:avLst/>
              <a:gdLst/>
              <a:ahLst/>
              <a:cxnLst/>
              <a:rect l="l" t="t" r="r" b="b"/>
              <a:pathLst>
                <a:path w="2319" h="1137" extrusionOk="0">
                  <a:moveTo>
                    <a:pt x="186" y="1"/>
                  </a:moveTo>
                  <a:cubicBezTo>
                    <a:pt x="94" y="1"/>
                    <a:pt x="1" y="70"/>
                    <a:pt x="1" y="186"/>
                  </a:cubicBezTo>
                  <a:lnTo>
                    <a:pt x="1" y="951"/>
                  </a:lnTo>
                  <a:cubicBezTo>
                    <a:pt x="1" y="1044"/>
                    <a:pt x="94" y="1136"/>
                    <a:pt x="186" y="1136"/>
                  </a:cubicBezTo>
                  <a:lnTo>
                    <a:pt x="2133" y="1136"/>
                  </a:lnTo>
                  <a:cubicBezTo>
                    <a:pt x="2226" y="1136"/>
                    <a:pt x="2318" y="1044"/>
                    <a:pt x="2318" y="951"/>
                  </a:cubicBezTo>
                  <a:lnTo>
                    <a:pt x="2318" y="186"/>
                  </a:lnTo>
                  <a:cubicBezTo>
                    <a:pt x="2318" y="70"/>
                    <a:pt x="2226" y="1"/>
                    <a:pt x="2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1302288" y="4499450"/>
              <a:ext cx="57950" cy="28425"/>
            </a:xfrm>
            <a:custGeom>
              <a:avLst/>
              <a:gdLst/>
              <a:ahLst/>
              <a:cxnLst/>
              <a:rect l="l" t="t" r="r" b="b"/>
              <a:pathLst>
                <a:path w="2318" h="1137" extrusionOk="0">
                  <a:moveTo>
                    <a:pt x="185" y="1"/>
                  </a:moveTo>
                  <a:cubicBezTo>
                    <a:pt x="93" y="1"/>
                    <a:pt x="0" y="70"/>
                    <a:pt x="0" y="186"/>
                  </a:cubicBezTo>
                  <a:lnTo>
                    <a:pt x="0" y="951"/>
                  </a:lnTo>
                  <a:cubicBezTo>
                    <a:pt x="0" y="1044"/>
                    <a:pt x="93" y="1136"/>
                    <a:pt x="185" y="1136"/>
                  </a:cubicBezTo>
                  <a:lnTo>
                    <a:pt x="2109" y="1136"/>
                  </a:lnTo>
                  <a:cubicBezTo>
                    <a:pt x="2225" y="1136"/>
                    <a:pt x="2318" y="1044"/>
                    <a:pt x="2318" y="951"/>
                  </a:cubicBezTo>
                  <a:lnTo>
                    <a:pt x="2318" y="186"/>
                  </a:lnTo>
                  <a:cubicBezTo>
                    <a:pt x="2318" y="70"/>
                    <a:pt x="2225" y="1"/>
                    <a:pt x="2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1215938" y="4499450"/>
              <a:ext cx="57400" cy="28425"/>
            </a:xfrm>
            <a:custGeom>
              <a:avLst/>
              <a:gdLst/>
              <a:ahLst/>
              <a:cxnLst/>
              <a:rect l="l" t="t" r="r" b="b"/>
              <a:pathLst>
                <a:path w="2296" h="1137" extrusionOk="0">
                  <a:moveTo>
                    <a:pt x="186" y="1"/>
                  </a:moveTo>
                  <a:cubicBezTo>
                    <a:pt x="70" y="1"/>
                    <a:pt x="1" y="70"/>
                    <a:pt x="1" y="186"/>
                  </a:cubicBezTo>
                  <a:lnTo>
                    <a:pt x="1" y="951"/>
                  </a:lnTo>
                  <a:cubicBezTo>
                    <a:pt x="1" y="1044"/>
                    <a:pt x="70" y="1136"/>
                    <a:pt x="186" y="1136"/>
                  </a:cubicBezTo>
                  <a:lnTo>
                    <a:pt x="2110" y="1136"/>
                  </a:lnTo>
                  <a:cubicBezTo>
                    <a:pt x="2226" y="1136"/>
                    <a:pt x="2295" y="1044"/>
                    <a:pt x="2295" y="951"/>
                  </a:cubicBezTo>
                  <a:lnTo>
                    <a:pt x="2295" y="186"/>
                  </a:lnTo>
                  <a:cubicBezTo>
                    <a:pt x="2295" y="70"/>
                    <a:pt x="2226" y="1"/>
                    <a:pt x="2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1253038" y="4328550"/>
              <a:ext cx="137325" cy="38250"/>
            </a:xfrm>
            <a:custGeom>
              <a:avLst/>
              <a:gdLst/>
              <a:ahLst/>
              <a:cxnLst/>
              <a:rect l="l" t="t" r="r" b="b"/>
              <a:pathLst>
                <a:path w="5493" h="1530" extrusionOk="0">
                  <a:moveTo>
                    <a:pt x="5099" y="0"/>
                  </a:moveTo>
                  <a:lnTo>
                    <a:pt x="0" y="394"/>
                  </a:lnTo>
                  <a:lnTo>
                    <a:pt x="0" y="1530"/>
                  </a:lnTo>
                  <a:lnTo>
                    <a:pt x="5099" y="1530"/>
                  </a:lnTo>
                  <a:lnTo>
                    <a:pt x="5493" y="1112"/>
                  </a:lnTo>
                  <a:lnTo>
                    <a:pt x="509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1380488" y="4328550"/>
              <a:ext cx="28425" cy="38250"/>
            </a:xfrm>
            <a:custGeom>
              <a:avLst/>
              <a:gdLst/>
              <a:ahLst/>
              <a:cxnLst/>
              <a:rect l="l" t="t" r="r" b="b"/>
              <a:pathLst>
                <a:path w="1137" h="1530" extrusionOk="0">
                  <a:moveTo>
                    <a:pt x="696" y="0"/>
                  </a:moveTo>
                  <a:lnTo>
                    <a:pt x="1" y="394"/>
                  </a:lnTo>
                  <a:lnTo>
                    <a:pt x="1" y="1530"/>
                  </a:lnTo>
                  <a:lnTo>
                    <a:pt x="1136" y="1530"/>
                  </a:lnTo>
                  <a:lnTo>
                    <a:pt x="1136" y="394"/>
                  </a:lnTo>
                  <a:lnTo>
                    <a:pt x="6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1005613" y="4131525"/>
              <a:ext cx="354050" cy="183125"/>
            </a:xfrm>
            <a:custGeom>
              <a:avLst/>
              <a:gdLst/>
              <a:ahLst/>
              <a:cxnLst/>
              <a:rect l="l" t="t" r="r" b="b"/>
              <a:pathLst>
                <a:path w="14162" h="7325" extrusionOk="0">
                  <a:moveTo>
                    <a:pt x="1719" y="0"/>
                  </a:moveTo>
                  <a:cubicBezTo>
                    <a:pt x="1" y="0"/>
                    <a:pt x="1" y="2598"/>
                    <a:pt x="1719" y="2598"/>
                  </a:cubicBezTo>
                  <a:cubicBezTo>
                    <a:pt x="1741" y="2598"/>
                    <a:pt x="1763" y="2598"/>
                    <a:pt x="1786" y="2597"/>
                  </a:cubicBezTo>
                  <a:lnTo>
                    <a:pt x="4474" y="2597"/>
                  </a:lnTo>
                  <a:cubicBezTo>
                    <a:pt x="4567" y="2597"/>
                    <a:pt x="4660" y="2667"/>
                    <a:pt x="4660" y="2783"/>
                  </a:cubicBezTo>
                  <a:lnTo>
                    <a:pt x="4660" y="2922"/>
                  </a:lnTo>
                  <a:cubicBezTo>
                    <a:pt x="4660" y="3547"/>
                    <a:pt x="5169" y="4057"/>
                    <a:pt x="5795" y="4057"/>
                  </a:cubicBezTo>
                  <a:lnTo>
                    <a:pt x="8854" y="4057"/>
                  </a:lnTo>
                  <a:cubicBezTo>
                    <a:pt x="8970" y="4057"/>
                    <a:pt x="9040" y="4150"/>
                    <a:pt x="9040" y="4243"/>
                  </a:cubicBezTo>
                  <a:lnTo>
                    <a:pt x="9040" y="4474"/>
                  </a:lnTo>
                  <a:cubicBezTo>
                    <a:pt x="9040" y="5100"/>
                    <a:pt x="9549" y="5610"/>
                    <a:pt x="10175" y="5610"/>
                  </a:cubicBezTo>
                  <a:lnTo>
                    <a:pt x="10569" y="5610"/>
                  </a:lnTo>
                  <a:cubicBezTo>
                    <a:pt x="10778" y="5610"/>
                    <a:pt x="10940" y="5772"/>
                    <a:pt x="10940" y="5981"/>
                  </a:cubicBezTo>
                  <a:lnTo>
                    <a:pt x="10940" y="7116"/>
                  </a:lnTo>
                  <a:lnTo>
                    <a:pt x="12724" y="7325"/>
                  </a:lnTo>
                  <a:lnTo>
                    <a:pt x="14161" y="7139"/>
                  </a:lnTo>
                  <a:lnTo>
                    <a:pt x="14161" y="5193"/>
                  </a:lnTo>
                  <a:cubicBezTo>
                    <a:pt x="14161" y="4312"/>
                    <a:pt x="12910" y="3988"/>
                    <a:pt x="12910" y="3872"/>
                  </a:cubicBezTo>
                  <a:lnTo>
                    <a:pt x="12910" y="2922"/>
                  </a:lnTo>
                  <a:cubicBezTo>
                    <a:pt x="12910" y="2296"/>
                    <a:pt x="12400" y="1786"/>
                    <a:pt x="11774" y="1786"/>
                  </a:cubicBezTo>
                  <a:lnTo>
                    <a:pt x="10477" y="1786"/>
                  </a:lnTo>
                  <a:cubicBezTo>
                    <a:pt x="10477" y="1786"/>
                    <a:pt x="9434" y="1716"/>
                    <a:pt x="9434" y="1601"/>
                  </a:cubicBezTo>
                  <a:lnTo>
                    <a:pt x="9434" y="1137"/>
                  </a:lnTo>
                  <a:cubicBezTo>
                    <a:pt x="9434" y="511"/>
                    <a:pt x="8924" y="1"/>
                    <a:pt x="8298" y="1"/>
                  </a:cubicBezTo>
                  <a:lnTo>
                    <a:pt x="1786" y="1"/>
                  </a:lnTo>
                  <a:cubicBezTo>
                    <a:pt x="1763" y="1"/>
                    <a:pt x="1741" y="0"/>
                    <a:pt x="1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1207263" y="4131550"/>
              <a:ext cx="61425" cy="44625"/>
            </a:xfrm>
            <a:custGeom>
              <a:avLst/>
              <a:gdLst/>
              <a:ahLst/>
              <a:cxnLst/>
              <a:rect l="l" t="t" r="r" b="b"/>
              <a:pathLst>
                <a:path w="2457" h="1785" extrusionOk="0">
                  <a:moveTo>
                    <a:pt x="0" y="0"/>
                  </a:moveTo>
                  <a:cubicBezTo>
                    <a:pt x="626" y="0"/>
                    <a:pt x="1136" y="510"/>
                    <a:pt x="1136" y="1136"/>
                  </a:cubicBezTo>
                  <a:lnTo>
                    <a:pt x="1136" y="1600"/>
                  </a:lnTo>
                  <a:cubicBezTo>
                    <a:pt x="1136" y="1692"/>
                    <a:pt x="1229" y="1785"/>
                    <a:pt x="1321" y="1785"/>
                  </a:cubicBezTo>
                  <a:lnTo>
                    <a:pt x="2457" y="1785"/>
                  </a:lnTo>
                  <a:cubicBezTo>
                    <a:pt x="2364" y="1785"/>
                    <a:pt x="2271" y="1692"/>
                    <a:pt x="2271" y="1600"/>
                  </a:cubicBezTo>
                  <a:lnTo>
                    <a:pt x="2271" y="1136"/>
                  </a:lnTo>
                  <a:cubicBezTo>
                    <a:pt x="2271" y="510"/>
                    <a:pt x="1762"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1277938" y="4176150"/>
              <a:ext cx="104325" cy="139075"/>
            </a:xfrm>
            <a:custGeom>
              <a:avLst/>
              <a:gdLst/>
              <a:ahLst/>
              <a:cxnLst/>
              <a:rect l="l" t="t" r="r" b="b"/>
              <a:pathLst>
                <a:path w="4173" h="5563" extrusionOk="0">
                  <a:moveTo>
                    <a:pt x="1" y="1"/>
                  </a:moveTo>
                  <a:cubicBezTo>
                    <a:pt x="626" y="1"/>
                    <a:pt x="1136" y="511"/>
                    <a:pt x="1136" y="1137"/>
                  </a:cubicBezTo>
                  <a:lnTo>
                    <a:pt x="1136" y="2087"/>
                  </a:lnTo>
                  <a:cubicBezTo>
                    <a:pt x="1136" y="2203"/>
                    <a:pt x="1229" y="2272"/>
                    <a:pt x="1322" y="2272"/>
                  </a:cubicBezTo>
                  <a:lnTo>
                    <a:pt x="1901" y="2272"/>
                  </a:lnTo>
                  <a:cubicBezTo>
                    <a:pt x="2527" y="2272"/>
                    <a:pt x="3037" y="2782"/>
                    <a:pt x="3037" y="3408"/>
                  </a:cubicBezTo>
                  <a:lnTo>
                    <a:pt x="3037" y="5354"/>
                  </a:lnTo>
                  <a:lnTo>
                    <a:pt x="3709" y="5563"/>
                  </a:lnTo>
                  <a:lnTo>
                    <a:pt x="4172" y="5354"/>
                  </a:lnTo>
                  <a:lnTo>
                    <a:pt x="4172" y="3408"/>
                  </a:lnTo>
                  <a:cubicBezTo>
                    <a:pt x="4172" y="2782"/>
                    <a:pt x="3662" y="2272"/>
                    <a:pt x="3037" y="2272"/>
                  </a:cubicBezTo>
                  <a:lnTo>
                    <a:pt x="2457" y="2272"/>
                  </a:lnTo>
                  <a:cubicBezTo>
                    <a:pt x="2365" y="2272"/>
                    <a:pt x="2272" y="2203"/>
                    <a:pt x="2272" y="2087"/>
                  </a:cubicBezTo>
                  <a:lnTo>
                    <a:pt x="2272" y="1137"/>
                  </a:lnTo>
                  <a:cubicBezTo>
                    <a:pt x="2272" y="511"/>
                    <a:pt x="1762"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1237963" y="4309425"/>
              <a:ext cx="158775" cy="28975"/>
            </a:xfrm>
            <a:custGeom>
              <a:avLst/>
              <a:gdLst/>
              <a:ahLst/>
              <a:cxnLst/>
              <a:rect l="l" t="t" r="r" b="b"/>
              <a:pathLst>
                <a:path w="6351" h="1159" extrusionOk="0">
                  <a:moveTo>
                    <a:pt x="5957" y="0"/>
                  </a:moveTo>
                  <a:lnTo>
                    <a:pt x="5957" y="23"/>
                  </a:lnTo>
                  <a:lnTo>
                    <a:pt x="395" y="23"/>
                  </a:lnTo>
                  <a:cubicBezTo>
                    <a:pt x="186" y="23"/>
                    <a:pt x="1" y="186"/>
                    <a:pt x="1" y="394"/>
                  </a:cubicBezTo>
                  <a:lnTo>
                    <a:pt x="1" y="765"/>
                  </a:lnTo>
                  <a:cubicBezTo>
                    <a:pt x="1" y="974"/>
                    <a:pt x="186" y="1159"/>
                    <a:pt x="395" y="1159"/>
                  </a:cubicBezTo>
                  <a:lnTo>
                    <a:pt x="5957" y="1159"/>
                  </a:lnTo>
                  <a:cubicBezTo>
                    <a:pt x="6165" y="1159"/>
                    <a:pt x="6351" y="974"/>
                    <a:pt x="6351" y="765"/>
                  </a:cubicBezTo>
                  <a:lnTo>
                    <a:pt x="6351" y="394"/>
                  </a:lnTo>
                  <a:cubicBezTo>
                    <a:pt x="6351" y="162"/>
                    <a:pt x="6165" y="0"/>
                    <a:pt x="5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1385138" y="4309425"/>
              <a:ext cx="38250" cy="28400"/>
            </a:xfrm>
            <a:custGeom>
              <a:avLst/>
              <a:gdLst/>
              <a:ahLst/>
              <a:cxnLst/>
              <a:rect l="l" t="t" r="r" b="b"/>
              <a:pathLst>
                <a:path w="1530" h="1136" extrusionOk="0">
                  <a:moveTo>
                    <a:pt x="0" y="0"/>
                  </a:moveTo>
                  <a:cubicBezTo>
                    <a:pt x="209" y="0"/>
                    <a:pt x="394" y="162"/>
                    <a:pt x="394" y="394"/>
                  </a:cubicBezTo>
                  <a:lnTo>
                    <a:pt x="394" y="765"/>
                  </a:lnTo>
                  <a:cubicBezTo>
                    <a:pt x="394" y="974"/>
                    <a:pt x="209" y="1136"/>
                    <a:pt x="0" y="1136"/>
                  </a:cubicBezTo>
                  <a:lnTo>
                    <a:pt x="1136" y="1136"/>
                  </a:lnTo>
                  <a:cubicBezTo>
                    <a:pt x="1344" y="1136"/>
                    <a:pt x="1530" y="974"/>
                    <a:pt x="1530" y="765"/>
                  </a:cubicBezTo>
                  <a:lnTo>
                    <a:pt x="1530" y="394"/>
                  </a:lnTo>
                  <a:cubicBezTo>
                    <a:pt x="1530" y="162"/>
                    <a:pt x="1344"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1017813" y="4556225"/>
              <a:ext cx="444400" cy="28425"/>
            </a:xfrm>
            <a:custGeom>
              <a:avLst/>
              <a:gdLst/>
              <a:ahLst/>
              <a:cxnLst/>
              <a:rect l="l" t="t" r="r" b="b"/>
              <a:pathLst>
                <a:path w="17776" h="1137" extrusionOk="0">
                  <a:moveTo>
                    <a:pt x="209" y="1"/>
                  </a:moveTo>
                  <a:cubicBezTo>
                    <a:pt x="93" y="1"/>
                    <a:pt x="0" y="70"/>
                    <a:pt x="0" y="186"/>
                  </a:cubicBezTo>
                  <a:lnTo>
                    <a:pt x="0" y="951"/>
                  </a:lnTo>
                  <a:cubicBezTo>
                    <a:pt x="0" y="1044"/>
                    <a:pt x="93" y="1136"/>
                    <a:pt x="209" y="1136"/>
                  </a:cubicBezTo>
                  <a:lnTo>
                    <a:pt x="17590" y="1136"/>
                  </a:lnTo>
                  <a:cubicBezTo>
                    <a:pt x="17683" y="1136"/>
                    <a:pt x="17775" y="1044"/>
                    <a:pt x="17775" y="951"/>
                  </a:cubicBezTo>
                  <a:lnTo>
                    <a:pt x="17775" y="186"/>
                  </a:lnTo>
                  <a:cubicBezTo>
                    <a:pt x="17775" y="70"/>
                    <a:pt x="17683" y="1"/>
                    <a:pt x="175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1455238" y="4556225"/>
              <a:ext cx="33625" cy="28425"/>
            </a:xfrm>
            <a:custGeom>
              <a:avLst/>
              <a:gdLst/>
              <a:ahLst/>
              <a:cxnLst/>
              <a:rect l="l" t="t" r="r" b="b"/>
              <a:pathLst>
                <a:path w="1345" h="1137" extrusionOk="0">
                  <a:moveTo>
                    <a:pt x="0" y="1"/>
                  </a:moveTo>
                  <a:cubicBezTo>
                    <a:pt x="116" y="1"/>
                    <a:pt x="186" y="70"/>
                    <a:pt x="209" y="186"/>
                  </a:cubicBezTo>
                  <a:lnTo>
                    <a:pt x="209" y="951"/>
                  </a:lnTo>
                  <a:cubicBezTo>
                    <a:pt x="209" y="1044"/>
                    <a:pt x="116" y="1136"/>
                    <a:pt x="0" y="1136"/>
                  </a:cubicBezTo>
                  <a:lnTo>
                    <a:pt x="1136" y="1136"/>
                  </a:lnTo>
                  <a:cubicBezTo>
                    <a:pt x="1252" y="1136"/>
                    <a:pt x="1344" y="1044"/>
                    <a:pt x="1344" y="951"/>
                  </a:cubicBezTo>
                  <a:lnTo>
                    <a:pt x="1344" y="186"/>
                  </a:lnTo>
                  <a:cubicBezTo>
                    <a:pt x="1321" y="70"/>
                    <a:pt x="1252"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57"/>
          <p:cNvGrpSpPr/>
          <p:nvPr/>
        </p:nvGrpSpPr>
        <p:grpSpPr>
          <a:xfrm>
            <a:off x="1788963" y="4122825"/>
            <a:ext cx="380100" cy="470525"/>
            <a:chOff x="1788963" y="4122825"/>
            <a:chExt cx="380100" cy="470525"/>
          </a:xfrm>
        </p:grpSpPr>
        <p:sp>
          <p:nvSpPr>
            <p:cNvPr id="3327" name="Google Shape;3327;p57"/>
            <p:cNvSpPr/>
            <p:nvPr/>
          </p:nvSpPr>
          <p:spPr>
            <a:xfrm>
              <a:off x="1788963" y="4239900"/>
              <a:ext cx="366775" cy="350325"/>
            </a:xfrm>
            <a:custGeom>
              <a:avLst/>
              <a:gdLst/>
              <a:ahLst/>
              <a:cxnLst/>
              <a:rect l="l" t="t" r="r" b="b"/>
              <a:pathLst>
                <a:path w="14671" h="14013" extrusionOk="0">
                  <a:moveTo>
                    <a:pt x="8135" y="0"/>
                  </a:moveTo>
                  <a:cubicBezTo>
                    <a:pt x="5238" y="0"/>
                    <a:pt x="4867" y="2781"/>
                    <a:pt x="1669" y="4172"/>
                  </a:cubicBezTo>
                  <a:cubicBezTo>
                    <a:pt x="0" y="7903"/>
                    <a:pt x="1831" y="12283"/>
                    <a:pt x="5655" y="13697"/>
                  </a:cubicBezTo>
                  <a:cubicBezTo>
                    <a:pt x="5898" y="13792"/>
                    <a:pt x="6666" y="14012"/>
                    <a:pt x="7674" y="14012"/>
                  </a:cubicBezTo>
                  <a:cubicBezTo>
                    <a:pt x="9837" y="14012"/>
                    <a:pt x="13105" y="13000"/>
                    <a:pt x="14670" y="7578"/>
                  </a:cubicBezTo>
                  <a:lnTo>
                    <a:pt x="14415" y="7161"/>
                  </a:lnTo>
                  <a:cubicBezTo>
                    <a:pt x="14415" y="3245"/>
                    <a:pt x="12028" y="0"/>
                    <a:pt x="81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1978413" y="4239875"/>
              <a:ext cx="189475" cy="342450"/>
            </a:xfrm>
            <a:custGeom>
              <a:avLst/>
              <a:gdLst/>
              <a:ahLst/>
              <a:cxnLst/>
              <a:rect l="l" t="t" r="r" b="b"/>
              <a:pathLst>
                <a:path w="7579" h="13698" extrusionOk="0">
                  <a:moveTo>
                    <a:pt x="662" y="1"/>
                  </a:moveTo>
                  <a:cubicBezTo>
                    <a:pt x="634" y="1"/>
                    <a:pt x="607" y="1"/>
                    <a:pt x="580" y="1"/>
                  </a:cubicBezTo>
                  <a:cubicBezTo>
                    <a:pt x="371" y="1"/>
                    <a:pt x="186" y="1"/>
                    <a:pt x="0" y="24"/>
                  </a:cubicBezTo>
                  <a:cubicBezTo>
                    <a:pt x="1669" y="140"/>
                    <a:pt x="3222" y="882"/>
                    <a:pt x="4404" y="2064"/>
                  </a:cubicBezTo>
                  <a:cubicBezTo>
                    <a:pt x="5702" y="3338"/>
                    <a:pt x="6999" y="4404"/>
                    <a:pt x="6860" y="7093"/>
                  </a:cubicBezTo>
                  <a:cubicBezTo>
                    <a:pt x="6860" y="7371"/>
                    <a:pt x="6443" y="7858"/>
                    <a:pt x="6443" y="7858"/>
                  </a:cubicBezTo>
                  <a:cubicBezTo>
                    <a:pt x="6188" y="10152"/>
                    <a:pt x="4821" y="12191"/>
                    <a:pt x="2781" y="13281"/>
                  </a:cubicBezTo>
                  <a:cubicBezTo>
                    <a:pt x="2666" y="13559"/>
                    <a:pt x="2758" y="13698"/>
                    <a:pt x="3013" y="13698"/>
                  </a:cubicBezTo>
                  <a:cubicBezTo>
                    <a:pt x="5516" y="12771"/>
                    <a:pt x="7277" y="10500"/>
                    <a:pt x="7579" y="7858"/>
                  </a:cubicBezTo>
                  <a:cubicBezTo>
                    <a:pt x="7579" y="7858"/>
                    <a:pt x="7023" y="7278"/>
                    <a:pt x="7023" y="7000"/>
                  </a:cubicBezTo>
                  <a:lnTo>
                    <a:pt x="7046" y="7000"/>
                  </a:lnTo>
                  <a:cubicBezTo>
                    <a:pt x="7046" y="5053"/>
                    <a:pt x="6860" y="3338"/>
                    <a:pt x="5562" y="2064"/>
                  </a:cubicBezTo>
                  <a:cubicBezTo>
                    <a:pt x="4261" y="762"/>
                    <a:pt x="2487" y="1"/>
                    <a:pt x="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1930913" y="4559700"/>
              <a:ext cx="117625" cy="33100"/>
            </a:xfrm>
            <a:custGeom>
              <a:avLst/>
              <a:gdLst/>
              <a:ahLst/>
              <a:cxnLst/>
              <a:rect l="l" t="t" r="r" b="b"/>
              <a:pathLst>
                <a:path w="4705" h="1324" extrusionOk="0">
                  <a:moveTo>
                    <a:pt x="927" y="1"/>
                  </a:moveTo>
                  <a:cubicBezTo>
                    <a:pt x="649" y="1"/>
                    <a:pt x="394" y="163"/>
                    <a:pt x="255" y="418"/>
                  </a:cubicBezTo>
                  <a:lnTo>
                    <a:pt x="0" y="905"/>
                  </a:lnTo>
                  <a:cubicBezTo>
                    <a:pt x="603" y="1136"/>
                    <a:pt x="1252" y="1276"/>
                    <a:pt x="1900" y="1322"/>
                  </a:cubicBezTo>
                  <a:lnTo>
                    <a:pt x="1877" y="1322"/>
                  </a:lnTo>
                  <a:cubicBezTo>
                    <a:pt x="1931" y="1323"/>
                    <a:pt x="1983" y="1324"/>
                    <a:pt x="2035" y="1324"/>
                  </a:cubicBezTo>
                  <a:cubicBezTo>
                    <a:pt x="4001" y="1324"/>
                    <a:pt x="4705" y="488"/>
                    <a:pt x="4705" y="488"/>
                  </a:cubicBezTo>
                  <a:lnTo>
                    <a:pt x="4658" y="418"/>
                  </a:lnTo>
                  <a:cubicBezTo>
                    <a:pt x="4519" y="163"/>
                    <a:pt x="4264" y="1"/>
                    <a:pt x="39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7"/>
            <p:cNvSpPr/>
            <p:nvPr/>
          </p:nvSpPr>
          <p:spPr>
            <a:xfrm>
              <a:off x="1977838" y="4571875"/>
              <a:ext cx="75925" cy="21475"/>
            </a:xfrm>
            <a:custGeom>
              <a:avLst/>
              <a:gdLst/>
              <a:ahLst/>
              <a:cxnLst/>
              <a:rect l="l" t="t" r="r" b="b"/>
              <a:pathLst>
                <a:path w="3037" h="859" extrusionOk="0">
                  <a:moveTo>
                    <a:pt x="2804" y="1"/>
                  </a:moveTo>
                  <a:cubicBezTo>
                    <a:pt x="1947" y="487"/>
                    <a:pt x="974" y="765"/>
                    <a:pt x="0" y="835"/>
                  </a:cubicBezTo>
                  <a:cubicBezTo>
                    <a:pt x="186" y="858"/>
                    <a:pt x="371" y="858"/>
                    <a:pt x="580" y="858"/>
                  </a:cubicBezTo>
                  <a:cubicBezTo>
                    <a:pt x="1414" y="858"/>
                    <a:pt x="2248" y="719"/>
                    <a:pt x="3036" y="418"/>
                  </a:cubicBezTo>
                  <a:lnTo>
                    <a:pt x="28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1831238" y="4253800"/>
              <a:ext cx="165150" cy="270025"/>
            </a:xfrm>
            <a:custGeom>
              <a:avLst/>
              <a:gdLst/>
              <a:ahLst/>
              <a:cxnLst/>
              <a:rect l="l" t="t" r="r" b="b"/>
              <a:pathLst>
                <a:path w="6606" h="10801" extrusionOk="0">
                  <a:moveTo>
                    <a:pt x="3639" y="0"/>
                  </a:moveTo>
                  <a:cubicBezTo>
                    <a:pt x="2017" y="719"/>
                    <a:pt x="719" y="1993"/>
                    <a:pt x="1" y="3616"/>
                  </a:cubicBezTo>
                  <a:lnTo>
                    <a:pt x="2017" y="3616"/>
                  </a:lnTo>
                  <a:cubicBezTo>
                    <a:pt x="2318" y="3616"/>
                    <a:pt x="2597" y="3871"/>
                    <a:pt x="2597" y="4195"/>
                  </a:cubicBezTo>
                  <a:lnTo>
                    <a:pt x="2597" y="4983"/>
                  </a:lnTo>
                  <a:cubicBezTo>
                    <a:pt x="2597" y="5284"/>
                    <a:pt x="2318" y="5562"/>
                    <a:pt x="2017" y="5562"/>
                  </a:cubicBezTo>
                  <a:lnTo>
                    <a:pt x="1137" y="5562"/>
                  </a:lnTo>
                  <a:cubicBezTo>
                    <a:pt x="812" y="5562"/>
                    <a:pt x="557" y="5817"/>
                    <a:pt x="557" y="6142"/>
                  </a:cubicBezTo>
                  <a:lnTo>
                    <a:pt x="557" y="6953"/>
                  </a:lnTo>
                  <a:cubicBezTo>
                    <a:pt x="557" y="7162"/>
                    <a:pt x="696" y="7370"/>
                    <a:pt x="882" y="7463"/>
                  </a:cubicBezTo>
                  <a:lnTo>
                    <a:pt x="1160" y="7602"/>
                  </a:lnTo>
                  <a:cubicBezTo>
                    <a:pt x="1322" y="7695"/>
                    <a:pt x="1415" y="7834"/>
                    <a:pt x="1461" y="7996"/>
                  </a:cubicBezTo>
                  <a:lnTo>
                    <a:pt x="2017" y="10360"/>
                  </a:lnTo>
                  <a:cubicBezTo>
                    <a:pt x="2087" y="10615"/>
                    <a:pt x="2318" y="10800"/>
                    <a:pt x="2573" y="10800"/>
                  </a:cubicBezTo>
                  <a:lnTo>
                    <a:pt x="2944" y="10800"/>
                  </a:lnTo>
                  <a:cubicBezTo>
                    <a:pt x="3199" y="10800"/>
                    <a:pt x="3431" y="10615"/>
                    <a:pt x="3500" y="10337"/>
                  </a:cubicBezTo>
                  <a:lnTo>
                    <a:pt x="3918" y="8459"/>
                  </a:lnTo>
                  <a:cubicBezTo>
                    <a:pt x="3941" y="8274"/>
                    <a:pt x="4080" y="8112"/>
                    <a:pt x="4265" y="8042"/>
                  </a:cubicBezTo>
                  <a:lnTo>
                    <a:pt x="5030" y="7741"/>
                  </a:lnTo>
                  <a:cubicBezTo>
                    <a:pt x="5239" y="7648"/>
                    <a:pt x="5378" y="7440"/>
                    <a:pt x="5378" y="7208"/>
                  </a:cubicBezTo>
                  <a:lnTo>
                    <a:pt x="5378" y="6142"/>
                  </a:lnTo>
                  <a:cubicBezTo>
                    <a:pt x="5378" y="5817"/>
                    <a:pt x="5123" y="5562"/>
                    <a:pt x="4798" y="5562"/>
                  </a:cubicBezTo>
                  <a:lnTo>
                    <a:pt x="4288" y="5562"/>
                  </a:lnTo>
                  <a:cubicBezTo>
                    <a:pt x="3964" y="5562"/>
                    <a:pt x="3709" y="5308"/>
                    <a:pt x="3709" y="4983"/>
                  </a:cubicBezTo>
                  <a:lnTo>
                    <a:pt x="3709" y="4218"/>
                  </a:lnTo>
                  <a:cubicBezTo>
                    <a:pt x="3709" y="3894"/>
                    <a:pt x="3964" y="3639"/>
                    <a:pt x="4288" y="3639"/>
                  </a:cubicBezTo>
                  <a:lnTo>
                    <a:pt x="6027" y="3639"/>
                  </a:lnTo>
                  <a:cubicBezTo>
                    <a:pt x="6351" y="3639"/>
                    <a:pt x="6606" y="3361"/>
                    <a:pt x="6606" y="3060"/>
                  </a:cubicBezTo>
                  <a:lnTo>
                    <a:pt x="6606" y="2133"/>
                  </a:lnTo>
                  <a:cubicBezTo>
                    <a:pt x="6606" y="1947"/>
                    <a:pt x="6536" y="1785"/>
                    <a:pt x="6420" y="1669"/>
                  </a:cubicBezTo>
                  <a:lnTo>
                    <a:pt x="5076" y="394"/>
                  </a:lnTo>
                  <a:lnTo>
                    <a:pt x="3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2014913" y="4275825"/>
              <a:ext cx="135025" cy="257100"/>
            </a:xfrm>
            <a:custGeom>
              <a:avLst/>
              <a:gdLst/>
              <a:ahLst/>
              <a:cxnLst/>
              <a:rect l="l" t="t" r="r" b="b"/>
              <a:pathLst>
                <a:path w="5401" h="10284" extrusionOk="0">
                  <a:moveTo>
                    <a:pt x="2550" y="0"/>
                  </a:moveTo>
                  <a:lnTo>
                    <a:pt x="1739" y="649"/>
                  </a:lnTo>
                  <a:cubicBezTo>
                    <a:pt x="1507" y="788"/>
                    <a:pt x="1368" y="1020"/>
                    <a:pt x="1368" y="1298"/>
                  </a:cubicBezTo>
                  <a:lnTo>
                    <a:pt x="1368" y="3245"/>
                  </a:lnTo>
                  <a:cubicBezTo>
                    <a:pt x="1368" y="3569"/>
                    <a:pt x="1646" y="3824"/>
                    <a:pt x="1947" y="3824"/>
                  </a:cubicBezTo>
                  <a:lnTo>
                    <a:pt x="2735" y="3824"/>
                  </a:lnTo>
                  <a:cubicBezTo>
                    <a:pt x="3361" y="3963"/>
                    <a:pt x="3361" y="4844"/>
                    <a:pt x="2735" y="4960"/>
                  </a:cubicBezTo>
                  <a:lnTo>
                    <a:pt x="580" y="4960"/>
                  </a:lnTo>
                  <a:cubicBezTo>
                    <a:pt x="255" y="4960"/>
                    <a:pt x="0" y="5214"/>
                    <a:pt x="0" y="5539"/>
                  </a:cubicBezTo>
                  <a:lnTo>
                    <a:pt x="0" y="7231"/>
                  </a:lnTo>
                  <a:cubicBezTo>
                    <a:pt x="0" y="7509"/>
                    <a:pt x="186" y="7717"/>
                    <a:pt x="441" y="7787"/>
                  </a:cubicBezTo>
                  <a:lnTo>
                    <a:pt x="1159" y="7995"/>
                  </a:lnTo>
                  <a:cubicBezTo>
                    <a:pt x="1414" y="8065"/>
                    <a:pt x="1600" y="8297"/>
                    <a:pt x="1600" y="8552"/>
                  </a:cubicBezTo>
                  <a:lnTo>
                    <a:pt x="1600" y="9664"/>
                  </a:lnTo>
                  <a:cubicBezTo>
                    <a:pt x="1600" y="10009"/>
                    <a:pt x="1884" y="10284"/>
                    <a:pt x="2220" y="10284"/>
                  </a:cubicBezTo>
                  <a:cubicBezTo>
                    <a:pt x="2267" y="10284"/>
                    <a:pt x="2316" y="10278"/>
                    <a:pt x="2364" y="10267"/>
                  </a:cubicBezTo>
                  <a:cubicBezTo>
                    <a:pt x="2527" y="10243"/>
                    <a:pt x="2689" y="10128"/>
                    <a:pt x="2782" y="9965"/>
                  </a:cubicBezTo>
                  <a:lnTo>
                    <a:pt x="3755" y="8297"/>
                  </a:lnTo>
                  <a:cubicBezTo>
                    <a:pt x="3848" y="8135"/>
                    <a:pt x="3894" y="7926"/>
                    <a:pt x="3917" y="7717"/>
                  </a:cubicBezTo>
                  <a:lnTo>
                    <a:pt x="3917" y="6837"/>
                  </a:lnTo>
                  <a:cubicBezTo>
                    <a:pt x="3894" y="6605"/>
                    <a:pt x="4102" y="6420"/>
                    <a:pt x="4334" y="6420"/>
                  </a:cubicBezTo>
                  <a:lnTo>
                    <a:pt x="4983" y="6420"/>
                  </a:lnTo>
                  <a:cubicBezTo>
                    <a:pt x="4983" y="6420"/>
                    <a:pt x="5400" y="5910"/>
                    <a:pt x="5400" y="5632"/>
                  </a:cubicBezTo>
                  <a:cubicBezTo>
                    <a:pt x="5099" y="1785"/>
                    <a:pt x="2897" y="232"/>
                    <a:pt x="2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2076913" y="4271175"/>
              <a:ext cx="92150" cy="165150"/>
            </a:xfrm>
            <a:custGeom>
              <a:avLst/>
              <a:gdLst/>
              <a:ahLst/>
              <a:cxnLst/>
              <a:rect l="l" t="t" r="r" b="b"/>
              <a:pathLst>
                <a:path w="3686" h="6606" extrusionOk="0">
                  <a:moveTo>
                    <a:pt x="626" y="1"/>
                  </a:moveTo>
                  <a:lnTo>
                    <a:pt x="0" y="371"/>
                  </a:lnTo>
                  <a:cubicBezTo>
                    <a:pt x="162" y="534"/>
                    <a:pt x="325" y="673"/>
                    <a:pt x="487" y="812"/>
                  </a:cubicBezTo>
                  <a:cubicBezTo>
                    <a:pt x="1808" y="2133"/>
                    <a:pt x="2550" y="3940"/>
                    <a:pt x="2550" y="5818"/>
                  </a:cubicBezTo>
                  <a:cubicBezTo>
                    <a:pt x="2550" y="6073"/>
                    <a:pt x="2526" y="6351"/>
                    <a:pt x="2503" y="6606"/>
                  </a:cubicBezTo>
                  <a:lnTo>
                    <a:pt x="3639" y="6606"/>
                  </a:lnTo>
                  <a:cubicBezTo>
                    <a:pt x="3662" y="6351"/>
                    <a:pt x="3685" y="6073"/>
                    <a:pt x="3685" y="5818"/>
                  </a:cubicBezTo>
                  <a:cubicBezTo>
                    <a:pt x="3685" y="3500"/>
                    <a:pt x="2550" y="1322"/>
                    <a:pt x="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1838788" y="4122825"/>
              <a:ext cx="287400" cy="240675"/>
            </a:xfrm>
            <a:custGeom>
              <a:avLst/>
              <a:gdLst/>
              <a:ahLst/>
              <a:cxnLst/>
              <a:rect l="l" t="t" r="r" b="b"/>
              <a:pathLst>
                <a:path w="11496" h="9627" extrusionOk="0">
                  <a:moveTo>
                    <a:pt x="3556" y="1"/>
                  </a:moveTo>
                  <a:cubicBezTo>
                    <a:pt x="3530" y="1"/>
                    <a:pt x="3503" y="1"/>
                    <a:pt x="3477" y="2"/>
                  </a:cubicBezTo>
                  <a:cubicBezTo>
                    <a:pt x="1553" y="25"/>
                    <a:pt x="0" y="1601"/>
                    <a:pt x="23" y="3524"/>
                  </a:cubicBezTo>
                  <a:lnTo>
                    <a:pt x="23" y="3664"/>
                  </a:lnTo>
                  <a:cubicBezTo>
                    <a:pt x="23" y="5124"/>
                    <a:pt x="1020" y="6630"/>
                    <a:pt x="2897" y="8020"/>
                  </a:cubicBezTo>
                  <a:cubicBezTo>
                    <a:pt x="3500" y="8484"/>
                    <a:pt x="4172" y="8901"/>
                    <a:pt x="4844" y="9272"/>
                  </a:cubicBezTo>
                  <a:cubicBezTo>
                    <a:pt x="5145" y="9411"/>
                    <a:pt x="5377" y="9527"/>
                    <a:pt x="5585" y="9620"/>
                  </a:cubicBezTo>
                  <a:lnTo>
                    <a:pt x="5562" y="9620"/>
                  </a:lnTo>
                  <a:cubicBezTo>
                    <a:pt x="5576" y="9624"/>
                    <a:pt x="5594" y="9627"/>
                    <a:pt x="5617" y="9627"/>
                  </a:cubicBezTo>
                  <a:cubicBezTo>
                    <a:pt x="6029" y="9627"/>
                    <a:pt x="7918" y="8856"/>
                    <a:pt x="9015" y="8044"/>
                  </a:cubicBezTo>
                  <a:cubicBezTo>
                    <a:pt x="10313" y="7047"/>
                    <a:pt x="11495" y="5494"/>
                    <a:pt x="11495" y="3664"/>
                  </a:cubicBezTo>
                  <a:lnTo>
                    <a:pt x="11495" y="3478"/>
                  </a:lnTo>
                  <a:cubicBezTo>
                    <a:pt x="11495" y="1879"/>
                    <a:pt x="10383" y="489"/>
                    <a:pt x="8830" y="95"/>
                  </a:cubicBezTo>
                  <a:cubicBezTo>
                    <a:pt x="8621" y="71"/>
                    <a:pt x="8413" y="48"/>
                    <a:pt x="8204" y="48"/>
                  </a:cubicBezTo>
                  <a:cubicBezTo>
                    <a:pt x="7463" y="164"/>
                    <a:pt x="6791" y="512"/>
                    <a:pt x="6258" y="1045"/>
                  </a:cubicBezTo>
                  <a:cubicBezTo>
                    <a:pt x="6223" y="1091"/>
                    <a:pt x="6176" y="1114"/>
                    <a:pt x="6130" y="1114"/>
                  </a:cubicBezTo>
                  <a:cubicBezTo>
                    <a:pt x="6084" y="1114"/>
                    <a:pt x="6037" y="1091"/>
                    <a:pt x="6003" y="1045"/>
                  </a:cubicBezTo>
                  <a:cubicBezTo>
                    <a:pt x="5349" y="391"/>
                    <a:pt x="4477" y="1"/>
                    <a:pt x="3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1977838" y="4122850"/>
              <a:ext cx="166875" cy="244525"/>
            </a:xfrm>
            <a:custGeom>
              <a:avLst/>
              <a:gdLst/>
              <a:ahLst/>
              <a:cxnLst/>
              <a:rect l="l" t="t" r="r" b="b"/>
              <a:pathLst>
                <a:path w="6675" h="9781" extrusionOk="0">
                  <a:moveTo>
                    <a:pt x="3198" y="1"/>
                  </a:moveTo>
                  <a:cubicBezTo>
                    <a:pt x="3013" y="1"/>
                    <a:pt x="2804" y="1"/>
                    <a:pt x="2619" y="47"/>
                  </a:cubicBezTo>
                  <a:cubicBezTo>
                    <a:pt x="4311" y="325"/>
                    <a:pt x="5539" y="1785"/>
                    <a:pt x="5539" y="3477"/>
                  </a:cubicBezTo>
                  <a:lnTo>
                    <a:pt x="5539" y="3663"/>
                  </a:lnTo>
                  <a:cubicBezTo>
                    <a:pt x="5539" y="5493"/>
                    <a:pt x="3986" y="7046"/>
                    <a:pt x="2665" y="8043"/>
                  </a:cubicBezTo>
                  <a:cubicBezTo>
                    <a:pt x="1831" y="8645"/>
                    <a:pt x="950" y="9178"/>
                    <a:pt x="0" y="9619"/>
                  </a:cubicBezTo>
                  <a:cubicBezTo>
                    <a:pt x="163" y="9688"/>
                    <a:pt x="348" y="9734"/>
                    <a:pt x="533" y="9781"/>
                  </a:cubicBezTo>
                  <a:lnTo>
                    <a:pt x="556" y="9781"/>
                  </a:lnTo>
                  <a:cubicBezTo>
                    <a:pt x="1020" y="9781"/>
                    <a:pt x="2642" y="8900"/>
                    <a:pt x="3801" y="8043"/>
                  </a:cubicBezTo>
                  <a:cubicBezTo>
                    <a:pt x="5122" y="7046"/>
                    <a:pt x="6675" y="5493"/>
                    <a:pt x="6675" y="3663"/>
                  </a:cubicBezTo>
                  <a:lnTo>
                    <a:pt x="6675" y="3477"/>
                  </a:lnTo>
                  <a:cubicBezTo>
                    <a:pt x="6675" y="1554"/>
                    <a:pt x="5122" y="1"/>
                    <a:pt x="3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1867163" y="4151250"/>
              <a:ext cx="230625" cy="181375"/>
            </a:xfrm>
            <a:custGeom>
              <a:avLst/>
              <a:gdLst/>
              <a:ahLst/>
              <a:cxnLst/>
              <a:rect l="l" t="t" r="r" b="b"/>
              <a:pathLst>
                <a:path w="9225" h="7255" extrusionOk="0">
                  <a:moveTo>
                    <a:pt x="2388" y="0"/>
                  </a:moveTo>
                  <a:cubicBezTo>
                    <a:pt x="1067" y="0"/>
                    <a:pt x="1" y="1066"/>
                    <a:pt x="24" y="2387"/>
                  </a:cubicBezTo>
                  <a:lnTo>
                    <a:pt x="24" y="2527"/>
                  </a:lnTo>
                  <a:cubicBezTo>
                    <a:pt x="24" y="3848"/>
                    <a:pt x="1252" y="5099"/>
                    <a:pt x="2295" y="5887"/>
                  </a:cubicBezTo>
                  <a:cubicBezTo>
                    <a:pt x="2967" y="6397"/>
                    <a:pt x="3686" y="6837"/>
                    <a:pt x="4427" y="7231"/>
                  </a:cubicBezTo>
                  <a:cubicBezTo>
                    <a:pt x="4519" y="7247"/>
                    <a:pt x="4610" y="7254"/>
                    <a:pt x="4701" y="7254"/>
                  </a:cubicBezTo>
                  <a:cubicBezTo>
                    <a:pt x="5557" y="7254"/>
                    <a:pt x="6403" y="6599"/>
                    <a:pt x="7324" y="5887"/>
                  </a:cubicBezTo>
                  <a:cubicBezTo>
                    <a:pt x="8367" y="5099"/>
                    <a:pt x="9225" y="3848"/>
                    <a:pt x="9225" y="2503"/>
                  </a:cubicBezTo>
                  <a:lnTo>
                    <a:pt x="9225" y="2387"/>
                  </a:lnTo>
                  <a:cubicBezTo>
                    <a:pt x="9225" y="1066"/>
                    <a:pt x="8946" y="603"/>
                    <a:pt x="7672" y="163"/>
                  </a:cubicBezTo>
                  <a:cubicBezTo>
                    <a:pt x="7486" y="163"/>
                    <a:pt x="7208" y="70"/>
                    <a:pt x="7069" y="70"/>
                  </a:cubicBezTo>
                  <a:cubicBezTo>
                    <a:pt x="6536" y="186"/>
                    <a:pt x="6073" y="510"/>
                    <a:pt x="5771" y="927"/>
                  </a:cubicBezTo>
                  <a:cubicBezTo>
                    <a:pt x="5574" y="1182"/>
                    <a:pt x="5291" y="1310"/>
                    <a:pt x="5007" y="1310"/>
                  </a:cubicBezTo>
                  <a:cubicBezTo>
                    <a:pt x="4723" y="1310"/>
                    <a:pt x="4439" y="1182"/>
                    <a:pt x="4242" y="927"/>
                  </a:cubicBezTo>
                  <a:cubicBezTo>
                    <a:pt x="3825" y="348"/>
                    <a:pt x="3129" y="0"/>
                    <a:pt x="23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1978413" y="4151250"/>
              <a:ext cx="138500" cy="186300"/>
            </a:xfrm>
            <a:custGeom>
              <a:avLst/>
              <a:gdLst/>
              <a:ahLst/>
              <a:cxnLst/>
              <a:rect l="l" t="t" r="r" b="b"/>
              <a:pathLst>
                <a:path w="5540" h="7452" extrusionOk="0">
                  <a:moveTo>
                    <a:pt x="3175" y="0"/>
                  </a:moveTo>
                  <a:cubicBezTo>
                    <a:pt x="2990" y="0"/>
                    <a:pt x="2805" y="24"/>
                    <a:pt x="2619" y="70"/>
                  </a:cubicBezTo>
                  <a:cubicBezTo>
                    <a:pt x="3662" y="348"/>
                    <a:pt x="4404" y="1298"/>
                    <a:pt x="4404" y="2387"/>
                  </a:cubicBezTo>
                  <a:lnTo>
                    <a:pt x="4404" y="2503"/>
                  </a:lnTo>
                  <a:cubicBezTo>
                    <a:pt x="4404" y="3848"/>
                    <a:pt x="3175" y="5076"/>
                    <a:pt x="2133" y="5887"/>
                  </a:cubicBezTo>
                  <a:cubicBezTo>
                    <a:pt x="1460" y="6397"/>
                    <a:pt x="742" y="6837"/>
                    <a:pt x="0" y="7231"/>
                  </a:cubicBezTo>
                  <a:cubicBezTo>
                    <a:pt x="163" y="7301"/>
                    <a:pt x="302" y="7370"/>
                    <a:pt x="418" y="7416"/>
                  </a:cubicBezTo>
                  <a:cubicBezTo>
                    <a:pt x="464" y="7440"/>
                    <a:pt x="510" y="7451"/>
                    <a:pt x="557" y="7451"/>
                  </a:cubicBezTo>
                  <a:cubicBezTo>
                    <a:pt x="603" y="7451"/>
                    <a:pt x="649" y="7440"/>
                    <a:pt x="696" y="7416"/>
                  </a:cubicBezTo>
                  <a:cubicBezTo>
                    <a:pt x="1600" y="6999"/>
                    <a:pt x="2457" y="6489"/>
                    <a:pt x="3245" y="5887"/>
                  </a:cubicBezTo>
                  <a:cubicBezTo>
                    <a:pt x="4288" y="5076"/>
                    <a:pt x="5539" y="3848"/>
                    <a:pt x="5539" y="2527"/>
                  </a:cubicBezTo>
                  <a:lnTo>
                    <a:pt x="5539" y="2387"/>
                  </a:lnTo>
                  <a:cubicBezTo>
                    <a:pt x="5539" y="1066"/>
                    <a:pt x="4473" y="0"/>
                    <a:pt x="3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57"/>
          <p:cNvGrpSpPr/>
          <p:nvPr/>
        </p:nvGrpSpPr>
        <p:grpSpPr>
          <a:xfrm>
            <a:off x="2484788" y="4122850"/>
            <a:ext cx="482075" cy="470500"/>
            <a:chOff x="2484788" y="4122850"/>
            <a:chExt cx="482075" cy="470500"/>
          </a:xfrm>
        </p:grpSpPr>
        <p:sp>
          <p:nvSpPr>
            <p:cNvPr id="3339" name="Google Shape;3339;p57"/>
            <p:cNvSpPr/>
            <p:nvPr/>
          </p:nvSpPr>
          <p:spPr>
            <a:xfrm>
              <a:off x="2499863" y="4123450"/>
              <a:ext cx="447875" cy="410200"/>
            </a:xfrm>
            <a:custGeom>
              <a:avLst/>
              <a:gdLst/>
              <a:ahLst/>
              <a:cxnLst/>
              <a:rect l="l" t="t" r="r" b="b"/>
              <a:pathLst>
                <a:path w="17915" h="16408" extrusionOk="0">
                  <a:moveTo>
                    <a:pt x="8691" y="0"/>
                  </a:moveTo>
                  <a:cubicBezTo>
                    <a:pt x="4797" y="232"/>
                    <a:pt x="1437" y="2827"/>
                    <a:pt x="255" y="6535"/>
                  </a:cubicBezTo>
                  <a:cubicBezTo>
                    <a:pt x="0" y="7439"/>
                    <a:pt x="8390" y="16408"/>
                    <a:pt x="8390" y="16408"/>
                  </a:cubicBezTo>
                  <a:cubicBezTo>
                    <a:pt x="13604" y="16408"/>
                    <a:pt x="17915" y="14600"/>
                    <a:pt x="17915" y="9409"/>
                  </a:cubicBezTo>
                  <a:cubicBezTo>
                    <a:pt x="17915" y="4195"/>
                    <a:pt x="13813" y="394"/>
                    <a:pt x="9711" y="70"/>
                  </a:cubicBezTo>
                  <a:cubicBezTo>
                    <a:pt x="9711" y="70"/>
                    <a:pt x="8876" y="0"/>
                    <a:pt x="86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2717113" y="4122850"/>
              <a:ext cx="249750" cy="273500"/>
            </a:xfrm>
            <a:custGeom>
              <a:avLst/>
              <a:gdLst/>
              <a:ahLst/>
              <a:cxnLst/>
              <a:rect l="l" t="t" r="r" b="b"/>
              <a:pathLst>
                <a:path w="9990" h="10940" extrusionOk="0">
                  <a:moveTo>
                    <a:pt x="580" y="1"/>
                  </a:moveTo>
                  <a:cubicBezTo>
                    <a:pt x="372" y="1"/>
                    <a:pt x="186" y="24"/>
                    <a:pt x="1" y="24"/>
                  </a:cubicBezTo>
                  <a:cubicBezTo>
                    <a:pt x="2875" y="209"/>
                    <a:pt x="5517" y="1693"/>
                    <a:pt x="7162" y="4057"/>
                  </a:cubicBezTo>
                  <a:cubicBezTo>
                    <a:pt x="8158" y="4474"/>
                    <a:pt x="8437" y="5401"/>
                    <a:pt x="8437" y="6652"/>
                  </a:cubicBezTo>
                  <a:cubicBezTo>
                    <a:pt x="8692" y="7556"/>
                    <a:pt x="8831" y="8483"/>
                    <a:pt x="8831" y="9410"/>
                  </a:cubicBezTo>
                  <a:cubicBezTo>
                    <a:pt x="8831" y="9619"/>
                    <a:pt x="8831" y="9827"/>
                    <a:pt x="8807" y="10036"/>
                  </a:cubicBezTo>
                  <a:cubicBezTo>
                    <a:pt x="8993" y="10383"/>
                    <a:pt x="8923" y="10661"/>
                    <a:pt x="9132" y="10870"/>
                  </a:cubicBezTo>
                  <a:cubicBezTo>
                    <a:pt x="9173" y="10904"/>
                    <a:pt x="9243" y="10914"/>
                    <a:pt x="9323" y="10914"/>
                  </a:cubicBezTo>
                  <a:cubicBezTo>
                    <a:pt x="9434" y="10914"/>
                    <a:pt x="9566" y="10895"/>
                    <a:pt x="9674" y="10895"/>
                  </a:cubicBezTo>
                  <a:cubicBezTo>
                    <a:pt x="9751" y="10895"/>
                    <a:pt x="9816" y="10905"/>
                    <a:pt x="9850" y="10940"/>
                  </a:cubicBezTo>
                  <a:cubicBezTo>
                    <a:pt x="9920" y="10430"/>
                    <a:pt x="9966" y="9920"/>
                    <a:pt x="9966" y="9410"/>
                  </a:cubicBezTo>
                  <a:lnTo>
                    <a:pt x="9989" y="9410"/>
                  </a:lnTo>
                  <a:cubicBezTo>
                    <a:pt x="9989" y="8483"/>
                    <a:pt x="9850" y="7556"/>
                    <a:pt x="9572" y="6675"/>
                  </a:cubicBezTo>
                  <a:cubicBezTo>
                    <a:pt x="8552" y="5609"/>
                    <a:pt x="8576" y="4752"/>
                    <a:pt x="8321" y="4057"/>
                  </a:cubicBezTo>
                  <a:cubicBezTo>
                    <a:pt x="6559" y="1530"/>
                    <a:pt x="3662" y="1"/>
                    <a:pt x="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2801713" y="4224250"/>
              <a:ext cx="130950" cy="65500"/>
            </a:xfrm>
            <a:custGeom>
              <a:avLst/>
              <a:gdLst/>
              <a:ahLst/>
              <a:cxnLst/>
              <a:rect l="l" t="t" r="r" b="b"/>
              <a:pathLst>
                <a:path w="5238" h="2620" extrusionOk="0">
                  <a:moveTo>
                    <a:pt x="3384" y="1"/>
                  </a:moveTo>
                  <a:cubicBezTo>
                    <a:pt x="2920" y="1"/>
                    <a:pt x="2526" y="302"/>
                    <a:pt x="2387" y="742"/>
                  </a:cubicBezTo>
                  <a:cubicBezTo>
                    <a:pt x="2248" y="1182"/>
                    <a:pt x="1854" y="1461"/>
                    <a:pt x="1391" y="1484"/>
                  </a:cubicBezTo>
                  <a:lnTo>
                    <a:pt x="951" y="1484"/>
                  </a:lnTo>
                  <a:cubicBezTo>
                    <a:pt x="937" y="1483"/>
                    <a:pt x="924" y="1483"/>
                    <a:pt x="910" y="1483"/>
                  </a:cubicBezTo>
                  <a:cubicBezTo>
                    <a:pt x="397" y="1483"/>
                    <a:pt x="0" y="1914"/>
                    <a:pt x="0" y="2411"/>
                  </a:cubicBezTo>
                  <a:cubicBezTo>
                    <a:pt x="0" y="2527"/>
                    <a:pt x="70" y="2619"/>
                    <a:pt x="186" y="2619"/>
                  </a:cubicBezTo>
                  <a:lnTo>
                    <a:pt x="5053" y="2619"/>
                  </a:lnTo>
                  <a:lnTo>
                    <a:pt x="5053" y="2596"/>
                  </a:lnTo>
                  <a:cubicBezTo>
                    <a:pt x="5238" y="1368"/>
                    <a:pt x="4427" y="186"/>
                    <a:pt x="3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2895563" y="4224250"/>
              <a:ext cx="60275" cy="65500"/>
            </a:xfrm>
            <a:custGeom>
              <a:avLst/>
              <a:gdLst/>
              <a:ahLst/>
              <a:cxnLst/>
              <a:rect l="l" t="t" r="r" b="b"/>
              <a:pathLst>
                <a:path w="2411" h="2620" extrusionOk="0">
                  <a:moveTo>
                    <a:pt x="1" y="1"/>
                  </a:moveTo>
                  <a:cubicBezTo>
                    <a:pt x="557" y="788"/>
                    <a:pt x="997" y="1669"/>
                    <a:pt x="1275" y="2619"/>
                  </a:cubicBezTo>
                  <a:lnTo>
                    <a:pt x="2411" y="2619"/>
                  </a:lnTo>
                  <a:cubicBezTo>
                    <a:pt x="2133" y="1669"/>
                    <a:pt x="1693" y="788"/>
                    <a:pt x="1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2484788" y="4315800"/>
              <a:ext cx="267125" cy="219600"/>
            </a:xfrm>
            <a:custGeom>
              <a:avLst/>
              <a:gdLst/>
              <a:ahLst/>
              <a:cxnLst/>
              <a:rect l="l" t="t" r="r" b="b"/>
              <a:pathLst>
                <a:path w="10685" h="8784" extrusionOk="0">
                  <a:moveTo>
                    <a:pt x="603" y="0"/>
                  </a:moveTo>
                  <a:cubicBezTo>
                    <a:pt x="1" y="3245"/>
                    <a:pt x="1159" y="6582"/>
                    <a:pt x="3662" y="8784"/>
                  </a:cubicBezTo>
                  <a:cubicBezTo>
                    <a:pt x="3778" y="8135"/>
                    <a:pt x="8158" y="8019"/>
                    <a:pt x="8622" y="7578"/>
                  </a:cubicBezTo>
                  <a:cubicBezTo>
                    <a:pt x="9201" y="6999"/>
                    <a:pt x="10174" y="3847"/>
                    <a:pt x="10684" y="3708"/>
                  </a:cubicBezTo>
                  <a:lnTo>
                    <a:pt x="10012" y="2387"/>
                  </a:lnTo>
                  <a:cubicBezTo>
                    <a:pt x="9920" y="2202"/>
                    <a:pt x="9711" y="2086"/>
                    <a:pt x="9502" y="2086"/>
                  </a:cubicBezTo>
                  <a:lnTo>
                    <a:pt x="7069" y="2086"/>
                  </a:lnTo>
                  <a:cubicBezTo>
                    <a:pt x="6443" y="2086"/>
                    <a:pt x="5864" y="1715"/>
                    <a:pt x="5563" y="1159"/>
                  </a:cubicBezTo>
                  <a:lnTo>
                    <a:pt x="5099" y="301"/>
                  </a:lnTo>
                  <a:cubicBezTo>
                    <a:pt x="5006" y="116"/>
                    <a:pt x="4821" y="0"/>
                    <a:pt x="4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2699738" y="4237150"/>
              <a:ext cx="14500" cy="108800"/>
            </a:xfrm>
            <a:custGeom>
              <a:avLst/>
              <a:gdLst/>
              <a:ahLst/>
              <a:cxnLst/>
              <a:rect l="l" t="t" r="r" b="b"/>
              <a:pathLst>
                <a:path w="580" h="4352" extrusionOk="0">
                  <a:moveTo>
                    <a:pt x="290" y="0"/>
                  </a:moveTo>
                  <a:cubicBezTo>
                    <a:pt x="145" y="0"/>
                    <a:pt x="1" y="99"/>
                    <a:pt x="1" y="296"/>
                  </a:cubicBezTo>
                  <a:lnTo>
                    <a:pt x="1" y="4050"/>
                  </a:lnTo>
                  <a:cubicBezTo>
                    <a:pt x="1" y="4212"/>
                    <a:pt x="140" y="4351"/>
                    <a:pt x="302" y="4351"/>
                  </a:cubicBezTo>
                  <a:cubicBezTo>
                    <a:pt x="464" y="4351"/>
                    <a:pt x="580" y="4212"/>
                    <a:pt x="580" y="4050"/>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2499863" y="4287400"/>
              <a:ext cx="235250" cy="88100"/>
            </a:xfrm>
            <a:custGeom>
              <a:avLst/>
              <a:gdLst/>
              <a:ahLst/>
              <a:cxnLst/>
              <a:rect l="l" t="t" r="r" b="b"/>
              <a:pathLst>
                <a:path w="9410" h="3524" extrusionOk="0">
                  <a:moveTo>
                    <a:pt x="278" y="1"/>
                  </a:moveTo>
                  <a:cubicBezTo>
                    <a:pt x="162" y="371"/>
                    <a:pt x="70" y="765"/>
                    <a:pt x="0" y="1136"/>
                  </a:cubicBezTo>
                  <a:lnTo>
                    <a:pt x="3986" y="1136"/>
                  </a:lnTo>
                  <a:cubicBezTo>
                    <a:pt x="4195" y="1136"/>
                    <a:pt x="4380" y="1252"/>
                    <a:pt x="4496" y="1437"/>
                  </a:cubicBezTo>
                  <a:lnTo>
                    <a:pt x="4960" y="2318"/>
                  </a:lnTo>
                  <a:cubicBezTo>
                    <a:pt x="5238" y="2874"/>
                    <a:pt x="5817" y="3222"/>
                    <a:pt x="6466" y="3222"/>
                  </a:cubicBezTo>
                  <a:lnTo>
                    <a:pt x="8899" y="3222"/>
                  </a:lnTo>
                  <a:cubicBezTo>
                    <a:pt x="9108" y="3222"/>
                    <a:pt x="9293" y="3338"/>
                    <a:pt x="9409" y="3523"/>
                  </a:cubicBezTo>
                  <a:lnTo>
                    <a:pt x="9409" y="3013"/>
                  </a:lnTo>
                  <a:cubicBezTo>
                    <a:pt x="9108" y="2434"/>
                    <a:pt x="8529" y="2086"/>
                    <a:pt x="7880" y="2086"/>
                  </a:cubicBezTo>
                  <a:lnTo>
                    <a:pt x="6489" y="2086"/>
                  </a:lnTo>
                  <a:cubicBezTo>
                    <a:pt x="6281" y="2086"/>
                    <a:pt x="6072" y="1970"/>
                    <a:pt x="5979" y="1785"/>
                  </a:cubicBezTo>
                  <a:lnTo>
                    <a:pt x="5516" y="928"/>
                  </a:lnTo>
                  <a:cubicBezTo>
                    <a:pt x="5215" y="348"/>
                    <a:pt x="4635" y="1"/>
                    <a:pt x="4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2688738" y="4339550"/>
              <a:ext cx="94450" cy="78225"/>
            </a:xfrm>
            <a:custGeom>
              <a:avLst/>
              <a:gdLst/>
              <a:ahLst/>
              <a:cxnLst/>
              <a:rect l="l" t="t" r="r" b="b"/>
              <a:pathLst>
                <a:path w="3778" h="3129" extrusionOk="0">
                  <a:moveTo>
                    <a:pt x="0" y="0"/>
                  </a:moveTo>
                  <a:cubicBezTo>
                    <a:pt x="649" y="0"/>
                    <a:pt x="1229" y="348"/>
                    <a:pt x="1530" y="927"/>
                  </a:cubicBezTo>
                  <a:lnTo>
                    <a:pt x="1715" y="1298"/>
                  </a:lnTo>
                  <a:cubicBezTo>
                    <a:pt x="1785" y="1345"/>
                    <a:pt x="1808" y="1391"/>
                    <a:pt x="1831" y="1437"/>
                  </a:cubicBezTo>
                  <a:lnTo>
                    <a:pt x="2526" y="2758"/>
                  </a:lnTo>
                  <a:cubicBezTo>
                    <a:pt x="2828" y="2944"/>
                    <a:pt x="3152" y="3083"/>
                    <a:pt x="3500" y="3129"/>
                  </a:cubicBezTo>
                  <a:cubicBezTo>
                    <a:pt x="3635" y="3129"/>
                    <a:pt x="3639" y="2688"/>
                    <a:pt x="3768" y="2688"/>
                  </a:cubicBezTo>
                  <a:cubicBezTo>
                    <a:pt x="3771" y="2688"/>
                    <a:pt x="3774" y="2688"/>
                    <a:pt x="3778" y="2689"/>
                  </a:cubicBezTo>
                  <a:lnTo>
                    <a:pt x="2874" y="927"/>
                  </a:lnTo>
                  <a:cubicBezTo>
                    <a:pt x="2573" y="348"/>
                    <a:pt x="1970" y="0"/>
                    <a:pt x="1344" y="0"/>
                  </a:cubicBezTo>
                  <a:close/>
                </a:path>
              </a:pathLst>
            </a:custGeom>
            <a:solidFill>
              <a:srgbClr val="B3E5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2576338" y="4363025"/>
              <a:ext cx="374875" cy="229725"/>
            </a:xfrm>
            <a:custGeom>
              <a:avLst/>
              <a:gdLst/>
              <a:ahLst/>
              <a:cxnLst/>
              <a:rect l="l" t="t" r="r" b="b"/>
              <a:pathLst>
                <a:path w="14995" h="9189" extrusionOk="0">
                  <a:moveTo>
                    <a:pt x="12896" y="0"/>
                  </a:moveTo>
                  <a:cubicBezTo>
                    <a:pt x="11731" y="0"/>
                    <a:pt x="10609" y="634"/>
                    <a:pt x="10035" y="1750"/>
                  </a:cubicBezTo>
                  <a:cubicBezTo>
                    <a:pt x="9919" y="1949"/>
                    <a:pt x="9719" y="2053"/>
                    <a:pt x="9512" y="2053"/>
                  </a:cubicBezTo>
                  <a:cubicBezTo>
                    <a:pt x="9431" y="2053"/>
                    <a:pt x="9349" y="2037"/>
                    <a:pt x="9270" y="2005"/>
                  </a:cubicBezTo>
                  <a:cubicBezTo>
                    <a:pt x="8814" y="1779"/>
                    <a:pt x="8333" y="1674"/>
                    <a:pt x="7861" y="1674"/>
                  </a:cubicBezTo>
                  <a:cubicBezTo>
                    <a:pt x="6488" y="1674"/>
                    <a:pt x="5188" y="2566"/>
                    <a:pt x="4774" y="3998"/>
                  </a:cubicBezTo>
                  <a:cubicBezTo>
                    <a:pt x="4677" y="4232"/>
                    <a:pt x="4447" y="4384"/>
                    <a:pt x="4196" y="4384"/>
                  </a:cubicBezTo>
                  <a:cubicBezTo>
                    <a:pt x="4150" y="4384"/>
                    <a:pt x="4103" y="4379"/>
                    <a:pt x="4056" y="4368"/>
                  </a:cubicBezTo>
                  <a:cubicBezTo>
                    <a:pt x="3763" y="4286"/>
                    <a:pt x="3468" y="4246"/>
                    <a:pt x="3178" y="4246"/>
                  </a:cubicBezTo>
                  <a:cubicBezTo>
                    <a:pt x="1679" y="4246"/>
                    <a:pt x="311" y="5299"/>
                    <a:pt x="0" y="6871"/>
                  </a:cubicBezTo>
                  <a:cubicBezTo>
                    <a:pt x="1576" y="8239"/>
                    <a:pt x="3546" y="9050"/>
                    <a:pt x="5632" y="9189"/>
                  </a:cubicBezTo>
                  <a:lnTo>
                    <a:pt x="6234" y="9189"/>
                  </a:lnTo>
                  <a:cubicBezTo>
                    <a:pt x="8621" y="9003"/>
                    <a:pt x="10336" y="8192"/>
                    <a:pt x="12028" y="6501"/>
                  </a:cubicBezTo>
                  <a:lnTo>
                    <a:pt x="12075" y="6454"/>
                  </a:lnTo>
                  <a:lnTo>
                    <a:pt x="12121" y="6431"/>
                  </a:lnTo>
                  <a:cubicBezTo>
                    <a:pt x="13465" y="5064"/>
                    <a:pt x="14995" y="1286"/>
                    <a:pt x="14462" y="406"/>
                  </a:cubicBezTo>
                  <a:cubicBezTo>
                    <a:pt x="13962" y="131"/>
                    <a:pt x="13425" y="0"/>
                    <a:pt x="128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2717113" y="4374300"/>
              <a:ext cx="246275" cy="219050"/>
            </a:xfrm>
            <a:custGeom>
              <a:avLst/>
              <a:gdLst/>
              <a:ahLst/>
              <a:cxnLst/>
              <a:rect l="l" t="t" r="r" b="b"/>
              <a:pathLst>
                <a:path w="9851" h="8762" extrusionOk="0">
                  <a:moveTo>
                    <a:pt x="8807" y="1"/>
                  </a:moveTo>
                  <a:cubicBezTo>
                    <a:pt x="8483" y="4729"/>
                    <a:pt x="4705" y="8483"/>
                    <a:pt x="1" y="8761"/>
                  </a:cubicBezTo>
                  <a:lnTo>
                    <a:pt x="557" y="8761"/>
                  </a:lnTo>
                  <a:cubicBezTo>
                    <a:pt x="3014" y="8761"/>
                    <a:pt x="5401" y="7788"/>
                    <a:pt x="7162" y="6050"/>
                  </a:cubicBezTo>
                  <a:lnTo>
                    <a:pt x="7208" y="6003"/>
                  </a:lnTo>
                  <a:cubicBezTo>
                    <a:pt x="8599" y="4613"/>
                    <a:pt x="9526" y="2828"/>
                    <a:pt x="9850" y="882"/>
                  </a:cubicBezTo>
                  <a:cubicBezTo>
                    <a:pt x="9572" y="534"/>
                    <a:pt x="9225" y="233"/>
                    <a:pt x="88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2596038" y="4251050"/>
              <a:ext cx="14500" cy="42750"/>
            </a:xfrm>
            <a:custGeom>
              <a:avLst/>
              <a:gdLst/>
              <a:ahLst/>
              <a:cxnLst/>
              <a:rect l="l" t="t" r="r" b="b"/>
              <a:pathLst>
                <a:path w="580" h="1710" extrusionOk="0">
                  <a:moveTo>
                    <a:pt x="290" y="0"/>
                  </a:moveTo>
                  <a:cubicBezTo>
                    <a:pt x="145" y="0"/>
                    <a:pt x="0" y="99"/>
                    <a:pt x="0" y="296"/>
                  </a:cubicBezTo>
                  <a:lnTo>
                    <a:pt x="0" y="1408"/>
                  </a:lnTo>
                  <a:cubicBezTo>
                    <a:pt x="0" y="1570"/>
                    <a:pt x="116" y="1710"/>
                    <a:pt x="278" y="1710"/>
                  </a:cubicBezTo>
                  <a:cubicBezTo>
                    <a:pt x="441" y="1710"/>
                    <a:pt x="580" y="1570"/>
                    <a:pt x="580" y="1408"/>
                  </a:cubicBezTo>
                  <a:lnTo>
                    <a:pt x="580" y="296"/>
                  </a:lnTo>
                  <a:cubicBezTo>
                    <a:pt x="580" y="99"/>
                    <a:pt x="435" y="0"/>
                    <a:pt x="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2602988" y="4220575"/>
              <a:ext cx="44625" cy="37875"/>
            </a:xfrm>
            <a:custGeom>
              <a:avLst/>
              <a:gdLst/>
              <a:ahLst/>
              <a:cxnLst/>
              <a:rect l="l" t="t" r="r" b="b"/>
              <a:pathLst>
                <a:path w="1785" h="1515" extrusionOk="0">
                  <a:moveTo>
                    <a:pt x="766" y="0"/>
                  </a:moveTo>
                  <a:cubicBezTo>
                    <a:pt x="374" y="0"/>
                    <a:pt x="0" y="301"/>
                    <a:pt x="0" y="773"/>
                  </a:cubicBezTo>
                  <a:lnTo>
                    <a:pt x="0" y="1515"/>
                  </a:lnTo>
                  <a:lnTo>
                    <a:pt x="765" y="1515"/>
                  </a:lnTo>
                  <a:cubicBezTo>
                    <a:pt x="1437" y="1515"/>
                    <a:pt x="1785" y="704"/>
                    <a:pt x="1298" y="217"/>
                  </a:cubicBezTo>
                  <a:cubicBezTo>
                    <a:pt x="1142" y="68"/>
                    <a:pt x="952"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2558938" y="4220575"/>
              <a:ext cx="44075" cy="37875"/>
            </a:xfrm>
            <a:custGeom>
              <a:avLst/>
              <a:gdLst/>
              <a:ahLst/>
              <a:cxnLst/>
              <a:rect l="l" t="t" r="r" b="b"/>
              <a:pathLst>
                <a:path w="1763" h="1515" extrusionOk="0">
                  <a:moveTo>
                    <a:pt x="997" y="0"/>
                  </a:moveTo>
                  <a:cubicBezTo>
                    <a:pt x="811" y="0"/>
                    <a:pt x="621" y="68"/>
                    <a:pt x="464" y="217"/>
                  </a:cubicBezTo>
                  <a:cubicBezTo>
                    <a:pt x="1" y="704"/>
                    <a:pt x="325" y="1515"/>
                    <a:pt x="998" y="1515"/>
                  </a:cubicBezTo>
                  <a:lnTo>
                    <a:pt x="1762" y="1515"/>
                  </a:lnTo>
                  <a:lnTo>
                    <a:pt x="1762" y="773"/>
                  </a:lnTo>
                  <a:cubicBezTo>
                    <a:pt x="1762" y="301"/>
                    <a:pt x="1389"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2707263" y="4206400"/>
              <a:ext cx="44075" cy="38150"/>
            </a:xfrm>
            <a:custGeom>
              <a:avLst/>
              <a:gdLst/>
              <a:ahLst/>
              <a:cxnLst/>
              <a:rect l="l" t="t" r="r" b="b"/>
              <a:pathLst>
                <a:path w="1763" h="1526" extrusionOk="0">
                  <a:moveTo>
                    <a:pt x="763" y="0"/>
                  </a:moveTo>
                  <a:cubicBezTo>
                    <a:pt x="372" y="0"/>
                    <a:pt x="1" y="306"/>
                    <a:pt x="1" y="761"/>
                  </a:cubicBezTo>
                  <a:lnTo>
                    <a:pt x="1" y="1526"/>
                  </a:lnTo>
                  <a:lnTo>
                    <a:pt x="766" y="1526"/>
                  </a:lnTo>
                  <a:cubicBezTo>
                    <a:pt x="1438" y="1526"/>
                    <a:pt x="1762" y="715"/>
                    <a:pt x="1299" y="228"/>
                  </a:cubicBezTo>
                  <a:cubicBezTo>
                    <a:pt x="1141" y="70"/>
                    <a:pt x="950" y="0"/>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2662663" y="4206400"/>
              <a:ext cx="44625" cy="38150"/>
            </a:xfrm>
            <a:custGeom>
              <a:avLst/>
              <a:gdLst/>
              <a:ahLst/>
              <a:cxnLst/>
              <a:rect l="l" t="t" r="r" b="b"/>
              <a:pathLst>
                <a:path w="1785" h="1526" extrusionOk="0">
                  <a:moveTo>
                    <a:pt x="1023" y="0"/>
                  </a:moveTo>
                  <a:cubicBezTo>
                    <a:pt x="836" y="0"/>
                    <a:pt x="645" y="70"/>
                    <a:pt x="487" y="228"/>
                  </a:cubicBezTo>
                  <a:cubicBezTo>
                    <a:pt x="0" y="715"/>
                    <a:pt x="348" y="1526"/>
                    <a:pt x="1020" y="1526"/>
                  </a:cubicBezTo>
                  <a:lnTo>
                    <a:pt x="1785" y="1526"/>
                  </a:lnTo>
                  <a:lnTo>
                    <a:pt x="1785" y="761"/>
                  </a:lnTo>
                  <a:cubicBezTo>
                    <a:pt x="1785" y="306"/>
                    <a:pt x="1414"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2707263" y="4272725"/>
              <a:ext cx="44075" cy="37875"/>
            </a:xfrm>
            <a:custGeom>
              <a:avLst/>
              <a:gdLst/>
              <a:ahLst/>
              <a:cxnLst/>
              <a:rect l="l" t="t" r="r" b="b"/>
              <a:pathLst>
                <a:path w="1763" h="1515" extrusionOk="0">
                  <a:moveTo>
                    <a:pt x="766" y="0"/>
                  </a:moveTo>
                  <a:cubicBezTo>
                    <a:pt x="374" y="0"/>
                    <a:pt x="1" y="301"/>
                    <a:pt x="1" y="773"/>
                  </a:cubicBezTo>
                  <a:lnTo>
                    <a:pt x="1" y="1515"/>
                  </a:lnTo>
                  <a:lnTo>
                    <a:pt x="766" y="1515"/>
                  </a:lnTo>
                  <a:cubicBezTo>
                    <a:pt x="1438" y="1515"/>
                    <a:pt x="1762" y="703"/>
                    <a:pt x="1299" y="217"/>
                  </a:cubicBezTo>
                  <a:cubicBezTo>
                    <a:pt x="1142" y="68"/>
                    <a:pt x="952"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2662663" y="4272725"/>
              <a:ext cx="44625" cy="37875"/>
            </a:xfrm>
            <a:custGeom>
              <a:avLst/>
              <a:gdLst/>
              <a:ahLst/>
              <a:cxnLst/>
              <a:rect l="l" t="t" r="r" b="b"/>
              <a:pathLst>
                <a:path w="1785" h="1515" extrusionOk="0">
                  <a:moveTo>
                    <a:pt x="1019" y="0"/>
                  </a:moveTo>
                  <a:cubicBezTo>
                    <a:pt x="833" y="0"/>
                    <a:pt x="643" y="68"/>
                    <a:pt x="487" y="217"/>
                  </a:cubicBezTo>
                  <a:cubicBezTo>
                    <a:pt x="0" y="703"/>
                    <a:pt x="348" y="1515"/>
                    <a:pt x="1020" y="1515"/>
                  </a:cubicBezTo>
                  <a:lnTo>
                    <a:pt x="1785" y="1515"/>
                  </a:lnTo>
                  <a:lnTo>
                    <a:pt x="1785" y="773"/>
                  </a:lnTo>
                  <a:cubicBezTo>
                    <a:pt x="1785" y="301"/>
                    <a:pt x="1411"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2623263" y="4400225"/>
              <a:ext cx="39425" cy="38575"/>
            </a:xfrm>
            <a:custGeom>
              <a:avLst/>
              <a:gdLst/>
              <a:ahLst/>
              <a:cxnLst/>
              <a:rect l="l" t="t" r="r" b="b"/>
              <a:pathLst>
                <a:path w="1577" h="1543" extrusionOk="0">
                  <a:moveTo>
                    <a:pt x="788" y="1"/>
                  </a:moveTo>
                  <a:cubicBezTo>
                    <a:pt x="736" y="1"/>
                    <a:pt x="684" y="18"/>
                    <a:pt x="649" y="53"/>
                  </a:cubicBezTo>
                  <a:lnTo>
                    <a:pt x="70" y="632"/>
                  </a:lnTo>
                  <a:cubicBezTo>
                    <a:pt x="0" y="725"/>
                    <a:pt x="0" y="841"/>
                    <a:pt x="70" y="911"/>
                  </a:cubicBezTo>
                  <a:lnTo>
                    <a:pt x="649" y="1490"/>
                  </a:lnTo>
                  <a:cubicBezTo>
                    <a:pt x="684" y="1525"/>
                    <a:pt x="736" y="1542"/>
                    <a:pt x="788" y="1542"/>
                  </a:cubicBezTo>
                  <a:cubicBezTo>
                    <a:pt x="841" y="1542"/>
                    <a:pt x="893" y="1525"/>
                    <a:pt x="927" y="1490"/>
                  </a:cubicBezTo>
                  <a:lnTo>
                    <a:pt x="1507" y="911"/>
                  </a:lnTo>
                  <a:cubicBezTo>
                    <a:pt x="1576" y="841"/>
                    <a:pt x="1576" y="725"/>
                    <a:pt x="1507" y="632"/>
                  </a:cubicBezTo>
                  <a:lnTo>
                    <a:pt x="927" y="53"/>
                  </a:lnTo>
                  <a:cubicBezTo>
                    <a:pt x="893" y="18"/>
                    <a:pt x="841" y="1"/>
                    <a:pt x="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2551988" y="4422250"/>
              <a:ext cx="39425" cy="38550"/>
            </a:xfrm>
            <a:custGeom>
              <a:avLst/>
              <a:gdLst/>
              <a:ahLst/>
              <a:cxnLst/>
              <a:rect l="l" t="t" r="r" b="b"/>
              <a:pathLst>
                <a:path w="1577" h="1542" extrusionOk="0">
                  <a:moveTo>
                    <a:pt x="798" y="1"/>
                  </a:moveTo>
                  <a:cubicBezTo>
                    <a:pt x="748" y="1"/>
                    <a:pt x="696" y="18"/>
                    <a:pt x="650" y="53"/>
                  </a:cubicBezTo>
                  <a:lnTo>
                    <a:pt x="70" y="632"/>
                  </a:lnTo>
                  <a:cubicBezTo>
                    <a:pt x="1" y="702"/>
                    <a:pt x="1" y="818"/>
                    <a:pt x="70" y="910"/>
                  </a:cubicBezTo>
                  <a:lnTo>
                    <a:pt x="650" y="1490"/>
                  </a:lnTo>
                  <a:cubicBezTo>
                    <a:pt x="696" y="1524"/>
                    <a:pt x="748" y="1542"/>
                    <a:pt x="798" y="1542"/>
                  </a:cubicBezTo>
                  <a:cubicBezTo>
                    <a:pt x="847" y="1542"/>
                    <a:pt x="893" y="1524"/>
                    <a:pt x="928" y="1490"/>
                  </a:cubicBezTo>
                  <a:lnTo>
                    <a:pt x="1507" y="910"/>
                  </a:lnTo>
                  <a:cubicBezTo>
                    <a:pt x="1577" y="818"/>
                    <a:pt x="1577" y="702"/>
                    <a:pt x="1507" y="632"/>
                  </a:cubicBezTo>
                  <a:lnTo>
                    <a:pt x="928" y="53"/>
                  </a:lnTo>
                  <a:cubicBezTo>
                    <a:pt x="893" y="18"/>
                    <a:pt x="847" y="1"/>
                    <a:pt x="7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2536938" y="4347075"/>
              <a:ext cx="39425" cy="38400"/>
            </a:xfrm>
            <a:custGeom>
              <a:avLst/>
              <a:gdLst/>
              <a:ahLst/>
              <a:cxnLst/>
              <a:rect l="l" t="t" r="r" b="b"/>
              <a:pathLst>
                <a:path w="1577" h="1536" extrusionOk="0">
                  <a:moveTo>
                    <a:pt x="800" y="1"/>
                  </a:moveTo>
                  <a:cubicBezTo>
                    <a:pt x="754" y="1"/>
                    <a:pt x="707" y="24"/>
                    <a:pt x="672" y="70"/>
                  </a:cubicBezTo>
                  <a:lnTo>
                    <a:pt x="93" y="650"/>
                  </a:lnTo>
                  <a:cubicBezTo>
                    <a:pt x="0" y="719"/>
                    <a:pt x="0" y="835"/>
                    <a:pt x="93" y="904"/>
                  </a:cubicBezTo>
                  <a:lnTo>
                    <a:pt x="672" y="1484"/>
                  </a:lnTo>
                  <a:cubicBezTo>
                    <a:pt x="707" y="1519"/>
                    <a:pt x="754" y="1536"/>
                    <a:pt x="800" y="1536"/>
                  </a:cubicBezTo>
                  <a:cubicBezTo>
                    <a:pt x="846" y="1536"/>
                    <a:pt x="893" y="1519"/>
                    <a:pt x="927" y="1484"/>
                  </a:cubicBezTo>
                  <a:lnTo>
                    <a:pt x="1507" y="904"/>
                  </a:lnTo>
                  <a:cubicBezTo>
                    <a:pt x="1576" y="835"/>
                    <a:pt x="1576" y="719"/>
                    <a:pt x="1507" y="650"/>
                  </a:cubicBezTo>
                  <a:lnTo>
                    <a:pt x="927" y="70"/>
                  </a:lnTo>
                  <a:cubicBezTo>
                    <a:pt x="893" y="24"/>
                    <a:pt x="846" y="1"/>
                    <a:pt x="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7"/>
            <p:cNvSpPr/>
            <p:nvPr/>
          </p:nvSpPr>
          <p:spPr>
            <a:xfrm>
              <a:off x="2817938" y="4455800"/>
              <a:ext cx="39850" cy="47350"/>
            </a:xfrm>
            <a:custGeom>
              <a:avLst/>
              <a:gdLst/>
              <a:ahLst/>
              <a:cxnLst/>
              <a:rect l="l" t="t" r="r" b="b"/>
              <a:pathLst>
                <a:path w="1594" h="1894" extrusionOk="0">
                  <a:moveTo>
                    <a:pt x="1377" y="0"/>
                  </a:moveTo>
                  <a:cubicBezTo>
                    <a:pt x="1359" y="0"/>
                    <a:pt x="1341" y="3"/>
                    <a:pt x="1321" y="9"/>
                  </a:cubicBezTo>
                  <a:lnTo>
                    <a:pt x="858" y="124"/>
                  </a:lnTo>
                  <a:cubicBezTo>
                    <a:pt x="0" y="333"/>
                    <a:pt x="0" y="1561"/>
                    <a:pt x="858" y="1770"/>
                  </a:cubicBezTo>
                  <a:lnTo>
                    <a:pt x="1321" y="1886"/>
                  </a:lnTo>
                  <a:cubicBezTo>
                    <a:pt x="1341" y="1891"/>
                    <a:pt x="1359" y="1894"/>
                    <a:pt x="1377" y="1894"/>
                  </a:cubicBezTo>
                  <a:cubicBezTo>
                    <a:pt x="1509" y="1894"/>
                    <a:pt x="1594" y="1753"/>
                    <a:pt x="1553" y="1631"/>
                  </a:cubicBezTo>
                  <a:cubicBezTo>
                    <a:pt x="1368" y="1190"/>
                    <a:pt x="1368" y="704"/>
                    <a:pt x="1553" y="263"/>
                  </a:cubicBezTo>
                  <a:cubicBezTo>
                    <a:pt x="1594" y="141"/>
                    <a:pt x="1509"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7"/>
            <p:cNvSpPr/>
            <p:nvPr/>
          </p:nvSpPr>
          <p:spPr>
            <a:xfrm>
              <a:off x="2743763" y="4443250"/>
              <a:ext cx="79400" cy="71300"/>
            </a:xfrm>
            <a:custGeom>
              <a:avLst/>
              <a:gdLst/>
              <a:ahLst/>
              <a:cxnLst/>
              <a:rect l="l" t="t" r="r" b="b"/>
              <a:pathLst>
                <a:path w="3176" h="2852" extrusionOk="0">
                  <a:moveTo>
                    <a:pt x="1044" y="1"/>
                  </a:moveTo>
                  <a:cubicBezTo>
                    <a:pt x="858" y="1"/>
                    <a:pt x="673" y="47"/>
                    <a:pt x="511" y="117"/>
                  </a:cubicBezTo>
                  <a:cubicBezTo>
                    <a:pt x="1" y="325"/>
                    <a:pt x="1" y="2550"/>
                    <a:pt x="511" y="2759"/>
                  </a:cubicBezTo>
                  <a:cubicBezTo>
                    <a:pt x="673" y="2805"/>
                    <a:pt x="858" y="2851"/>
                    <a:pt x="1044" y="2851"/>
                  </a:cubicBezTo>
                  <a:lnTo>
                    <a:pt x="1762" y="2851"/>
                  </a:lnTo>
                  <a:cubicBezTo>
                    <a:pt x="2550" y="2851"/>
                    <a:pt x="3176" y="2225"/>
                    <a:pt x="3176" y="1438"/>
                  </a:cubicBezTo>
                  <a:cubicBezTo>
                    <a:pt x="3176" y="650"/>
                    <a:pt x="2550" y="1"/>
                    <a:pt x="1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2734513" y="4446150"/>
              <a:ext cx="51575" cy="66075"/>
            </a:xfrm>
            <a:custGeom>
              <a:avLst/>
              <a:gdLst/>
              <a:ahLst/>
              <a:cxnLst/>
              <a:rect l="l" t="t" r="r" b="b"/>
              <a:pathLst>
                <a:path w="2063" h="2643" extrusionOk="0">
                  <a:moveTo>
                    <a:pt x="881" y="1"/>
                  </a:moveTo>
                  <a:cubicBezTo>
                    <a:pt x="348" y="232"/>
                    <a:pt x="0" y="742"/>
                    <a:pt x="0" y="1322"/>
                  </a:cubicBezTo>
                  <a:cubicBezTo>
                    <a:pt x="0" y="1901"/>
                    <a:pt x="348" y="2434"/>
                    <a:pt x="881" y="2643"/>
                  </a:cubicBezTo>
                  <a:cubicBezTo>
                    <a:pt x="2063" y="2156"/>
                    <a:pt x="2063" y="487"/>
                    <a:pt x="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7"/>
            <p:cNvSpPr/>
            <p:nvPr/>
          </p:nvSpPr>
          <p:spPr>
            <a:xfrm>
              <a:off x="2853863" y="4404050"/>
              <a:ext cx="22600" cy="18950"/>
            </a:xfrm>
            <a:custGeom>
              <a:avLst/>
              <a:gdLst/>
              <a:ahLst/>
              <a:cxnLst/>
              <a:rect l="l" t="t" r="r" b="b"/>
              <a:pathLst>
                <a:path w="904" h="758" extrusionOk="0">
                  <a:moveTo>
                    <a:pt x="516" y="0"/>
                  </a:moveTo>
                  <a:cubicBezTo>
                    <a:pt x="423" y="0"/>
                    <a:pt x="330" y="34"/>
                    <a:pt x="255" y="109"/>
                  </a:cubicBezTo>
                  <a:cubicBezTo>
                    <a:pt x="0" y="340"/>
                    <a:pt x="186" y="758"/>
                    <a:pt x="510" y="758"/>
                  </a:cubicBezTo>
                  <a:cubicBezTo>
                    <a:pt x="719" y="758"/>
                    <a:pt x="904" y="595"/>
                    <a:pt x="904" y="387"/>
                  </a:cubicBezTo>
                  <a:cubicBezTo>
                    <a:pt x="904" y="151"/>
                    <a:pt x="712" y="0"/>
                    <a:pt x="516"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7"/>
            <p:cNvSpPr/>
            <p:nvPr/>
          </p:nvSpPr>
          <p:spPr>
            <a:xfrm>
              <a:off x="2687563" y="4499650"/>
              <a:ext cx="22050" cy="18950"/>
            </a:xfrm>
            <a:custGeom>
              <a:avLst/>
              <a:gdLst/>
              <a:ahLst/>
              <a:cxnLst/>
              <a:rect l="l" t="t" r="r" b="b"/>
              <a:pathLst>
                <a:path w="882" h="758" extrusionOk="0">
                  <a:moveTo>
                    <a:pt x="494" y="0"/>
                  </a:moveTo>
                  <a:cubicBezTo>
                    <a:pt x="401" y="0"/>
                    <a:pt x="307" y="34"/>
                    <a:pt x="233" y="109"/>
                  </a:cubicBezTo>
                  <a:cubicBezTo>
                    <a:pt x="1" y="340"/>
                    <a:pt x="163" y="757"/>
                    <a:pt x="511" y="757"/>
                  </a:cubicBezTo>
                  <a:cubicBezTo>
                    <a:pt x="719" y="757"/>
                    <a:pt x="882" y="595"/>
                    <a:pt x="882" y="387"/>
                  </a:cubicBezTo>
                  <a:cubicBezTo>
                    <a:pt x="882" y="151"/>
                    <a:pt x="689"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7"/>
            <p:cNvSpPr/>
            <p:nvPr/>
          </p:nvSpPr>
          <p:spPr>
            <a:xfrm>
              <a:off x="2631963" y="4514700"/>
              <a:ext cx="22025" cy="18950"/>
            </a:xfrm>
            <a:custGeom>
              <a:avLst/>
              <a:gdLst/>
              <a:ahLst/>
              <a:cxnLst/>
              <a:rect l="l" t="t" r="r" b="b"/>
              <a:pathLst>
                <a:path w="881" h="758" extrusionOk="0">
                  <a:moveTo>
                    <a:pt x="493" y="1"/>
                  </a:moveTo>
                  <a:cubicBezTo>
                    <a:pt x="400" y="1"/>
                    <a:pt x="306" y="35"/>
                    <a:pt x="232" y="109"/>
                  </a:cubicBezTo>
                  <a:cubicBezTo>
                    <a:pt x="0" y="364"/>
                    <a:pt x="162" y="758"/>
                    <a:pt x="510" y="758"/>
                  </a:cubicBezTo>
                  <a:cubicBezTo>
                    <a:pt x="718" y="758"/>
                    <a:pt x="881" y="596"/>
                    <a:pt x="881" y="387"/>
                  </a:cubicBezTo>
                  <a:cubicBezTo>
                    <a:pt x="881" y="151"/>
                    <a:pt x="689" y="1"/>
                    <a:pt x="493"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2773888" y="4541950"/>
              <a:ext cx="22050" cy="18950"/>
            </a:xfrm>
            <a:custGeom>
              <a:avLst/>
              <a:gdLst/>
              <a:ahLst/>
              <a:cxnLst/>
              <a:rect l="l" t="t" r="r" b="b"/>
              <a:pathLst>
                <a:path w="882" h="758" extrusionOk="0">
                  <a:moveTo>
                    <a:pt x="494" y="0"/>
                  </a:moveTo>
                  <a:cubicBezTo>
                    <a:pt x="401" y="0"/>
                    <a:pt x="307" y="34"/>
                    <a:pt x="233" y="108"/>
                  </a:cubicBezTo>
                  <a:cubicBezTo>
                    <a:pt x="1" y="340"/>
                    <a:pt x="163" y="757"/>
                    <a:pt x="511" y="757"/>
                  </a:cubicBezTo>
                  <a:cubicBezTo>
                    <a:pt x="719" y="757"/>
                    <a:pt x="882" y="595"/>
                    <a:pt x="882" y="386"/>
                  </a:cubicBezTo>
                  <a:cubicBezTo>
                    <a:pt x="882" y="151"/>
                    <a:pt x="690" y="0"/>
                    <a:pt x="494"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7"/>
            <p:cNvSpPr/>
            <p:nvPr/>
          </p:nvSpPr>
          <p:spPr>
            <a:xfrm>
              <a:off x="2685413" y="4550350"/>
              <a:ext cx="21875" cy="18675"/>
            </a:xfrm>
            <a:custGeom>
              <a:avLst/>
              <a:gdLst/>
              <a:ahLst/>
              <a:cxnLst/>
              <a:rect l="l" t="t" r="r" b="b"/>
              <a:pathLst>
                <a:path w="875" h="747" extrusionOk="0">
                  <a:moveTo>
                    <a:pt x="491" y="1"/>
                  </a:moveTo>
                  <a:cubicBezTo>
                    <a:pt x="397" y="1"/>
                    <a:pt x="301" y="37"/>
                    <a:pt x="226" y="120"/>
                  </a:cubicBezTo>
                  <a:cubicBezTo>
                    <a:pt x="0" y="345"/>
                    <a:pt x="148" y="747"/>
                    <a:pt x="476" y="747"/>
                  </a:cubicBezTo>
                  <a:cubicBezTo>
                    <a:pt x="486" y="747"/>
                    <a:pt x="495" y="746"/>
                    <a:pt x="504" y="746"/>
                  </a:cubicBezTo>
                  <a:cubicBezTo>
                    <a:pt x="713" y="746"/>
                    <a:pt x="875" y="583"/>
                    <a:pt x="875" y="375"/>
                  </a:cubicBezTo>
                  <a:cubicBezTo>
                    <a:pt x="875" y="156"/>
                    <a:pt x="685" y="1"/>
                    <a:pt x="491"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7"/>
            <p:cNvSpPr/>
            <p:nvPr/>
          </p:nvSpPr>
          <p:spPr>
            <a:xfrm>
              <a:off x="2886888" y="4455925"/>
              <a:ext cx="22600" cy="19225"/>
            </a:xfrm>
            <a:custGeom>
              <a:avLst/>
              <a:gdLst/>
              <a:ahLst/>
              <a:cxnLst/>
              <a:rect l="l" t="t" r="r" b="b"/>
              <a:pathLst>
                <a:path w="904" h="769" extrusionOk="0">
                  <a:moveTo>
                    <a:pt x="520" y="0"/>
                  </a:moveTo>
                  <a:cubicBezTo>
                    <a:pt x="426" y="0"/>
                    <a:pt x="331" y="36"/>
                    <a:pt x="255" y="119"/>
                  </a:cubicBezTo>
                  <a:cubicBezTo>
                    <a:pt x="0" y="351"/>
                    <a:pt x="186" y="768"/>
                    <a:pt x="510" y="768"/>
                  </a:cubicBezTo>
                  <a:cubicBezTo>
                    <a:pt x="719" y="768"/>
                    <a:pt x="904" y="583"/>
                    <a:pt x="904" y="374"/>
                  </a:cubicBezTo>
                  <a:cubicBezTo>
                    <a:pt x="904" y="156"/>
                    <a:pt x="714" y="0"/>
                    <a:pt x="520"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2910063" y="4398825"/>
              <a:ext cx="22025" cy="18950"/>
            </a:xfrm>
            <a:custGeom>
              <a:avLst/>
              <a:gdLst/>
              <a:ahLst/>
              <a:cxnLst/>
              <a:rect l="l" t="t" r="r" b="b"/>
              <a:pathLst>
                <a:path w="881" h="758" extrusionOk="0">
                  <a:moveTo>
                    <a:pt x="503" y="1"/>
                  </a:moveTo>
                  <a:cubicBezTo>
                    <a:pt x="410" y="1"/>
                    <a:pt x="314" y="35"/>
                    <a:pt x="232" y="109"/>
                  </a:cubicBezTo>
                  <a:cubicBezTo>
                    <a:pt x="0" y="341"/>
                    <a:pt x="162" y="758"/>
                    <a:pt x="510" y="758"/>
                  </a:cubicBezTo>
                  <a:cubicBezTo>
                    <a:pt x="719" y="758"/>
                    <a:pt x="881" y="596"/>
                    <a:pt x="881" y="387"/>
                  </a:cubicBezTo>
                  <a:cubicBezTo>
                    <a:pt x="881" y="151"/>
                    <a:pt x="699" y="1"/>
                    <a:pt x="503" y="1"/>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57"/>
          <p:cNvGrpSpPr/>
          <p:nvPr/>
        </p:nvGrpSpPr>
        <p:grpSpPr>
          <a:xfrm>
            <a:off x="3937288" y="4164925"/>
            <a:ext cx="507000" cy="386700"/>
            <a:chOff x="3937288" y="4164925"/>
            <a:chExt cx="507000" cy="386700"/>
          </a:xfrm>
        </p:grpSpPr>
        <p:sp>
          <p:nvSpPr>
            <p:cNvPr id="3370" name="Google Shape;3370;p57"/>
            <p:cNvSpPr/>
            <p:nvPr/>
          </p:nvSpPr>
          <p:spPr>
            <a:xfrm>
              <a:off x="4150513" y="4487275"/>
              <a:ext cx="61425" cy="14525"/>
            </a:xfrm>
            <a:custGeom>
              <a:avLst/>
              <a:gdLst/>
              <a:ahLst/>
              <a:cxnLst/>
              <a:rect l="l" t="t" r="r" b="b"/>
              <a:pathLst>
                <a:path w="2457" h="581" extrusionOk="0">
                  <a:moveTo>
                    <a:pt x="371" y="1"/>
                  </a:moveTo>
                  <a:cubicBezTo>
                    <a:pt x="0" y="1"/>
                    <a:pt x="0" y="580"/>
                    <a:pt x="371" y="580"/>
                  </a:cubicBezTo>
                  <a:lnTo>
                    <a:pt x="2086" y="580"/>
                  </a:lnTo>
                  <a:cubicBezTo>
                    <a:pt x="2457" y="580"/>
                    <a:pt x="2457" y="1"/>
                    <a:pt x="20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4047963" y="4429925"/>
              <a:ext cx="61425" cy="47525"/>
            </a:xfrm>
            <a:custGeom>
              <a:avLst/>
              <a:gdLst/>
              <a:ahLst/>
              <a:cxnLst/>
              <a:rect l="l" t="t" r="r" b="b"/>
              <a:pathLst>
                <a:path w="2457" h="1901" extrusionOk="0">
                  <a:moveTo>
                    <a:pt x="2457" y="1"/>
                  </a:moveTo>
                  <a:lnTo>
                    <a:pt x="0" y="395"/>
                  </a:lnTo>
                  <a:lnTo>
                    <a:pt x="0" y="1530"/>
                  </a:lnTo>
                  <a:lnTo>
                    <a:pt x="2457" y="1901"/>
                  </a:lnTo>
                  <a:lnTo>
                    <a:pt x="24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4090263" y="4429925"/>
              <a:ext cx="28400" cy="47525"/>
            </a:xfrm>
            <a:custGeom>
              <a:avLst/>
              <a:gdLst/>
              <a:ahLst/>
              <a:cxnLst/>
              <a:rect l="l" t="t" r="r" b="b"/>
              <a:pathLst>
                <a:path w="1136" h="1901" extrusionOk="0">
                  <a:moveTo>
                    <a:pt x="0" y="1"/>
                  </a:moveTo>
                  <a:lnTo>
                    <a:pt x="0" y="1901"/>
                  </a:lnTo>
                  <a:lnTo>
                    <a:pt x="1136" y="1530"/>
                  </a:lnTo>
                  <a:lnTo>
                    <a:pt x="1136" y="395"/>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4006238" y="4468175"/>
              <a:ext cx="126900" cy="64325"/>
            </a:xfrm>
            <a:custGeom>
              <a:avLst/>
              <a:gdLst/>
              <a:ahLst/>
              <a:cxnLst/>
              <a:rect l="l" t="t" r="r" b="b"/>
              <a:pathLst>
                <a:path w="5076" h="2573" extrusionOk="0">
                  <a:moveTo>
                    <a:pt x="580" y="0"/>
                  </a:moveTo>
                  <a:cubicBezTo>
                    <a:pt x="256" y="0"/>
                    <a:pt x="1" y="255"/>
                    <a:pt x="1" y="580"/>
                  </a:cubicBezTo>
                  <a:lnTo>
                    <a:pt x="1" y="2202"/>
                  </a:lnTo>
                  <a:lnTo>
                    <a:pt x="5076" y="2573"/>
                  </a:lnTo>
                  <a:lnTo>
                    <a:pt x="5076" y="580"/>
                  </a:lnTo>
                  <a:cubicBezTo>
                    <a:pt x="5076" y="255"/>
                    <a:pt x="4798" y="0"/>
                    <a:pt x="4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4116913" y="4467600"/>
              <a:ext cx="42900" cy="64900"/>
            </a:xfrm>
            <a:custGeom>
              <a:avLst/>
              <a:gdLst/>
              <a:ahLst/>
              <a:cxnLst/>
              <a:rect l="l" t="t" r="r" b="b"/>
              <a:pathLst>
                <a:path w="1716" h="2596" extrusionOk="0">
                  <a:moveTo>
                    <a:pt x="0" y="0"/>
                  </a:moveTo>
                  <a:cubicBezTo>
                    <a:pt x="325" y="0"/>
                    <a:pt x="579" y="255"/>
                    <a:pt x="579" y="579"/>
                  </a:cubicBezTo>
                  <a:lnTo>
                    <a:pt x="579" y="2596"/>
                  </a:lnTo>
                  <a:lnTo>
                    <a:pt x="1715" y="2202"/>
                  </a:lnTo>
                  <a:lnTo>
                    <a:pt x="1715" y="579"/>
                  </a:lnTo>
                  <a:cubicBezTo>
                    <a:pt x="1715" y="255"/>
                    <a:pt x="1460"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3937288" y="4165725"/>
              <a:ext cx="237000" cy="257275"/>
            </a:xfrm>
            <a:custGeom>
              <a:avLst/>
              <a:gdLst/>
              <a:ahLst/>
              <a:cxnLst/>
              <a:rect l="l" t="t" r="r" b="b"/>
              <a:pathLst>
                <a:path w="9480" h="10291" extrusionOk="0">
                  <a:moveTo>
                    <a:pt x="5262" y="1"/>
                  </a:moveTo>
                  <a:cubicBezTo>
                    <a:pt x="1183" y="534"/>
                    <a:pt x="1" y="5887"/>
                    <a:pt x="3500" y="8089"/>
                  </a:cubicBezTo>
                  <a:cubicBezTo>
                    <a:pt x="3825" y="8298"/>
                    <a:pt x="4033" y="8668"/>
                    <a:pt x="4033" y="9062"/>
                  </a:cubicBezTo>
                  <a:lnTo>
                    <a:pt x="4033" y="9827"/>
                  </a:lnTo>
                  <a:lnTo>
                    <a:pt x="5308" y="10291"/>
                  </a:lnTo>
                  <a:lnTo>
                    <a:pt x="6583" y="9827"/>
                  </a:lnTo>
                  <a:lnTo>
                    <a:pt x="6583" y="9062"/>
                  </a:lnTo>
                  <a:cubicBezTo>
                    <a:pt x="6583" y="8668"/>
                    <a:pt x="6791" y="8298"/>
                    <a:pt x="7116" y="8089"/>
                  </a:cubicBezTo>
                  <a:cubicBezTo>
                    <a:pt x="8344" y="7301"/>
                    <a:pt x="9479" y="5934"/>
                    <a:pt x="9479" y="4358"/>
                  </a:cubicBezTo>
                  <a:cubicBezTo>
                    <a:pt x="9479" y="1924"/>
                    <a:pt x="8413" y="997"/>
                    <a:pt x="6049" y="94"/>
                  </a:cubicBezTo>
                  <a:cubicBezTo>
                    <a:pt x="5795" y="47"/>
                    <a:pt x="5540" y="1"/>
                    <a:pt x="5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4068813" y="4164925"/>
              <a:ext cx="131550" cy="255175"/>
            </a:xfrm>
            <a:custGeom>
              <a:avLst/>
              <a:gdLst/>
              <a:ahLst/>
              <a:cxnLst/>
              <a:rect l="l" t="t" r="r" b="b"/>
              <a:pathLst>
                <a:path w="5262" h="10207" extrusionOk="0">
                  <a:moveTo>
                    <a:pt x="412" y="0"/>
                  </a:moveTo>
                  <a:cubicBezTo>
                    <a:pt x="274" y="0"/>
                    <a:pt x="132" y="16"/>
                    <a:pt x="1" y="33"/>
                  </a:cubicBezTo>
                  <a:cubicBezTo>
                    <a:pt x="4079" y="566"/>
                    <a:pt x="5261" y="5919"/>
                    <a:pt x="1785" y="8121"/>
                  </a:cubicBezTo>
                  <a:cubicBezTo>
                    <a:pt x="1437" y="8330"/>
                    <a:pt x="1229" y="8700"/>
                    <a:pt x="1229" y="9094"/>
                  </a:cubicBezTo>
                  <a:lnTo>
                    <a:pt x="1229" y="9859"/>
                  </a:lnTo>
                  <a:lnTo>
                    <a:pt x="1831" y="10207"/>
                  </a:lnTo>
                  <a:lnTo>
                    <a:pt x="2364" y="9859"/>
                  </a:lnTo>
                  <a:lnTo>
                    <a:pt x="2364" y="9094"/>
                  </a:lnTo>
                  <a:cubicBezTo>
                    <a:pt x="2388" y="8700"/>
                    <a:pt x="2573" y="8330"/>
                    <a:pt x="2921" y="8121"/>
                  </a:cubicBezTo>
                  <a:cubicBezTo>
                    <a:pt x="4195" y="7310"/>
                    <a:pt x="4960" y="5896"/>
                    <a:pt x="4960" y="4390"/>
                  </a:cubicBezTo>
                  <a:lnTo>
                    <a:pt x="4983" y="4390"/>
                  </a:lnTo>
                  <a:cubicBezTo>
                    <a:pt x="4983" y="1956"/>
                    <a:pt x="3013" y="10"/>
                    <a:pt x="580" y="10"/>
                  </a:cubicBezTo>
                  <a:cubicBezTo>
                    <a:pt x="526" y="3"/>
                    <a:pt x="469" y="0"/>
                    <a:pt x="4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7"/>
            <p:cNvSpPr/>
            <p:nvPr/>
          </p:nvSpPr>
          <p:spPr>
            <a:xfrm>
              <a:off x="4018988" y="4301300"/>
              <a:ext cx="64325" cy="38850"/>
            </a:xfrm>
            <a:custGeom>
              <a:avLst/>
              <a:gdLst/>
              <a:ahLst/>
              <a:cxnLst/>
              <a:rect l="l" t="t" r="r" b="b"/>
              <a:pathLst>
                <a:path w="2573" h="1554" extrusionOk="0">
                  <a:moveTo>
                    <a:pt x="186" y="1"/>
                  </a:moveTo>
                  <a:cubicBezTo>
                    <a:pt x="93" y="1"/>
                    <a:pt x="0" y="93"/>
                    <a:pt x="0" y="186"/>
                  </a:cubicBezTo>
                  <a:cubicBezTo>
                    <a:pt x="0" y="951"/>
                    <a:pt x="626" y="1554"/>
                    <a:pt x="1368" y="1554"/>
                  </a:cubicBezTo>
                  <a:lnTo>
                    <a:pt x="2573" y="1554"/>
                  </a:lnTo>
                  <a:lnTo>
                    <a:pt x="2573" y="1368"/>
                  </a:lnTo>
                  <a:cubicBezTo>
                    <a:pt x="2573" y="603"/>
                    <a:pt x="197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7"/>
            <p:cNvSpPr/>
            <p:nvPr/>
          </p:nvSpPr>
          <p:spPr>
            <a:xfrm>
              <a:off x="4033463" y="4234100"/>
              <a:ext cx="49850" cy="38850"/>
            </a:xfrm>
            <a:custGeom>
              <a:avLst/>
              <a:gdLst/>
              <a:ahLst/>
              <a:cxnLst/>
              <a:rect l="l" t="t" r="r" b="b"/>
              <a:pathLst>
                <a:path w="1994" h="1554" extrusionOk="0">
                  <a:moveTo>
                    <a:pt x="186" y="0"/>
                  </a:moveTo>
                  <a:cubicBezTo>
                    <a:pt x="70" y="0"/>
                    <a:pt x="1" y="93"/>
                    <a:pt x="1" y="186"/>
                  </a:cubicBezTo>
                  <a:cubicBezTo>
                    <a:pt x="1" y="951"/>
                    <a:pt x="603" y="1553"/>
                    <a:pt x="1368" y="1553"/>
                  </a:cubicBezTo>
                  <a:lnTo>
                    <a:pt x="1994" y="1553"/>
                  </a:lnTo>
                  <a:lnTo>
                    <a:pt x="1994" y="1368"/>
                  </a:lnTo>
                  <a:cubicBezTo>
                    <a:pt x="1994" y="603"/>
                    <a:pt x="1391"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4075763" y="4265525"/>
              <a:ext cx="14500" cy="152850"/>
            </a:xfrm>
            <a:custGeom>
              <a:avLst/>
              <a:gdLst/>
              <a:ahLst/>
              <a:cxnLst/>
              <a:rect l="l" t="t" r="r" b="b"/>
              <a:pathLst>
                <a:path w="580" h="6114" extrusionOk="0">
                  <a:moveTo>
                    <a:pt x="290" y="1"/>
                  </a:moveTo>
                  <a:cubicBezTo>
                    <a:pt x="145" y="1"/>
                    <a:pt x="1" y="99"/>
                    <a:pt x="1" y="296"/>
                  </a:cubicBezTo>
                  <a:lnTo>
                    <a:pt x="1" y="5812"/>
                  </a:lnTo>
                  <a:cubicBezTo>
                    <a:pt x="1" y="5974"/>
                    <a:pt x="140" y="6113"/>
                    <a:pt x="302" y="6113"/>
                  </a:cubicBezTo>
                  <a:cubicBezTo>
                    <a:pt x="464" y="6113"/>
                    <a:pt x="580" y="5974"/>
                    <a:pt x="580" y="5812"/>
                  </a:cubicBezTo>
                  <a:lnTo>
                    <a:pt x="580" y="296"/>
                  </a:lnTo>
                  <a:cubicBezTo>
                    <a:pt x="580" y="99"/>
                    <a:pt x="435" y="1"/>
                    <a:pt x="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4083288" y="4301300"/>
              <a:ext cx="64350" cy="38850"/>
            </a:xfrm>
            <a:custGeom>
              <a:avLst/>
              <a:gdLst/>
              <a:ahLst/>
              <a:cxnLst/>
              <a:rect l="l" t="t" r="r" b="b"/>
              <a:pathLst>
                <a:path w="2574" h="1554" extrusionOk="0">
                  <a:moveTo>
                    <a:pt x="1368" y="1"/>
                  </a:moveTo>
                  <a:cubicBezTo>
                    <a:pt x="603" y="1"/>
                    <a:pt x="1" y="603"/>
                    <a:pt x="1" y="1368"/>
                  </a:cubicBezTo>
                  <a:lnTo>
                    <a:pt x="1" y="1554"/>
                  </a:lnTo>
                  <a:lnTo>
                    <a:pt x="1206" y="1554"/>
                  </a:lnTo>
                  <a:cubicBezTo>
                    <a:pt x="1971" y="1554"/>
                    <a:pt x="2573" y="951"/>
                    <a:pt x="2573" y="186"/>
                  </a:cubicBezTo>
                  <a:cubicBezTo>
                    <a:pt x="2573" y="93"/>
                    <a:pt x="2481" y="1"/>
                    <a:pt x="2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4083288" y="4234100"/>
              <a:ext cx="49850" cy="38850"/>
            </a:xfrm>
            <a:custGeom>
              <a:avLst/>
              <a:gdLst/>
              <a:ahLst/>
              <a:cxnLst/>
              <a:rect l="l" t="t" r="r" b="b"/>
              <a:pathLst>
                <a:path w="1994" h="1554" extrusionOk="0">
                  <a:moveTo>
                    <a:pt x="1368" y="0"/>
                  </a:moveTo>
                  <a:cubicBezTo>
                    <a:pt x="603" y="0"/>
                    <a:pt x="1" y="603"/>
                    <a:pt x="1" y="1368"/>
                  </a:cubicBezTo>
                  <a:lnTo>
                    <a:pt x="1" y="1553"/>
                  </a:lnTo>
                  <a:lnTo>
                    <a:pt x="650" y="1553"/>
                  </a:lnTo>
                  <a:cubicBezTo>
                    <a:pt x="1391" y="1553"/>
                    <a:pt x="1994" y="951"/>
                    <a:pt x="1994" y="186"/>
                  </a:cubicBezTo>
                  <a:cubicBezTo>
                    <a:pt x="1994" y="93"/>
                    <a:pt x="1924" y="0"/>
                    <a:pt x="1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4021963" y="4411150"/>
              <a:ext cx="96050" cy="28825"/>
            </a:xfrm>
            <a:custGeom>
              <a:avLst/>
              <a:gdLst/>
              <a:ahLst/>
              <a:cxnLst/>
              <a:rect l="l" t="t" r="r" b="b"/>
              <a:pathLst>
                <a:path w="3842" h="1153" extrusionOk="0">
                  <a:moveTo>
                    <a:pt x="555" y="0"/>
                  </a:moveTo>
                  <a:cubicBezTo>
                    <a:pt x="0" y="0"/>
                    <a:pt x="5" y="1153"/>
                    <a:pt x="569" y="1153"/>
                  </a:cubicBezTo>
                  <a:cubicBezTo>
                    <a:pt x="593" y="1153"/>
                    <a:pt x="619" y="1150"/>
                    <a:pt x="646" y="1146"/>
                  </a:cubicBezTo>
                  <a:lnTo>
                    <a:pt x="3196" y="1146"/>
                  </a:lnTo>
                  <a:cubicBezTo>
                    <a:pt x="3222" y="1150"/>
                    <a:pt x="3248" y="1153"/>
                    <a:pt x="3273" y="1153"/>
                  </a:cubicBezTo>
                  <a:cubicBezTo>
                    <a:pt x="3837" y="1153"/>
                    <a:pt x="3842" y="0"/>
                    <a:pt x="3287" y="0"/>
                  </a:cubicBezTo>
                  <a:cubicBezTo>
                    <a:pt x="3258" y="0"/>
                    <a:pt x="3228" y="3"/>
                    <a:pt x="3196" y="10"/>
                  </a:cubicBezTo>
                  <a:lnTo>
                    <a:pt x="646" y="10"/>
                  </a:lnTo>
                  <a:cubicBezTo>
                    <a:pt x="614" y="3"/>
                    <a:pt x="584" y="0"/>
                    <a:pt x="5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4099513" y="4411150"/>
              <a:ext cx="42900" cy="28900"/>
            </a:xfrm>
            <a:custGeom>
              <a:avLst/>
              <a:gdLst/>
              <a:ahLst/>
              <a:cxnLst/>
              <a:rect l="l" t="t" r="r" b="b"/>
              <a:pathLst>
                <a:path w="1716" h="1156" extrusionOk="0">
                  <a:moveTo>
                    <a:pt x="91" y="0"/>
                  </a:moveTo>
                  <a:cubicBezTo>
                    <a:pt x="62" y="0"/>
                    <a:pt x="32" y="4"/>
                    <a:pt x="1" y="10"/>
                  </a:cubicBezTo>
                  <a:lnTo>
                    <a:pt x="175" y="10"/>
                  </a:lnTo>
                  <a:cubicBezTo>
                    <a:pt x="149" y="4"/>
                    <a:pt x="121" y="0"/>
                    <a:pt x="91" y="0"/>
                  </a:cubicBezTo>
                  <a:close/>
                  <a:moveTo>
                    <a:pt x="175" y="10"/>
                  </a:moveTo>
                  <a:lnTo>
                    <a:pt x="175" y="10"/>
                  </a:lnTo>
                  <a:cubicBezTo>
                    <a:pt x="615" y="115"/>
                    <a:pt x="615" y="1041"/>
                    <a:pt x="175" y="1146"/>
                  </a:cubicBezTo>
                  <a:lnTo>
                    <a:pt x="1136" y="1146"/>
                  </a:lnTo>
                  <a:cubicBezTo>
                    <a:pt x="1457" y="1146"/>
                    <a:pt x="1710" y="897"/>
                    <a:pt x="1716" y="578"/>
                  </a:cubicBezTo>
                  <a:lnTo>
                    <a:pt x="1716" y="578"/>
                  </a:lnTo>
                  <a:cubicBezTo>
                    <a:pt x="1716" y="582"/>
                    <a:pt x="1716" y="586"/>
                    <a:pt x="1716" y="589"/>
                  </a:cubicBezTo>
                  <a:lnTo>
                    <a:pt x="1716" y="566"/>
                  </a:lnTo>
                  <a:cubicBezTo>
                    <a:pt x="1716" y="570"/>
                    <a:pt x="1716" y="574"/>
                    <a:pt x="1716" y="578"/>
                  </a:cubicBezTo>
                  <a:cubicBezTo>
                    <a:pt x="1710" y="259"/>
                    <a:pt x="1457" y="10"/>
                    <a:pt x="1136" y="10"/>
                  </a:cubicBezTo>
                  <a:close/>
                  <a:moveTo>
                    <a:pt x="1" y="1146"/>
                  </a:moveTo>
                  <a:cubicBezTo>
                    <a:pt x="32" y="1152"/>
                    <a:pt x="62" y="1155"/>
                    <a:pt x="91" y="1155"/>
                  </a:cubicBezTo>
                  <a:cubicBezTo>
                    <a:pt x="121" y="1155"/>
                    <a:pt x="149" y="1152"/>
                    <a:pt x="175" y="11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4220613" y="4377200"/>
              <a:ext cx="56800" cy="70725"/>
            </a:xfrm>
            <a:custGeom>
              <a:avLst/>
              <a:gdLst/>
              <a:ahLst/>
              <a:cxnLst/>
              <a:rect l="l" t="t" r="r" b="b"/>
              <a:pathLst>
                <a:path w="2272" h="2829" extrusionOk="0">
                  <a:moveTo>
                    <a:pt x="927" y="1"/>
                  </a:moveTo>
                  <a:cubicBezTo>
                    <a:pt x="835" y="1"/>
                    <a:pt x="742" y="93"/>
                    <a:pt x="742" y="186"/>
                  </a:cubicBezTo>
                  <a:lnTo>
                    <a:pt x="742" y="232"/>
                  </a:lnTo>
                  <a:cubicBezTo>
                    <a:pt x="742" y="1044"/>
                    <a:pt x="487" y="1832"/>
                    <a:pt x="0" y="2480"/>
                  </a:cubicBezTo>
                  <a:lnTo>
                    <a:pt x="0" y="2504"/>
                  </a:lnTo>
                  <a:lnTo>
                    <a:pt x="904" y="2828"/>
                  </a:lnTo>
                  <a:lnTo>
                    <a:pt x="2272" y="2504"/>
                  </a:lnTo>
                  <a:lnTo>
                    <a:pt x="2248" y="2480"/>
                  </a:lnTo>
                  <a:cubicBezTo>
                    <a:pt x="1762" y="1832"/>
                    <a:pt x="1507" y="1044"/>
                    <a:pt x="1507" y="232"/>
                  </a:cubicBezTo>
                  <a:lnTo>
                    <a:pt x="1507" y="186"/>
                  </a:lnTo>
                  <a:cubicBezTo>
                    <a:pt x="1507" y="93"/>
                    <a:pt x="1414" y="1"/>
                    <a:pt x="1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4251888" y="4377200"/>
              <a:ext cx="52175" cy="70725"/>
            </a:xfrm>
            <a:custGeom>
              <a:avLst/>
              <a:gdLst/>
              <a:ahLst/>
              <a:cxnLst/>
              <a:rect l="l" t="t" r="r" b="b"/>
              <a:pathLst>
                <a:path w="2087" h="2829" extrusionOk="0">
                  <a:moveTo>
                    <a:pt x="1" y="1"/>
                  </a:moveTo>
                  <a:cubicBezTo>
                    <a:pt x="117" y="1"/>
                    <a:pt x="186" y="93"/>
                    <a:pt x="186" y="186"/>
                  </a:cubicBezTo>
                  <a:lnTo>
                    <a:pt x="186" y="232"/>
                  </a:lnTo>
                  <a:cubicBezTo>
                    <a:pt x="186" y="1044"/>
                    <a:pt x="464" y="1832"/>
                    <a:pt x="928" y="2480"/>
                  </a:cubicBezTo>
                  <a:lnTo>
                    <a:pt x="928" y="2504"/>
                  </a:lnTo>
                  <a:lnTo>
                    <a:pt x="1276" y="2828"/>
                  </a:lnTo>
                  <a:lnTo>
                    <a:pt x="2087" y="2504"/>
                  </a:lnTo>
                  <a:lnTo>
                    <a:pt x="2063" y="2480"/>
                  </a:lnTo>
                  <a:cubicBezTo>
                    <a:pt x="1600" y="1832"/>
                    <a:pt x="1322" y="1044"/>
                    <a:pt x="1322" y="232"/>
                  </a:cubicBezTo>
                  <a:lnTo>
                    <a:pt x="1322" y="186"/>
                  </a:lnTo>
                  <a:cubicBezTo>
                    <a:pt x="1322" y="93"/>
                    <a:pt x="1252"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4320838" y="4377200"/>
              <a:ext cx="56225" cy="70725"/>
            </a:xfrm>
            <a:custGeom>
              <a:avLst/>
              <a:gdLst/>
              <a:ahLst/>
              <a:cxnLst/>
              <a:rect l="l" t="t" r="r" b="b"/>
              <a:pathLst>
                <a:path w="2249" h="2829" extrusionOk="0">
                  <a:moveTo>
                    <a:pt x="974" y="1"/>
                  </a:moveTo>
                  <a:cubicBezTo>
                    <a:pt x="858" y="1"/>
                    <a:pt x="789" y="93"/>
                    <a:pt x="789" y="186"/>
                  </a:cubicBezTo>
                  <a:lnTo>
                    <a:pt x="789" y="232"/>
                  </a:lnTo>
                  <a:cubicBezTo>
                    <a:pt x="766" y="1044"/>
                    <a:pt x="511" y="1832"/>
                    <a:pt x="24" y="2480"/>
                  </a:cubicBezTo>
                  <a:lnTo>
                    <a:pt x="1" y="2504"/>
                  </a:lnTo>
                  <a:lnTo>
                    <a:pt x="974" y="2828"/>
                  </a:lnTo>
                  <a:lnTo>
                    <a:pt x="2249" y="2504"/>
                  </a:lnTo>
                  <a:lnTo>
                    <a:pt x="2249" y="2480"/>
                  </a:lnTo>
                  <a:cubicBezTo>
                    <a:pt x="1762" y="1832"/>
                    <a:pt x="1507" y="1044"/>
                    <a:pt x="1507" y="232"/>
                  </a:cubicBezTo>
                  <a:lnTo>
                    <a:pt x="1507" y="186"/>
                  </a:lnTo>
                  <a:cubicBezTo>
                    <a:pt x="1507" y="93"/>
                    <a:pt x="1414" y="1"/>
                    <a:pt x="1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4352713" y="4377200"/>
              <a:ext cx="51575" cy="67825"/>
            </a:xfrm>
            <a:custGeom>
              <a:avLst/>
              <a:gdLst/>
              <a:ahLst/>
              <a:cxnLst/>
              <a:rect l="l" t="t" r="r" b="b"/>
              <a:pathLst>
                <a:path w="2063" h="2713" extrusionOk="0">
                  <a:moveTo>
                    <a:pt x="0" y="1"/>
                  </a:moveTo>
                  <a:cubicBezTo>
                    <a:pt x="93" y="1"/>
                    <a:pt x="186" y="93"/>
                    <a:pt x="186" y="186"/>
                  </a:cubicBezTo>
                  <a:lnTo>
                    <a:pt x="186" y="232"/>
                  </a:lnTo>
                  <a:cubicBezTo>
                    <a:pt x="186" y="1044"/>
                    <a:pt x="441" y="1832"/>
                    <a:pt x="927" y="2480"/>
                  </a:cubicBezTo>
                  <a:lnTo>
                    <a:pt x="927" y="2504"/>
                  </a:lnTo>
                  <a:lnTo>
                    <a:pt x="1345" y="2712"/>
                  </a:lnTo>
                  <a:lnTo>
                    <a:pt x="2063" y="2504"/>
                  </a:lnTo>
                  <a:lnTo>
                    <a:pt x="2063" y="2480"/>
                  </a:lnTo>
                  <a:cubicBezTo>
                    <a:pt x="1576" y="1832"/>
                    <a:pt x="1321" y="1044"/>
                    <a:pt x="1321" y="232"/>
                  </a:cubicBezTo>
                  <a:lnTo>
                    <a:pt x="1321" y="186"/>
                  </a:lnTo>
                  <a:cubicBezTo>
                    <a:pt x="1321" y="93"/>
                    <a:pt x="1229"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4202638" y="4439775"/>
              <a:ext cx="192975" cy="92725"/>
            </a:xfrm>
            <a:custGeom>
              <a:avLst/>
              <a:gdLst/>
              <a:ahLst/>
              <a:cxnLst/>
              <a:rect l="l" t="t" r="r" b="b"/>
              <a:pathLst>
                <a:path w="7719" h="3709" extrusionOk="0">
                  <a:moveTo>
                    <a:pt x="372" y="1"/>
                  </a:moveTo>
                  <a:cubicBezTo>
                    <a:pt x="163" y="1"/>
                    <a:pt x="1" y="163"/>
                    <a:pt x="1" y="371"/>
                  </a:cubicBezTo>
                  <a:lnTo>
                    <a:pt x="1" y="3338"/>
                  </a:lnTo>
                  <a:lnTo>
                    <a:pt x="7718" y="3709"/>
                  </a:lnTo>
                  <a:lnTo>
                    <a:pt x="7718" y="395"/>
                  </a:lnTo>
                  <a:cubicBezTo>
                    <a:pt x="7718" y="163"/>
                    <a:pt x="7556" y="1"/>
                    <a:pt x="7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4384563" y="4439775"/>
              <a:ext cx="37700" cy="92725"/>
            </a:xfrm>
            <a:custGeom>
              <a:avLst/>
              <a:gdLst/>
              <a:ahLst/>
              <a:cxnLst/>
              <a:rect l="l" t="t" r="r" b="b"/>
              <a:pathLst>
                <a:path w="1508" h="3709" extrusionOk="0">
                  <a:moveTo>
                    <a:pt x="1" y="1"/>
                  </a:moveTo>
                  <a:cubicBezTo>
                    <a:pt x="210" y="1"/>
                    <a:pt x="372" y="163"/>
                    <a:pt x="372" y="395"/>
                  </a:cubicBezTo>
                  <a:lnTo>
                    <a:pt x="372" y="1345"/>
                  </a:lnTo>
                  <a:lnTo>
                    <a:pt x="140" y="1716"/>
                  </a:lnTo>
                  <a:lnTo>
                    <a:pt x="372" y="2017"/>
                  </a:lnTo>
                  <a:lnTo>
                    <a:pt x="372" y="3709"/>
                  </a:lnTo>
                  <a:lnTo>
                    <a:pt x="1507" y="3338"/>
                  </a:lnTo>
                  <a:lnTo>
                    <a:pt x="1507" y="395"/>
                  </a:lnTo>
                  <a:cubicBezTo>
                    <a:pt x="1507" y="163"/>
                    <a:pt x="1345"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7"/>
            <p:cNvSpPr/>
            <p:nvPr/>
          </p:nvSpPr>
          <p:spPr>
            <a:xfrm>
              <a:off x="4327213" y="4468175"/>
              <a:ext cx="66650" cy="26100"/>
            </a:xfrm>
            <a:custGeom>
              <a:avLst/>
              <a:gdLst/>
              <a:ahLst/>
              <a:cxnLst/>
              <a:rect l="l" t="t" r="r" b="b"/>
              <a:pathLst>
                <a:path w="2666" h="1044" extrusionOk="0">
                  <a:moveTo>
                    <a:pt x="209" y="0"/>
                  </a:moveTo>
                  <a:cubicBezTo>
                    <a:pt x="93" y="0"/>
                    <a:pt x="1" y="70"/>
                    <a:pt x="24" y="186"/>
                  </a:cubicBezTo>
                  <a:lnTo>
                    <a:pt x="24" y="858"/>
                  </a:lnTo>
                  <a:cubicBezTo>
                    <a:pt x="1" y="974"/>
                    <a:pt x="93" y="1043"/>
                    <a:pt x="209" y="1043"/>
                  </a:cubicBezTo>
                  <a:lnTo>
                    <a:pt x="2480" y="1043"/>
                  </a:lnTo>
                  <a:cubicBezTo>
                    <a:pt x="2573" y="1043"/>
                    <a:pt x="2666" y="974"/>
                    <a:pt x="2666" y="858"/>
                  </a:cubicBezTo>
                  <a:lnTo>
                    <a:pt x="2666" y="186"/>
                  </a:lnTo>
                  <a:cubicBezTo>
                    <a:pt x="2666" y="70"/>
                    <a:pt x="2573" y="0"/>
                    <a:pt x="24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7"/>
            <p:cNvSpPr/>
            <p:nvPr/>
          </p:nvSpPr>
          <p:spPr>
            <a:xfrm>
              <a:off x="4231038" y="4468175"/>
              <a:ext cx="66075" cy="26100"/>
            </a:xfrm>
            <a:custGeom>
              <a:avLst/>
              <a:gdLst/>
              <a:ahLst/>
              <a:cxnLst/>
              <a:rect l="l" t="t" r="r" b="b"/>
              <a:pathLst>
                <a:path w="2643" h="1044" extrusionOk="0">
                  <a:moveTo>
                    <a:pt x="186" y="0"/>
                  </a:moveTo>
                  <a:cubicBezTo>
                    <a:pt x="70" y="0"/>
                    <a:pt x="1" y="70"/>
                    <a:pt x="1" y="186"/>
                  </a:cubicBezTo>
                  <a:lnTo>
                    <a:pt x="1" y="858"/>
                  </a:lnTo>
                  <a:cubicBezTo>
                    <a:pt x="1" y="974"/>
                    <a:pt x="70" y="1043"/>
                    <a:pt x="186" y="1043"/>
                  </a:cubicBezTo>
                  <a:lnTo>
                    <a:pt x="2457" y="1043"/>
                  </a:lnTo>
                  <a:cubicBezTo>
                    <a:pt x="2550" y="1043"/>
                    <a:pt x="2643" y="974"/>
                    <a:pt x="2643" y="858"/>
                  </a:cubicBezTo>
                  <a:lnTo>
                    <a:pt x="2643" y="186"/>
                  </a:lnTo>
                  <a:cubicBezTo>
                    <a:pt x="2643" y="70"/>
                    <a:pt x="2550" y="0"/>
                    <a:pt x="24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4218288" y="4224975"/>
              <a:ext cx="168625" cy="126475"/>
            </a:xfrm>
            <a:custGeom>
              <a:avLst/>
              <a:gdLst/>
              <a:ahLst/>
              <a:cxnLst/>
              <a:rect l="l" t="t" r="r" b="b"/>
              <a:pathLst>
                <a:path w="6745" h="5059" extrusionOk="0">
                  <a:moveTo>
                    <a:pt x="6119" y="2590"/>
                  </a:moveTo>
                  <a:lnTo>
                    <a:pt x="6119" y="2602"/>
                  </a:lnTo>
                  <a:lnTo>
                    <a:pt x="6119" y="2602"/>
                  </a:lnTo>
                  <a:cubicBezTo>
                    <a:pt x="6118" y="2597"/>
                    <a:pt x="6118" y="2593"/>
                    <a:pt x="6119" y="2590"/>
                  </a:cubicBezTo>
                  <a:close/>
                  <a:moveTo>
                    <a:pt x="3280" y="0"/>
                  </a:moveTo>
                  <a:cubicBezTo>
                    <a:pt x="3235" y="0"/>
                    <a:pt x="3199" y="6"/>
                    <a:pt x="3176" y="18"/>
                  </a:cubicBezTo>
                  <a:cubicBezTo>
                    <a:pt x="2828" y="203"/>
                    <a:pt x="2596" y="597"/>
                    <a:pt x="2596" y="991"/>
                  </a:cubicBezTo>
                  <a:cubicBezTo>
                    <a:pt x="2596" y="1029"/>
                    <a:pt x="2565" y="1067"/>
                    <a:pt x="2529" y="1067"/>
                  </a:cubicBezTo>
                  <a:cubicBezTo>
                    <a:pt x="2521" y="1067"/>
                    <a:pt x="2512" y="1065"/>
                    <a:pt x="2504" y="1061"/>
                  </a:cubicBezTo>
                  <a:cubicBezTo>
                    <a:pt x="2368" y="1011"/>
                    <a:pt x="2234" y="989"/>
                    <a:pt x="2105" y="989"/>
                  </a:cubicBezTo>
                  <a:cubicBezTo>
                    <a:pt x="1323" y="989"/>
                    <a:pt x="709" y="1815"/>
                    <a:pt x="1067" y="2590"/>
                  </a:cubicBezTo>
                  <a:cubicBezTo>
                    <a:pt x="1090" y="2637"/>
                    <a:pt x="1067" y="2706"/>
                    <a:pt x="997" y="2706"/>
                  </a:cubicBezTo>
                  <a:lnTo>
                    <a:pt x="974" y="2706"/>
                  </a:lnTo>
                  <a:cubicBezTo>
                    <a:pt x="441" y="2706"/>
                    <a:pt x="1" y="3146"/>
                    <a:pt x="24" y="3680"/>
                  </a:cubicBezTo>
                  <a:cubicBezTo>
                    <a:pt x="47" y="4189"/>
                    <a:pt x="487" y="4583"/>
                    <a:pt x="997" y="4607"/>
                  </a:cubicBezTo>
                  <a:cubicBezTo>
                    <a:pt x="1229" y="4607"/>
                    <a:pt x="1461" y="4722"/>
                    <a:pt x="1600" y="4931"/>
                  </a:cubicBezTo>
                  <a:lnTo>
                    <a:pt x="1669" y="5024"/>
                  </a:lnTo>
                  <a:cubicBezTo>
                    <a:pt x="1681" y="5047"/>
                    <a:pt x="1704" y="5058"/>
                    <a:pt x="1727" y="5058"/>
                  </a:cubicBezTo>
                  <a:cubicBezTo>
                    <a:pt x="1750" y="5058"/>
                    <a:pt x="1774" y="5047"/>
                    <a:pt x="1785" y="5024"/>
                  </a:cubicBezTo>
                  <a:lnTo>
                    <a:pt x="1855" y="4931"/>
                  </a:lnTo>
                  <a:cubicBezTo>
                    <a:pt x="1994" y="4722"/>
                    <a:pt x="2226" y="4607"/>
                    <a:pt x="2457" y="4607"/>
                  </a:cubicBezTo>
                  <a:lnTo>
                    <a:pt x="5030" y="4607"/>
                  </a:lnTo>
                  <a:cubicBezTo>
                    <a:pt x="5045" y="4599"/>
                    <a:pt x="5061" y="4596"/>
                    <a:pt x="5076" y="4596"/>
                  </a:cubicBezTo>
                  <a:cubicBezTo>
                    <a:pt x="5107" y="4596"/>
                    <a:pt x="5138" y="4607"/>
                    <a:pt x="5169" y="4607"/>
                  </a:cubicBezTo>
                  <a:cubicBezTo>
                    <a:pt x="5377" y="4676"/>
                    <a:pt x="5563" y="4722"/>
                    <a:pt x="5748" y="4815"/>
                  </a:cubicBezTo>
                  <a:cubicBezTo>
                    <a:pt x="5749" y="4816"/>
                    <a:pt x="5751" y="4817"/>
                    <a:pt x="5753" y="4817"/>
                  </a:cubicBezTo>
                  <a:cubicBezTo>
                    <a:pt x="5829" y="4817"/>
                    <a:pt x="6519" y="3934"/>
                    <a:pt x="6745" y="3934"/>
                  </a:cubicBezTo>
                  <a:cubicBezTo>
                    <a:pt x="6745" y="3934"/>
                    <a:pt x="6159" y="2784"/>
                    <a:pt x="6120" y="2609"/>
                  </a:cubicBezTo>
                  <a:lnTo>
                    <a:pt x="6120" y="2609"/>
                  </a:lnTo>
                  <a:cubicBezTo>
                    <a:pt x="6171" y="2433"/>
                    <a:pt x="5156" y="1106"/>
                    <a:pt x="4969" y="1106"/>
                  </a:cubicBezTo>
                  <a:cubicBezTo>
                    <a:pt x="4966" y="1106"/>
                    <a:pt x="4963" y="1106"/>
                    <a:pt x="4960" y="1107"/>
                  </a:cubicBezTo>
                  <a:cubicBezTo>
                    <a:pt x="4956" y="1109"/>
                    <a:pt x="4951" y="1110"/>
                    <a:pt x="4945" y="1110"/>
                  </a:cubicBezTo>
                  <a:cubicBezTo>
                    <a:pt x="4882" y="1110"/>
                    <a:pt x="4728" y="1010"/>
                    <a:pt x="4728" y="968"/>
                  </a:cubicBezTo>
                  <a:cubicBezTo>
                    <a:pt x="4728" y="922"/>
                    <a:pt x="4381" y="829"/>
                    <a:pt x="4381" y="783"/>
                  </a:cubicBezTo>
                  <a:cubicBezTo>
                    <a:pt x="4340" y="277"/>
                    <a:pt x="3593" y="0"/>
                    <a:pt x="32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4297663" y="4221350"/>
              <a:ext cx="107800" cy="130675"/>
            </a:xfrm>
            <a:custGeom>
              <a:avLst/>
              <a:gdLst/>
              <a:ahLst/>
              <a:cxnLst/>
              <a:rect l="l" t="t" r="r" b="b"/>
              <a:pathLst>
                <a:path w="4312" h="5227" extrusionOk="0">
                  <a:moveTo>
                    <a:pt x="603" y="1"/>
                  </a:moveTo>
                  <a:cubicBezTo>
                    <a:pt x="395" y="1"/>
                    <a:pt x="186" y="47"/>
                    <a:pt x="1" y="163"/>
                  </a:cubicBezTo>
                  <a:cubicBezTo>
                    <a:pt x="325" y="348"/>
                    <a:pt x="534" y="673"/>
                    <a:pt x="580" y="1044"/>
                  </a:cubicBezTo>
                  <a:cubicBezTo>
                    <a:pt x="580" y="1113"/>
                    <a:pt x="580" y="1183"/>
                    <a:pt x="580" y="1252"/>
                  </a:cubicBezTo>
                  <a:cubicBezTo>
                    <a:pt x="754" y="1165"/>
                    <a:pt x="929" y="1126"/>
                    <a:pt x="1097" y="1126"/>
                  </a:cubicBezTo>
                  <a:cubicBezTo>
                    <a:pt x="1909" y="1126"/>
                    <a:pt x="2544" y="2044"/>
                    <a:pt x="2063" y="2851"/>
                  </a:cubicBezTo>
                  <a:lnTo>
                    <a:pt x="2226" y="2851"/>
                  </a:lnTo>
                  <a:cubicBezTo>
                    <a:pt x="2735" y="2851"/>
                    <a:pt x="3153" y="3268"/>
                    <a:pt x="3153" y="3801"/>
                  </a:cubicBezTo>
                  <a:cubicBezTo>
                    <a:pt x="3153" y="4334"/>
                    <a:pt x="2735" y="4752"/>
                    <a:pt x="2202" y="4752"/>
                  </a:cubicBezTo>
                  <a:lnTo>
                    <a:pt x="2179" y="4752"/>
                  </a:lnTo>
                  <a:cubicBezTo>
                    <a:pt x="2133" y="4752"/>
                    <a:pt x="2063" y="4752"/>
                    <a:pt x="2017" y="4775"/>
                  </a:cubicBezTo>
                  <a:cubicBezTo>
                    <a:pt x="2202" y="4798"/>
                    <a:pt x="2365" y="4914"/>
                    <a:pt x="2457" y="5053"/>
                  </a:cubicBezTo>
                  <a:lnTo>
                    <a:pt x="2527" y="5192"/>
                  </a:lnTo>
                  <a:cubicBezTo>
                    <a:pt x="2538" y="5215"/>
                    <a:pt x="2562" y="5227"/>
                    <a:pt x="2588" y="5227"/>
                  </a:cubicBezTo>
                  <a:cubicBezTo>
                    <a:pt x="2614" y="5227"/>
                    <a:pt x="2643" y="5215"/>
                    <a:pt x="2666" y="5192"/>
                  </a:cubicBezTo>
                  <a:lnTo>
                    <a:pt x="2735" y="5053"/>
                  </a:lnTo>
                  <a:cubicBezTo>
                    <a:pt x="2851" y="4867"/>
                    <a:pt x="3083" y="4752"/>
                    <a:pt x="3315" y="4752"/>
                  </a:cubicBezTo>
                  <a:lnTo>
                    <a:pt x="3338" y="4752"/>
                  </a:lnTo>
                  <a:cubicBezTo>
                    <a:pt x="3871" y="4752"/>
                    <a:pt x="4311" y="4311"/>
                    <a:pt x="4311" y="3778"/>
                  </a:cubicBezTo>
                  <a:lnTo>
                    <a:pt x="4288" y="3778"/>
                  </a:lnTo>
                  <a:cubicBezTo>
                    <a:pt x="4265" y="3268"/>
                    <a:pt x="3848" y="2851"/>
                    <a:pt x="3338" y="2851"/>
                  </a:cubicBezTo>
                  <a:lnTo>
                    <a:pt x="3292" y="2851"/>
                  </a:lnTo>
                  <a:cubicBezTo>
                    <a:pt x="3245" y="2851"/>
                    <a:pt x="3199" y="2782"/>
                    <a:pt x="3222" y="2735"/>
                  </a:cubicBezTo>
                  <a:cubicBezTo>
                    <a:pt x="3580" y="1960"/>
                    <a:pt x="2966" y="1134"/>
                    <a:pt x="2199" y="1134"/>
                  </a:cubicBezTo>
                  <a:cubicBezTo>
                    <a:pt x="2072" y="1134"/>
                    <a:pt x="1940" y="1156"/>
                    <a:pt x="1808" y="1206"/>
                  </a:cubicBezTo>
                  <a:cubicBezTo>
                    <a:pt x="1800" y="1210"/>
                    <a:pt x="1791" y="1212"/>
                    <a:pt x="1781" y="1212"/>
                  </a:cubicBezTo>
                  <a:cubicBezTo>
                    <a:pt x="1739" y="1212"/>
                    <a:pt x="1693" y="1174"/>
                    <a:pt x="1693" y="1136"/>
                  </a:cubicBezTo>
                  <a:lnTo>
                    <a:pt x="1693" y="1044"/>
                  </a:lnTo>
                  <a:cubicBezTo>
                    <a:pt x="1646" y="487"/>
                    <a:pt x="1183" y="24"/>
                    <a:pt x="6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3973788" y="4523200"/>
              <a:ext cx="443825" cy="28425"/>
            </a:xfrm>
            <a:custGeom>
              <a:avLst/>
              <a:gdLst/>
              <a:ahLst/>
              <a:cxnLst/>
              <a:rect l="l" t="t" r="r" b="b"/>
              <a:pathLst>
                <a:path w="17753" h="1137" extrusionOk="0">
                  <a:moveTo>
                    <a:pt x="186" y="1"/>
                  </a:moveTo>
                  <a:cubicBezTo>
                    <a:pt x="70" y="1"/>
                    <a:pt x="1" y="70"/>
                    <a:pt x="1" y="186"/>
                  </a:cubicBezTo>
                  <a:lnTo>
                    <a:pt x="1" y="928"/>
                  </a:lnTo>
                  <a:cubicBezTo>
                    <a:pt x="1" y="1044"/>
                    <a:pt x="70" y="1136"/>
                    <a:pt x="186" y="1136"/>
                  </a:cubicBezTo>
                  <a:lnTo>
                    <a:pt x="17568" y="1136"/>
                  </a:lnTo>
                  <a:cubicBezTo>
                    <a:pt x="17660" y="1136"/>
                    <a:pt x="17753" y="1044"/>
                    <a:pt x="17753" y="928"/>
                  </a:cubicBezTo>
                  <a:lnTo>
                    <a:pt x="17753" y="186"/>
                  </a:lnTo>
                  <a:cubicBezTo>
                    <a:pt x="17753" y="70"/>
                    <a:pt x="17660" y="1"/>
                    <a:pt x="175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7"/>
            <p:cNvSpPr/>
            <p:nvPr/>
          </p:nvSpPr>
          <p:spPr>
            <a:xfrm>
              <a:off x="4411238" y="4523125"/>
              <a:ext cx="33050" cy="28000"/>
            </a:xfrm>
            <a:custGeom>
              <a:avLst/>
              <a:gdLst/>
              <a:ahLst/>
              <a:cxnLst/>
              <a:rect l="l" t="t" r="r" b="b"/>
              <a:pathLst>
                <a:path w="1322" h="1120" extrusionOk="0">
                  <a:moveTo>
                    <a:pt x="29" y="0"/>
                  </a:moveTo>
                  <a:cubicBezTo>
                    <a:pt x="19" y="0"/>
                    <a:pt x="10" y="1"/>
                    <a:pt x="0" y="4"/>
                  </a:cubicBezTo>
                  <a:lnTo>
                    <a:pt x="58" y="4"/>
                  </a:lnTo>
                  <a:cubicBezTo>
                    <a:pt x="49" y="2"/>
                    <a:pt x="39" y="0"/>
                    <a:pt x="29" y="0"/>
                  </a:cubicBezTo>
                  <a:close/>
                  <a:moveTo>
                    <a:pt x="58" y="4"/>
                  </a:moveTo>
                  <a:lnTo>
                    <a:pt x="58" y="4"/>
                  </a:lnTo>
                  <a:cubicBezTo>
                    <a:pt x="128" y="21"/>
                    <a:pt x="185" y="98"/>
                    <a:pt x="185" y="189"/>
                  </a:cubicBezTo>
                  <a:lnTo>
                    <a:pt x="185" y="931"/>
                  </a:lnTo>
                  <a:cubicBezTo>
                    <a:pt x="185" y="1022"/>
                    <a:pt x="128" y="1099"/>
                    <a:pt x="58" y="1116"/>
                  </a:cubicBezTo>
                  <a:lnTo>
                    <a:pt x="1136" y="1116"/>
                  </a:lnTo>
                  <a:cubicBezTo>
                    <a:pt x="1228" y="1116"/>
                    <a:pt x="1321" y="1047"/>
                    <a:pt x="1321" y="931"/>
                  </a:cubicBezTo>
                  <a:lnTo>
                    <a:pt x="1321" y="189"/>
                  </a:lnTo>
                  <a:cubicBezTo>
                    <a:pt x="1321" y="73"/>
                    <a:pt x="1228" y="4"/>
                    <a:pt x="1136" y="4"/>
                  </a:cubicBezTo>
                  <a:close/>
                  <a:moveTo>
                    <a:pt x="0" y="1116"/>
                  </a:moveTo>
                  <a:cubicBezTo>
                    <a:pt x="10" y="1119"/>
                    <a:pt x="19" y="1120"/>
                    <a:pt x="29" y="1120"/>
                  </a:cubicBezTo>
                  <a:cubicBezTo>
                    <a:pt x="39" y="1120"/>
                    <a:pt x="49" y="1119"/>
                    <a:pt x="58" y="111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57"/>
          <p:cNvGrpSpPr/>
          <p:nvPr/>
        </p:nvGrpSpPr>
        <p:grpSpPr>
          <a:xfrm>
            <a:off x="4711913" y="4122425"/>
            <a:ext cx="471075" cy="471500"/>
            <a:chOff x="4711913" y="4122425"/>
            <a:chExt cx="471075" cy="471500"/>
          </a:xfrm>
        </p:grpSpPr>
        <p:sp>
          <p:nvSpPr>
            <p:cNvPr id="3397" name="Google Shape;3397;p57"/>
            <p:cNvSpPr/>
            <p:nvPr/>
          </p:nvSpPr>
          <p:spPr>
            <a:xfrm>
              <a:off x="4757688" y="4123000"/>
              <a:ext cx="354025" cy="169650"/>
            </a:xfrm>
            <a:custGeom>
              <a:avLst/>
              <a:gdLst/>
              <a:ahLst/>
              <a:cxnLst/>
              <a:rect l="l" t="t" r="r" b="b"/>
              <a:pathLst>
                <a:path w="14161" h="6786" extrusionOk="0">
                  <a:moveTo>
                    <a:pt x="5911" y="1"/>
                  </a:moveTo>
                  <a:cubicBezTo>
                    <a:pt x="5119" y="1"/>
                    <a:pt x="4336" y="485"/>
                    <a:pt x="4080" y="1362"/>
                  </a:cubicBezTo>
                  <a:cubicBezTo>
                    <a:pt x="4063" y="1446"/>
                    <a:pt x="3973" y="1506"/>
                    <a:pt x="3890" y="1506"/>
                  </a:cubicBezTo>
                  <a:cubicBezTo>
                    <a:pt x="3858" y="1506"/>
                    <a:pt x="3827" y="1497"/>
                    <a:pt x="3802" y="1478"/>
                  </a:cubicBezTo>
                  <a:cubicBezTo>
                    <a:pt x="3527" y="1291"/>
                    <a:pt x="3229" y="1206"/>
                    <a:pt x="2941" y="1206"/>
                  </a:cubicBezTo>
                  <a:cubicBezTo>
                    <a:pt x="2156" y="1206"/>
                    <a:pt x="1438" y="1832"/>
                    <a:pt x="1438" y="2730"/>
                  </a:cubicBezTo>
                  <a:lnTo>
                    <a:pt x="1438" y="2776"/>
                  </a:lnTo>
                  <a:cubicBezTo>
                    <a:pt x="1438" y="2822"/>
                    <a:pt x="1391" y="2892"/>
                    <a:pt x="1345" y="2892"/>
                  </a:cubicBezTo>
                  <a:cubicBezTo>
                    <a:pt x="1" y="3147"/>
                    <a:pt x="186" y="5140"/>
                    <a:pt x="1554" y="5140"/>
                  </a:cubicBezTo>
                  <a:lnTo>
                    <a:pt x="5192" y="5140"/>
                  </a:lnTo>
                  <a:cubicBezTo>
                    <a:pt x="5401" y="5140"/>
                    <a:pt x="5563" y="5302"/>
                    <a:pt x="5563" y="5534"/>
                  </a:cubicBezTo>
                  <a:lnTo>
                    <a:pt x="5563" y="6762"/>
                  </a:lnTo>
                  <a:lnTo>
                    <a:pt x="8599" y="6785"/>
                  </a:lnTo>
                  <a:lnTo>
                    <a:pt x="8599" y="5534"/>
                  </a:lnTo>
                  <a:cubicBezTo>
                    <a:pt x="8599" y="5325"/>
                    <a:pt x="8761" y="5163"/>
                    <a:pt x="8970" y="5163"/>
                  </a:cubicBezTo>
                  <a:lnTo>
                    <a:pt x="12608" y="5163"/>
                  </a:lnTo>
                  <a:cubicBezTo>
                    <a:pt x="13975" y="5140"/>
                    <a:pt x="14161" y="3170"/>
                    <a:pt x="12817" y="2892"/>
                  </a:cubicBezTo>
                  <a:cubicBezTo>
                    <a:pt x="12747" y="2892"/>
                    <a:pt x="12701" y="2845"/>
                    <a:pt x="12724" y="2776"/>
                  </a:cubicBezTo>
                  <a:lnTo>
                    <a:pt x="12724" y="2730"/>
                  </a:lnTo>
                  <a:cubicBezTo>
                    <a:pt x="12724" y="1958"/>
                    <a:pt x="11949" y="1334"/>
                    <a:pt x="11733" y="1334"/>
                  </a:cubicBezTo>
                  <a:cubicBezTo>
                    <a:pt x="11722" y="1334"/>
                    <a:pt x="11712" y="1336"/>
                    <a:pt x="11704" y="1339"/>
                  </a:cubicBezTo>
                  <a:cubicBezTo>
                    <a:pt x="11588" y="1362"/>
                    <a:pt x="11496" y="1432"/>
                    <a:pt x="11403" y="1478"/>
                  </a:cubicBezTo>
                  <a:cubicBezTo>
                    <a:pt x="11373" y="1500"/>
                    <a:pt x="11336" y="1511"/>
                    <a:pt x="11299" y="1511"/>
                  </a:cubicBezTo>
                  <a:cubicBezTo>
                    <a:pt x="11221" y="1511"/>
                    <a:pt x="11141" y="1464"/>
                    <a:pt x="11125" y="1385"/>
                  </a:cubicBezTo>
                  <a:cubicBezTo>
                    <a:pt x="11102" y="1316"/>
                    <a:pt x="11079" y="1269"/>
                    <a:pt x="11055" y="1223"/>
                  </a:cubicBezTo>
                  <a:cubicBezTo>
                    <a:pt x="10187" y="622"/>
                    <a:pt x="8998" y="85"/>
                    <a:pt x="8741" y="85"/>
                  </a:cubicBezTo>
                  <a:cubicBezTo>
                    <a:pt x="8731" y="85"/>
                    <a:pt x="8722" y="86"/>
                    <a:pt x="8715" y="88"/>
                  </a:cubicBezTo>
                  <a:cubicBezTo>
                    <a:pt x="8321" y="203"/>
                    <a:pt x="7996" y="458"/>
                    <a:pt x="7764" y="783"/>
                  </a:cubicBezTo>
                  <a:cubicBezTo>
                    <a:pt x="7718" y="841"/>
                    <a:pt x="7654" y="870"/>
                    <a:pt x="7594" y="870"/>
                  </a:cubicBezTo>
                  <a:cubicBezTo>
                    <a:pt x="7533" y="870"/>
                    <a:pt x="7475" y="841"/>
                    <a:pt x="7440" y="783"/>
                  </a:cubicBezTo>
                  <a:cubicBezTo>
                    <a:pt x="7053" y="250"/>
                    <a:pt x="6479" y="1"/>
                    <a:pt x="59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4969738" y="4251475"/>
              <a:ext cx="38275" cy="41175"/>
            </a:xfrm>
            <a:custGeom>
              <a:avLst/>
              <a:gdLst/>
              <a:ahLst/>
              <a:cxnLst/>
              <a:rect l="l" t="t" r="r" b="b"/>
              <a:pathLst>
                <a:path w="1531" h="1647" extrusionOk="0">
                  <a:moveTo>
                    <a:pt x="372" y="1"/>
                  </a:moveTo>
                  <a:cubicBezTo>
                    <a:pt x="163" y="1"/>
                    <a:pt x="1" y="163"/>
                    <a:pt x="1" y="395"/>
                  </a:cubicBezTo>
                  <a:lnTo>
                    <a:pt x="1" y="1646"/>
                  </a:lnTo>
                  <a:lnTo>
                    <a:pt x="1137" y="1646"/>
                  </a:lnTo>
                  <a:lnTo>
                    <a:pt x="1137" y="395"/>
                  </a:lnTo>
                  <a:cubicBezTo>
                    <a:pt x="1137" y="163"/>
                    <a:pt x="1299" y="1"/>
                    <a:pt x="15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5049713" y="4153150"/>
              <a:ext cx="77075" cy="98350"/>
            </a:xfrm>
            <a:custGeom>
              <a:avLst/>
              <a:gdLst/>
              <a:ahLst/>
              <a:cxnLst/>
              <a:rect l="l" t="t" r="r" b="b"/>
              <a:pathLst>
                <a:path w="3083" h="3934" extrusionOk="0">
                  <a:moveTo>
                    <a:pt x="556" y="1"/>
                  </a:moveTo>
                  <a:cubicBezTo>
                    <a:pt x="372" y="1"/>
                    <a:pt x="184" y="35"/>
                    <a:pt x="0" y="110"/>
                  </a:cubicBezTo>
                  <a:cubicBezTo>
                    <a:pt x="556" y="342"/>
                    <a:pt x="927" y="898"/>
                    <a:pt x="927" y="1524"/>
                  </a:cubicBezTo>
                  <a:lnTo>
                    <a:pt x="927" y="1570"/>
                  </a:lnTo>
                  <a:cubicBezTo>
                    <a:pt x="927" y="1616"/>
                    <a:pt x="973" y="1686"/>
                    <a:pt x="1020" y="1686"/>
                  </a:cubicBezTo>
                  <a:cubicBezTo>
                    <a:pt x="2364" y="1941"/>
                    <a:pt x="2202" y="3934"/>
                    <a:pt x="811" y="3934"/>
                  </a:cubicBezTo>
                  <a:lnTo>
                    <a:pt x="1947" y="3934"/>
                  </a:lnTo>
                  <a:cubicBezTo>
                    <a:pt x="2573" y="3934"/>
                    <a:pt x="3082" y="3424"/>
                    <a:pt x="3082" y="2798"/>
                  </a:cubicBezTo>
                  <a:cubicBezTo>
                    <a:pt x="3082" y="2265"/>
                    <a:pt x="2688" y="1778"/>
                    <a:pt x="2155" y="1686"/>
                  </a:cubicBezTo>
                  <a:cubicBezTo>
                    <a:pt x="2109" y="1686"/>
                    <a:pt x="2063" y="1616"/>
                    <a:pt x="2063" y="1570"/>
                  </a:cubicBezTo>
                  <a:lnTo>
                    <a:pt x="2063" y="1524"/>
                  </a:lnTo>
                  <a:cubicBezTo>
                    <a:pt x="2063" y="640"/>
                    <a:pt x="1346" y="1"/>
                    <a:pt x="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4975538" y="4122425"/>
              <a:ext cx="59125" cy="38225"/>
            </a:xfrm>
            <a:custGeom>
              <a:avLst/>
              <a:gdLst/>
              <a:ahLst/>
              <a:cxnLst/>
              <a:rect l="l" t="t" r="r" b="b"/>
              <a:pathLst>
                <a:path w="2365" h="1529" extrusionOk="0">
                  <a:moveTo>
                    <a:pt x="570" y="1"/>
                  </a:moveTo>
                  <a:cubicBezTo>
                    <a:pt x="382" y="1"/>
                    <a:pt x="190" y="29"/>
                    <a:pt x="1" y="87"/>
                  </a:cubicBezTo>
                  <a:cubicBezTo>
                    <a:pt x="626" y="296"/>
                    <a:pt x="1090" y="783"/>
                    <a:pt x="1275" y="1385"/>
                  </a:cubicBezTo>
                  <a:cubicBezTo>
                    <a:pt x="1292" y="1469"/>
                    <a:pt x="1370" y="1529"/>
                    <a:pt x="1455" y="1529"/>
                  </a:cubicBezTo>
                  <a:cubicBezTo>
                    <a:pt x="1488" y="1529"/>
                    <a:pt x="1522" y="1520"/>
                    <a:pt x="1553" y="1501"/>
                  </a:cubicBezTo>
                  <a:cubicBezTo>
                    <a:pt x="1785" y="1339"/>
                    <a:pt x="2063" y="1246"/>
                    <a:pt x="2365" y="1223"/>
                  </a:cubicBezTo>
                  <a:lnTo>
                    <a:pt x="2341" y="1223"/>
                  </a:lnTo>
                  <a:cubicBezTo>
                    <a:pt x="2062" y="477"/>
                    <a:pt x="1346" y="1"/>
                    <a:pt x="5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5024788" y="4394575"/>
              <a:ext cx="124025" cy="65500"/>
            </a:xfrm>
            <a:custGeom>
              <a:avLst/>
              <a:gdLst/>
              <a:ahLst/>
              <a:cxnLst/>
              <a:rect l="l" t="t" r="r" b="b"/>
              <a:pathLst>
                <a:path w="4961" h="2620" extrusionOk="0">
                  <a:moveTo>
                    <a:pt x="1" y="1"/>
                  </a:moveTo>
                  <a:lnTo>
                    <a:pt x="974" y="2620"/>
                  </a:lnTo>
                  <a:lnTo>
                    <a:pt x="4751" y="2620"/>
                  </a:lnTo>
                  <a:cubicBezTo>
                    <a:pt x="4867" y="2620"/>
                    <a:pt x="4937" y="2527"/>
                    <a:pt x="4960" y="2434"/>
                  </a:cubicBezTo>
                  <a:cubicBezTo>
                    <a:pt x="4960" y="1901"/>
                    <a:pt x="4520" y="1484"/>
                    <a:pt x="4010" y="1484"/>
                  </a:cubicBezTo>
                  <a:lnTo>
                    <a:pt x="3454" y="1391"/>
                  </a:lnTo>
                  <a:cubicBezTo>
                    <a:pt x="3435" y="1392"/>
                    <a:pt x="3417" y="1393"/>
                    <a:pt x="3398" y="1393"/>
                  </a:cubicBezTo>
                  <a:cubicBezTo>
                    <a:pt x="2977" y="1393"/>
                    <a:pt x="2566" y="1142"/>
                    <a:pt x="2411" y="743"/>
                  </a:cubicBezTo>
                  <a:cubicBezTo>
                    <a:pt x="2272" y="302"/>
                    <a:pt x="1878" y="1"/>
                    <a:pt x="14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5057238" y="4394575"/>
              <a:ext cx="118225" cy="65500"/>
            </a:xfrm>
            <a:custGeom>
              <a:avLst/>
              <a:gdLst/>
              <a:ahLst/>
              <a:cxnLst/>
              <a:rect l="l" t="t" r="r" b="b"/>
              <a:pathLst>
                <a:path w="4729" h="2620" extrusionOk="0">
                  <a:moveTo>
                    <a:pt x="0" y="1"/>
                  </a:moveTo>
                  <a:cubicBezTo>
                    <a:pt x="464" y="1"/>
                    <a:pt x="881" y="302"/>
                    <a:pt x="1020" y="743"/>
                  </a:cubicBezTo>
                  <a:cubicBezTo>
                    <a:pt x="1136" y="1183"/>
                    <a:pt x="1553" y="1484"/>
                    <a:pt x="2017" y="1484"/>
                  </a:cubicBezTo>
                  <a:lnTo>
                    <a:pt x="2642" y="1484"/>
                  </a:lnTo>
                  <a:cubicBezTo>
                    <a:pt x="3175" y="1484"/>
                    <a:pt x="3593" y="1901"/>
                    <a:pt x="3593" y="2434"/>
                  </a:cubicBezTo>
                  <a:cubicBezTo>
                    <a:pt x="3593" y="2527"/>
                    <a:pt x="3500" y="2620"/>
                    <a:pt x="3407" y="2620"/>
                  </a:cubicBezTo>
                  <a:lnTo>
                    <a:pt x="4543" y="2620"/>
                  </a:lnTo>
                  <a:cubicBezTo>
                    <a:pt x="4635" y="2620"/>
                    <a:pt x="4728" y="2527"/>
                    <a:pt x="4728" y="2434"/>
                  </a:cubicBezTo>
                  <a:cubicBezTo>
                    <a:pt x="4728" y="1901"/>
                    <a:pt x="4288" y="1484"/>
                    <a:pt x="3778" y="1484"/>
                  </a:cubicBezTo>
                  <a:lnTo>
                    <a:pt x="3152" y="1484"/>
                  </a:lnTo>
                  <a:cubicBezTo>
                    <a:pt x="2689" y="1484"/>
                    <a:pt x="2272" y="1183"/>
                    <a:pt x="2156" y="743"/>
                  </a:cubicBezTo>
                  <a:cubicBezTo>
                    <a:pt x="2017" y="302"/>
                    <a:pt x="1599"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4720038" y="4394575"/>
              <a:ext cx="169775" cy="65500"/>
            </a:xfrm>
            <a:custGeom>
              <a:avLst/>
              <a:gdLst/>
              <a:ahLst/>
              <a:cxnLst/>
              <a:rect l="l" t="t" r="r" b="b"/>
              <a:pathLst>
                <a:path w="6791" h="2620" extrusionOk="0">
                  <a:moveTo>
                    <a:pt x="3569" y="1"/>
                  </a:moveTo>
                  <a:cubicBezTo>
                    <a:pt x="3106" y="1"/>
                    <a:pt x="2689" y="302"/>
                    <a:pt x="2573" y="743"/>
                  </a:cubicBezTo>
                  <a:cubicBezTo>
                    <a:pt x="2434" y="1183"/>
                    <a:pt x="2017" y="1484"/>
                    <a:pt x="1576" y="1484"/>
                  </a:cubicBezTo>
                  <a:lnTo>
                    <a:pt x="927" y="1484"/>
                  </a:lnTo>
                  <a:cubicBezTo>
                    <a:pt x="418" y="1484"/>
                    <a:pt x="0" y="1901"/>
                    <a:pt x="0" y="2434"/>
                  </a:cubicBezTo>
                  <a:cubicBezTo>
                    <a:pt x="0" y="2527"/>
                    <a:pt x="70" y="2620"/>
                    <a:pt x="186" y="2620"/>
                  </a:cubicBezTo>
                  <a:lnTo>
                    <a:pt x="5794" y="2620"/>
                  </a:lnTo>
                  <a:lnTo>
                    <a:pt x="67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4735688" y="4287975"/>
              <a:ext cx="423550" cy="293775"/>
            </a:xfrm>
            <a:custGeom>
              <a:avLst/>
              <a:gdLst/>
              <a:ahLst/>
              <a:cxnLst/>
              <a:rect l="l" t="t" r="r" b="b"/>
              <a:pathLst>
                <a:path w="16942" h="11751" extrusionOk="0">
                  <a:moveTo>
                    <a:pt x="10220" y="1"/>
                  </a:moveTo>
                  <a:lnTo>
                    <a:pt x="7092" y="302"/>
                  </a:lnTo>
                  <a:lnTo>
                    <a:pt x="5191" y="3014"/>
                  </a:lnTo>
                  <a:cubicBezTo>
                    <a:pt x="4797" y="5586"/>
                    <a:pt x="3175" y="7788"/>
                    <a:pt x="858" y="8946"/>
                  </a:cubicBezTo>
                  <a:lnTo>
                    <a:pt x="0" y="9387"/>
                  </a:lnTo>
                  <a:lnTo>
                    <a:pt x="0" y="11751"/>
                  </a:lnTo>
                  <a:lnTo>
                    <a:pt x="16941" y="11751"/>
                  </a:lnTo>
                  <a:lnTo>
                    <a:pt x="15875" y="9363"/>
                  </a:lnTo>
                  <a:lnTo>
                    <a:pt x="15018" y="8946"/>
                  </a:lnTo>
                  <a:cubicBezTo>
                    <a:pt x="12677" y="7788"/>
                    <a:pt x="11078" y="5586"/>
                    <a:pt x="10684" y="3014"/>
                  </a:cubicBezTo>
                  <a:lnTo>
                    <a:pt x="10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5000463" y="4357500"/>
              <a:ext cx="159350" cy="175000"/>
            </a:xfrm>
            <a:custGeom>
              <a:avLst/>
              <a:gdLst/>
              <a:ahLst/>
              <a:cxnLst/>
              <a:rect l="l" t="t" r="r" b="b"/>
              <a:pathLst>
                <a:path w="6374" h="7000" extrusionOk="0">
                  <a:moveTo>
                    <a:pt x="0" y="1"/>
                  </a:moveTo>
                  <a:lnTo>
                    <a:pt x="23" y="233"/>
                  </a:lnTo>
                  <a:cubicBezTo>
                    <a:pt x="417" y="2805"/>
                    <a:pt x="2040" y="5007"/>
                    <a:pt x="4357" y="6165"/>
                  </a:cubicBezTo>
                  <a:lnTo>
                    <a:pt x="5238" y="6606"/>
                  </a:lnTo>
                  <a:lnTo>
                    <a:pt x="5609" y="7000"/>
                  </a:lnTo>
                  <a:lnTo>
                    <a:pt x="6373" y="6606"/>
                  </a:lnTo>
                  <a:lnTo>
                    <a:pt x="5493" y="6165"/>
                  </a:lnTo>
                  <a:cubicBezTo>
                    <a:pt x="3175" y="5007"/>
                    <a:pt x="1553" y="2805"/>
                    <a:pt x="1159" y="233"/>
                  </a:cubicBezTo>
                  <a:cubicBezTo>
                    <a:pt x="1126" y="266"/>
                    <a:pt x="1026" y="282"/>
                    <a:pt x="897" y="282"/>
                  </a:cubicBezTo>
                  <a:cubicBezTo>
                    <a:pt x="578" y="282"/>
                    <a:pt x="83" y="18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4865463" y="4279875"/>
              <a:ext cx="156450" cy="109100"/>
            </a:xfrm>
            <a:custGeom>
              <a:avLst/>
              <a:gdLst/>
              <a:ahLst/>
              <a:cxnLst/>
              <a:rect l="l" t="t" r="r" b="b"/>
              <a:pathLst>
                <a:path w="6258" h="4364" extrusionOk="0">
                  <a:moveTo>
                    <a:pt x="835" y="0"/>
                  </a:moveTo>
                  <a:cubicBezTo>
                    <a:pt x="649" y="0"/>
                    <a:pt x="487" y="139"/>
                    <a:pt x="464" y="325"/>
                  </a:cubicBezTo>
                  <a:lnTo>
                    <a:pt x="0" y="3338"/>
                  </a:lnTo>
                  <a:cubicBezTo>
                    <a:pt x="147" y="3470"/>
                    <a:pt x="319" y="3529"/>
                    <a:pt x="487" y="3529"/>
                  </a:cubicBezTo>
                  <a:cubicBezTo>
                    <a:pt x="878" y="3529"/>
                    <a:pt x="1252" y="3212"/>
                    <a:pt x="1252" y="2758"/>
                  </a:cubicBezTo>
                  <a:lnTo>
                    <a:pt x="1252" y="2619"/>
                  </a:lnTo>
                  <a:cubicBezTo>
                    <a:pt x="1321" y="2306"/>
                    <a:pt x="1576" y="2150"/>
                    <a:pt x="1828" y="2150"/>
                  </a:cubicBezTo>
                  <a:cubicBezTo>
                    <a:pt x="2080" y="2150"/>
                    <a:pt x="2330" y="2306"/>
                    <a:pt x="2387" y="2619"/>
                  </a:cubicBezTo>
                  <a:lnTo>
                    <a:pt x="2387" y="3477"/>
                  </a:lnTo>
                  <a:cubicBezTo>
                    <a:pt x="2387" y="4068"/>
                    <a:pt x="2834" y="4363"/>
                    <a:pt x="3280" y="4363"/>
                  </a:cubicBezTo>
                  <a:cubicBezTo>
                    <a:pt x="3726" y="4363"/>
                    <a:pt x="4172" y="4068"/>
                    <a:pt x="4172" y="3477"/>
                  </a:cubicBezTo>
                  <a:lnTo>
                    <a:pt x="4172" y="2619"/>
                  </a:lnTo>
                  <a:cubicBezTo>
                    <a:pt x="4102" y="2283"/>
                    <a:pt x="4421" y="2115"/>
                    <a:pt x="4740" y="2115"/>
                  </a:cubicBezTo>
                  <a:cubicBezTo>
                    <a:pt x="5058" y="2115"/>
                    <a:pt x="5377" y="2283"/>
                    <a:pt x="5308" y="2619"/>
                  </a:cubicBezTo>
                  <a:lnTo>
                    <a:pt x="6258" y="3083"/>
                  </a:lnTo>
                  <a:lnTo>
                    <a:pt x="5076" y="325"/>
                  </a:lnTo>
                  <a:cubicBezTo>
                    <a:pt x="5053" y="139"/>
                    <a:pt x="4890" y="0"/>
                    <a:pt x="4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4980188" y="4279875"/>
              <a:ext cx="49250" cy="88100"/>
            </a:xfrm>
            <a:custGeom>
              <a:avLst/>
              <a:gdLst/>
              <a:ahLst/>
              <a:cxnLst/>
              <a:rect l="l" t="t" r="r" b="b"/>
              <a:pathLst>
                <a:path w="1970" h="3524" extrusionOk="0">
                  <a:moveTo>
                    <a:pt x="0" y="0"/>
                  </a:moveTo>
                  <a:cubicBezTo>
                    <a:pt x="185" y="0"/>
                    <a:pt x="348" y="139"/>
                    <a:pt x="371" y="325"/>
                  </a:cubicBezTo>
                  <a:lnTo>
                    <a:pt x="695" y="2457"/>
                  </a:lnTo>
                  <a:cubicBezTo>
                    <a:pt x="719" y="2503"/>
                    <a:pt x="719" y="2550"/>
                    <a:pt x="719" y="2596"/>
                  </a:cubicBezTo>
                  <a:lnTo>
                    <a:pt x="788" y="3106"/>
                  </a:lnTo>
                  <a:cubicBezTo>
                    <a:pt x="930" y="3375"/>
                    <a:pt x="1202" y="3523"/>
                    <a:pt x="1476" y="3523"/>
                  </a:cubicBezTo>
                  <a:cubicBezTo>
                    <a:pt x="1651" y="3523"/>
                    <a:pt x="1826" y="3463"/>
                    <a:pt x="1970" y="3338"/>
                  </a:cubicBezTo>
                  <a:lnTo>
                    <a:pt x="1506" y="325"/>
                  </a:lnTo>
                  <a:cubicBezTo>
                    <a:pt x="1483" y="139"/>
                    <a:pt x="1321"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4711913" y="4540000"/>
              <a:ext cx="444425" cy="53925"/>
            </a:xfrm>
            <a:custGeom>
              <a:avLst/>
              <a:gdLst/>
              <a:ahLst/>
              <a:cxnLst/>
              <a:rect l="l" t="t" r="r" b="b"/>
              <a:pathLst>
                <a:path w="17777" h="2157" extrusionOk="0">
                  <a:moveTo>
                    <a:pt x="13976" y="1"/>
                  </a:moveTo>
                  <a:lnTo>
                    <a:pt x="9433" y="1021"/>
                  </a:lnTo>
                  <a:lnTo>
                    <a:pt x="4566" y="140"/>
                  </a:lnTo>
                  <a:lnTo>
                    <a:pt x="1" y="1021"/>
                  </a:lnTo>
                  <a:lnTo>
                    <a:pt x="1" y="1948"/>
                  </a:lnTo>
                  <a:cubicBezTo>
                    <a:pt x="1" y="2064"/>
                    <a:pt x="94" y="2156"/>
                    <a:pt x="210" y="2156"/>
                  </a:cubicBezTo>
                  <a:lnTo>
                    <a:pt x="17591" y="2156"/>
                  </a:lnTo>
                  <a:cubicBezTo>
                    <a:pt x="17684" y="2133"/>
                    <a:pt x="17776" y="2064"/>
                    <a:pt x="17776" y="1948"/>
                  </a:cubicBezTo>
                  <a:lnTo>
                    <a:pt x="17707" y="1021"/>
                  </a:lnTo>
                  <a:lnTo>
                    <a:pt x="1397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5149938" y="4556225"/>
              <a:ext cx="33050" cy="37700"/>
            </a:xfrm>
            <a:custGeom>
              <a:avLst/>
              <a:gdLst/>
              <a:ahLst/>
              <a:cxnLst/>
              <a:rect l="l" t="t" r="r" b="b"/>
              <a:pathLst>
                <a:path w="1322" h="1508" extrusionOk="0">
                  <a:moveTo>
                    <a:pt x="649" y="1"/>
                  </a:moveTo>
                  <a:lnTo>
                    <a:pt x="186" y="372"/>
                  </a:lnTo>
                  <a:lnTo>
                    <a:pt x="186" y="1299"/>
                  </a:lnTo>
                  <a:cubicBezTo>
                    <a:pt x="186" y="1415"/>
                    <a:pt x="93" y="1507"/>
                    <a:pt x="0" y="1507"/>
                  </a:cubicBezTo>
                  <a:lnTo>
                    <a:pt x="1136" y="1507"/>
                  </a:lnTo>
                  <a:cubicBezTo>
                    <a:pt x="1229" y="1507"/>
                    <a:pt x="1321" y="1415"/>
                    <a:pt x="1321" y="1299"/>
                  </a:cubicBezTo>
                  <a:lnTo>
                    <a:pt x="1321" y="372"/>
                  </a:lnTo>
                  <a:lnTo>
                    <a:pt x="64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4947163" y="4522625"/>
              <a:ext cx="208600" cy="42900"/>
            </a:xfrm>
            <a:custGeom>
              <a:avLst/>
              <a:gdLst/>
              <a:ahLst/>
              <a:cxnLst/>
              <a:rect l="l" t="t" r="r" b="b"/>
              <a:pathLst>
                <a:path w="8344" h="1716" extrusionOk="0">
                  <a:moveTo>
                    <a:pt x="1715" y="1"/>
                  </a:moveTo>
                  <a:cubicBezTo>
                    <a:pt x="788" y="1"/>
                    <a:pt x="0" y="765"/>
                    <a:pt x="23" y="1716"/>
                  </a:cubicBezTo>
                  <a:lnTo>
                    <a:pt x="8297" y="1716"/>
                  </a:lnTo>
                  <a:lnTo>
                    <a:pt x="8343" y="186"/>
                  </a:lnTo>
                  <a:cubicBezTo>
                    <a:pt x="8343" y="93"/>
                    <a:pt x="8250" y="1"/>
                    <a:pt x="8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5149938" y="4522625"/>
              <a:ext cx="33050" cy="42900"/>
            </a:xfrm>
            <a:custGeom>
              <a:avLst/>
              <a:gdLst/>
              <a:ahLst/>
              <a:cxnLst/>
              <a:rect l="l" t="t" r="r" b="b"/>
              <a:pathLst>
                <a:path w="1322" h="1716" extrusionOk="0">
                  <a:moveTo>
                    <a:pt x="0" y="1"/>
                  </a:moveTo>
                  <a:cubicBezTo>
                    <a:pt x="93" y="1"/>
                    <a:pt x="186" y="93"/>
                    <a:pt x="186" y="186"/>
                  </a:cubicBezTo>
                  <a:lnTo>
                    <a:pt x="186" y="1716"/>
                  </a:lnTo>
                  <a:lnTo>
                    <a:pt x="1321" y="1716"/>
                  </a:lnTo>
                  <a:lnTo>
                    <a:pt x="1321" y="186"/>
                  </a:lnTo>
                  <a:cubicBezTo>
                    <a:pt x="1321" y="93"/>
                    <a:pt x="1229"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4711913" y="4522625"/>
              <a:ext cx="235850" cy="42900"/>
            </a:xfrm>
            <a:custGeom>
              <a:avLst/>
              <a:gdLst/>
              <a:ahLst/>
              <a:cxnLst/>
              <a:rect l="l" t="t" r="r" b="b"/>
              <a:pathLst>
                <a:path w="9434" h="1716" extrusionOk="0">
                  <a:moveTo>
                    <a:pt x="210" y="1"/>
                  </a:moveTo>
                  <a:cubicBezTo>
                    <a:pt x="94" y="1"/>
                    <a:pt x="1" y="93"/>
                    <a:pt x="1" y="186"/>
                  </a:cubicBezTo>
                  <a:lnTo>
                    <a:pt x="1" y="1716"/>
                  </a:lnTo>
                  <a:lnTo>
                    <a:pt x="9433" y="1716"/>
                  </a:lnTo>
                  <a:cubicBezTo>
                    <a:pt x="9433" y="765"/>
                    <a:pt x="8668" y="1"/>
                    <a:pt x="7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 name="Google Shape;3413;p57"/>
          <p:cNvGrpSpPr/>
          <p:nvPr/>
        </p:nvGrpSpPr>
        <p:grpSpPr>
          <a:xfrm>
            <a:off x="5451213" y="4148900"/>
            <a:ext cx="471050" cy="418375"/>
            <a:chOff x="5451213" y="4148900"/>
            <a:chExt cx="471050" cy="418375"/>
          </a:xfrm>
        </p:grpSpPr>
        <p:sp>
          <p:nvSpPr>
            <p:cNvPr id="3414" name="Google Shape;3414;p57"/>
            <p:cNvSpPr/>
            <p:nvPr/>
          </p:nvSpPr>
          <p:spPr>
            <a:xfrm>
              <a:off x="5474388" y="4366200"/>
              <a:ext cx="221350" cy="70700"/>
            </a:xfrm>
            <a:custGeom>
              <a:avLst/>
              <a:gdLst/>
              <a:ahLst/>
              <a:cxnLst/>
              <a:rect l="l" t="t" r="r" b="b"/>
              <a:pathLst>
                <a:path w="8854" h="2828" extrusionOk="0">
                  <a:moveTo>
                    <a:pt x="6976" y="0"/>
                  </a:moveTo>
                  <a:lnTo>
                    <a:pt x="1855" y="371"/>
                  </a:lnTo>
                  <a:lnTo>
                    <a:pt x="1855" y="580"/>
                  </a:lnTo>
                  <a:cubicBezTo>
                    <a:pt x="1855" y="1623"/>
                    <a:pt x="1020" y="2457"/>
                    <a:pt x="1" y="2457"/>
                  </a:cubicBezTo>
                  <a:lnTo>
                    <a:pt x="1" y="2828"/>
                  </a:lnTo>
                  <a:lnTo>
                    <a:pt x="8853" y="2805"/>
                  </a:lnTo>
                  <a:lnTo>
                    <a:pt x="8853" y="2434"/>
                  </a:lnTo>
                  <a:cubicBezTo>
                    <a:pt x="7811" y="2434"/>
                    <a:pt x="6976" y="1599"/>
                    <a:pt x="6976" y="580"/>
                  </a:cubicBezTo>
                  <a:lnTo>
                    <a:pt x="6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5646463" y="4361550"/>
              <a:ext cx="74775" cy="65500"/>
            </a:xfrm>
            <a:custGeom>
              <a:avLst/>
              <a:gdLst/>
              <a:ahLst/>
              <a:cxnLst/>
              <a:rect l="l" t="t" r="r" b="b"/>
              <a:pathLst>
                <a:path w="2991" h="2620" extrusionOk="0">
                  <a:moveTo>
                    <a:pt x="534" y="1"/>
                  </a:moveTo>
                  <a:lnTo>
                    <a:pt x="1" y="534"/>
                  </a:lnTo>
                  <a:lnTo>
                    <a:pt x="1" y="766"/>
                  </a:lnTo>
                  <a:cubicBezTo>
                    <a:pt x="1" y="1785"/>
                    <a:pt x="812" y="2620"/>
                    <a:pt x="1855" y="2620"/>
                  </a:cubicBezTo>
                  <a:lnTo>
                    <a:pt x="2990" y="2620"/>
                  </a:lnTo>
                  <a:cubicBezTo>
                    <a:pt x="1947" y="2620"/>
                    <a:pt x="1136" y="1785"/>
                    <a:pt x="1136" y="766"/>
                  </a:cubicBezTo>
                  <a:lnTo>
                    <a:pt x="1136" y="534"/>
                  </a:lnTo>
                  <a:lnTo>
                    <a:pt x="5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5655588" y="4149100"/>
              <a:ext cx="203625" cy="100625"/>
            </a:xfrm>
            <a:custGeom>
              <a:avLst/>
              <a:gdLst/>
              <a:ahLst/>
              <a:cxnLst/>
              <a:rect l="l" t="t" r="r" b="b"/>
              <a:pathLst>
                <a:path w="8145" h="4025" extrusionOk="0">
                  <a:moveTo>
                    <a:pt x="3349" y="1"/>
                  </a:moveTo>
                  <a:cubicBezTo>
                    <a:pt x="2919" y="1"/>
                    <a:pt x="2494" y="237"/>
                    <a:pt x="2301" y="689"/>
                  </a:cubicBezTo>
                  <a:cubicBezTo>
                    <a:pt x="2284" y="705"/>
                    <a:pt x="2256" y="722"/>
                    <a:pt x="2233" y="722"/>
                  </a:cubicBezTo>
                  <a:cubicBezTo>
                    <a:pt x="2224" y="722"/>
                    <a:pt x="2215" y="719"/>
                    <a:pt x="2208" y="712"/>
                  </a:cubicBezTo>
                  <a:cubicBezTo>
                    <a:pt x="2015" y="612"/>
                    <a:pt x="1827" y="568"/>
                    <a:pt x="1650" y="568"/>
                  </a:cubicBezTo>
                  <a:cubicBezTo>
                    <a:pt x="637" y="568"/>
                    <a:pt x="0" y="2015"/>
                    <a:pt x="1026" y="2705"/>
                  </a:cubicBezTo>
                  <a:cubicBezTo>
                    <a:pt x="1026" y="2752"/>
                    <a:pt x="1026" y="2798"/>
                    <a:pt x="1026" y="2867"/>
                  </a:cubicBezTo>
                  <a:cubicBezTo>
                    <a:pt x="1026" y="3557"/>
                    <a:pt x="1592" y="4025"/>
                    <a:pt x="2194" y="4025"/>
                  </a:cubicBezTo>
                  <a:cubicBezTo>
                    <a:pt x="2462" y="4025"/>
                    <a:pt x="2737" y="3932"/>
                    <a:pt x="2973" y="3725"/>
                  </a:cubicBezTo>
                  <a:cubicBezTo>
                    <a:pt x="2984" y="3713"/>
                    <a:pt x="2996" y="3708"/>
                    <a:pt x="3008" y="3708"/>
                  </a:cubicBezTo>
                  <a:cubicBezTo>
                    <a:pt x="3019" y="3708"/>
                    <a:pt x="3031" y="3713"/>
                    <a:pt x="3042" y="3725"/>
                  </a:cubicBezTo>
                  <a:cubicBezTo>
                    <a:pt x="3246" y="3903"/>
                    <a:pt x="3506" y="3991"/>
                    <a:pt x="3769" y="3991"/>
                  </a:cubicBezTo>
                  <a:cubicBezTo>
                    <a:pt x="3983" y="3991"/>
                    <a:pt x="4199" y="3932"/>
                    <a:pt x="4386" y="3818"/>
                  </a:cubicBezTo>
                  <a:lnTo>
                    <a:pt x="4456" y="3818"/>
                  </a:lnTo>
                  <a:cubicBezTo>
                    <a:pt x="4769" y="3621"/>
                    <a:pt x="5128" y="3522"/>
                    <a:pt x="5487" y="3522"/>
                  </a:cubicBezTo>
                  <a:cubicBezTo>
                    <a:pt x="5846" y="3522"/>
                    <a:pt x="6206" y="3621"/>
                    <a:pt x="6519" y="3818"/>
                  </a:cubicBezTo>
                  <a:lnTo>
                    <a:pt x="6542" y="3818"/>
                  </a:lnTo>
                  <a:cubicBezTo>
                    <a:pt x="6601" y="3832"/>
                    <a:pt x="6659" y="3839"/>
                    <a:pt x="6717" y="3839"/>
                  </a:cubicBezTo>
                  <a:cubicBezTo>
                    <a:pt x="7499" y="3839"/>
                    <a:pt x="8145" y="2591"/>
                    <a:pt x="7886" y="1987"/>
                  </a:cubicBezTo>
                  <a:cubicBezTo>
                    <a:pt x="7677" y="1987"/>
                    <a:pt x="6773" y="1268"/>
                    <a:pt x="6542" y="1199"/>
                  </a:cubicBezTo>
                  <a:cubicBezTo>
                    <a:pt x="6529" y="1205"/>
                    <a:pt x="6517" y="1208"/>
                    <a:pt x="6505" y="1208"/>
                  </a:cubicBezTo>
                  <a:cubicBezTo>
                    <a:pt x="6474" y="1208"/>
                    <a:pt x="6449" y="1186"/>
                    <a:pt x="6449" y="1152"/>
                  </a:cubicBezTo>
                  <a:cubicBezTo>
                    <a:pt x="6082" y="500"/>
                    <a:pt x="5160" y="135"/>
                    <a:pt x="4817" y="135"/>
                  </a:cubicBezTo>
                  <a:cubicBezTo>
                    <a:pt x="4770" y="135"/>
                    <a:pt x="4733" y="142"/>
                    <a:pt x="4711" y="156"/>
                  </a:cubicBezTo>
                  <a:cubicBezTo>
                    <a:pt x="4572" y="225"/>
                    <a:pt x="4456" y="318"/>
                    <a:pt x="4363" y="457"/>
                  </a:cubicBezTo>
                  <a:cubicBezTo>
                    <a:pt x="4352" y="469"/>
                    <a:pt x="4334" y="475"/>
                    <a:pt x="4317" y="475"/>
                  </a:cubicBezTo>
                  <a:cubicBezTo>
                    <a:pt x="4300" y="475"/>
                    <a:pt x="4282" y="469"/>
                    <a:pt x="4271" y="457"/>
                  </a:cubicBezTo>
                  <a:cubicBezTo>
                    <a:pt x="4035" y="150"/>
                    <a:pt x="3690" y="1"/>
                    <a:pt x="33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5773938" y="4148900"/>
              <a:ext cx="44625" cy="30400"/>
            </a:xfrm>
            <a:custGeom>
              <a:avLst/>
              <a:gdLst/>
              <a:ahLst/>
              <a:cxnLst/>
              <a:rect l="l" t="t" r="r" b="b"/>
              <a:pathLst>
                <a:path w="1785" h="1216" extrusionOk="0">
                  <a:moveTo>
                    <a:pt x="588" y="0"/>
                  </a:moveTo>
                  <a:cubicBezTo>
                    <a:pt x="393" y="0"/>
                    <a:pt x="192" y="51"/>
                    <a:pt x="0" y="164"/>
                  </a:cubicBezTo>
                  <a:cubicBezTo>
                    <a:pt x="371" y="373"/>
                    <a:pt x="579" y="743"/>
                    <a:pt x="579" y="1160"/>
                  </a:cubicBezTo>
                  <a:cubicBezTo>
                    <a:pt x="579" y="1194"/>
                    <a:pt x="604" y="1216"/>
                    <a:pt x="636" y="1216"/>
                  </a:cubicBezTo>
                  <a:cubicBezTo>
                    <a:pt x="647" y="1216"/>
                    <a:pt x="660" y="1213"/>
                    <a:pt x="672" y="1207"/>
                  </a:cubicBezTo>
                  <a:cubicBezTo>
                    <a:pt x="806" y="1150"/>
                    <a:pt x="971" y="1108"/>
                    <a:pt x="1141" y="1108"/>
                  </a:cubicBezTo>
                  <a:cubicBezTo>
                    <a:pt x="1178" y="1108"/>
                    <a:pt x="1215" y="1110"/>
                    <a:pt x="1252" y="1114"/>
                  </a:cubicBezTo>
                  <a:cubicBezTo>
                    <a:pt x="1414" y="1114"/>
                    <a:pt x="1576" y="1137"/>
                    <a:pt x="1738" y="1207"/>
                  </a:cubicBezTo>
                  <a:lnTo>
                    <a:pt x="1785" y="1207"/>
                  </a:lnTo>
                  <a:cubicBezTo>
                    <a:pt x="1761" y="1207"/>
                    <a:pt x="1738" y="1184"/>
                    <a:pt x="1738" y="1160"/>
                  </a:cubicBezTo>
                  <a:cubicBezTo>
                    <a:pt x="1738" y="494"/>
                    <a:pt x="1194" y="0"/>
                    <a:pt x="5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5817388" y="4176600"/>
              <a:ext cx="54475" cy="81125"/>
            </a:xfrm>
            <a:custGeom>
              <a:avLst/>
              <a:gdLst/>
              <a:ahLst/>
              <a:cxnLst/>
              <a:rect l="l" t="t" r="r" b="b"/>
              <a:pathLst>
                <a:path w="2179" h="3245" extrusionOk="0">
                  <a:moveTo>
                    <a:pt x="0" y="99"/>
                  </a:moveTo>
                  <a:cubicBezTo>
                    <a:pt x="12" y="110"/>
                    <a:pt x="18" y="116"/>
                    <a:pt x="23" y="116"/>
                  </a:cubicBezTo>
                  <a:cubicBezTo>
                    <a:pt x="26" y="116"/>
                    <a:pt x="29" y="115"/>
                    <a:pt x="32" y="113"/>
                  </a:cubicBezTo>
                  <a:lnTo>
                    <a:pt x="32" y="113"/>
                  </a:lnTo>
                  <a:cubicBezTo>
                    <a:pt x="21" y="108"/>
                    <a:pt x="11" y="103"/>
                    <a:pt x="0" y="99"/>
                  </a:cubicBezTo>
                  <a:close/>
                  <a:moveTo>
                    <a:pt x="562" y="1"/>
                  </a:moveTo>
                  <a:cubicBezTo>
                    <a:pt x="390" y="1"/>
                    <a:pt x="215" y="32"/>
                    <a:pt x="47" y="99"/>
                  </a:cubicBezTo>
                  <a:cubicBezTo>
                    <a:pt x="40" y="105"/>
                    <a:pt x="36" y="110"/>
                    <a:pt x="32" y="113"/>
                  </a:cubicBezTo>
                  <a:lnTo>
                    <a:pt x="32" y="113"/>
                  </a:lnTo>
                  <a:cubicBezTo>
                    <a:pt x="1159" y="615"/>
                    <a:pt x="1149" y="2212"/>
                    <a:pt x="23" y="2718"/>
                  </a:cubicBezTo>
                  <a:lnTo>
                    <a:pt x="47" y="2718"/>
                  </a:lnTo>
                  <a:cubicBezTo>
                    <a:pt x="139" y="2741"/>
                    <a:pt x="209" y="2810"/>
                    <a:pt x="255" y="2903"/>
                  </a:cubicBezTo>
                  <a:lnTo>
                    <a:pt x="417" y="3227"/>
                  </a:lnTo>
                  <a:cubicBezTo>
                    <a:pt x="417" y="3239"/>
                    <a:pt x="429" y="3245"/>
                    <a:pt x="443" y="3245"/>
                  </a:cubicBezTo>
                  <a:cubicBezTo>
                    <a:pt x="458" y="3245"/>
                    <a:pt x="475" y="3239"/>
                    <a:pt x="487" y="3227"/>
                  </a:cubicBezTo>
                  <a:lnTo>
                    <a:pt x="580" y="2996"/>
                  </a:lnTo>
                  <a:cubicBezTo>
                    <a:pt x="649" y="2903"/>
                    <a:pt x="742" y="2810"/>
                    <a:pt x="858" y="2810"/>
                  </a:cubicBezTo>
                  <a:cubicBezTo>
                    <a:pt x="1669" y="2648"/>
                    <a:pt x="2179" y="1814"/>
                    <a:pt x="1947" y="1026"/>
                  </a:cubicBezTo>
                  <a:cubicBezTo>
                    <a:pt x="1748" y="394"/>
                    <a:pt x="1170" y="1"/>
                    <a:pt x="5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5465113" y="4427025"/>
              <a:ext cx="239325" cy="121125"/>
            </a:xfrm>
            <a:custGeom>
              <a:avLst/>
              <a:gdLst/>
              <a:ahLst/>
              <a:cxnLst/>
              <a:rect l="l" t="t" r="r" b="b"/>
              <a:pathLst>
                <a:path w="9573" h="4845" extrusionOk="0">
                  <a:moveTo>
                    <a:pt x="395" y="1"/>
                  </a:moveTo>
                  <a:cubicBezTo>
                    <a:pt x="163" y="1"/>
                    <a:pt x="1" y="163"/>
                    <a:pt x="1" y="372"/>
                  </a:cubicBezTo>
                  <a:lnTo>
                    <a:pt x="1" y="4474"/>
                  </a:lnTo>
                  <a:lnTo>
                    <a:pt x="9572" y="4844"/>
                  </a:lnTo>
                  <a:lnTo>
                    <a:pt x="9572" y="372"/>
                  </a:lnTo>
                  <a:cubicBezTo>
                    <a:pt x="9572" y="163"/>
                    <a:pt x="9387" y="1"/>
                    <a:pt x="9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5692813" y="4427025"/>
              <a:ext cx="37675" cy="111850"/>
            </a:xfrm>
            <a:custGeom>
              <a:avLst/>
              <a:gdLst/>
              <a:ahLst/>
              <a:cxnLst/>
              <a:rect l="l" t="t" r="r" b="b"/>
              <a:pathLst>
                <a:path w="1507" h="4474" extrusionOk="0">
                  <a:moveTo>
                    <a:pt x="1" y="1"/>
                  </a:moveTo>
                  <a:cubicBezTo>
                    <a:pt x="209" y="1"/>
                    <a:pt x="371" y="163"/>
                    <a:pt x="371" y="372"/>
                  </a:cubicBezTo>
                  <a:lnTo>
                    <a:pt x="371" y="4474"/>
                  </a:lnTo>
                  <a:lnTo>
                    <a:pt x="1507" y="4474"/>
                  </a:lnTo>
                  <a:lnTo>
                    <a:pt x="1507" y="372"/>
                  </a:lnTo>
                  <a:cubicBezTo>
                    <a:pt x="1507" y="163"/>
                    <a:pt x="1345" y="1"/>
                    <a:pt x="11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5777988" y="4282775"/>
              <a:ext cx="75925" cy="199900"/>
            </a:xfrm>
            <a:custGeom>
              <a:avLst/>
              <a:gdLst/>
              <a:ahLst/>
              <a:cxnLst/>
              <a:rect l="l" t="t" r="r" b="b"/>
              <a:pathLst>
                <a:path w="3037" h="7996" extrusionOk="0">
                  <a:moveTo>
                    <a:pt x="997" y="0"/>
                  </a:moveTo>
                  <a:cubicBezTo>
                    <a:pt x="904" y="0"/>
                    <a:pt x="811" y="70"/>
                    <a:pt x="811" y="162"/>
                  </a:cubicBezTo>
                  <a:lnTo>
                    <a:pt x="626" y="1715"/>
                  </a:lnTo>
                  <a:lnTo>
                    <a:pt x="1066" y="2295"/>
                  </a:lnTo>
                  <a:lnTo>
                    <a:pt x="510" y="2851"/>
                  </a:lnTo>
                  <a:lnTo>
                    <a:pt x="325" y="4543"/>
                  </a:lnTo>
                  <a:lnTo>
                    <a:pt x="811" y="5145"/>
                  </a:lnTo>
                  <a:lnTo>
                    <a:pt x="186" y="5678"/>
                  </a:lnTo>
                  <a:lnTo>
                    <a:pt x="0" y="7393"/>
                  </a:lnTo>
                  <a:lnTo>
                    <a:pt x="1507" y="7996"/>
                  </a:lnTo>
                  <a:lnTo>
                    <a:pt x="3036" y="7393"/>
                  </a:lnTo>
                  <a:lnTo>
                    <a:pt x="2225" y="162"/>
                  </a:lnTo>
                  <a:cubicBezTo>
                    <a:pt x="2202" y="70"/>
                    <a:pt x="2132" y="0"/>
                    <a:pt x="2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5825488" y="4282200"/>
              <a:ext cx="53900" cy="196425"/>
            </a:xfrm>
            <a:custGeom>
              <a:avLst/>
              <a:gdLst/>
              <a:ahLst/>
              <a:cxnLst/>
              <a:rect l="l" t="t" r="r" b="b"/>
              <a:pathLst>
                <a:path w="2156" h="7857" extrusionOk="0">
                  <a:moveTo>
                    <a:pt x="1" y="0"/>
                  </a:moveTo>
                  <a:cubicBezTo>
                    <a:pt x="117" y="0"/>
                    <a:pt x="186" y="70"/>
                    <a:pt x="209" y="185"/>
                  </a:cubicBezTo>
                  <a:lnTo>
                    <a:pt x="371" y="1715"/>
                  </a:lnTo>
                  <a:lnTo>
                    <a:pt x="696" y="2294"/>
                  </a:lnTo>
                  <a:lnTo>
                    <a:pt x="511" y="2874"/>
                  </a:lnTo>
                  <a:lnTo>
                    <a:pt x="696" y="4566"/>
                  </a:lnTo>
                  <a:lnTo>
                    <a:pt x="1136" y="5099"/>
                  </a:lnTo>
                  <a:lnTo>
                    <a:pt x="812" y="5701"/>
                  </a:lnTo>
                  <a:lnTo>
                    <a:pt x="1020" y="7416"/>
                  </a:lnTo>
                  <a:lnTo>
                    <a:pt x="1646" y="7856"/>
                  </a:lnTo>
                  <a:lnTo>
                    <a:pt x="2156" y="7416"/>
                  </a:lnTo>
                  <a:lnTo>
                    <a:pt x="1947" y="5724"/>
                  </a:lnTo>
                  <a:lnTo>
                    <a:pt x="1507" y="5238"/>
                  </a:lnTo>
                  <a:lnTo>
                    <a:pt x="1832" y="4566"/>
                  </a:lnTo>
                  <a:lnTo>
                    <a:pt x="1623" y="2851"/>
                  </a:lnTo>
                  <a:lnTo>
                    <a:pt x="1090" y="2341"/>
                  </a:lnTo>
                  <a:lnTo>
                    <a:pt x="1507" y="1715"/>
                  </a:lnTo>
                  <a:lnTo>
                    <a:pt x="1345" y="185"/>
                  </a:lnTo>
                  <a:cubicBezTo>
                    <a:pt x="1322" y="70"/>
                    <a:pt x="1252" y="0"/>
                    <a:pt x="1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5782613" y="4396900"/>
              <a:ext cx="69550" cy="28425"/>
            </a:xfrm>
            <a:custGeom>
              <a:avLst/>
              <a:gdLst/>
              <a:ahLst/>
              <a:cxnLst/>
              <a:rect l="l" t="t" r="r" b="b"/>
              <a:pathLst>
                <a:path w="2782" h="1137" extrusionOk="0">
                  <a:moveTo>
                    <a:pt x="140" y="1"/>
                  </a:moveTo>
                  <a:lnTo>
                    <a:pt x="1" y="1136"/>
                  </a:lnTo>
                  <a:lnTo>
                    <a:pt x="2527" y="1136"/>
                  </a:lnTo>
                  <a:lnTo>
                    <a:pt x="2782" y="626"/>
                  </a:lnTo>
                  <a:lnTo>
                    <a:pt x="24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5842863" y="4396900"/>
              <a:ext cx="31900" cy="28425"/>
            </a:xfrm>
            <a:custGeom>
              <a:avLst/>
              <a:gdLst/>
              <a:ahLst/>
              <a:cxnLst/>
              <a:rect l="l" t="t" r="r" b="b"/>
              <a:pathLst>
                <a:path w="1276" h="1137" extrusionOk="0">
                  <a:moveTo>
                    <a:pt x="1" y="1"/>
                  </a:moveTo>
                  <a:lnTo>
                    <a:pt x="140" y="1136"/>
                  </a:lnTo>
                  <a:lnTo>
                    <a:pt x="1276" y="1136"/>
                  </a:lnTo>
                  <a:lnTo>
                    <a:pt x="11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5790738" y="4325650"/>
              <a:ext cx="63750" cy="28400"/>
            </a:xfrm>
            <a:custGeom>
              <a:avLst/>
              <a:gdLst/>
              <a:ahLst/>
              <a:cxnLst/>
              <a:rect l="l" t="t" r="r" b="b"/>
              <a:pathLst>
                <a:path w="2550" h="1136" extrusionOk="0">
                  <a:moveTo>
                    <a:pt x="139" y="0"/>
                  </a:moveTo>
                  <a:lnTo>
                    <a:pt x="0" y="1136"/>
                  </a:lnTo>
                  <a:lnTo>
                    <a:pt x="1901" y="1136"/>
                  </a:lnTo>
                  <a:lnTo>
                    <a:pt x="2549" y="695"/>
                  </a:lnTo>
                  <a:lnTo>
                    <a:pt x="17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5835338" y="4325650"/>
              <a:ext cx="31325" cy="28400"/>
            </a:xfrm>
            <a:custGeom>
              <a:avLst/>
              <a:gdLst/>
              <a:ahLst/>
              <a:cxnLst/>
              <a:rect l="l" t="t" r="r" b="b"/>
              <a:pathLst>
                <a:path w="1253" h="1136" extrusionOk="0">
                  <a:moveTo>
                    <a:pt x="1" y="0"/>
                  </a:moveTo>
                  <a:lnTo>
                    <a:pt x="117" y="1136"/>
                  </a:lnTo>
                  <a:lnTo>
                    <a:pt x="1252" y="1136"/>
                  </a:lnTo>
                  <a:lnTo>
                    <a:pt x="11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5576938" y="4467600"/>
              <a:ext cx="304200" cy="80550"/>
            </a:xfrm>
            <a:custGeom>
              <a:avLst/>
              <a:gdLst/>
              <a:ahLst/>
              <a:cxnLst/>
              <a:rect l="l" t="t" r="r" b="b"/>
              <a:pathLst>
                <a:path w="12168" h="3222" extrusionOk="0">
                  <a:moveTo>
                    <a:pt x="394" y="0"/>
                  </a:moveTo>
                  <a:cubicBezTo>
                    <a:pt x="163" y="0"/>
                    <a:pt x="1" y="185"/>
                    <a:pt x="1" y="394"/>
                  </a:cubicBezTo>
                  <a:lnTo>
                    <a:pt x="1" y="2851"/>
                  </a:lnTo>
                  <a:lnTo>
                    <a:pt x="12167" y="3221"/>
                  </a:lnTo>
                  <a:lnTo>
                    <a:pt x="12167" y="394"/>
                  </a:lnTo>
                  <a:cubicBezTo>
                    <a:pt x="12167" y="185"/>
                    <a:pt x="12005" y="0"/>
                    <a:pt x="117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5869513" y="4467600"/>
              <a:ext cx="38275" cy="80550"/>
            </a:xfrm>
            <a:custGeom>
              <a:avLst/>
              <a:gdLst/>
              <a:ahLst/>
              <a:cxnLst/>
              <a:rect l="l" t="t" r="r" b="b"/>
              <a:pathLst>
                <a:path w="1531" h="3222" extrusionOk="0">
                  <a:moveTo>
                    <a:pt x="1" y="0"/>
                  </a:moveTo>
                  <a:cubicBezTo>
                    <a:pt x="210" y="0"/>
                    <a:pt x="395" y="185"/>
                    <a:pt x="395" y="394"/>
                  </a:cubicBezTo>
                  <a:lnTo>
                    <a:pt x="395" y="1344"/>
                  </a:lnTo>
                  <a:lnTo>
                    <a:pt x="1" y="3221"/>
                  </a:lnTo>
                  <a:lnTo>
                    <a:pt x="1" y="3221"/>
                  </a:lnTo>
                  <a:lnTo>
                    <a:pt x="1531" y="2851"/>
                  </a:lnTo>
                  <a:lnTo>
                    <a:pt x="1531" y="394"/>
                  </a:lnTo>
                  <a:cubicBezTo>
                    <a:pt x="1531" y="185"/>
                    <a:pt x="1345" y="0"/>
                    <a:pt x="1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5704988" y="4495975"/>
              <a:ext cx="74750" cy="52175"/>
            </a:xfrm>
            <a:custGeom>
              <a:avLst/>
              <a:gdLst/>
              <a:ahLst/>
              <a:cxnLst/>
              <a:rect l="l" t="t" r="r" b="b"/>
              <a:pathLst>
                <a:path w="2990" h="2087" extrusionOk="0">
                  <a:moveTo>
                    <a:pt x="186" y="1"/>
                  </a:moveTo>
                  <a:cubicBezTo>
                    <a:pt x="93" y="1"/>
                    <a:pt x="0" y="93"/>
                    <a:pt x="0" y="186"/>
                  </a:cubicBezTo>
                  <a:lnTo>
                    <a:pt x="0" y="1716"/>
                  </a:lnTo>
                  <a:lnTo>
                    <a:pt x="2990" y="2086"/>
                  </a:lnTo>
                  <a:lnTo>
                    <a:pt x="2990" y="186"/>
                  </a:lnTo>
                  <a:cubicBezTo>
                    <a:pt x="2990" y="93"/>
                    <a:pt x="2920" y="1"/>
                    <a:pt x="2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5808113" y="4495975"/>
              <a:ext cx="71275" cy="52175"/>
            </a:xfrm>
            <a:custGeom>
              <a:avLst/>
              <a:gdLst/>
              <a:ahLst/>
              <a:cxnLst/>
              <a:rect l="l" t="t" r="r" b="b"/>
              <a:pathLst>
                <a:path w="2851" h="2087" extrusionOk="0">
                  <a:moveTo>
                    <a:pt x="186" y="1"/>
                  </a:moveTo>
                  <a:cubicBezTo>
                    <a:pt x="93" y="1"/>
                    <a:pt x="0" y="93"/>
                    <a:pt x="0" y="186"/>
                  </a:cubicBezTo>
                  <a:lnTo>
                    <a:pt x="0" y="1716"/>
                  </a:lnTo>
                  <a:lnTo>
                    <a:pt x="2851" y="2086"/>
                  </a:lnTo>
                  <a:lnTo>
                    <a:pt x="2851" y="186"/>
                  </a:lnTo>
                  <a:cubicBezTo>
                    <a:pt x="2851" y="93"/>
                    <a:pt x="2758" y="1"/>
                    <a:pt x="26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5605338" y="4495975"/>
              <a:ext cx="71275" cy="52175"/>
            </a:xfrm>
            <a:custGeom>
              <a:avLst/>
              <a:gdLst/>
              <a:ahLst/>
              <a:cxnLst/>
              <a:rect l="l" t="t" r="r" b="b"/>
              <a:pathLst>
                <a:path w="2851" h="2087" extrusionOk="0">
                  <a:moveTo>
                    <a:pt x="186" y="1"/>
                  </a:moveTo>
                  <a:cubicBezTo>
                    <a:pt x="93" y="1"/>
                    <a:pt x="0" y="93"/>
                    <a:pt x="0" y="186"/>
                  </a:cubicBezTo>
                  <a:lnTo>
                    <a:pt x="0" y="1716"/>
                  </a:lnTo>
                  <a:lnTo>
                    <a:pt x="2851" y="2086"/>
                  </a:lnTo>
                  <a:lnTo>
                    <a:pt x="2851" y="186"/>
                  </a:lnTo>
                  <a:cubicBezTo>
                    <a:pt x="2851" y="93"/>
                    <a:pt x="2758" y="1"/>
                    <a:pt x="26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5502188" y="4464100"/>
              <a:ext cx="37700" cy="37700"/>
            </a:xfrm>
            <a:custGeom>
              <a:avLst/>
              <a:gdLst/>
              <a:ahLst/>
              <a:cxnLst/>
              <a:rect l="l" t="t" r="r" b="b"/>
              <a:pathLst>
                <a:path w="1508" h="1508" extrusionOk="0">
                  <a:moveTo>
                    <a:pt x="186" y="1"/>
                  </a:moveTo>
                  <a:cubicBezTo>
                    <a:pt x="94" y="1"/>
                    <a:pt x="1" y="94"/>
                    <a:pt x="1" y="186"/>
                  </a:cubicBezTo>
                  <a:lnTo>
                    <a:pt x="1" y="1322"/>
                  </a:lnTo>
                  <a:cubicBezTo>
                    <a:pt x="1" y="1415"/>
                    <a:pt x="94" y="1507"/>
                    <a:pt x="186" y="1507"/>
                  </a:cubicBezTo>
                  <a:lnTo>
                    <a:pt x="1322" y="1507"/>
                  </a:lnTo>
                  <a:cubicBezTo>
                    <a:pt x="1438" y="1507"/>
                    <a:pt x="1507" y="1415"/>
                    <a:pt x="1507" y="1322"/>
                  </a:cubicBezTo>
                  <a:lnTo>
                    <a:pt x="1507" y="186"/>
                  </a:lnTo>
                  <a:cubicBezTo>
                    <a:pt x="1507" y="94"/>
                    <a:pt x="1438" y="1"/>
                    <a:pt x="13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5521313" y="4337225"/>
              <a:ext cx="136775" cy="37700"/>
            </a:xfrm>
            <a:custGeom>
              <a:avLst/>
              <a:gdLst/>
              <a:ahLst/>
              <a:cxnLst/>
              <a:rect l="l" t="t" r="r" b="b"/>
              <a:pathLst>
                <a:path w="5471" h="1508" extrusionOk="0">
                  <a:moveTo>
                    <a:pt x="4983" y="1"/>
                  </a:moveTo>
                  <a:lnTo>
                    <a:pt x="1" y="371"/>
                  </a:lnTo>
                  <a:lnTo>
                    <a:pt x="1" y="1507"/>
                  </a:lnTo>
                  <a:lnTo>
                    <a:pt x="5007" y="1507"/>
                  </a:lnTo>
                  <a:lnTo>
                    <a:pt x="5470" y="1044"/>
                  </a:lnTo>
                  <a:lnTo>
                    <a:pt x="49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5646463" y="4340700"/>
              <a:ext cx="28425" cy="34225"/>
            </a:xfrm>
            <a:custGeom>
              <a:avLst/>
              <a:gdLst/>
              <a:ahLst/>
              <a:cxnLst/>
              <a:rect l="l" t="t" r="r" b="b"/>
              <a:pathLst>
                <a:path w="1137" h="1369" extrusionOk="0">
                  <a:moveTo>
                    <a:pt x="603" y="1"/>
                  </a:moveTo>
                  <a:lnTo>
                    <a:pt x="1" y="232"/>
                  </a:lnTo>
                  <a:lnTo>
                    <a:pt x="1" y="1368"/>
                  </a:lnTo>
                  <a:lnTo>
                    <a:pt x="1136" y="1368"/>
                  </a:lnTo>
                  <a:lnTo>
                    <a:pt x="1136" y="232"/>
                  </a:lnTo>
                  <a:lnTo>
                    <a:pt x="6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5451213" y="4538850"/>
              <a:ext cx="443825" cy="28425"/>
            </a:xfrm>
            <a:custGeom>
              <a:avLst/>
              <a:gdLst/>
              <a:ahLst/>
              <a:cxnLst/>
              <a:rect l="l" t="t" r="r" b="b"/>
              <a:pathLst>
                <a:path w="17753" h="1137" extrusionOk="0">
                  <a:moveTo>
                    <a:pt x="186" y="1"/>
                  </a:moveTo>
                  <a:cubicBezTo>
                    <a:pt x="93" y="1"/>
                    <a:pt x="1" y="93"/>
                    <a:pt x="1" y="186"/>
                  </a:cubicBezTo>
                  <a:lnTo>
                    <a:pt x="1" y="951"/>
                  </a:lnTo>
                  <a:cubicBezTo>
                    <a:pt x="1" y="1043"/>
                    <a:pt x="93" y="1136"/>
                    <a:pt x="186" y="1136"/>
                  </a:cubicBezTo>
                  <a:lnTo>
                    <a:pt x="17567" y="1136"/>
                  </a:lnTo>
                  <a:cubicBezTo>
                    <a:pt x="17683" y="1136"/>
                    <a:pt x="17753" y="1043"/>
                    <a:pt x="17753" y="951"/>
                  </a:cubicBezTo>
                  <a:lnTo>
                    <a:pt x="17753" y="186"/>
                  </a:lnTo>
                  <a:cubicBezTo>
                    <a:pt x="17753" y="93"/>
                    <a:pt x="17683" y="1"/>
                    <a:pt x="17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5889213" y="4538850"/>
              <a:ext cx="33050" cy="28425"/>
            </a:xfrm>
            <a:custGeom>
              <a:avLst/>
              <a:gdLst/>
              <a:ahLst/>
              <a:cxnLst/>
              <a:rect l="l" t="t" r="r" b="b"/>
              <a:pathLst>
                <a:path w="1322" h="1137" extrusionOk="0">
                  <a:moveTo>
                    <a:pt x="1" y="1"/>
                  </a:moveTo>
                  <a:cubicBezTo>
                    <a:pt x="94" y="1"/>
                    <a:pt x="186" y="93"/>
                    <a:pt x="186" y="186"/>
                  </a:cubicBezTo>
                  <a:lnTo>
                    <a:pt x="186" y="951"/>
                  </a:lnTo>
                  <a:cubicBezTo>
                    <a:pt x="186" y="1043"/>
                    <a:pt x="94" y="1136"/>
                    <a:pt x="1" y="1136"/>
                  </a:cubicBezTo>
                  <a:lnTo>
                    <a:pt x="1113" y="1136"/>
                  </a:lnTo>
                  <a:cubicBezTo>
                    <a:pt x="1206" y="1136"/>
                    <a:pt x="1299" y="1043"/>
                    <a:pt x="1299" y="951"/>
                  </a:cubicBezTo>
                  <a:lnTo>
                    <a:pt x="1299" y="186"/>
                  </a:lnTo>
                  <a:lnTo>
                    <a:pt x="1322" y="186"/>
                  </a:lnTo>
                  <a:cubicBezTo>
                    <a:pt x="1322" y="93"/>
                    <a:pt x="1229" y="1"/>
                    <a:pt x="1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7"/>
            <p:cNvSpPr/>
            <p:nvPr/>
          </p:nvSpPr>
          <p:spPr>
            <a:xfrm>
              <a:off x="5511463" y="4318100"/>
              <a:ext cx="146025" cy="28425"/>
            </a:xfrm>
            <a:custGeom>
              <a:avLst/>
              <a:gdLst/>
              <a:ahLst/>
              <a:cxnLst/>
              <a:rect l="l" t="t" r="r" b="b"/>
              <a:pathLst>
                <a:path w="5841" h="1137" extrusionOk="0">
                  <a:moveTo>
                    <a:pt x="209" y="1"/>
                  </a:moveTo>
                  <a:cubicBezTo>
                    <a:pt x="93" y="1"/>
                    <a:pt x="1" y="94"/>
                    <a:pt x="1" y="186"/>
                  </a:cubicBezTo>
                  <a:lnTo>
                    <a:pt x="1" y="951"/>
                  </a:lnTo>
                  <a:cubicBezTo>
                    <a:pt x="1" y="1044"/>
                    <a:pt x="93" y="1136"/>
                    <a:pt x="209" y="1136"/>
                  </a:cubicBezTo>
                  <a:lnTo>
                    <a:pt x="5655" y="1136"/>
                  </a:lnTo>
                  <a:cubicBezTo>
                    <a:pt x="5748" y="1136"/>
                    <a:pt x="5841" y="1044"/>
                    <a:pt x="5841" y="951"/>
                  </a:cubicBezTo>
                  <a:lnTo>
                    <a:pt x="5841" y="186"/>
                  </a:lnTo>
                  <a:cubicBezTo>
                    <a:pt x="5841" y="94"/>
                    <a:pt x="5748" y="1"/>
                    <a:pt x="56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7"/>
            <p:cNvSpPr/>
            <p:nvPr/>
          </p:nvSpPr>
          <p:spPr>
            <a:xfrm>
              <a:off x="5651088" y="4318100"/>
              <a:ext cx="33050" cy="28425"/>
            </a:xfrm>
            <a:custGeom>
              <a:avLst/>
              <a:gdLst/>
              <a:ahLst/>
              <a:cxnLst/>
              <a:rect l="l" t="t" r="r" b="b"/>
              <a:pathLst>
                <a:path w="1322" h="1137" extrusionOk="0">
                  <a:moveTo>
                    <a:pt x="1" y="1"/>
                  </a:moveTo>
                  <a:cubicBezTo>
                    <a:pt x="94" y="1"/>
                    <a:pt x="186" y="94"/>
                    <a:pt x="186" y="186"/>
                  </a:cubicBezTo>
                  <a:lnTo>
                    <a:pt x="186" y="951"/>
                  </a:lnTo>
                  <a:cubicBezTo>
                    <a:pt x="186" y="1044"/>
                    <a:pt x="94" y="1136"/>
                    <a:pt x="1" y="1136"/>
                  </a:cubicBezTo>
                  <a:lnTo>
                    <a:pt x="1137" y="1136"/>
                  </a:lnTo>
                  <a:cubicBezTo>
                    <a:pt x="1229" y="1136"/>
                    <a:pt x="1322" y="1044"/>
                    <a:pt x="1322" y="951"/>
                  </a:cubicBezTo>
                  <a:lnTo>
                    <a:pt x="1322" y="186"/>
                  </a:lnTo>
                  <a:cubicBezTo>
                    <a:pt x="1322" y="94"/>
                    <a:pt x="1229" y="1"/>
                    <a:pt x="1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57"/>
          <p:cNvGrpSpPr/>
          <p:nvPr/>
        </p:nvGrpSpPr>
        <p:grpSpPr>
          <a:xfrm>
            <a:off x="6189913" y="4174375"/>
            <a:ext cx="472225" cy="367400"/>
            <a:chOff x="6189913" y="4174375"/>
            <a:chExt cx="472225" cy="367400"/>
          </a:xfrm>
        </p:grpSpPr>
        <p:sp>
          <p:nvSpPr>
            <p:cNvPr id="3440" name="Google Shape;3440;p57"/>
            <p:cNvSpPr/>
            <p:nvPr/>
          </p:nvSpPr>
          <p:spPr>
            <a:xfrm>
              <a:off x="6511488" y="4176100"/>
              <a:ext cx="127075" cy="114525"/>
            </a:xfrm>
            <a:custGeom>
              <a:avLst/>
              <a:gdLst/>
              <a:ahLst/>
              <a:cxnLst/>
              <a:rect l="l" t="t" r="r" b="b"/>
              <a:pathLst>
                <a:path w="5083" h="4581" extrusionOk="0">
                  <a:moveTo>
                    <a:pt x="2207" y="0"/>
                  </a:moveTo>
                  <a:cubicBezTo>
                    <a:pt x="2194" y="0"/>
                    <a:pt x="2185" y="1"/>
                    <a:pt x="2179" y="3"/>
                  </a:cubicBezTo>
                  <a:cubicBezTo>
                    <a:pt x="811" y="281"/>
                    <a:pt x="0" y="1695"/>
                    <a:pt x="464" y="3016"/>
                  </a:cubicBezTo>
                  <a:cubicBezTo>
                    <a:pt x="787" y="3986"/>
                    <a:pt x="1685" y="4581"/>
                    <a:pt x="2635" y="4581"/>
                  </a:cubicBezTo>
                  <a:cubicBezTo>
                    <a:pt x="2979" y="4581"/>
                    <a:pt x="3329" y="4503"/>
                    <a:pt x="3662" y="4337"/>
                  </a:cubicBezTo>
                  <a:cubicBezTo>
                    <a:pt x="3894" y="4244"/>
                    <a:pt x="4079" y="3804"/>
                    <a:pt x="4079" y="3804"/>
                  </a:cubicBezTo>
                  <a:lnTo>
                    <a:pt x="4079" y="3827"/>
                  </a:lnTo>
                  <a:cubicBezTo>
                    <a:pt x="5083" y="614"/>
                    <a:pt x="2543" y="0"/>
                    <a:pt x="2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6565363" y="4174375"/>
              <a:ext cx="72450" cy="115950"/>
            </a:xfrm>
            <a:custGeom>
              <a:avLst/>
              <a:gdLst/>
              <a:ahLst/>
              <a:cxnLst/>
              <a:rect l="l" t="t" r="r" b="b"/>
              <a:pathLst>
                <a:path w="2898" h="4638" extrusionOk="0">
                  <a:moveTo>
                    <a:pt x="570" y="0"/>
                  </a:moveTo>
                  <a:cubicBezTo>
                    <a:pt x="383" y="0"/>
                    <a:pt x="192" y="23"/>
                    <a:pt x="0" y="72"/>
                  </a:cubicBezTo>
                  <a:cubicBezTo>
                    <a:pt x="2295" y="675"/>
                    <a:pt x="2295" y="3942"/>
                    <a:pt x="0" y="4568"/>
                  </a:cubicBezTo>
                  <a:cubicBezTo>
                    <a:pt x="186" y="4614"/>
                    <a:pt x="371" y="4637"/>
                    <a:pt x="580" y="4637"/>
                  </a:cubicBezTo>
                  <a:cubicBezTo>
                    <a:pt x="1854" y="4637"/>
                    <a:pt x="2897" y="3595"/>
                    <a:pt x="2897" y="2320"/>
                  </a:cubicBezTo>
                  <a:lnTo>
                    <a:pt x="2874" y="2320"/>
                  </a:lnTo>
                  <a:cubicBezTo>
                    <a:pt x="2874" y="1011"/>
                    <a:pt x="1807" y="0"/>
                    <a:pt x="5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6476713" y="4234850"/>
              <a:ext cx="157625" cy="68800"/>
            </a:xfrm>
            <a:custGeom>
              <a:avLst/>
              <a:gdLst/>
              <a:ahLst/>
              <a:cxnLst/>
              <a:rect l="l" t="t" r="r" b="b"/>
              <a:pathLst>
                <a:path w="6305" h="2752" extrusionOk="0">
                  <a:moveTo>
                    <a:pt x="2024" y="1"/>
                  </a:moveTo>
                  <a:cubicBezTo>
                    <a:pt x="995" y="1"/>
                    <a:pt x="1" y="790"/>
                    <a:pt x="1" y="2010"/>
                  </a:cubicBezTo>
                  <a:lnTo>
                    <a:pt x="1" y="2566"/>
                  </a:lnTo>
                  <a:cubicBezTo>
                    <a:pt x="1" y="2682"/>
                    <a:pt x="93" y="2751"/>
                    <a:pt x="186" y="2751"/>
                  </a:cubicBezTo>
                  <a:lnTo>
                    <a:pt x="6304" y="2751"/>
                  </a:lnTo>
                  <a:cubicBezTo>
                    <a:pt x="6304" y="2195"/>
                    <a:pt x="5702" y="1685"/>
                    <a:pt x="5678" y="1593"/>
                  </a:cubicBezTo>
                  <a:cubicBezTo>
                    <a:pt x="5507" y="1013"/>
                    <a:pt x="4319" y="612"/>
                    <a:pt x="4017" y="612"/>
                  </a:cubicBezTo>
                  <a:cubicBezTo>
                    <a:pt x="3994" y="612"/>
                    <a:pt x="3975" y="614"/>
                    <a:pt x="3964" y="619"/>
                  </a:cubicBezTo>
                  <a:cubicBezTo>
                    <a:pt x="3894" y="643"/>
                    <a:pt x="3824" y="689"/>
                    <a:pt x="3755" y="712"/>
                  </a:cubicBezTo>
                  <a:cubicBezTo>
                    <a:pt x="3726" y="741"/>
                    <a:pt x="3689" y="754"/>
                    <a:pt x="3652" y="754"/>
                  </a:cubicBezTo>
                  <a:cubicBezTo>
                    <a:pt x="3601" y="754"/>
                    <a:pt x="3550" y="729"/>
                    <a:pt x="3523" y="689"/>
                  </a:cubicBezTo>
                  <a:cubicBezTo>
                    <a:pt x="3103" y="214"/>
                    <a:pt x="2559" y="1"/>
                    <a:pt x="20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6575788" y="4247425"/>
              <a:ext cx="85200" cy="56800"/>
            </a:xfrm>
            <a:custGeom>
              <a:avLst/>
              <a:gdLst/>
              <a:ahLst/>
              <a:cxnLst/>
              <a:rect l="l" t="t" r="r" b="b"/>
              <a:pathLst>
                <a:path w="3408" h="2272" extrusionOk="0">
                  <a:moveTo>
                    <a:pt x="578" y="0"/>
                  </a:moveTo>
                  <a:cubicBezTo>
                    <a:pt x="386" y="0"/>
                    <a:pt x="190" y="37"/>
                    <a:pt x="1" y="116"/>
                  </a:cubicBezTo>
                  <a:cubicBezTo>
                    <a:pt x="116" y="163"/>
                    <a:pt x="232" y="232"/>
                    <a:pt x="348" y="302"/>
                  </a:cubicBezTo>
                  <a:cubicBezTo>
                    <a:pt x="603" y="510"/>
                    <a:pt x="788" y="788"/>
                    <a:pt x="881" y="1090"/>
                  </a:cubicBezTo>
                  <a:cubicBezTo>
                    <a:pt x="901" y="1170"/>
                    <a:pt x="974" y="1233"/>
                    <a:pt x="1053" y="1233"/>
                  </a:cubicBezTo>
                  <a:cubicBezTo>
                    <a:pt x="1065" y="1233"/>
                    <a:pt x="1078" y="1232"/>
                    <a:pt x="1090" y="1229"/>
                  </a:cubicBezTo>
                  <a:lnTo>
                    <a:pt x="1229" y="1229"/>
                  </a:lnTo>
                  <a:cubicBezTo>
                    <a:pt x="1808" y="1229"/>
                    <a:pt x="2272" y="1692"/>
                    <a:pt x="2272" y="2272"/>
                  </a:cubicBezTo>
                  <a:lnTo>
                    <a:pt x="3407" y="2272"/>
                  </a:lnTo>
                  <a:cubicBezTo>
                    <a:pt x="3407" y="1692"/>
                    <a:pt x="2944" y="1229"/>
                    <a:pt x="2364" y="1229"/>
                  </a:cubicBezTo>
                  <a:lnTo>
                    <a:pt x="2225" y="1229"/>
                  </a:lnTo>
                  <a:cubicBezTo>
                    <a:pt x="2213" y="1232"/>
                    <a:pt x="2201" y="1233"/>
                    <a:pt x="2189" y="1233"/>
                  </a:cubicBezTo>
                  <a:cubicBezTo>
                    <a:pt x="2109" y="1233"/>
                    <a:pt x="2037" y="1170"/>
                    <a:pt x="2017" y="1090"/>
                  </a:cubicBezTo>
                  <a:cubicBezTo>
                    <a:pt x="1838" y="427"/>
                    <a:pt x="1230" y="0"/>
                    <a:pt x="5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6189913" y="4199250"/>
              <a:ext cx="300150" cy="336150"/>
            </a:xfrm>
            <a:custGeom>
              <a:avLst/>
              <a:gdLst/>
              <a:ahLst/>
              <a:cxnLst/>
              <a:rect l="l" t="t" r="r" b="b"/>
              <a:pathLst>
                <a:path w="12006" h="13446" extrusionOk="0">
                  <a:moveTo>
                    <a:pt x="3998" y="0"/>
                  </a:moveTo>
                  <a:cubicBezTo>
                    <a:pt x="3966" y="0"/>
                    <a:pt x="3938" y="1"/>
                    <a:pt x="3917" y="4"/>
                  </a:cubicBezTo>
                  <a:cubicBezTo>
                    <a:pt x="2596" y="143"/>
                    <a:pt x="1391" y="722"/>
                    <a:pt x="464" y="1649"/>
                  </a:cubicBezTo>
                  <a:cubicBezTo>
                    <a:pt x="395" y="1696"/>
                    <a:pt x="348" y="1765"/>
                    <a:pt x="279" y="1835"/>
                  </a:cubicBezTo>
                  <a:cubicBezTo>
                    <a:pt x="94" y="2043"/>
                    <a:pt x="1" y="2298"/>
                    <a:pt x="1" y="2600"/>
                  </a:cubicBezTo>
                  <a:lnTo>
                    <a:pt x="1" y="12565"/>
                  </a:lnTo>
                  <a:lnTo>
                    <a:pt x="11194" y="13446"/>
                  </a:lnTo>
                  <a:lnTo>
                    <a:pt x="12006" y="11337"/>
                  </a:lnTo>
                  <a:lnTo>
                    <a:pt x="6629" y="11337"/>
                  </a:lnTo>
                  <a:cubicBezTo>
                    <a:pt x="4103" y="11337"/>
                    <a:pt x="2411" y="8764"/>
                    <a:pt x="3361" y="6447"/>
                  </a:cubicBezTo>
                  <a:cubicBezTo>
                    <a:pt x="3951" y="5042"/>
                    <a:pt x="5291" y="4267"/>
                    <a:pt x="6652" y="4267"/>
                  </a:cubicBezTo>
                  <a:cubicBezTo>
                    <a:pt x="7536" y="4267"/>
                    <a:pt x="8429" y="4594"/>
                    <a:pt x="9132" y="5288"/>
                  </a:cubicBezTo>
                  <a:cubicBezTo>
                    <a:pt x="9462" y="5642"/>
                    <a:pt x="9547" y="5726"/>
                    <a:pt x="9554" y="5726"/>
                  </a:cubicBezTo>
                  <a:cubicBezTo>
                    <a:pt x="9560" y="5726"/>
                    <a:pt x="9503" y="5659"/>
                    <a:pt x="9503" y="5659"/>
                  </a:cubicBezTo>
                  <a:cubicBezTo>
                    <a:pt x="9503" y="4083"/>
                    <a:pt x="9109" y="2715"/>
                    <a:pt x="8066" y="1696"/>
                  </a:cubicBezTo>
                  <a:cubicBezTo>
                    <a:pt x="7278" y="838"/>
                    <a:pt x="6212" y="259"/>
                    <a:pt x="5030" y="74"/>
                  </a:cubicBezTo>
                  <a:cubicBezTo>
                    <a:pt x="4865" y="74"/>
                    <a:pt x="4261" y="0"/>
                    <a:pt x="39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6287838" y="4198750"/>
              <a:ext cx="155875" cy="179650"/>
            </a:xfrm>
            <a:custGeom>
              <a:avLst/>
              <a:gdLst/>
              <a:ahLst/>
              <a:cxnLst/>
              <a:rect l="l" t="t" r="r" b="b"/>
              <a:pathLst>
                <a:path w="6235" h="7186" extrusionOk="0">
                  <a:moveTo>
                    <a:pt x="580" y="1"/>
                  </a:moveTo>
                  <a:cubicBezTo>
                    <a:pt x="371" y="1"/>
                    <a:pt x="186" y="24"/>
                    <a:pt x="0" y="47"/>
                  </a:cubicBezTo>
                  <a:cubicBezTo>
                    <a:pt x="2272" y="256"/>
                    <a:pt x="4195" y="1855"/>
                    <a:pt x="4867" y="4033"/>
                  </a:cubicBezTo>
                  <a:cubicBezTo>
                    <a:pt x="4983" y="4404"/>
                    <a:pt x="6235" y="7185"/>
                    <a:pt x="6235" y="7185"/>
                  </a:cubicBezTo>
                  <a:lnTo>
                    <a:pt x="6235" y="5679"/>
                  </a:lnTo>
                  <a:cubicBezTo>
                    <a:pt x="6235" y="2550"/>
                    <a:pt x="3708" y="24"/>
                    <a:pt x="5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6253663" y="4284475"/>
              <a:ext cx="184250" cy="198200"/>
            </a:xfrm>
            <a:custGeom>
              <a:avLst/>
              <a:gdLst/>
              <a:ahLst/>
              <a:cxnLst/>
              <a:rect l="l" t="t" r="r" b="b"/>
              <a:pathLst>
                <a:path w="7370" h="7928" extrusionOk="0">
                  <a:moveTo>
                    <a:pt x="3488" y="1"/>
                  </a:moveTo>
                  <a:cubicBezTo>
                    <a:pt x="3453" y="1"/>
                    <a:pt x="3419" y="1"/>
                    <a:pt x="3384" y="2"/>
                  </a:cubicBezTo>
                  <a:cubicBezTo>
                    <a:pt x="2202" y="2"/>
                    <a:pt x="186" y="2481"/>
                    <a:pt x="186" y="3640"/>
                  </a:cubicBezTo>
                  <a:cubicBezTo>
                    <a:pt x="186" y="4799"/>
                    <a:pt x="0" y="5703"/>
                    <a:pt x="765" y="6468"/>
                  </a:cubicBezTo>
                  <a:cubicBezTo>
                    <a:pt x="1530" y="7232"/>
                    <a:pt x="2225" y="7928"/>
                    <a:pt x="3384" y="7928"/>
                  </a:cubicBezTo>
                  <a:lnTo>
                    <a:pt x="4936" y="7928"/>
                  </a:lnTo>
                  <a:cubicBezTo>
                    <a:pt x="3129" y="7904"/>
                    <a:pt x="1854" y="6166"/>
                    <a:pt x="2410" y="4451"/>
                  </a:cubicBezTo>
                  <a:cubicBezTo>
                    <a:pt x="2774" y="3281"/>
                    <a:pt x="3839" y="2586"/>
                    <a:pt x="4950" y="2586"/>
                  </a:cubicBezTo>
                  <a:cubicBezTo>
                    <a:pt x="5467" y="2586"/>
                    <a:pt x="5995" y="2737"/>
                    <a:pt x="6466" y="3061"/>
                  </a:cubicBezTo>
                  <a:lnTo>
                    <a:pt x="6489" y="3084"/>
                  </a:lnTo>
                  <a:cubicBezTo>
                    <a:pt x="6767" y="3246"/>
                    <a:pt x="7069" y="3316"/>
                    <a:pt x="7370" y="3316"/>
                  </a:cubicBezTo>
                  <a:cubicBezTo>
                    <a:pt x="7347" y="2157"/>
                    <a:pt x="7092" y="1554"/>
                    <a:pt x="6304" y="952"/>
                  </a:cubicBezTo>
                  <a:cubicBezTo>
                    <a:pt x="5497" y="325"/>
                    <a:pt x="4496" y="1"/>
                    <a:pt x="34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6414713" y="4328550"/>
              <a:ext cx="29000" cy="66050"/>
            </a:xfrm>
            <a:custGeom>
              <a:avLst/>
              <a:gdLst/>
              <a:ahLst/>
              <a:cxnLst/>
              <a:rect l="l" t="t" r="r" b="b"/>
              <a:pathLst>
                <a:path w="1160" h="2642" extrusionOk="0">
                  <a:moveTo>
                    <a:pt x="1" y="0"/>
                  </a:moveTo>
                  <a:lnTo>
                    <a:pt x="1" y="0"/>
                  </a:lnTo>
                  <a:cubicBezTo>
                    <a:pt x="24" y="162"/>
                    <a:pt x="24" y="324"/>
                    <a:pt x="24" y="487"/>
                  </a:cubicBezTo>
                  <a:lnTo>
                    <a:pt x="24" y="1321"/>
                  </a:lnTo>
                  <a:lnTo>
                    <a:pt x="47" y="1321"/>
                  </a:lnTo>
                  <a:cubicBezTo>
                    <a:pt x="395" y="1576"/>
                    <a:pt x="696" y="1924"/>
                    <a:pt x="881" y="2294"/>
                  </a:cubicBezTo>
                  <a:cubicBezTo>
                    <a:pt x="928" y="2387"/>
                    <a:pt x="974" y="2503"/>
                    <a:pt x="1021" y="2596"/>
                  </a:cubicBezTo>
                  <a:cubicBezTo>
                    <a:pt x="1021" y="2596"/>
                    <a:pt x="1021" y="2619"/>
                    <a:pt x="1044" y="2619"/>
                  </a:cubicBezTo>
                  <a:cubicBezTo>
                    <a:pt x="1044" y="2642"/>
                    <a:pt x="1067" y="2642"/>
                    <a:pt x="1090" y="2642"/>
                  </a:cubicBezTo>
                  <a:cubicBezTo>
                    <a:pt x="1113" y="2642"/>
                    <a:pt x="1136" y="2619"/>
                    <a:pt x="1160" y="2596"/>
                  </a:cubicBezTo>
                  <a:cubicBezTo>
                    <a:pt x="1113" y="2387"/>
                    <a:pt x="1021" y="834"/>
                    <a:pt x="418" y="232"/>
                  </a:cubicBezTo>
                  <a:cubicBezTo>
                    <a:pt x="395" y="209"/>
                    <a:pt x="47" y="46"/>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6212513" y="4271525"/>
              <a:ext cx="217300" cy="210575"/>
            </a:xfrm>
            <a:custGeom>
              <a:avLst/>
              <a:gdLst/>
              <a:ahLst/>
              <a:cxnLst/>
              <a:rect l="l" t="t" r="r" b="b"/>
              <a:pathLst>
                <a:path w="8692" h="8423" extrusionOk="0">
                  <a:moveTo>
                    <a:pt x="5024" y="0"/>
                  </a:moveTo>
                  <a:cubicBezTo>
                    <a:pt x="3371" y="0"/>
                    <a:pt x="1752" y="962"/>
                    <a:pt x="1090" y="2675"/>
                  </a:cubicBezTo>
                  <a:cubicBezTo>
                    <a:pt x="1" y="5456"/>
                    <a:pt x="2040" y="8422"/>
                    <a:pt x="5030" y="8422"/>
                  </a:cubicBezTo>
                  <a:lnTo>
                    <a:pt x="5725" y="8422"/>
                  </a:lnTo>
                  <a:cubicBezTo>
                    <a:pt x="3245" y="8422"/>
                    <a:pt x="1553" y="5943"/>
                    <a:pt x="2434" y="3625"/>
                  </a:cubicBezTo>
                  <a:cubicBezTo>
                    <a:pt x="2986" y="2187"/>
                    <a:pt x="4349" y="1368"/>
                    <a:pt x="5739" y="1368"/>
                  </a:cubicBezTo>
                  <a:cubicBezTo>
                    <a:pt x="6567" y="1368"/>
                    <a:pt x="7406" y="1658"/>
                    <a:pt x="8089" y="2281"/>
                  </a:cubicBezTo>
                  <a:cubicBezTo>
                    <a:pt x="8089" y="2281"/>
                    <a:pt x="8691" y="1864"/>
                    <a:pt x="7880" y="1122"/>
                  </a:cubicBezTo>
                  <a:cubicBezTo>
                    <a:pt x="7055" y="358"/>
                    <a:pt x="6033" y="0"/>
                    <a:pt x="50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6409513" y="4299575"/>
              <a:ext cx="34200" cy="93875"/>
            </a:xfrm>
            <a:custGeom>
              <a:avLst/>
              <a:gdLst/>
              <a:ahLst/>
              <a:cxnLst/>
              <a:rect l="l" t="t" r="r" b="b"/>
              <a:pathLst>
                <a:path w="1368" h="3755" extrusionOk="0">
                  <a:moveTo>
                    <a:pt x="0" y="0"/>
                  </a:moveTo>
                  <a:lnTo>
                    <a:pt x="0" y="0"/>
                  </a:lnTo>
                  <a:cubicBezTo>
                    <a:pt x="116" y="371"/>
                    <a:pt x="186" y="765"/>
                    <a:pt x="232" y="1159"/>
                  </a:cubicBezTo>
                  <a:lnTo>
                    <a:pt x="348" y="1275"/>
                  </a:lnTo>
                  <a:cubicBezTo>
                    <a:pt x="950" y="1877"/>
                    <a:pt x="1321" y="3546"/>
                    <a:pt x="1368" y="3755"/>
                  </a:cubicBezTo>
                  <a:cubicBezTo>
                    <a:pt x="1368" y="3755"/>
                    <a:pt x="1368" y="3731"/>
                    <a:pt x="1368" y="3731"/>
                  </a:cubicBezTo>
                  <a:lnTo>
                    <a:pt x="1368" y="3036"/>
                  </a:lnTo>
                  <a:lnTo>
                    <a:pt x="1368" y="2967"/>
                  </a:lnTo>
                  <a:cubicBezTo>
                    <a:pt x="1344" y="1831"/>
                    <a:pt x="835" y="765"/>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6611138" y="4384150"/>
              <a:ext cx="28400" cy="97950"/>
            </a:xfrm>
            <a:custGeom>
              <a:avLst/>
              <a:gdLst/>
              <a:ahLst/>
              <a:cxnLst/>
              <a:rect l="l" t="t" r="r" b="b"/>
              <a:pathLst>
                <a:path w="1136" h="3918" extrusionOk="0">
                  <a:moveTo>
                    <a:pt x="0" y="1"/>
                  </a:moveTo>
                  <a:lnTo>
                    <a:pt x="0" y="3917"/>
                  </a:lnTo>
                  <a:lnTo>
                    <a:pt x="1136" y="3917"/>
                  </a:lnTo>
                  <a:lnTo>
                    <a:pt x="1136" y="1"/>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6487713" y="4358675"/>
              <a:ext cx="137925" cy="146600"/>
            </a:xfrm>
            <a:custGeom>
              <a:avLst/>
              <a:gdLst/>
              <a:ahLst/>
              <a:cxnLst/>
              <a:rect l="l" t="t" r="r" b="b"/>
              <a:pathLst>
                <a:path w="5517" h="5864" extrusionOk="0">
                  <a:moveTo>
                    <a:pt x="4937" y="0"/>
                  </a:moveTo>
                  <a:lnTo>
                    <a:pt x="1" y="1043"/>
                  </a:lnTo>
                  <a:lnTo>
                    <a:pt x="1" y="5307"/>
                  </a:lnTo>
                  <a:lnTo>
                    <a:pt x="5517" y="5863"/>
                  </a:lnTo>
                  <a:lnTo>
                    <a:pt x="49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6604763" y="4370250"/>
              <a:ext cx="34775" cy="121125"/>
            </a:xfrm>
            <a:custGeom>
              <a:avLst/>
              <a:gdLst/>
              <a:ahLst/>
              <a:cxnLst/>
              <a:rect l="l" t="t" r="r" b="b"/>
              <a:pathLst>
                <a:path w="1391" h="4845" extrusionOk="0">
                  <a:moveTo>
                    <a:pt x="696" y="1"/>
                  </a:moveTo>
                  <a:lnTo>
                    <a:pt x="255" y="557"/>
                  </a:lnTo>
                  <a:lnTo>
                    <a:pt x="255" y="1878"/>
                  </a:lnTo>
                  <a:lnTo>
                    <a:pt x="0" y="2249"/>
                  </a:lnTo>
                  <a:lnTo>
                    <a:pt x="255" y="2643"/>
                  </a:lnTo>
                  <a:lnTo>
                    <a:pt x="255" y="4844"/>
                  </a:lnTo>
                  <a:lnTo>
                    <a:pt x="1391" y="4844"/>
                  </a:lnTo>
                  <a:lnTo>
                    <a:pt x="1391" y="557"/>
                  </a:lnTo>
                  <a:lnTo>
                    <a:pt x="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6516688" y="4413125"/>
              <a:ext cx="37700" cy="78250"/>
            </a:xfrm>
            <a:custGeom>
              <a:avLst/>
              <a:gdLst/>
              <a:ahLst/>
              <a:cxnLst/>
              <a:rect l="l" t="t" r="r" b="b"/>
              <a:pathLst>
                <a:path w="1508" h="3130" extrusionOk="0">
                  <a:moveTo>
                    <a:pt x="186" y="1"/>
                  </a:moveTo>
                  <a:cubicBezTo>
                    <a:pt x="93" y="1"/>
                    <a:pt x="1" y="70"/>
                    <a:pt x="1" y="186"/>
                  </a:cubicBezTo>
                  <a:lnTo>
                    <a:pt x="1" y="2758"/>
                  </a:lnTo>
                  <a:lnTo>
                    <a:pt x="765" y="3129"/>
                  </a:lnTo>
                  <a:lnTo>
                    <a:pt x="1507" y="2758"/>
                  </a:lnTo>
                  <a:lnTo>
                    <a:pt x="1507" y="186"/>
                  </a:lnTo>
                  <a:cubicBezTo>
                    <a:pt x="1507" y="70"/>
                    <a:pt x="1414" y="1"/>
                    <a:pt x="13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6582738" y="4413125"/>
              <a:ext cx="28425" cy="28425"/>
            </a:xfrm>
            <a:custGeom>
              <a:avLst/>
              <a:gdLst/>
              <a:ahLst/>
              <a:cxnLst/>
              <a:rect l="l" t="t" r="r" b="b"/>
              <a:pathLst>
                <a:path w="1137" h="1137" extrusionOk="0">
                  <a:moveTo>
                    <a:pt x="186" y="1"/>
                  </a:moveTo>
                  <a:cubicBezTo>
                    <a:pt x="93" y="1"/>
                    <a:pt x="1" y="70"/>
                    <a:pt x="1" y="186"/>
                  </a:cubicBezTo>
                  <a:lnTo>
                    <a:pt x="1" y="928"/>
                  </a:lnTo>
                  <a:cubicBezTo>
                    <a:pt x="1" y="1043"/>
                    <a:pt x="93" y="1136"/>
                    <a:pt x="186" y="1136"/>
                  </a:cubicBezTo>
                  <a:lnTo>
                    <a:pt x="951" y="1136"/>
                  </a:lnTo>
                  <a:cubicBezTo>
                    <a:pt x="1067" y="1136"/>
                    <a:pt x="1136" y="1043"/>
                    <a:pt x="1136" y="928"/>
                  </a:cubicBezTo>
                  <a:lnTo>
                    <a:pt x="1136" y="186"/>
                  </a:lnTo>
                  <a:cubicBezTo>
                    <a:pt x="1136" y="70"/>
                    <a:pt x="1067" y="1"/>
                    <a:pt x="951"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6189913" y="4482650"/>
              <a:ext cx="443850" cy="59125"/>
            </a:xfrm>
            <a:custGeom>
              <a:avLst/>
              <a:gdLst/>
              <a:ahLst/>
              <a:cxnLst/>
              <a:rect l="l" t="t" r="r" b="b"/>
              <a:pathLst>
                <a:path w="17754" h="2365" extrusionOk="0">
                  <a:moveTo>
                    <a:pt x="11542" y="1"/>
                  </a:moveTo>
                  <a:cubicBezTo>
                    <a:pt x="11357" y="1"/>
                    <a:pt x="11218" y="93"/>
                    <a:pt x="11171" y="256"/>
                  </a:cubicBezTo>
                  <a:lnTo>
                    <a:pt x="11009" y="835"/>
                  </a:lnTo>
                  <a:cubicBezTo>
                    <a:pt x="10916" y="1067"/>
                    <a:pt x="10708" y="1229"/>
                    <a:pt x="10453" y="1229"/>
                  </a:cubicBezTo>
                  <a:lnTo>
                    <a:pt x="1" y="1229"/>
                  </a:lnTo>
                  <a:lnTo>
                    <a:pt x="1" y="2179"/>
                  </a:lnTo>
                  <a:cubicBezTo>
                    <a:pt x="1" y="2295"/>
                    <a:pt x="94" y="2364"/>
                    <a:pt x="186" y="2364"/>
                  </a:cubicBezTo>
                  <a:lnTo>
                    <a:pt x="17568" y="2364"/>
                  </a:lnTo>
                  <a:cubicBezTo>
                    <a:pt x="17684" y="2364"/>
                    <a:pt x="17753" y="2295"/>
                    <a:pt x="17753" y="2179"/>
                  </a:cubicBezTo>
                  <a:lnTo>
                    <a:pt x="17753" y="186"/>
                  </a:lnTo>
                  <a:cubicBezTo>
                    <a:pt x="17753" y="70"/>
                    <a:pt x="17684" y="1"/>
                    <a:pt x="175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6627938" y="4482650"/>
              <a:ext cx="33050" cy="59125"/>
            </a:xfrm>
            <a:custGeom>
              <a:avLst/>
              <a:gdLst/>
              <a:ahLst/>
              <a:cxnLst/>
              <a:rect l="l" t="t" r="r" b="b"/>
              <a:pathLst>
                <a:path w="1322" h="2365" extrusionOk="0">
                  <a:moveTo>
                    <a:pt x="0" y="1"/>
                  </a:moveTo>
                  <a:cubicBezTo>
                    <a:pt x="93" y="1"/>
                    <a:pt x="186" y="70"/>
                    <a:pt x="186" y="186"/>
                  </a:cubicBezTo>
                  <a:lnTo>
                    <a:pt x="186" y="2179"/>
                  </a:lnTo>
                  <a:cubicBezTo>
                    <a:pt x="186" y="2295"/>
                    <a:pt x="93" y="2364"/>
                    <a:pt x="0" y="2364"/>
                  </a:cubicBezTo>
                  <a:lnTo>
                    <a:pt x="1113" y="2364"/>
                  </a:lnTo>
                  <a:cubicBezTo>
                    <a:pt x="1229" y="2364"/>
                    <a:pt x="1298" y="2295"/>
                    <a:pt x="1321" y="2179"/>
                  </a:cubicBezTo>
                  <a:lnTo>
                    <a:pt x="1321" y="186"/>
                  </a:lnTo>
                  <a:cubicBezTo>
                    <a:pt x="1321" y="70"/>
                    <a:pt x="1229" y="1"/>
                    <a:pt x="11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6466288" y="4332025"/>
              <a:ext cx="168625" cy="52150"/>
            </a:xfrm>
            <a:custGeom>
              <a:avLst/>
              <a:gdLst/>
              <a:ahLst/>
              <a:cxnLst/>
              <a:rect l="l" t="t" r="r" b="b"/>
              <a:pathLst>
                <a:path w="6745" h="2086" extrusionOk="0">
                  <a:moveTo>
                    <a:pt x="1507" y="0"/>
                  </a:moveTo>
                  <a:cubicBezTo>
                    <a:pt x="1229" y="0"/>
                    <a:pt x="974" y="139"/>
                    <a:pt x="858" y="394"/>
                  </a:cubicBezTo>
                  <a:lnTo>
                    <a:pt x="70" y="1808"/>
                  </a:lnTo>
                  <a:cubicBezTo>
                    <a:pt x="0" y="1924"/>
                    <a:pt x="93" y="2086"/>
                    <a:pt x="255" y="2086"/>
                  </a:cubicBezTo>
                  <a:lnTo>
                    <a:pt x="6513" y="2086"/>
                  </a:lnTo>
                  <a:cubicBezTo>
                    <a:pt x="6652" y="2086"/>
                    <a:pt x="6744" y="1924"/>
                    <a:pt x="6675" y="1808"/>
                  </a:cubicBezTo>
                  <a:lnTo>
                    <a:pt x="5910" y="394"/>
                  </a:lnTo>
                  <a:cubicBezTo>
                    <a:pt x="5771" y="139"/>
                    <a:pt x="5516" y="0"/>
                    <a:pt x="52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6595488" y="4332025"/>
              <a:ext cx="66650" cy="52150"/>
            </a:xfrm>
            <a:custGeom>
              <a:avLst/>
              <a:gdLst/>
              <a:ahLst/>
              <a:cxnLst/>
              <a:rect l="l" t="t" r="r" b="b"/>
              <a:pathLst>
                <a:path w="2666" h="2086" extrusionOk="0">
                  <a:moveTo>
                    <a:pt x="0" y="0"/>
                  </a:moveTo>
                  <a:cubicBezTo>
                    <a:pt x="279" y="0"/>
                    <a:pt x="534" y="139"/>
                    <a:pt x="673" y="394"/>
                  </a:cubicBezTo>
                  <a:lnTo>
                    <a:pt x="1252" y="1460"/>
                  </a:lnTo>
                  <a:lnTo>
                    <a:pt x="1437" y="1808"/>
                  </a:lnTo>
                  <a:cubicBezTo>
                    <a:pt x="1507" y="1924"/>
                    <a:pt x="1414" y="2086"/>
                    <a:pt x="1252" y="2086"/>
                  </a:cubicBezTo>
                  <a:lnTo>
                    <a:pt x="2411" y="2086"/>
                  </a:lnTo>
                  <a:cubicBezTo>
                    <a:pt x="2550" y="2086"/>
                    <a:pt x="2666" y="1924"/>
                    <a:pt x="2573" y="1785"/>
                  </a:cubicBezTo>
                  <a:lnTo>
                    <a:pt x="1808" y="394"/>
                  </a:lnTo>
                  <a:cubicBezTo>
                    <a:pt x="1669" y="139"/>
                    <a:pt x="1414"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57"/>
          <p:cNvGrpSpPr/>
          <p:nvPr/>
        </p:nvGrpSpPr>
        <p:grpSpPr>
          <a:xfrm>
            <a:off x="6929213" y="4132125"/>
            <a:ext cx="470475" cy="451950"/>
            <a:chOff x="6929213" y="4132125"/>
            <a:chExt cx="470475" cy="451950"/>
          </a:xfrm>
        </p:grpSpPr>
        <p:sp>
          <p:nvSpPr>
            <p:cNvPr id="3460" name="Google Shape;3460;p57"/>
            <p:cNvSpPr/>
            <p:nvPr/>
          </p:nvSpPr>
          <p:spPr>
            <a:xfrm>
              <a:off x="7239763" y="4132125"/>
              <a:ext cx="106625" cy="44050"/>
            </a:xfrm>
            <a:custGeom>
              <a:avLst/>
              <a:gdLst/>
              <a:ahLst/>
              <a:cxnLst/>
              <a:rect l="l" t="t" r="r" b="b"/>
              <a:pathLst>
                <a:path w="4265" h="1762" extrusionOk="0">
                  <a:moveTo>
                    <a:pt x="649" y="1"/>
                  </a:moveTo>
                  <a:cubicBezTo>
                    <a:pt x="487" y="1"/>
                    <a:pt x="348" y="117"/>
                    <a:pt x="302" y="256"/>
                  </a:cubicBezTo>
                  <a:lnTo>
                    <a:pt x="0" y="1136"/>
                  </a:lnTo>
                  <a:lnTo>
                    <a:pt x="2295" y="1762"/>
                  </a:lnTo>
                  <a:lnTo>
                    <a:pt x="4265" y="1136"/>
                  </a:lnTo>
                  <a:lnTo>
                    <a:pt x="3963" y="256"/>
                  </a:lnTo>
                  <a:cubicBezTo>
                    <a:pt x="3917" y="117"/>
                    <a:pt x="3778" y="1"/>
                    <a:pt x="36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7327813" y="4132700"/>
              <a:ext cx="44650" cy="39425"/>
            </a:xfrm>
            <a:custGeom>
              <a:avLst/>
              <a:gdLst/>
              <a:ahLst/>
              <a:cxnLst/>
              <a:rect l="l" t="t" r="r" b="b"/>
              <a:pathLst>
                <a:path w="1786" h="1577" extrusionOk="0">
                  <a:moveTo>
                    <a:pt x="1" y="1"/>
                  </a:moveTo>
                  <a:cubicBezTo>
                    <a:pt x="163" y="1"/>
                    <a:pt x="302" y="94"/>
                    <a:pt x="372" y="256"/>
                  </a:cubicBezTo>
                  <a:lnTo>
                    <a:pt x="650" y="1113"/>
                  </a:lnTo>
                  <a:lnTo>
                    <a:pt x="1415" y="1577"/>
                  </a:lnTo>
                  <a:lnTo>
                    <a:pt x="1785" y="1113"/>
                  </a:lnTo>
                  <a:lnTo>
                    <a:pt x="1507" y="256"/>
                  </a:lnTo>
                  <a:cubicBezTo>
                    <a:pt x="1438" y="94"/>
                    <a:pt x="1299"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7239763" y="4340700"/>
              <a:ext cx="123425" cy="234100"/>
            </a:xfrm>
            <a:custGeom>
              <a:avLst/>
              <a:gdLst/>
              <a:ahLst/>
              <a:cxnLst/>
              <a:rect l="l" t="t" r="r" b="b"/>
              <a:pathLst>
                <a:path w="4937" h="9364" extrusionOk="0">
                  <a:moveTo>
                    <a:pt x="4937" y="1"/>
                  </a:moveTo>
                  <a:lnTo>
                    <a:pt x="0" y="371"/>
                  </a:lnTo>
                  <a:lnTo>
                    <a:pt x="0" y="8599"/>
                  </a:lnTo>
                  <a:lnTo>
                    <a:pt x="4543" y="9363"/>
                  </a:lnTo>
                  <a:lnTo>
                    <a:pt x="49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7326663" y="4343025"/>
              <a:ext cx="45800" cy="222500"/>
            </a:xfrm>
            <a:custGeom>
              <a:avLst/>
              <a:gdLst/>
              <a:ahLst/>
              <a:cxnLst/>
              <a:rect l="l" t="t" r="r" b="b"/>
              <a:pathLst>
                <a:path w="1832" h="8900" extrusionOk="0">
                  <a:moveTo>
                    <a:pt x="1414" y="0"/>
                  </a:moveTo>
                  <a:lnTo>
                    <a:pt x="696" y="278"/>
                  </a:lnTo>
                  <a:lnTo>
                    <a:pt x="696" y="1414"/>
                  </a:lnTo>
                  <a:lnTo>
                    <a:pt x="534" y="3245"/>
                  </a:lnTo>
                  <a:lnTo>
                    <a:pt x="696" y="4635"/>
                  </a:lnTo>
                  <a:lnTo>
                    <a:pt x="696" y="5933"/>
                  </a:lnTo>
                  <a:lnTo>
                    <a:pt x="1" y="8900"/>
                  </a:lnTo>
                  <a:lnTo>
                    <a:pt x="1831" y="8506"/>
                  </a:lnTo>
                  <a:lnTo>
                    <a:pt x="1831" y="278"/>
                  </a:lnTo>
                  <a:lnTo>
                    <a:pt x="141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7239763" y="4173850"/>
              <a:ext cx="113575" cy="158200"/>
            </a:xfrm>
            <a:custGeom>
              <a:avLst/>
              <a:gdLst/>
              <a:ahLst/>
              <a:cxnLst/>
              <a:rect l="l" t="t" r="r" b="b"/>
              <a:pathLst>
                <a:path w="4543" h="6328" extrusionOk="0">
                  <a:moveTo>
                    <a:pt x="4543" y="0"/>
                  </a:moveTo>
                  <a:lnTo>
                    <a:pt x="0" y="603"/>
                  </a:lnTo>
                  <a:lnTo>
                    <a:pt x="0" y="5910"/>
                  </a:lnTo>
                  <a:lnTo>
                    <a:pt x="3036" y="6327"/>
                  </a:lnTo>
                  <a:lnTo>
                    <a:pt x="4543" y="5910"/>
                  </a:lnTo>
                  <a:lnTo>
                    <a:pt x="45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7344038" y="4176750"/>
              <a:ext cx="28425" cy="152400"/>
            </a:xfrm>
            <a:custGeom>
              <a:avLst/>
              <a:gdLst/>
              <a:ahLst/>
              <a:cxnLst/>
              <a:rect l="l" t="t" r="r" b="b"/>
              <a:pathLst>
                <a:path w="1137" h="6096" extrusionOk="0">
                  <a:moveTo>
                    <a:pt x="650" y="0"/>
                  </a:moveTo>
                  <a:lnTo>
                    <a:pt x="1" y="487"/>
                  </a:lnTo>
                  <a:lnTo>
                    <a:pt x="1" y="5794"/>
                  </a:lnTo>
                  <a:lnTo>
                    <a:pt x="650" y="6095"/>
                  </a:lnTo>
                  <a:lnTo>
                    <a:pt x="1136" y="5794"/>
                  </a:lnTo>
                  <a:lnTo>
                    <a:pt x="1136" y="487"/>
                  </a:lnTo>
                  <a:lnTo>
                    <a:pt x="6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7258888" y="4219775"/>
              <a:ext cx="82875" cy="71125"/>
            </a:xfrm>
            <a:custGeom>
              <a:avLst/>
              <a:gdLst/>
              <a:ahLst/>
              <a:cxnLst/>
              <a:rect l="l" t="t" r="r" b="b"/>
              <a:pathLst>
                <a:path w="3315" h="2845" extrusionOk="0">
                  <a:moveTo>
                    <a:pt x="1876" y="0"/>
                  </a:moveTo>
                  <a:cubicBezTo>
                    <a:pt x="1527" y="0"/>
                    <a:pt x="1172" y="128"/>
                    <a:pt x="881" y="411"/>
                  </a:cubicBezTo>
                  <a:cubicBezTo>
                    <a:pt x="0" y="1315"/>
                    <a:pt x="626" y="2845"/>
                    <a:pt x="1900" y="2845"/>
                  </a:cubicBezTo>
                  <a:cubicBezTo>
                    <a:pt x="2688" y="2845"/>
                    <a:pt x="3314" y="2196"/>
                    <a:pt x="3314" y="1431"/>
                  </a:cubicBezTo>
                  <a:cubicBezTo>
                    <a:pt x="3314" y="566"/>
                    <a:pt x="2611" y="0"/>
                    <a:pt x="18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6984263" y="4237000"/>
              <a:ext cx="200475" cy="329675"/>
            </a:xfrm>
            <a:custGeom>
              <a:avLst/>
              <a:gdLst/>
              <a:ahLst/>
              <a:cxnLst/>
              <a:rect l="l" t="t" r="r" b="b"/>
              <a:pathLst>
                <a:path w="8019" h="13187" extrusionOk="0">
                  <a:moveTo>
                    <a:pt x="7741" y="0"/>
                  </a:moveTo>
                  <a:lnTo>
                    <a:pt x="0" y="533"/>
                  </a:lnTo>
                  <a:lnTo>
                    <a:pt x="0" y="6628"/>
                  </a:lnTo>
                  <a:lnTo>
                    <a:pt x="6095" y="7231"/>
                  </a:lnTo>
                  <a:lnTo>
                    <a:pt x="6281" y="12747"/>
                  </a:lnTo>
                  <a:lnTo>
                    <a:pt x="8019" y="13187"/>
                  </a:lnTo>
                  <a:lnTo>
                    <a:pt x="77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7157488" y="4250900"/>
              <a:ext cx="40000" cy="314625"/>
            </a:xfrm>
            <a:custGeom>
              <a:avLst/>
              <a:gdLst/>
              <a:ahLst/>
              <a:cxnLst/>
              <a:rect l="l" t="t" r="r" b="b"/>
              <a:pathLst>
                <a:path w="1600" h="12585" extrusionOk="0">
                  <a:moveTo>
                    <a:pt x="464" y="1"/>
                  </a:moveTo>
                  <a:lnTo>
                    <a:pt x="464" y="1322"/>
                  </a:lnTo>
                  <a:lnTo>
                    <a:pt x="139" y="1576"/>
                  </a:lnTo>
                  <a:lnTo>
                    <a:pt x="464" y="2063"/>
                  </a:lnTo>
                  <a:lnTo>
                    <a:pt x="464" y="3593"/>
                  </a:lnTo>
                  <a:lnTo>
                    <a:pt x="0" y="4079"/>
                  </a:lnTo>
                  <a:lnTo>
                    <a:pt x="464" y="4357"/>
                  </a:lnTo>
                  <a:lnTo>
                    <a:pt x="464" y="12585"/>
                  </a:lnTo>
                  <a:lnTo>
                    <a:pt x="1600" y="12191"/>
                  </a:lnTo>
                  <a:lnTo>
                    <a:pt x="16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6966338" y="4201650"/>
              <a:ext cx="222425" cy="48750"/>
            </a:xfrm>
            <a:custGeom>
              <a:avLst/>
              <a:gdLst/>
              <a:ahLst/>
              <a:cxnLst/>
              <a:rect l="l" t="t" r="r" b="b"/>
              <a:pathLst>
                <a:path w="8897" h="1950" extrusionOk="0">
                  <a:moveTo>
                    <a:pt x="926" y="1"/>
                  </a:moveTo>
                  <a:cubicBezTo>
                    <a:pt x="671" y="1"/>
                    <a:pt x="439" y="163"/>
                    <a:pt x="369" y="418"/>
                  </a:cubicBezTo>
                  <a:lnTo>
                    <a:pt x="22" y="1716"/>
                  </a:lnTo>
                  <a:cubicBezTo>
                    <a:pt x="0" y="1823"/>
                    <a:pt x="78" y="1950"/>
                    <a:pt x="182" y="1950"/>
                  </a:cubicBezTo>
                  <a:cubicBezTo>
                    <a:pt x="190" y="1950"/>
                    <a:pt x="199" y="1949"/>
                    <a:pt x="207" y="1947"/>
                  </a:cubicBezTo>
                  <a:lnTo>
                    <a:pt x="8689" y="1947"/>
                  </a:lnTo>
                  <a:cubicBezTo>
                    <a:pt x="8698" y="1949"/>
                    <a:pt x="8706" y="1950"/>
                    <a:pt x="8715" y="1950"/>
                  </a:cubicBezTo>
                  <a:cubicBezTo>
                    <a:pt x="8818" y="1950"/>
                    <a:pt x="8896" y="1823"/>
                    <a:pt x="8875" y="1716"/>
                  </a:cubicBezTo>
                  <a:lnTo>
                    <a:pt x="8527" y="418"/>
                  </a:lnTo>
                  <a:cubicBezTo>
                    <a:pt x="8458" y="163"/>
                    <a:pt x="8226" y="1"/>
                    <a:pt x="7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7163863" y="4201650"/>
              <a:ext cx="51575" cy="49275"/>
            </a:xfrm>
            <a:custGeom>
              <a:avLst/>
              <a:gdLst/>
              <a:ahLst/>
              <a:cxnLst/>
              <a:rect l="l" t="t" r="r" b="b"/>
              <a:pathLst>
                <a:path w="2063" h="1971" extrusionOk="0">
                  <a:moveTo>
                    <a:pt x="0" y="1"/>
                  </a:moveTo>
                  <a:cubicBezTo>
                    <a:pt x="255" y="1"/>
                    <a:pt x="464" y="163"/>
                    <a:pt x="533" y="418"/>
                  </a:cubicBezTo>
                  <a:lnTo>
                    <a:pt x="904" y="1716"/>
                  </a:lnTo>
                  <a:cubicBezTo>
                    <a:pt x="927" y="1832"/>
                    <a:pt x="835" y="1971"/>
                    <a:pt x="719" y="1971"/>
                  </a:cubicBezTo>
                  <a:lnTo>
                    <a:pt x="1854" y="1971"/>
                  </a:lnTo>
                  <a:cubicBezTo>
                    <a:pt x="1970" y="1971"/>
                    <a:pt x="2063" y="1832"/>
                    <a:pt x="2040" y="1716"/>
                  </a:cubicBezTo>
                  <a:lnTo>
                    <a:pt x="1669" y="418"/>
                  </a:lnTo>
                  <a:cubicBezTo>
                    <a:pt x="1599" y="163"/>
                    <a:pt x="1391"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6955863" y="4415450"/>
              <a:ext cx="175000" cy="154125"/>
            </a:xfrm>
            <a:custGeom>
              <a:avLst/>
              <a:gdLst/>
              <a:ahLst/>
              <a:cxnLst/>
              <a:rect l="l" t="t" r="r" b="b"/>
              <a:pathLst>
                <a:path w="7000" h="6165" extrusionOk="0">
                  <a:moveTo>
                    <a:pt x="0" y="0"/>
                  </a:moveTo>
                  <a:lnTo>
                    <a:pt x="0" y="5585"/>
                  </a:lnTo>
                  <a:lnTo>
                    <a:pt x="6907" y="6165"/>
                  </a:lnTo>
                  <a:lnTo>
                    <a:pt x="69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7108238" y="4415450"/>
              <a:ext cx="46375" cy="150075"/>
            </a:xfrm>
            <a:custGeom>
              <a:avLst/>
              <a:gdLst/>
              <a:ahLst/>
              <a:cxnLst/>
              <a:rect l="l" t="t" r="r" b="b"/>
              <a:pathLst>
                <a:path w="1855" h="6003" extrusionOk="0">
                  <a:moveTo>
                    <a:pt x="719" y="0"/>
                  </a:moveTo>
                  <a:lnTo>
                    <a:pt x="719" y="3036"/>
                  </a:lnTo>
                  <a:lnTo>
                    <a:pt x="1" y="3639"/>
                  </a:lnTo>
                  <a:lnTo>
                    <a:pt x="719" y="4264"/>
                  </a:lnTo>
                  <a:lnTo>
                    <a:pt x="719" y="6003"/>
                  </a:lnTo>
                  <a:lnTo>
                    <a:pt x="1855" y="5609"/>
                  </a:lnTo>
                  <a:lnTo>
                    <a:pt x="18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7084488" y="4392850"/>
              <a:ext cx="60850" cy="63875"/>
            </a:xfrm>
            <a:custGeom>
              <a:avLst/>
              <a:gdLst/>
              <a:ahLst/>
              <a:cxnLst/>
              <a:rect l="l" t="t" r="r" b="b"/>
              <a:pathLst>
                <a:path w="2434" h="2555" extrusionOk="0">
                  <a:moveTo>
                    <a:pt x="348" y="0"/>
                  </a:moveTo>
                  <a:lnTo>
                    <a:pt x="0" y="557"/>
                  </a:lnTo>
                  <a:lnTo>
                    <a:pt x="348" y="1136"/>
                  </a:lnTo>
                  <a:cubicBezTo>
                    <a:pt x="348" y="1739"/>
                    <a:pt x="719" y="2295"/>
                    <a:pt x="1298" y="2527"/>
                  </a:cubicBezTo>
                  <a:lnTo>
                    <a:pt x="1298" y="2550"/>
                  </a:lnTo>
                  <a:cubicBezTo>
                    <a:pt x="1306" y="2553"/>
                    <a:pt x="1316" y="2555"/>
                    <a:pt x="1328" y="2555"/>
                  </a:cubicBezTo>
                  <a:cubicBezTo>
                    <a:pt x="1554" y="2555"/>
                    <a:pt x="2434" y="1929"/>
                    <a:pt x="2434" y="1136"/>
                  </a:cubicBezTo>
                  <a:lnTo>
                    <a:pt x="2434" y="765"/>
                  </a:lnTo>
                  <a:cubicBezTo>
                    <a:pt x="2434" y="348"/>
                    <a:pt x="2086" y="0"/>
                    <a:pt x="1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7116938" y="4392850"/>
              <a:ext cx="52150" cy="66125"/>
            </a:xfrm>
            <a:custGeom>
              <a:avLst/>
              <a:gdLst/>
              <a:ahLst/>
              <a:cxnLst/>
              <a:rect l="l" t="t" r="r" b="b"/>
              <a:pathLst>
                <a:path w="2086" h="2645" extrusionOk="0">
                  <a:moveTo>
                    <a:pt x="186" y="0"/>
                  </a:moveTo>
                  <a:cubicBezTo>
                    <a:pt x="603" y="0"/>
                    <a:pt x="950" y="325"/>
                    <a:pt x="950" y="742"/>
                  </a:cubicBezTo>
                  <a:lnTo>
                    <a:pt x="950" y="1136"/>
                  </a:lnTo>
                  <a:cubicBezTo>
                    <a:pt x="950" y="1739"/>
                    <a:pt x="556" y="2295"/>
                    <a:pt x="0" y="2527"/>
                  </a:cubicBezTo>
                  <a:cubicBezTo>
                    <a:pt x="193" y="2607"/>
                    <a:pt x="389" y="2645"/>
                    <a:pt x="580" y="2645"/>
                  </a:cubicBezTo>
                  <a:cubicBezTo>
                    <a:pt x="1377" y="2645"/>
                    <a:pt x="2086" y="1996"/>
                    <a:pt x="2086" y="1136"/>
                  </a:cubicBezTo>
                  <a:lnTo>
                    <a:pt x="2086" y="742"/>
                  </a:lnTo>
                  <a:cubicBezTo>
                    <a:pt x="2086" y="325"/>
                    <a:pt x="1738" y="0"/>
                    <a:pt x="13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7"/>
            <p:cNvSpPr/>
            <p:nvPr/>
          </p:nvSpPr>
          <p:spPr>
            <a:xfrm>
              <a:off x="7008588" y="4392850"/>
              <a:ext cx="84025" cy="66075"/>
            </a:xfrm>
            <a:custGeom>
              <a:avLst/>
              <a:gdLst/>
              <a:ahLst/>
              <a:cxnLst/>
              <a:rect l="l" t="t" r="r" b="b"/>
              <a:pathLst>
                <a:path w="3361" h="2643" extrusionOk="0">
                  <a:moveTo>
                    <a:pt x="348" y="0"/>
                  </a:moveTo>
                  <a:lnTo>
                    <a:pt x="0" y="580"/>
                  </a:lnTo>
                  <a:lnTo>
                    <a:pt x="348" y="1136"/>
                  </a:lnTo>
                  <a:cubicBezTo>
                    <a:pt x="348" y="1970"/>
                    <a:pt x="1020" y="2642"/>
                    <a:pt x="1854" y="2642"/>
                  </a:cubicBezTo>
                  <a:cubicBezTo>
                    <a:pt x="2689" y="2642"/>
                    <a:pt x="3361" y="1970"/>
                    <a:pt x="3361" y="1136"/>
                  </a:cubicBezTo>
                  <a:lnTo>
                    <a:pt x="33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7"/>
            <p:cNvSpPr/>
            <p:nvPr/>
          </p:nvSpPr>
          <p:spPr>
            <a:xfrm>
              <a:off x="6941388" y="4392850"/>
              <a:ext cx="75925" cy="66075"/>
            </a:xfrm>
            <a:custGeom>
              <a:avLst/>
              <a:gdLst/>
              <a:ahLst/>
              <a:cxnLst/>
              <a:rect l="l" t="t" r="r" b="b"/>
              <a:pathLst>
                <a:path w="3037" h="2643" extrusionOk="0">
                  <a:moveTo>
                    <a:pt x="765" y="0"/>
                  </a:moveTo>
                  <a:cubicBezTo>
                    <a:pt x="348" y="0"/>
                    <a:pt x="0" y="325"/>
                    <a:pt x="0" y="742"/>
                  </a:cubicBezTo>
                  <a:lnTo>
                    <a:pt x="0" y="1136"/>
                  </a:lnTo>
                  <a:cubicBezTo>
                    <a:pt x="0" y="1970"/>
                    <a:pt x="695" y="2642"/>
                    <a:pt x="1530" y="2642"/>
                  </a:cubicBezTo>
                  <a:cubicBezTo>
                    <a:pt x="2364" y="2642"/>
                    <a:pt x="3036" y="1970"/>
                    <a:pt x="3036" y="1136"/>
                  </a:cubicBezTo>
                  <a:lnTo>
                    <a:pt x="30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7"/>
            <p:cNvSpPr/>
            <p:nvPr/>
          </p:nvSpPr>
          <p:spPr>
            <a:xfrm>
              <a:off x="6984263" y="4486700"/>
              <a:ext cx="42300" cy="81725"/>
            </a:xfrm>
            <a:custGeom>
              <a:avLst/>
              <a:gdLst/>
              <a:ahLst/>
              <a:cxnLst/>
              <a:rect l="l" t="t" r="r" b="b"/>
              <a:pathLst>
                <a:path w="1692" h="3269" extrusionOk="0">
                  <a:moveTo>
                    <a:pt x="185" y="1"/>
                  </a:moveTo>
                  <a:cubicBezTo>
                    <a:pt x="70" y="1"/>
                    <a:pt x="0" y="70"/>
                    <a:pt x="0" y="186"/>
                  </a:cubicBezTo>
                  <a:lnTo>
                    <a:pt x="0" y="2759"/>
                  </a:lnTo>
                  <a:lnTo>
                    <a:pt x="1692" y="3269"/>
                  </a:lnTo>
                  <a:lnTo>
                    <a:pt x="1692" y="186"/>
                  </a:lnTo>
                  <a:cubicBezTo>
                    <a:pt x="1692" y="70"/>
                    <a:pt x="1622" y="1"/>
                    <a:pt x="1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7056088" y="4486625"/>
              <a:ext cx="70125" cy="40075"/>
            </a:xfrm>
            <a:custGeom>
              <a:avLst/>
              <a:gdLst/>
              <a:ahLst/>
              <a:cxnLst/>
              <a:rect l="l" t="t" r="r" b="b"/>
              <a:pathLst>
                <a:path w="2805" h="1603" extrusionOk="0">
                  <a:moveTo>
                    <a:pt x="157" y="0"/>
                  </a:moveTo>
                  <a:cubicBezTo>
                    <a:pt x="75" y="0"/>
                    <a:pt x="1" y="85"/>
                    <a:pt x="1" y="189"/>
                  </a:cubicBezTo>
                  <a:lnTo>
                    <a:pt x="1" y="1394"/>
                  </a:lnTo>
                  <a:cubicBezTo>
                    <a:pt x="1" y="1487"/>
                    <a:pt x="93" y="1580"/>
                    <a:pt x="186" y="1580"/>
                  </a:cubicBezTo>
                  <a:lnTo>
                    <a:pt x="2620" y="1580"/>
                  </a:lnTo>
                  <a:lnTo>
                    <a:pt x="2620" y="1603"/>
                  </a:lnTo>
                  <a:cubicBezTo>
                    <a:pt x="2712" y="1603"/>
                    <a:pt x="2805" y="1510"/>
                    <a:pt x="2805" y="1417"/>
                  </a:cubicBezTo>
                  <a:lnTo>
                    <a:pt x="2805" y="189"/>
                  </a:lnTo>
                  <a:cubicBezTo>
                    <a:pt x="2805" y="85"/>
                    <a:pt x="2731" y="0"/>
                    <a:pt x="2648" y="0"/>
                  </a:cubicBezTo>
                  <a:cubicBezTo>
                    <a:pt x="2639" y="0"/>
                    <a:pt x="2629" y="1"/>
                    <a:pt x="2620" y="4"/>
                  </a:cubicBezTo>
                  <a:lnTo>
                    <a:pt x="186" y="4"/>
                  </a:lnTo>
                  <a:cubicBezTo>
                    <a:pt x="176" y="1"/>
                    <a:pt x="167" y="0"/>
                    <a:pt x="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7225863" y="4321575"/>
              <a:ext cx="134425" cy="28425"/>
            </a:xfrm>
            <a:custGeom>
              <a:avLst/>
              <a:gdLst/>
              <a:ahLst/>
              <a:cxnLst/>
              <a:rect l="l" t="t" r="r" b="b"/>
              <a:pathLst>
                <a:path w="5377" h="1137" extrusionOk="0">
                  <a:moveTo>
                    <a:pt x="185" y="1"/>
                  </a:moveTo>
                  <a:cubicBezTo>
                    <a:pt x="70" y="1"/>
                    <a:pt x="0" y="94"/>
                    <a:pt x="0" y="186"/>
                  </a:cubicBezTo>
                  <a:lnTo>
                    <a:pt x="0" y="951"/>
                  </a:lnTo>
                  <a:cubicBezTo>
                    <a:pt x="0" y="1044"/>
                    <a:pt x="70" y="1136"/>
                    <a:pt x="185" y="1136"/>
                  </a:cubicBezTo>
                  <a:lnTo>
                    <a:pt x="5191" y="1136"/>
                  </a:lnTo>
                  <a:cubicBezTo>
                    <a:pt x="5284" y="1136"/>
                    <a:pt x="5377" y="1044"/>
                    <a:pt x="5377" y="951"/>
                  </a:cubicBezTo>
                  <a:lnTo>
                    <a:pt x="5377" y="186"/>
                  </a:lnTo>
                  <a:cubicBezTo>
                    <a:pt x="5377" y="94"/>
                    <a:pt x="5284" y="1"/>
                    <a:pt x="51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7353888" y="4321575"/>
              <a:ext cx="33050" cy="28425"/>
            </a:xfrm>
            <a:custGeom>
              <a:avLst/>
              <a:gdLst/>
              <a:ahLst/>
              <a:cxnLst/>
              <a:rect l="l" t="t" r="r" b="b"/>
              <a:pathLst>
                <a:path w="1322" h="1137" extrusionOk="0">
                  <a:moveTo>
                    <a:pt x="1" y="1"/>
                  </a:moveTo>
                  <a:cubicBezTo>
                    <a:pt x="94" y="1"/>
                    <a:pt x="186" y="94"/>
                    <a:pt x="186" y="186"/>
                  </a:cubicBezTo>
                  <a:lnTo>
                    <a:pt x="186" y="951"/>
                  </a:lnTo>
                  <a:cubicBezTo>
                    <a:pt x="186" y="1044"/>
                    <a:pt x="94" y="1136"/>
                    <a:pt x="1" y="1136"/>
                  </a:cubicBezTo>
                  <a:lnTo>
                    <a:pt x="1136" y="1136"/>
                  </a:lnTo>
                  <a:cubicBezTo>
                    <a:pt x="1229" y="1136"/>
                    <a:pt x="1322" y="1044"/>
                    <a:pt x="1322" y="951"/>
                  </a:cubicBezTo>
                  <a:lnTo>
                    <a:pt x="1322" y="186"/>
                  </a:lnTo>
                  <a:cubicBezTo>
                    <a:pt x="1322" y="94"/>
                    <a:pt x="1229"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7225863" y="4160525"/>
              <a:ext cx="134425" cy="28400"/>
            </a:xfrm>
            <a:custGeom>
              <a:avLst/>
              <a:gdLst/>
              <a:ahLst/>
              <a:cxnLst/>
              <a:rect l="l" t="t" r="r" b="b"/>
              <a:pathLst>
                <a:path w="5377" h="1136" extrusionOk="0">
                  <a:moveTo>
                    <a:pt x="185" y="0"/>
                  </a:moveTo>
                  <a:cubicBezTo>
                    <a:pt x="70" y="0"/>
                    <a:pt x="0" y="93"/>
                    <a:pt x="0" y="186"/>
                  </a:cubicBezTo>
                  <a:lnTo>
                    <a:pt x="0" y="950"/>
                  </a:lnTo>
                  <a:cubicBezTo>
                    <a:pt x="0" y="1043"/>
                    <a:pt x="70" y="1136"/>
                    <a:pt x="185" y="1136"/>
                  </a:cubicBezTo>
                  <a:lnTo>
                    <a:pt x="5191" y="1136"/>
                  </a:lnTo>
                  <a:cubicBezTo>
                    <a:pt x="5284" y="1136"/>
                    <a:pt x="5377" y="1043"/>
                    <a:pt x="5377" y="950"/>
                  </a:cubicBezTo>
                  <a:lnTo>
                    <a:pt x="5377" y="186"/>
                  </a:lnTo>
                  <a:cubicBezTo>
                    <a:pt x="5377" y="93"/>
                    <a:pt x="5284" y="0"/>
                    <a:pt x="5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7353888" y="4160525"/>
              <a:ext cx="33050" cy="28400"/>
            </a:xfrm>
            <a:custGeom>
              <a:avLst/>
              <a:gdLst/>
              <a:ahLst/>
              <a:cxnLst/>
              <a:rect l="l" t="t" r="r" b="b"/>
              <a:pathLst>
                <a:path w="1322" h="1136" extrusionOk="0">
                  <a:moveTo>
                    <a:pt x="1" y="0"/>
                  </a:moveTo>
                  <a:cubicBezTo>
                    <a:pt x="94" y="0"/>
                    <a:pt x="186" y="93"/>
                    <a:pt x="186" y="186"/>
                  </a:cubicBezTo>
                  <a:lnTo>
                    <a:pt x="186" y="950"/>
                  </a:lnTo>
                  <a:cubicBezTo>
                    <a:pt x="186" y="1066"/>
                    <a:pt x="94" y="1136"/>
                    <a:pt x="1" y="1136"/>
                  </a:cubicBezTo>
                  <a:lnTo>
                    <a:pt x="1136" y="1136"/>
                  </a:lnTo>
                  <a:cubicBezTo>
                    <a:pt x="1229" y="1136"/>
                    <a:pt x="1322" y="1066"/>
                    <a:pt x="1322" y="950"/>
                  </a:cubicBezTo>
                  <a:lnTo>
                    <a:pt x="1322" y="186"/>
                  </a:lnTo>
                  <a:cubicBezTo>
                    <a:pt x="1322" y="93"/>
                    <a:pt x="1229"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7294213" y="4486700"/>
              <a:ext cx="49850" cy="78825"/>
            </a:xfrm>
            <a:custGeom>
              <a:avLst/>
              <a:gdLst/>
              <a:ahLst/>
              <a:cxnLst/>
              <a:rect l="l" t="t" r="r" b="b"/>
              <a:pathLst>
                <a:path w="1994" h="3153" extrusionOk="0">
                  <a:moveTo>
                    <a:pt x="487" y="1"/>
                  </a:moveTo>
                  <a:lnTo>
                    <a:pt x="1" y="3153"/>
                  </a:lnTo>
                  <a:lnTo>
                    <a:pt x="1994" y="2759"/>
                  </a:lnTo>
                  <a:lnTo>
                    <a:pt x="1994" y="186"/>
                  </a:lnTo>
                  <a:cubicBezTo>
                    <a:pt x="1994" y="70"/>
                    <a:pt x="1924" y="1"/>
                    <a:pt x="18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7268138" y="4486700"/>
              <a:ext cx="38275" cy="68975"/>
            </a:xfrm>
            <a:custGeom>
              <a:avLst/>
              <a:gdLst/>
              <a:ahLst/>
              <a:cxnLst/>
              <a:rect l="l" t="t" r="r" b="b"/>
              <a:pathLst>
                <a:path w="1531" h="2759" extrusionOk="0">
                  <a:moveTo>
                    <a:pt x="209" y="1"/>
                  </a:moveTo>
                  <a:cubicBezTo>
                    <a:pt x="94" y="1"/>
                    <a:pt x="1" y="70"/>
                    <a:pt x="1" y="186"/>
                  </a:cubicBezTo>
                  <a:lnTo>
                    <a:pt x="1" y="2759"/>
                  </a:lnTo>
                  <a:lnTo>
                    <a:pt x="1530" y="2759"/>
                  </a:lnTo>
                  <a:lnTo>
                    <a:pt x="15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7012638" y="4336075"/>
              <a:ext cx="156450" cy="28400"/>
            </a:xfrm>
            <a:custGeom>
              <a:avLst/>
              <a:gdLst/>
              <a:ahLst/>
              <a:cxnLst/>
              <a:rect l="l" t="t" r="r" b="b"/>
              <a:pathLst>
                <a:path w="6258" h="1136" extrusionOk="0">
                  <a:moveTo>
                    <a:pt x="186" y="0"/>
                  </a:moveTo>
                  <a:cubicBezTo>
                    <a:pt x="93" y="0"/>
                    <a:pt x="1" y="93"/>
                    <a:pt x="1" y="186"/>
                  </a:cubicBezTo>
                  <a:lnTo>
                    <a:pt x="1" y="950"/>
                  </a:lnTo>
                  <a:cubicBezTo>
                    <a:pt x="1" y="1043"/>
                    <a:pt x="93" y="1136"/>
                    <a:pt x="186" y="1136"/>
                  </a:cubicBezTo>
                  <a:lnTo>
                    <a:pt x="6073" y="1136"/>
                  </a:lnTo>
                  <a:cubicBezTo>
                    <a:pt x="6165" y="1136"/>
                    <a:pt x="6258" y="1043"/>
                    <a:pt x="6258" y="950"/>
                  </a:cubicBezTo>
                  <a:lnTo>
                    <a:pt x="6258" y="186"/>
                  </a:lnTo>
                  <a:cubicBezTo>
                    <a:pt x="6258" y="93"/>
                    <a:pt x="6165" y="0"/>
                    <a:pt x="6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7012638" y="4279200"/>
              <a:ext cx="156450" cy="28500"/>
            </a:xfrm>
            <a:custGeom>
              <a:avLst/>
              <a:gdLst/>
              <a:ahLst/>
              <a:cxnLst/>
              <a:rect l="l" t="t" r="r" b="b"/>
              <a:pathLst>
                <a:path w="6258" h="1140" extrusionOk="0">
                  <a:moveTo>
                    <a:pt x="6101" y="1"/>
                  </a:moveTo>
                  <a:cubicBezTo>
                    <a:pt x="6092" y="1"/>
                    <a:pt x="6082" y="2"/>
                    <a:pt x="6073" y="4"/>
                  </a:cubicBezTo>
                  <a:lnTo>
                    <a:pt x="186" y="4"/>
                  </a:lnTo>
                  <a:cubicBezTo>
                    <a:pt x="93" y="4"/>
                    <a:pt x="1" y="74"/>
                    <a:pt x="1" y="190"/>
                  </a:cubicBezTo>
                  <a:lnTo>
                    <a:pt x="1" y="931"/>
                  </a:lnTo>
                  <a:cubicBezTo>
                    <a:pt x="1" y="1047"/>
                    <a:pt x="93" y="1140"/>
                    <a:pt x="186" y="1140"/>
                  </a:cubicBezTo>
                  <a:lnTo>
                    <a:pt x="6073" y="1140"/>
                  </a:lnTo>
                  <a:cubicBezTo>
                    <a:pt x="6165" y="1117"/>
                    <a:pt x="6258" y="1047"/>
                    <a:pt x="6258" y="931"/>
                  </a:cubicBezTo>
                  <a:lnTo>
                    <a:pt x="6258" y="190"/>
                  </a:lnTo>
                  <a:cubicBezTo>
                    <a:pt x="6258" y="86"/>
                    <a:pt x="6184" y="1"/>
                    <a:pt x="6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7298863" y="4236550"/>
              <a:ext cx="28400" cy="25975"/>
            </a:xfrm>
            <a:custGeom>
              <a:avLst/>
              <a:gdLst/>
              <a:ahLst/>
              <a:cxnLst/>
              <a:rect l="l" t="t" r="r" b="b"/>
              <a:pathLst>
                <a:path w="1136" h="1039" extrusionOk="0">
                  <a:moveTo>
                    <a:pt x="290" y="1"/>
                  </a:moveTo>
                  <a:cubicBezTo>
                    <a:pt x="145" y="1"/>
                    <a:pt x="0" y="99"/>
                    <a:pt x="0" y="296"/>
                  </a:cubicBezTo>
                  <a:lnTo>
                    <a:pt x="0" y="737"/>
                  </a:lnTo>
                  <a:cubicBezTo>
                    <a:pt x="0" y="899"/>
                    <a:pt x="139" y="1038"/>
                    <a:pt x="301" y="1038"/>
                  </a:cubicBezTo>
                  <a:lnTo>
                    <a:pt x="765" y="1038"/>
                  </a:lnTo>
                  <a:cubicBezTo>
                    <a:pt x="1136" y="1038"/>
                    <a:pt x="1136" y="459"/>
                    <a:pt x="765" y="459"/>
                  </a:cubicBezTo>
                  <a:lnTo>
                    <a:pt x="580" y="459"/>
                  </a:lnTo>
                  <a:lnTo>
                    <a:pt x="580" y="296"/>
                  </a:lnTo>
                  <a:cubicBezTo>
                    <a:pt x="580" y="99"/>
                    <a:pt x="43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7300013" y="4370975"/>
              <a:ext cx="14500" cy="94325"/>
            </a:xfrm>
            <a:custGeom>
              <a:avLst/>
              <a:gdLst/>
              <a:ahLst/>
              <a:cxnLst/>
              <a:rect l="l" t="t" r="r" b="b"/>
              <a:pathLst>
                <a:path w="580" h="3773" extrusionOk="0">
                  <a:moveTo>
                    <a:pt x="290" y="1"/>
                  </a:moveTo>
                  <a:cubicBezTo>
                    <a:pt x="145" y="1"/>
                    <a:pt x="1" y="99"/>
                    <a:pt x="1" y="296"/>
                  </a:cubicBezTo>
                  <a:lnTo>
                    <a:pt x="1" y="3471"/>
                  </a:lnTo>
                  <a:cubicBezTo>
                    <a:pt x="1" y="3633"/>
                    <a:pt x="116" y="3772"/>
                    <a:pt x="279" y="3772"/>
                  </a:cubicBezTo>
                  <a:cubicBezTo>
                    <a:pt x="441"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7329563" y="4370975"/>
              <a:ext cx="14500" cy="94325"/>
            </a:xfrm>
            <a:custGeom>
              <a:avLst/>
              <a:gdLst/>
              <a:ahLst/>
              <a:cxnLst/>
              <a:rect l="l" t="t" r="r" b="b"/>
              <a:pathLst>
                <a:path w="580" h="3773" extrusionOk="0">
                  <a:moveTo>
                    <a:pt x="290" y="1"/>
                  </a:moveTo>
                  <a:cubicBezTo>
                    <a:pt x="145" y="1"/>
                    <a:pt x="0" y="99"/>
                    <a:pt x="0" y="296"/>
                  </a:cubicBezTo>
                  <a:lnTo>
                    <a:pt x="0" y="3471"/>
                  </a:lnTo>
                  <a:cubicBezTo>
                    <a:pt x="0" y="3633"/>
                    <a:pt x="139" y="3772"/>
                    <a:pt x="302" y="3772"/>
                  </a:cubicBezTo>
                  <a:cubicBezTo>
                    <a:pt x="464"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7269888" y="4370975"/>
              <a:ext cx="14500" cy="94325"/>
            </a:xfrm>
            <a:custGeom>
              <a:avLst/>
              <a:gdLst/>
              <a:ahLst/>
              <a:cxnLst/>
              <a:rect l="l" t="t" r="r" b="b"/>
              <a:pathLst>
                <a:path w="580" h="3773" extrusionOk="0">
                  <a:moveTo>
                    <a:pt x="290" y="1"/>
                  </a:moveTo>
                  <a:cubicBezTo>
                    <a:pt x="145" y="1"/>
                    <a:pt x="0" y="99"/>
                    <a:pt x="0" y="296"/>
                  </a:cubicBezTo>
                  <a:lnTo>
                    <a:pt x="0" y="3471"/>
                  </a:lnTo>
                  <a:cubicBezTo>
                    <a:pt x="0" y="3633"/>
                    <a:pt x="139" y="3772"/>
                    <a:pt x="302" y="3772"/>
                  </a:cubicBezTo>
                  <a:cubicBezTo>
                    <a:pt x="464" y="3772"/>
                    <a:pt x="580" y="3633"/>
                    <a:pt x="580" y="3471"/>
                  </a:cubicBezTo>
                  <a:lnTo>
                    <a:pt x="580" y="296"/>
                  </a:lnTo>
                  <a:cubicBezTo>
                    <a:pt x="580" y="99"/>
                    <a:pt x="435"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6929213" y="4555650"/>
              <a:ext cx="443825" cy="28425"/>
            </a:xfrm>
            <a:custGeom>
              <a:avLst/>
              <a:gdLst/>
              <a:ahLst/>
              <a:cxnLst/>
              <a:rect l="l" t="t" r="r" b="b"/>
              <a:pathLst>
                <a:path w="17753" h="1137" extrusionOk="0">
                  <a:moveTo>
                    <a:pt x="186" y="1"/>
                  </a:moveTo>
                  <a:cubicBezTo>
                    <a:pt x="70" y="1"/>
                    <a:pt x="0" y="93"/>
                    <a:pt x="0" y="186"/>
                  </a:cubicBezTo>
                  <a:lnTo>
                    <a:pt x="0" y="951"/>
                  </a:lnTo>
                  <a:cubicBezTo>
                    <a:pt x="0" y="1044"/>
                    <a:pt x="70" y="1136"/>
                    <a:pt x="186" y="1136"/>
                  </a:cubicBezTo>
                  <a:lnTo>
                    <a:pt x="17567" y="1136"/>
                  </a:lnTo>
                  <a:cubicBezTo>
                    <a:pt x="17660" y="1136"/>
                    <a:pt x="17753" y="1044"/>
                    <a:pt x="17753" y="951"/>
                  </a:cubicBezTo>
                  <a:lnTo>
                    <a:pt x="17753" y="186"/>
                  </a:lnTo>
                  <a:cubicBezTo>
                    <a:pt x="17753" y="93"/>
                    <a:pt x="17660" y="1"/>
                    <a:pt x="17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7366638" y="4555650"/>
              <a:ext cx="33050" cy="28425"/>
            </a:xfrm>
            <a:custGeom>
              <a:avLst/>
              <a:gdLst/>
              <a:ahLst/>
              <a:cxnLst/>
              <a:rect l="l" t="t" r="r" b="b"/>
              <a:pathLst>
                <a:path w="1322" h="1137" extrusionOk="0">
                  <a:moveTo>
                    <a:pt x="1" y="1"/>
                  </a:moveTo>
                  <a:cubicBezTo>
                    <a:pt x="93" y="1"/>
                    <a:pt x="186" y="93"/>
                    <a:pt x="186" y="186"/>
                  </a:cubicBezTo>
                  <a:lnTo>
                    <a:pt x="186" y="951"/>
                  </a:lnTo>
                  <a:cubicBezTo>
                    <a:pt x="186" y="1044"/>
                    <a:pt x="93" y="1136"/>
                    <a:pt x="1" y="1136"/>
                  </a:cubicBezTo>
                  <a:lnTo>
                    <a:pt x="1136" y="1136"/>
                  </a:lnTo>
                  <a:cubicBezTo>
                    <a:pt x="1229" y="1136"/>
                    <a:pt x="1322" y="1044"/>
                    <a:pt x="1322" y="951"/>
                  </a:cubicBezTo>
                  <a:lnTo>
                    <a:pt x="1322" y="186"/>
                  </a:lnTo>
                  <a:cubicBezTo>
                    <a:pt x="1322" y="93"/>
                    <a:pt x="1229" y="1"/>
                    <a:pt x="11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57"/>
          <p:cNvGrpSpPr/>
          <p:nvPr/>
        </p:nvGrpSpPr>
        <p:grpSpPr>
          <a:xfrm>
            <a:off x="7667338" y="4122950"/>
            <a:ext cx="471050" cy="470400"/>
            <a:chOff x="7667338" y="4122950"/>
            <a:chExt cx="471050" cy="470400"/>
          </a:xfrm>
        </p:grpSpPr>
        <p:sp>
          <p:nvSpPr>
            <p:cNvPr id="3494" name="Google Shape;3494;p57"/>
            <p:cNvSpPr/>
            <p:nvPr/>
          </p:nvSpPr>
          <p:spPr>
            <a:xfrm>
              <a:off x="7667338" y="4154150"/>
              <a:ext cx="420650" cy="438875"/>
            </a:xfrm>
            <a:custGeom>
              <a:avLst/>
              <a:gdLst/>
              <a:ahLst/>
              <a:cxnLst/>
              <a:rect l="l" t="t" r="r" b="b"/>
              <a:pathLst>
                <a:path w="16826" h="17555" extrusionOk="0">
                  <a:moveTo>
                    <a:pt x="8228" y="0"/>
                  </a:moveTo>
                  <a:cubicBezTo>
                    <a:pt x="3593" y="302"/>
                    <a:pt x="1" y="4125"/>
                    <a:pt x="1" y="8784"/>
                  </a:cubicBezTo>
                  <a:cubicBezTo>
                    <a:pt x="1" y="13419"/>
                    <a:pt x="3593" y="17266"/>
                    <a:pt x="8228" y="17544"/>
                  </a:cubicBezTo>
                  <a:cubicBezTo>
                    <a:pt x="8290" y="17552"/>
                    <a:pt x="8364" y="17554"/>
                    <a:pt x="8443" y="17554"/>
                  </a:cubicBezTo>
                  <a:cubicBezTo>
                    <a:pt x="8601" y="17554"/>
                    <a:pt x="8776" y="17544"/>
                    <a:pt x="8900" y="17544"/>
                  </a:cubicBezTo>
                  <a:lnTo>
                    <a:pt x="8900" y="17521"/>
                  </a:lnTo>
                  <a:cubicBezTo>
                    <a:pt x="8900" y="17521"/>
                    <a:pt x="15852" y="17127"/>
                    <a:pt x="16826" y="8761"/>
                  </a:cubicBezTo>
                  <a:cubicBezTo>
                    <a:pt x="16826" y="3917"/>
                    <a:pt x="12353" y="302"/>
                    <a:pt x="9618" y="70"/>
                  </a:cubicBezTo>
                  <a:cubicBezTo>
                    <a:pt x="9618" y="70"/>
                    <a:pt x="8413" y="0"/>
                    <a:pt x="8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7873013" y="4154150"/>
              <a:ext cx="234100" cy="439200"/>
            </a:xfrm>
            <a:custGeom>
              <a:avLst/>
              <a:gdLst/>
              <a:ahLst/>
              <a:cxnLst/>
              <a:rect l="l" t="t" r="r" b="b"/>
              <a:pathLst>
                <a:path w="9364" h="17568" extrusionOk="0">
                  <a:moveTo>
                    <a:pt x="580" y="0"/>
                  </a:moveTo>
                  <a:cubicBezTo>
                    <a:pt x="372" y="0"/>
                    <a:pt x="186" y="0"/>
                    <a:pt x="1" y="23"/>
                  </a:cubicBezTo>
                  <a:cubicBezTo>
                    <a:pt x="4636" y="302"/>
                    <a:pt x="8228" y="4149"/>
                    <a:pt x="8228" y="8784"/>
                  </a:cubicBezTo>
                  <a:cubicBezTo>
                    <a:pt x="8228" y="13419"/>
                    <a:pt x="4636" y="17266"/>
                    <a:pt x="1" y="17567"/>
                  </a:cubicBezTo>
                  <a:lnTo>
                    <a:pt x="580" y="17567"/>
                  </a:lnTo>
                  <a:cubicBezTo>
                    <a:pt x="5424" y="17567"/>
                    <a:pt x="9364" y="13627"/>
                    <a:pt x="9364" y="8784"/>
                  </a:cubicBezTo>
                  <a:cubicBezTo>
                    <a:pt x="9364" y="3940"/>
                    <a:pt x="542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7696313" y="4182525"/>
              <a:ext cx="363300" cy="382100"/>
            </a:xfrm>
            <a:custGeom>
              <a:avLst/>
              <a:gdLst/>
              <a:ahLst/>
              <a:cxnLst/>
              <a:rect l="l" t="t" r="r" b="b"/>
              <a:pathLst>
                <a:path w="14532" h="15284" extrusionOk="0">
                  <a:moveTo>
                    <a:pt x="7069" y="1"/>
                  </a:moveTo>
                  <a:cubicBezTo>
                    <a:pt x="3083" y="302"/>
                    <a:pt x="0" y="3639"/>
                    <a:pt x="0" y="7649"/>
                  </a:cubicBezTo>
                  <a:cubicBezTo>
                    <a:pt x="0" y="11635"/>
                    <a:pt x="3083" y="14972"/>
                    <a:pt x="7069" y="15273"/>
                  </a:cubicBezTo>
                  <a:cubicBezTo>
                    <a:pt x="7131" y="15281"/>
                    <a:pt x="7216" y="15284"/>
                    <a:pt x="7308" y="15284"/>
                  </a:cubicBezTo>
                  <a:cubicBezTo>
                    <a:pt x="7494" y="15284"/>
                    <a:pt x="7710" y="15273"/>
                    <a:pt x="7834" y="15273"/>
                  </a:cubicBezTo>
                  <a:lnTo>
                    <a:pt x="7834" y="15250"/>
                  </a:lnTo>
                  <a:cubicBezTo>
                    <a:pt x="7834" y="15250"/>
                    <a:pt x="14369" y="14346"/>
                    <a:pt x="14531" y="7649"/>
                  </a:cubicBezTo>
                  <a:cubicBezTo>
                    <a:pt x="14531" y="905"/>
                    <a:pt x="8019" y="47"/>
                    <a:pt x="8019" y="47"/>
                  </a:cubicBezTo>
                  <a:cubicBezTo>
                    <a:pt x="7834" y="47"/>
                    <a:pt x="7254" y="1"/>
                    <a:pt x="70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7873013" y="4182525"/>
              <a:ext cx="205700" cy="383000"/>
            </a:xfrm>
            <a:custGeom>
              <a:avLst/>
              <a:gdLst/>
              <a:ahLst/>
              <a:cxnLst/>
              <a:rect l="l" t="t" r="r" b="b"/>
              <a:pathLst>
                <a:path w="8228" h="15320" extrusionOk="0">
                  <a:moveTo>
                    <a:pt x="580" y="1"/>
                  </a:moveTo>
                  <a:cubicBezTo>
                    <a:pt x="372" y="1"/>
                    <a:pt x="186" y="1"/>
                    <a:pt x="1" y="24"/>
                  </a:cubicBezTo>
                  <a:cubicBezTo>
                    <a:pt x="3987" y="325"/>
                    <a:pt x="7069" y="3663"/>
                    <a:pt x="7069" y="7649"/>
                  </a:cubicBezTo>
                  <a:cubicBezTo>
                    <a:pt x="7069" y="11658"/>
                    <a:pt x="3987" y="14995"/>
                    <a:pt x="1" y="15296"/>
                  </a:cubicBezTo>
                  <a:cubicBezTo>
                    <a:pt x="186" y="15296"/>
                    <a:pt x="372" y="15320"/>
                    <a:pt x="580" y="15320"/>
                  </a:cubicBezTo>
                  <a:cubicBezTo>
                    <a:pt x="4798" y="15320"/>
                    <a:pt x="8228" y="11867"/>
                    <a:pt x="8228" y="7649"/>
                  </a:cubicBezTo>
                  <a:cubicBezTo>
                    <a:pt x="8228" y="3431"/>
                    <a:pt x="4798" y="1"/>
                    <a:pt x="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7724113" y="4373725"/>
              <a:ext cx="133300" cy="139325"/>
            </a:xfrm>
            <a:custGeom>
              <a:avLst/>
              <a:gdLst/>
              <a:ahLst/>
              <a:cxnLst/>
              <a:rect l="l" t="t" r="r" b="b"/>
              <a:pathLst>
                <a:path w="5332" h="5573" extrusionOk="0">
                  <a:moveTo>
                    <a:pt x="209" y="1"/>
                  </a:moveTo>
                  <a:cubicBezTo>
                    <a:pt x="93" y="1"/>
                    <a:pt x="1" y="93"/>
                    <a:pt x="1" y="186"/>
                  </a:cubicBezTo>
                  <a:cubicBezTo>
                    <a:pt x="70" y="2388"/>
                    <a:pt x="1229" y="4404"/>
                    <a:pt x="3106" y="5540"/>
                  </a:cubicBezTo>
                  <a:cubicBezTo>
                    <a:pt x="3137" y="5563"/>
                    <a:pt x="3171" y="5573"/>
                    <a:pt x="3203" y="5573"/>
                  </a:cubicBezTo>
                  <a:cubicBezTo>
                    <a:pt x="3268" y="5573"/>
                    <a:pt x="3330" y="5532"/>
                    <a:pt x="3361" y="5470"/>
                  </a:cubicBezTo>
                  <a:lnTo>
                    <a:pt x="5308" y="2133"/>
                  </a:lnTo>
                  <a:lnTo>
                    <a:pt x="5285" y="2133"/>
                  </a:lnTo>
                  <a:cubicBezTo>
                    <a:pt x="5331" y="2040"/>
                    <a:pt x="5308" y="1924"/>
                    <a:pt x="5238" y="1878"/>
                  </a:cubicBezTo>
                  <a:cubicBezTo>
                    <a:pt x="4659" y="1484"/>
                    <a:pt x="4311" y="858"/>
                    <a:pt x="4265" y="186"/>
                  </a:cubicBezTo>
                  <a:cubicBezTo>
                    <a:pt x="4242" y="70"/>
                    <a:pt x="4172" y="1"/>
                    <a:pt x="40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7916463" y="4373725"/>
              <a:ext cx="133875" cy="139325"/>
            </a:xfrm>
            <a:custGeom>
              <a:avLst/>
              <a:gdLst/>
              <a:ahLst/>
              <a:cxnLst/>
              <a:rect l="l" t="t" r="r" b="b"/>
              <a:pathLst>
                <a:path w="5355" h="5573" extrusionOk="0">
                  <a:moveTo>
                    <a:pt x="1299" y="1"/>
                  </a:moveTo>
                  <a:cubicBezTo>
                    <a:pt x="1183" y="1"/>
                    <a:pt x="1113" y="70"/>
                    <a:pt x="1090" y="163"/>
                  </a:cubicBezTo>
                  <a:cubicBezTo>
                    <a:pt x="1067" y="719"/>
                    <a:pt x="835" y="1229"/>
                    <a:pt x="441" y="1600"/>
                  </a:cubicBezTo>
                  <a:cubicBezTo>
                    <a:pt x="349" y="1716"/>
                    <a:pt x="233" y="1785"/>
                    <a:pt x="117" y="1878"/>
                  </a:cubicBezTo>
                  <a:cubicBezTo>
                    <a:pt x="47" y="1924"/>
                    <a:pt x="1" y="2040"/>
                    <a:pt x="70" y="2133"/>
                  </a:cubicBezTo>
                  <a:lnTo>
                    <a:pt x="1994" y="5470"/>
                  </a:lnTo>
                  <a:cubicBezTo>
                    <a:pt x="2025" y="5532"/>
                    <a:pt x="2097" y="5573"/>
                    <a:pt x="2169" y="5573"/>
                  </a:cubicBezTo>
                  <a:cubicBezTo>
                    <a:pt x="2205" y="5573"/>
                    <a:pt x="2241" y="5563"/>
                    <a:pt x="2272" y="5540"/>
                  </a:cubicBezTo>
                  <a:cubicBezTo>
                    <a:pt x="4126" y="4381"/>
                    <a:pt x="5285" y="2388"/>
                    <a:pt x="5354" y="186"/>
                  </a:cubicBezTo>
                  <a:cubicBezTo>
                    <a:pt x="5354" y="93"/>
                    <a:pt x="5262" y="1"/>
                    <a:pt x="5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7806963" y="4210925"/>
              <a:ext cx="160525" cy="112050"/>
            </a:xfrm>
            <a:custGeom>
              <a:avLst/>
              <a:gdLst/>
              <a:ahLst/>
              <a:cxnLst/>
              <a:rect l="l" t="t" r="r" b="b"/>
              <a:pathLst>
                <a:path w="6421" h="4482" extrusionOk="0">
                  <a:moveTo>
                    <a:pt x="3211" y="0"/>
                  </a:moveTo>
                  <a:cubicBezTo>
                    <a:pt x="2145" y="0"/>
                    <a:pt x="1078" y="255"/>
                    <a:pt x="117" y="765"/>
                  </a:cubicBezTo>
                  <a:cubicBezTo>
                    <a:pt x="24" y="835"/>
                    <a:pt x="1" y="951"/>
                    <a:pt x="47" y="1043"/>
                  </a:cubicBezTo>
                  <a:lnTo>
                    <a:pt x="1994" y="4381"/>
                  </a:lnTo>
                  <a:cubicBezTo>
                    <a:pt x="2029" y="4451"/>
                    <a:pt x="2105" y="4482"/>
                    <a:pt x="2170" y="4482"/>
                  </a:cubicBezTo>
                  <a:cubicBezTo>
                    <a:pt x="2190" y="4482"/>
                    <a:pt x="2209" y="4479"/>
                    <a:pt x="2226" y="4473"/>
                  </a:cubicBezTo>
                  <a:cubicBezTo>
                    <a:pt x="2538" y="4323"/>
                    <a:pt x="2875" y="4247"/>
                    <a:pt x="3211" y="4247"/>
                  </a:cubicBezTo>
                  <a:cubicBezTo>
                    <a:pt x="3547" y="4247"/>
                    <a:pt x="3883" y="4323"/>
                    <a:pt x="4196" y="4473"/>
                  </a:cubicBezTo>
                  <a:cubicBezTo>
                    <a:pt x="4217" y="4479"/>
                    <a:pt x="4241" y="4482"/>
                    <a:pt x="4264" y="4482"/>
                  </a:cubicBezTo>
                  <a:cubicBezTo>
                    <a:pt x="4339" y="4482"/>
                    <a:pt x="4415" y="4451"/>
                    <a:pt x="4450" y="4381"/>
                  </a:cubicBezTo>
                  <a:lnTo>
                    <a:pt x="6374" y="1043"/>
                  </a:lnTo>
                  <a:cubicBezTo>
                    <a:pt x="6420" y="951"/>
                    <a:pt x="6397" y="835"/>
                    <a:pt x="6304" y="765"/>
                  </a:cubicBezTo>
                  <a:cubicBezTo>
                    <a:pt x="5343" y="255"/>
                    <a:pt x="4277" y="0"/>
                    <a:pt x="3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7849263" y="4345050"/>
              <a:ext cx="66650" cy="57100"/>
            </a:xfrm>
            <a:custGeom>
              <a:avLst/>
              <a:gdLst/>
              <a:ahLst/>
              <a:cxnLst/>
              <a:rect l="l" t="t" r="r" b="b"/>
              <a:pathLst>
                <a:path w="2666" h="2284" extrusionOk="0">
                  <a:moveTo>
                    <a:pt x="1516" y="1"/>
                  </a:moveTo>
                  <a:cubicBezTo>
                    <a:pt x="1236" y="1"/>
                    <a:pt x="951" y="105"/>
                    <a:pt x="719" y="337"/>
                  </a:cubicBezTo>
                  <a:cubicBezTo>
                    <a:pt x="1" y="1055"/>
                    <a:pt x="510" y="2283"/>
                    <a:pt x="1530" y="2283"/>
                  </a:cubicBezTo>
                  <a:cubicBezTo>
                    <a:pt x="2156" y="2283"/>
                    <a:pt x="2666" y="1773"/>
                    <a:pt x="2666" y="1148"/>
                  </a:cubicBezTo>
                  <a:cubicBezTo>
                    <a:pt x="2666" y="457"/>
                    <a:pt x="2103" y="1"/>
                    <a:pt x="1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7943113" y="4123750"/>
              <a:ext cx="176750" cy="193225"/>
            </a:xfrm>
            <a:custGeom>
              <a:avLst/>
              <a:gdLst/>
              <a:ahLst/>
              <a:cxnLst/>
              <a:rect l="l" t="t" r="r" b="b"/>
              <a:pathLst>
                <a:path w="7070" h="7729" extrusionOk="0">
                  <a:moveTo>
                    <a:pt x="3450" y="0"/>
                  </a:moveTo>
                  <a:cubicBezTo>
                    <a:pt x="3407" y="0"/>
                    <a:pt x="3369" y="3"/>
                    <a:pt x="3338" y="11"/>
                  </a:cubicBezTo>
                  <a:cubicBezTo>
                    <a:pt x="1415" y="289"/>
                    <a:pt x="1" y="1912"/>
                    <a:pt x="1" y="3858"/>
                  </a:cubicBezTo>
                  <a:cubicBezTo>
                    <a:pt x="1" y="5805"/>
                    <a:pt x="1415" y="7450"/>
                    <a:pt x="3338" y="7729"/>
                  </a:cubicBezTo>
                  <a:cubicBezTo>
                    <a:pt x="3570" y="7729"/>
                    <a:pt x="3802" y="7682"/>
                    <a:pt x="4033" y="7613"/>
                  </a:cubicBezTo>
                  <a:cubicBezTo>
                    <a:pt x="6305" y="7080"/>
                    <a:pt x="7069" y="6014"/>
                    <a:pt x="7069" y="3858"/>
                  </a:cubicBezTo>
                  <a:cubicBezTo>
                    <a:pt x="7069" y="544"/>
                    <a:pt x="4173" y="81"/>
                    <a:pt x="4173" y="81"/>
                  </a:cubicBezTo>
                  <a:cubicBezTo>
                    <a:pt x="3999" y="81"/>
                    <a:pt x="3664" y="0"/>
                    <a:pt x="3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8026563" y="4122950"/>
              <a:ext cx="111825" cy="195075"/>
            </a:xfrm>
            <a:custGeom>
              <a:avLst/>
              <a:gdLst/>
              <a:ahLst/>
              <a:cxnLst/>
              <a:rect l="l" t="t" r="r" b="b"/>
              <a:pathLst>
                <a:path w="4473" h="7803" extrusionOk="0">
                  <a:moveTo>
                    <a:pt x="584" y="0"/>
                  </a:moveTo>
                  <a:cubicBezTo>
                    <a:pt x="392" y="0"/>
                    <a:pt x="197" y="14"/>
                    <a:pt x="0" y="43"/>
                  </a:cubicBezTo>
                  <a:cubicBezTo>
                    <a:pt x="1924" y="321"/>
                    <a:pt x="3337" y="1944"/>
                    <a:pt x="3337" y="3890"/>
                  </a:cubicBezTo>
                  <a:cubicBezTo>
                    <a:pt x="3337" y="5837"/>
                    <a:pt x="1924" y="7482"/>
                    <a:pt x="0" y="7761"/>
                  </a:cubicBezTo>
                  <a:cubicBezTo>
                    <a:pt x="195" y="7789"/>
                    <a:pt x="388" y="7803"/>
                    <a:pt x="578" y="7803"/>
                  </a:cubicBezTo>
                  <a:cubicBezTo>
                    <a:pt x="2697" y="7803"/>
                    <a:pt x="4473" y="6081"/>
                    <a:pt x="4473" y="3890"/>
                  </a:cubicBezTo>
                  <a:cubicBezTo>
                    <a:pt x="4473" y="1702"/>
                    <a:pt x="2700" y="0"/>
                    <a:pt x="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7987163" y="4162250"/>
              <a:ext cx="107200" cy="116475"/>
            </a:xfrm>
            <a:custGeom>
              <a:avLst/>
              <a:gdLst/>
              <a:ahLst/>
              <a:cxnLst/>
              <a:rect l="l" t="t" r="r" b="b"/>
              <a:pathLst>
                <a:path w="4288" h="4659" extrusionOk="0">
                  <a:moveTo>
                    <a:pt x="2156" y="1"/>
                  </a:moveTo>
                  <a:cubicBezTo>
                    <a:pt x="974" y="1"/>
                    <a:pt x="0" y="951"/>
                    <a:pt x="0" y="2133"/>
                  </a:cubicBezTo>
                  <a:lnTo>
                    <a:pt x="0" y="3014"/>
                  </a:lnTo>
                  <a:cubicBezTo>
                    <a:pt x="0" y="3222"/>
                    <a:pt x="186" y="3408"/>
                    <a:pt x="394" y="3408"/>
                  </a:cubicBezTo>
                  <a:lnTo>
                    <a:pt x="904" y="3408"/>
                  </a:lnTo>
                  <a:cubicBezTo>
                    <a:pt x="1020" y="3408"/>
                    <a:pt x="1113" y="3477"/>
                    <a:pt x="1113" y="3593"/>
                  </a:cubicBezTo>
                  <a:lnTo>
                    <a:pt x="1113" y="4265"/>
                  </a:lnTo>
                  <a:cubicBezTo>
                    <a:pt x="1113" y="4474"/>
                    <a:pt x="1275" y="4659"/>
                    <a:pt x="1483" y="4659"/>
                  </a:cubicBezTo>
                  <a:lnTo>
                    <a:pt x="2804" y="4659"/>
                  </a:lnTo>
                  <a:cubicBezTo>
                    <a:pt x="3013" y="4659"/>
                    <a:pt x="3198" y="4474"/>
                    <a:pt x="3198" y="4265"/>
                  </a:cubicBezTo>
                  <a:lnTo>
                    <a:pt x="3198" y="3593"/>
                  </a:lnTo>
                  <a:cubicBezTo>
                    <a:pt x="3198" y="3477"/>
                    <a:pt x="3268" y="3408"/>
                    <a:pt x="3384" y="3408"/>
                  </a:cubicBezTo>
                  <a:lnTo>
                    <a:pt x="3917" y="3408"/>
                  </a:lnTo>
                  <a:cubicBezTo>
                    <a:pt x="4125" y="3408"/>
                    <a:pt x="4288" y="3222"/>
                    <a:pt x="4288" y="3014"/>
                  </a:cubicBezTo>
                  <a:lnTo>
                    <a:pt x="4288" y="2133"/>
                  </a:lnTo>
                  <a:cubicBezTo>
                    <a:pt x="4288" y="951"/>
                    <a:pt x="3338" y="1"/>
                    <a:pt x="2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8059588" y="4197750"/>
              <a:ext cx="14500" cy="25950"/>
            </a:xfrm>
            <a:custGeom>
              <a:avLst/>
              <a:gdLst/>
              <a:ahLst/>
              <a:cxnLst/>
              <a:rect l="l" t="t" r="r" b="b"/>
              <a:pathLst>
                <a:path w="580" h="1038" extrusionOk="0">
                  <a:moveTo>
                    <a:pt x="290" y="0"/>
                  </a:moveTo>
                  <a:cubicBezTo>
                    <a:pt x="145" y="0"/>
                    <a:pt x="0" y="99"/>
                    <a:pt x="0" y="296"/>
                  </a:cubicBezTo>
                  <a:lnTo>
                    <a:pt x="0" y="736"/>
                  </a:lnTo>
                  <a:cubicBezTo>
                    <a:pt x="0" y="898"/>
                    <a:pt x="139" y="1037"/>
                    <a:pt x="301" y="1037"/>
                  </a:cubicBezTo>
                  <a:cubicBezTo>
                    <a:pt x="464"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8008588" y="4197750"/>
              <a:ext cx="14525" cy="25950"/>
            </a:xfrm>
            <a:custGeom>
              <a:avLst/>
              <a:gdLst/>
              <a:ahLst/>
              <a:cxnLst/>
              <a:rect l="l" t="t" r="r" b="b"/>
              <a:pathLst>
                <a:path w="581" h="1038" extrusionOk="0">
                  <a:moveTo>
                    <a:pt x="290" y="0"/>
                  </a:moveTo>
                  <a:cubicBezTo>
                    <a:pt x="146" y="0"/>
                    <a:pt x="1" y="99"/>
                    <a:pt x="1" y="296"/>
                  </a:cubicBezTo>
                  <a:lnTo>
                    <a:pt x="1" y="736"/>
                  </a:lnTo>
                  <a:cubicBezTo>
                    <a:pt x="1" y="898"/>
                    <a:pt x="117" y="1037"/>
                    <a:pt x="279" y="1037"/>
                  </a:cubicBezTo>
                  <a:cubicBezTo>
                    <a:pt x="441" y="1037"/>
                    <a:pt x="580" y="898"/>
                    <a:pt x="580" y="736"/>
                  </a:cubicBezTo>
                  <a:lnTo>
                    <a:pt x="580" y="296"/>
                  </a:lnTo>
                  <a:cubicBezTo>
                    <a:pt x="580" y="99"/>
                    <a:pt x="435" y="0"/>
                    <a:pt x="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8025388" y="4226000"/>
              <a:ext cx="30750" cy="14500"/>
            </a:xfrm>
            <a:custGeom>
              <a:avLst/>
              <a:gdLst/>
              <a:ahLst/>
              <a:cxnLst/>
              <a:rect l="l" t="t" r="r" b="b"/>
              <a:pathLst>
                <a:path w="1230" h="580" extrusionOk="0">
                  <a:moveTo>
                    <a:pt x="395" y="0"/>
                  </a:moveTo>
                  <a:cubicBezTo>
                    <a:pt x="1" y="0"/>
                    <a:pt x="1" y="579"/>
                    <a:pt x="395" y="579"/>
                  </a:cubicBezTo>
                  <a:lnTo>
                    <a:pt x="835" y="579"/>
                  </a:lnTo>
                  <a:cubicBezTo>
                    <a:pt x="1229" y="579"/>
                    <a:pt x="1229" y="0"/>
                    <a:pt x="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7"/>
          <p:cNvGrpSpPr/>
          <p:nvPr/>
        </p:nvGrpSpPr>
        <p:grpSpPr>
          <a:xfrm>
            <a:off x="4713698" y="2703854"/>
            <a:ext cx="468637" cy="449083"/>
            <a:chOff x="5103675" y="1765000"/>
            <a:chExt cx="2277150" cy="2181075"/>
          </a:xfrm>
        </p:grpSpPr>
        <p:sp>
          <p:nvSpPr>
            <p:cNvPr id="3509" name="Google Shape;3509;p57"/>
            <p:cNvSpPr/>
            <p:nvPr/>
          </p:nvSpPr>
          <p:spPr>
            <a:xfrm>
              <a:off x="5424600" y="1765000"/>
              <a:ext cx="1909250" cy="829350"/>
            </a:xfrm>
            <a:custGeom>
              <a:avLst/>
              <a:gdLst/>
              <a:ahLst/>
              <a:cxnLst/>
              <a:rect l="l" t="t" r="r" b="b"/>
              <a:pathLst>
                <a:path w="76370" h="33174" extrusionOk="0">
                  <a:moveTo>
                    <a:pt x="46260" y="1"/>
                  </a:moveTo>
                  <a:cubicBezTo>
                    <a:pt x="44597" y="1"/>
                    <a:pt x="42927" y="600"/>
                    <a:pt x="41601" y="1823"/>
                  </a:cubicBezTo>
                  <a:cubicBezTo>
                    <a:pt x="41533" y="1891"/>
                    <a:pt x="41445" y="1923"/>
                    <a:pt x="41354" y="1923"/>
                  </a:cubicBezTo>
                  <a:cubicBezTo>
                    <a:pt x="41293" y="1923"/>
                    <a:pt x="41231" y="1908"/>
                    <a:pt x="41174" y="1880"/>
                  </a:cubicBezTo>
                  <a:cubicBezTo>
                    <a:pt x="40240" y="1406"/>
                    <a:pt x="39239" y="1178"/>
                    <a:pt x="38249" y="1178"/>
                  </a:cubicBezTo>
                  <a:cubicBezTo>
                    <a:pt x="36266" y="1178"/>
                    <a:pt x="34329" y="2092"/>
                    <a:pt x="33076" y="3772"/>
                  </a:cubicBezTo>
                  <a:cubicBezTo>
                    <a:pt x="33009" y="3859"/>
                    <a:pt x="32903" y="3913"/>
                    <a:pt x="32793" y="3913"/>
                  </a:cubicBezTo>
                  <a:cubicBezTo>
                    <a:pt x="32740" y="3913"/>
                    <a:pt x="32686" y="3900"/>
                    <a:pt x="32635" y="3872"/>
                  </a:cubicBezTo>
                  <a:cubicBezTo>
                    <a:pt x="31828" y="3497"/>
                    <a:pt x="30966" y="3315"/>
                    <a:pt x="30110" y="3315"/>
                  </a:cubicBezTo>
                  <a:cubicBezTo>
                    <a:pt x="28626" y="3315"/>
                    <a:pt x="27160" y="3864"/>
                    <a:pt x="26031" y="4911"/>
                  </a:cubicBezTo>
                  <a:cubicBezTo>
                    <a:pt x="25960" y="4975"/>
                    <a:pt x="25871" y="5007"/>
                    <a:pt x="25782" y="5007"/>
                  </a:cubicBezTo>
                  <a:cubicBezTo>
                    <a:pt x="25693" y="5007"/>
                    <a:pt x="25604" y="4975"/>
                    <a:pt x="25533" y="4911"/>
                  </a:cubicBezTo>
                  <a:cubicBezTo>
                    <a:pt x="24374" y="3831"/>
                    <a:pt x="22917" y="3311"/>
                    <a:pt x="21470" y="3311"/>
                  </a:cubicBezTo>
                  <a:cubicBezTo>
                    <a:pt x="19541" y="3311"/>
                    <a:pt x="17630" y="4236"/>
                    <a:pt x="16467" y="5993"/>
                  </a:cubicBezTo>
                  <a:cubicBezTo>
                    <a:pt x="16389" y="6100"/>
                    <a:pt x="16271" y="6160"/>
                    <a:pt x="16150" y="6160"/>
                  </a:cubicBezTo>
                  <a:cubicBezTo>
                    <a:pt x="16094" y="6160"/>
                    <a:pt x="16037" y="6148"/>
                    <a:pt x="15983" y="6121"/>
                  </a:cubicBezTo>
                  <a:cubicBezTo>
                    <a:pt x="15065" y="5623"/>
                    <a:pt x="14091" y="5393"/>
                    <a:pt x="13138" y="5393"/>
                  </a:cubicBezTo>
                  <a:cubicBezTo>
                    <a:pt x="10384" y="5393"/>
                    <a:pt x="7805" y="7316"/>
                    <a:pt x="7245" y="10276"/>
                  </a:cubicBezTo>
                  <a:cubicBezTo>
                    <a:pt x="7219" y="10444"/>
                    <a:pt x="7076" y="10565"/>
                    <a:pt x="6902" y="10565"/>
                  </a:cubicBezTo>
                  <a:cubicBezTo>
                    <a:pt x="6883" y="10565"/>
                    <a:pt x="6865" y="10564"/>
                    <a:pt x="6846" y="10561"/>
                  </a:cubicBezTo>
                  <a:cubicBezTo>
                    <a:pt x="6619" y="10547"/>
                    <a:pt x="6405" y="10533"/>
                    <a:pt x="6177" y="10533"/>
                  </a:cubicBezTo>
                  <a:cubicBezTo>
                    <a:pt x="2733" y="10533"/>
                    <a:pt x="1" y="13422"/>
                    <a:pt x="186" y="16852"/>
                  </a:cubicBezTo>
                  <a:cubicBezTo>
                    <a:pt x="359" y="20061"/>
                    <a:pt x="3024" y="22523"/>
                    <a:pt x="6176" y="22523"/>
                  </a:cubicBezTo>
                  <a:cubicBezTo>
                    <a:pt x="6393" y="22523"/>
                    <a:pt x="6612" y="22511"/>
                    <a:pt x="6832" y="22487"/>
                  </a:cubicBezTo>
                  <a:cubicBezTo>
                    <a:pt x="6849" y="22485"/>
                    <a:pt x="6867" y="22483"/>
                    <a:pt x="6883" y="22483"/>
                  </a:cubicBezTo>
                  <a:cubicBezTo>
                    <a:pt x="7048" y="22483"/>
                    <a:pt x="7192" y="22606"/>
                    <a:pt x="7231" y="22786"/>
                  </a:cubicBezTo>
                  <a:cubicBezTo>
                    <a:pt x="7730" y="25812"/>
                    <a:pt x="10343" y="27800"/>
                    <a:pt x="13145" y="27800"/>
                  </a:cubicBezTo>
                  <a:cubicBezTo>
                    <a:pt x="14099" y="27800"/>
                    <a:pt x="15075" y="27569"/>
                    <a:pt x="15998" y="27070"/>
                  </a:cubicBezTo>
                  <a:cubicBezTo>
                    <a:pt x="16050" y="27042"/>
                    <a:pt x="16108" y="27027"/>
                    <a:pt x="16167" y="27027"/>
                  </a:cubicBezTo>
                  <a:cubicBezTo>
                    <a:pt x="16284" y="27027"/>
                    <a:pt x="16401" y="27084"/>
                    <a:pt x="16467" y="27198"/>
                  </a:cubicBezTo>
                  <a:cubicBezTo>
                    <a:pt x="17639" y="28959"/>
                    <a:pt x="19549" y="29873"/>
                    <a:pt x="21472" y="29873"/>
                  </a:cubicBezTo>
                  <a:cubicBezTo>
                    <a:pt x="23031" y="29873"/>
                    <a:pt x="24598" y="29274"/>
                    <a:pt x="25789" y="28038"/>
                  </a:cubicBezTo>
                  <a:cubicBezTo>
                    <a:pt x="26946" y="29239"/>
                    <a:pt x="28515" y="29873"/>
                    <a:pt x="30106" y="29873"/>
                  </a:cubicBezTo>
                  <a:cubicBezTo>
                    <a:pt x="31059" y="29873"/>
                    <a:pt x="32020" y="29646"/>
                    <a:pt x="32905" y="29176"/>
                  </a:cubicBezTo>
                  <a:cubicBezTo>
                    <a:pt x="34142" y="31003"/>
                    <a:pt x="36167" y="32003"/>
                    <a:pt x="38243" y="32003"/>
                  </a:cubicBezTo>
                  <a:cubicBezTo>
                    <a:pt x="39321" y="32003"/>
                    <a:pt x="40414" y="31733"/>
                    <a:pt x="41416" y="31169"/>
                  </a:cubicBezTo>
                  <a:cubicBezTo>
                    <a:pt x="42769" y="32516"/>
                    <a:pt x="44522" y="33174"/>
                    <a:pt x="46265" y="33174"/>
                  </a:cubicBezTo>
                  <a:cubicBezTo>
                    <a:pt x="48372" y="33174"/>
                    <a:pt x="50464" y="32212"/>
                    <a:pt x="51820" y="30343"/>
                  </a:cubicBezTo>
                  <a:cubicBezTo>
                    <a:pt x="53063" y="31355"/>
                    <a:pt x="54601" y="31891"/>
                    <a:pt x="56177" y="31891"/>
                  </a:cubicBezTo>
                  <a:cubicBezTo>
                    <a:pt x="56531" y="31891"/>
                    <a:pt x="56887" y="31864"/>
                    <a:pt x="57242" y="31809"/>
                  </a:cubicBezTo>
                  <a:cubicBezTo>
                    <a:pt x="57270" y="31809"/>
                    <a:pt x="57840" y="31368"/>
                    <a:pt x="57868" y="31368"/>
                  </a:cubicBezTo>
                  <a:cubicBezTo>
                    <a:pt x="58836" y="31197"/>
                    <a:pt x="70748" y="26700"/>
                    <a:pt x="71232" y="23370"/>
                  </a:cubicBezTo>
                  <a:cubicBezTo>
                    <a:pt x="71246" y="23213"/>
                    <a:pt x="76370" y="19171"/>
                    <a:pt x="72114" y="11045"/>
                  </a:cubicBezTo>
                  <a:cubicBezTo>
                    <a:pt x="71972" y="11016"/>
                    <a:pt x="70150" y="9864"/>
                    <a:pt x="70136" y="9707"/>
                  </a:cubicBezTo>
                  <a:cubicBezTo>
                    <a:pt x="69684" y="6596"/>
                    <a:pt x="64538" y="4206"/>
                    <a:pt x="63177" y="4206"/>
                  </a:cubicBezTo>
                  <a:cubicBezTo>
                    <a:pt x="63081" y="4206"/>
                    <a:pt x="63004" y="4218"/>
                    <a:pt x="62949" y="4242"/>
                  </a:cubicBezTo>
                  <a:cubicBezTo>
                    <a:pt x="62764" y="4327"/>
                    <a:pt x="62579" y="4413"/>
                    <a:pt x="62394" y="4513"/>
                  </a:cubicBezTo>
                  <a:cubicBezTo>
                    <a:pt x="62336" y="4546"/>
                    <a:pt x="62275" y="4562"/>
                    <a:pt x="62215" y="4562"/>
                  </a:cubicBezTo>
                  <a:cubicBezTo>
                    <a:pt x="62098" y="4562"/>
                    <a:pt x="61985" y="4502"/>
                    <a:pt x="61910" y="4399"/>
                  </a:cubicBezTo>
                  <a:cubicBezTo>
                    <a:pt x="60592" y="2373"/>
                    <a:pt x="58395" y="1285"/>
                    <a:pt x="56162" y="1285"/>
                  </a:cubicBezTo>
                  <a:cubicBezTo>
                    <a:pt x="54754" y="1285"/>
                    <a:pt x="53331" y="1717"/>
                    <a:pt x="52104" y="2620"/>
                  </a:cubicBezTo>
                  <a:cubicBezTo>
                    <a:pt x="52040" y="2666"/>
                    <a:pt x="51964" y="2689"/>
                    <a:pt x="51889" y="2689"/>
                  </a:cubicBezTo>
                  <a:cubicBezTo>
                    <a:pt x="51781" y="2689"/>
                    <a:pt x="51673" y="2641"/>
                    <a:pt x="51606" y="2549"/>
                  </a:cubicBezTo>
                  <a:cubicBezTo>
                    <a:pt x="50240" y="864"/>
                    <a:pt x="48255" y="1"/>
                    <a:pt x="46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5769725" y="2177525"/>
              <a:ext cx="927500" cy="494725"/>
            </a:xfrm>
            <a:custGeom>
              <a:avLst/>
              <a:gdLst/>
              <a:ahLst/>
              <a:cxnLst/>
              <a:rect l="l" t="t" r="r" b="b"/>
              <a:pathLst>
                <a:path w="37100" h="19789" extrusionOk="0">
                  <a:moveTo>
                    <a:pt x="14510" y="0"/>
                  </a:moveTo>
                  <a:cubicBezTo>
                    <a:pt x="12411" y="0"/>
                    <a:pt x="10329" y="1157"/>
                    <a:pt x="9365" y="3339"/>
                  </a:cubicBezTo>
                  <a:cubicBezTo>
                    <a:pt x="9325" y="3439"/>
                    <a:pt x="9229" y="3504"/>
                    <a:pt x="9126" y="3504"/>
                  </a:cubicBezTo>
                  <a:cubicBezTo>
                    <a:pt x="9082" y="3504"/>
                    <a:pt x="9038" y="3493"/>
                    <a:pt x="8995" y="3467"/>
                  </a:cubicBezTo>
                  <a:cubicBezTo>
                    <a:pt x="8150" y="3013"/>
                    <a:pt x="7239" y="2796"/>
                    <a:pt x="6340" y="2796"/>
                  </a:cubicBezTo>
                  <a:cubicBezTo>
                    <a:pt x="4428" y="2796"/>
                    <a:pt x="2574" y="3778"/>
                    <a:pt x="1538" y="5531"/>
                  </a:cubicBezTo>
                  <a:cubicBezTo>
                    <a:pt x="1" y="8107"/>
                    <a:pt x="769" y="11423"/>
                    <a:pt x="3274" y="13074"/>
                  </a:cubicBezTo>
                  <a:cubicBezTo>
                    <a:pt x="2805" y="16433"/>
                    <a:pt x="5423" y="19436"/>
                    <a:pt x="8810" y="19436"/>
                  </a:cubicBezTo>
                  <a:cubicBezTo>
                    <a:pt x="10205" y="19436"/>
                    <a:pt x="11557" y="18909"/>
                    <a:pt x="12582" y="17970"/>
                  </a:cubicBezTo>
                  <a:cubicBezTo>
                    <a:pt x="12639" y="17927"/>
                    <a:pt x="12703" y="17906"/>
                    <a:pt x="12765" y="17906"/>
                  </a:cubicBezTo>
                  <a:cubicBezTo>
                    <a:pt x="12827" y="17906"/>
                    <a:pt x="12888" y="17927"/>
                    <a:pt x="12938" y="17970"/>
                  </a:cubicBezTo>
                  <a:cubicBezTo>
                    <a:pt x="13965" y="18815"/>
                    <a:pt x="15224" y="19244"/>
                    <a:pt x="16492" y="19244"/>
                  </a:cubicBezTo>
                  <a:cubicBezTo>
                    <a:pt x="17508" y="19244"/>
                    <a:pt x="18530" y="18968"/>
                    <a:pt x="19442" y="18411"/>
                  </a:cubicBezTo>
                  <a:cubicBezTo>
                    <a:pt x="19482" y="18384"/>
                    <a:pt x="19532" y="18370"/>
                    <a:pt x="19582" y="18370"/>
                  </a:cubicBezTo>
                  <a:cubicBezTo>
                    <a:pt x="19639" y="18370"/>
                    <a:pt x="19696" y="18387"/>
                    <a:pt x="19741" y="18425"/>
                  </a:cubicBezTo>
                  <a:cubicBezTo>
                    <a:pt x="20964" y="19338"/>
                    <a:pt x="22409" y="19789"/>
                    <a:pt x="23848" y="19789"/>
                  </a:cubicBezTo>
                  <a:cubicBezTo>
                    <a:pt x="25572" y="19789"/>
                    <a:pt x="27288" y="19142"/>
                    <a:pt x="28607" y="17870"/>
                  </a:cubicBezTo>
                  <a:cubicBezTo>
                    <a:pt x="28963" y="18098"/>
                    <a:pt x="29319" y="18311"/>
                    <a:pt x="29717" y="18482"/>
                  </a:cubicBezTo>
                  <a:lnTo>
                    <a:pt x="29845" y="18539"/>
                  </a:lnTo>
                  <a:cubicBezTo>
                    <a:pt x="29856" y="18543"/>
                    <a:pt x="29870" y="18545"/>
                    <a:pt x="29888" y="18545"/>
                  </a:cubicBezTo>
                  <a:cubicBezTo>
                    <a:pt x="30594" y="18545"/>
                    <a:pt x="37100" y="15577"/>
                    <a:pt x="36947" y="12163"/>
                  </a:cubicBezTo>
                  <a:lnTo>
                    <a:pt x="36947" y="12163"/>
                  </a:lnTo>
                  <a:lnTo>
                    <a:pt x="36947" y="12177"/>
                  </a:lnTo>
                  <a:cubicBezTo>
                    <a:pt x="36812" y="8792"/>
                    <a:pt x="31310" y="5816"/>
                    <a:pt x="29995" y="5816"/>
                  </a:cubicBezTo>
                  <a:cubicBezTo>
                    <a:pt x="29922" y="5816"/>
                    <a:pt x="29862" y="5825"/>
                    <a:pt x="29817" y="5844"/>
                  </a:cubicBezTo>
                  <a:cubicBezTo>
                    <a:pt x="29779" y="5862"/>
                    <a:pt x="29741" y="5869"/>
                    <a:pt x="29704" y="5869"/>
                  </a:cubicBezTo>
                  <a:cubicBezTo>
                    <a:pt x="29559" y="5869"/>
                    <a:pt x="29436" y="5749"/>
                    <a:pt x="29447" y="5602"/>
                  </a:cubicBezTo>
                  <a:cubicBezTo>
                    <a:pt x="29447" y="2770"/>
                    <a:pt x="23162" y="662"/>
                    <a:pt x="21449" y="662"/>
                  </a:cubicBezTo>
                  <a:cubicBezTo>
                    <a:pt x="21285" y="662"/>
                    <a:pt x="21163" y="681"/>
                    <a:pt x="21093" y="721"/>
                  </a:cubicBezTo>
                  <a:cubicBezTo>
                    <a:pt x="20424" y="1091"/>
                    <a:pt x="19840" y="1603"/>
                    <a:pt x="19385" y="2215"/>
                  </a:cubicBezTo>
                  <a:cubicBezTo>
                    <a:pt x="19328" y="2286"/>
                    <a:pt x="19246" y="2322"/>
                    <a:pt x="19166" y="2322"/>
                  </a:cubicBezTo>
                  <a:cubicBezTo>
                    <a:pt x="19086" y="2322"/>
                    <a:pt x="19008" y="2286"/>
                    <a:pt x="18958" y="2215"/>
                  </a:cubicBezTo>
                  <a:cubicBezTo>
                    <a:pt x="17823" y="717"/>
                    <a:pt x="16162" y="0"/>
                    <a:pt x="145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6297025" y="2177225"/>
              <a:ext cx="212800" cy="146900"/>
            </a:xfrm>
            <a:custGeom>
              <a:avLst/>
              <a:gdLst/>
              <a:ahLst/>
              <a:cxnLst/>
              <a:rect l="l" t="t" r="r" b="b"/>
              <a:pathLst>
                <a:path w="8512" h="5876" extrusionOk="0">
                  <a:moveTo>
                    <a:pt x="2746" y="1"/>
                  </a:moveTo>
                  <a:cubicBezTo>
                    <a:pt x="1830" y="1"/>
                    <a:pt x="890" y="230"/>
                    <a:pt x="1" y="733"/>
                  </a:cubicBezTo>
                  <a:cubicBezTo>
                    <a:pt x="1765" y="1715"/>
                    <a:pt x="2847" y="3579"/>
                    <a:pt x="2847" y="5600"/>
                  </a:cubicBezTo>
                  <a:cubicBezTo>
                    <a:pt x="2847" y="5761"/>
                    <a:pt x="2978" y="5876"/>
                    <a:pt x="3118" y="5876"/>
                  </a:cubicBezTo>
                  <a:cubicBezTo>
                    <a:pt x="3151" y="5876"/>
                    <a:pt x="3185" y="5870"/>
                    <a:pt x="3217" y="5856"/>
                  </a:cubicBezTo>
                  <a:cubicBezTo>
                    <a:pt x="4063" y="5499"/>
                    <a:pt x="4958" y="5326"/>
                    <a:pt x="5868" y="5326"/>
                  </a:cubicBezTo>
                  <a:cubicBezTo>
                    <a:pt x="5938" y="5326"/>
                    <a:pt x="6008" y="5327"/>
                    <a:pt x="6078" y="5329"/>
                  </a:cubicBezTo>
                  <a:cubicBezTo>
                    <a:pt x="6917" y="5344"/>
                    <a:pt x="7729" y="5529"/>
                    <a:pt x="8497" y="5856"/>
                  </a:cubicBezTo>
                  <a:lnTo>
                    <a:pt x="8511" y="5856"/>
                  </a:lnTo>
                  <a:cubicBezTo>
                    <a:pt x="8412" y="5813"/>
                    <a:pt x="8341" y="5714"/>
                    <a:pt x="8355" y="5600"/>
                  </a:cubicBezTo>
                  <a:cubicBezTo>
                    <a:pt x="8344" y="2338"/>
                    <a:pt x="5668" y="1"/>
                    <a:pt x="27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6510150" y="2310375"/>
              <a:ext cx="264750" cy="394775"/>
            </a:xfrm>
            <a:custGeom>
              <a:avLst/>
              <a:gdLst/>
              <a:ahLst/>
              <a:cxnLst/>
              <a:rect l="l" t="t" r="r" b="b"/>
              <a:pathLst>
                <a:path w="10590" h="15791" extrusionOk="0">
                  <a:moveTo>
                    <a:pt x="1" y="530"/>
                  </a:moveTo>
                  <a:lnTo>
                    <a:pt x="1" y="530"/>
                  </a:lnTo>
                  <a:cubicBezTo>
                    <a:pt x="8" y="534"/>
                    <a:pt x="17" y="537"/>
                    <a:pt x="25" y="540"/>
                  </a:cubicBezTo>
                  <a:lnTo>
                    <a:pt x="25" y="540"/>
                  </a:lnTo>
                  <a:cubicBezTo>
                    <a:pt x="17" y="537"/>
                    <a:pt x="9" y="533"/>
                    <a:pt x="1" y="530"/>
                  </a:cubicBezTo>
                  <a:close/>
                  <a:moveTo>
                    <a:pt x="2829" y="0"/>
                  </a:moveTo>
                  <a:cubicBezTo>
                    <a:pt x="1950" y="0"/>
                    <a:pt x="1054" y="170"/>
                    <a:pt x="186" y="530"/>
                  </a:cubicBezTo>
                  <a:cubicBezTo>
                    <a:pt x="157" y="544"/>
                    <a:pt x="125" y="551"/>
                    <a:pt x="93" y="551"/>
                  </a:cubicBezTo>
                  <a:cubicBezTo>
                    <a:pt x="70" y="551"/>
                    <a:pt x="47" y="548"/>
                    <a:pt x="25" y="540"/>
                  </a:cubicBezTo>
                  <a:lnTo>
                    <a:pt x="25" y="540"/>
                  </a:lnTo>
                  <a:cubicBezTo>
                    <a:pt x="2544" y="1599"/>
                    <a:pt x="4185" y="4068"/>
                    <a:pt x="4213" y="6806"/>
                  </a:cubicBezTo>
                  <a:cubicBezTo>
                    <a:pt x="4228" y="9567"/>
                    <a:pt x="2605" y="12058"/>
                    <a:pt x="86" y="13154"/>
                  </a:cubicBezTo>
                  <a:lnTo>
                    <a:pt x="228" y="13211"/>
                  </a:lnTo>
                  <a:cubicBezTo>
                    <a:pt x="627" y="13396"/>
                    <a:pt x="968" y="13709"/>
                    <a:pt x="1168" y="14107"/>
                  </a:cubicBezTo>
                  <a:lnTo>
                    <a:pt x="1936" y="15673"/>
                  </a:lnTo>
                  <a:cubicBezTo>
                    <a:pt x="1972" y="15751"/>
                    <a:pt x="2039" y="15790"/>
                    <a:pt x="2107" y="15790"/>
                  </a:cubicBezTo>
                  <a:cubicBezTo>
                    <a:pt x="2175" y="15790"/>
                    <a:pt x="2242" y="15751"/>
                    <a:pt x="2278" y="15673"/>
                  </a:cubicBezTo>
                  <a:lnTo>
                    <a:pt x="2804" y="14620"/>
                  </a:lnTo>
                  <a:cubicBezTo>
                    <a:pt x="3061" y="14093"/>
                    <a:pt x="3544" y="13723"/>
                    <a:pt x="4114" y="13623"/>
                  </a:cubicBezTo>
                  <a:lnTo>
                    <a:pt x="4099" y="13623"/>
                  </a:lnTo>
                  <a:cubicBezTo>
                    <a:pt x="8113" y="12869"/>
                    <a:pt x="10589" y="8813"/>
                    <a:pt x="9422" y="4899"/>
                  </a:cubicBezTo>
                  <a:cubicBezTo>
                    <a:pt x="8524" y="1897"/>
                    <a:pt x="5770" y="0"/>
                    <a:pt x="2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5758000" y="3534400"/>
              <a:ext cx="249075" cy="310975"/>
            </a:xfrm>
            <a:custGeom>
              <a:avLst/>
              <a:gdLst/>
              <a:ahLst/>
              <a:cxnLst/>
              <a:rect l="l" t="t" r="r" b="b"/>
              <a:pathLst>
                <a:path w="9963" h="12439" extrusionOk="0">
                  <a:moveTo>
                    <a:pt x="3814" y="0"/>
                  </a:moveTo>
                  <a:lnTo>
                    <a:pt x="0" y="2605"/>
                  </a:lnTo>
                  <a:lnTo>
                    <a:pt x="4284" y="10973"/>
                  </a:lnTo>
                  <a:lnTo>
                    <a:pt x="6846" y="12439"/>
                  </a:lnTo>
                  <a:lnTo>
                    <a:pt x="9963" y="10973"/>
                  </a:lnTo>
                  <a:lnTo>
                    <a:pt x="5679" y="2605"/>
                  </a:lnTo>
                  <a:lnTo>
                    <a:pt x="3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5263075" y="3510550"/>
              <a:ext cx="249075" cy="366850"/>
            </a:xfrm>
            <a:custGeom>
              <a:avLst/>
              <a:gdLst/>
              <a:ahLst/>
              <a:cxnLst/>
              <a:rect l="l" t="t" r="r" b="b"/>
              <a:pathLst>
                <a:path w="9963" h="14674" extrusionOk="0">
                  <a:moveTo>
                    <a:pt x="8397" y="1"/>
                  </a:moveTo>
                  <a:lnTo>
                    <a:pt x="4284" y="3559"/>
                  </a:lnTo>
                  <a:lnTo>
                    <a:pt x="0" y="11927"/>
                  </a:lnTo>
                  <a:lnTo>
                    <a:pt x="2093" y="14674"/>
                  </a:lnTo>
                  <a:lnTo>
                    <a:pt x="5693" y="11927"/>
                  </a:lnTo>
                  <a:lnTo>
                    <a:pt x="9963" y="3559"/>
                  </a:lnTo>
                  <a:lnTo>
                    <a:pt x="839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5141025" y="2826525"/>
              <a:ext cx="878150" cy="773000"/>
            </a:xfrm>
            <a:custGeom>
              <a:avLst/>
              <a:gdLst/>
              <a:ahLst/>
              <a:cxnLst/>
              <a:rect l="l" t="t" r="r" b="b"/>
              <a:pathLst>
                <a:path w="35126" h="30920" extrusionOk="0">
                  <a:moveTo>
                    <a:pt x="18453" y="1"/>
                  </a:moveTo>
                  <a:cubicBezTo>
                    <a:pt x="17657" y="1"/>
                    <a:pt x="17008" y="179"/>
                    <a:pt x="17008" y="179"/>
                  </a:cubicBezTo>
                  <a:lnTo>
                    <a:pt x="1097" y="26764"/>
                  </a:lnTo>
                  <a:cubicBezTo>
                    <a:pt x="1" y="28586"/>
                    <a:pt x="1310" y="30920"/>
                    <a:pt x="3459" y="30920"/>
                  </a:cubicBezTo>
                  <a:lnTo>
                    <a:pt x="31667" y="30920"/>
                  </a:lnTo>
                  <a:cubicBezTo>
                    <a:pt x="33802" y="30920"/>
                    <a:pt x="35125" y="28586"/>
                    <a:pt x="34030" y="26764"/>
                  </a:cubicBezTo>
                  <a:lnTo>
                    <a:pt x="20979" y="1161"/>
                  </a:lnTo>
                  <a:cubicBezTo>
                    <a:pt x="20416" y="222"/>
                    <a:pt x="19342" y="1"/>
                    <a:pt x="18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5566225" y="2781250"/>
              <a:ext cx="562900" cy="818275"/>
            </a:xfrm>
            <a:custGeom>
              <a:avLst/>
              <a:gdLst/>
              <a:ahLst/>
              <a:cxnLst/>
              <a:rect l="l" t="t" r="r" b="b"/>
              <a:pathLst>
                <a:path w="22516" h="32731" extrusionOk="0">
                  <a:moveTo>
                    <a:pt x="2747" y="1"/>
                  </a:moveTo>
                  <a:cubicBezTo>
                    <a:pt x="1833" y="1"/>
                    <a:pt x="918" y="446"/>
                    <a:pt x="384" y="1335"/>
                  </a:cubicBezTo>
                  <a:lnTo>
                    <a:pt x="0" y="1990"/>
                  </a:lnTo>
                  <a:lnTo>
                    <a:pt x="15940" y="28575"/>
                  </a:lnTo>
                  <a:cubicBezTo>
                    <a:pt x="17036" y="30397"/>
                    <a:pt x="15712" y="32731"/>
                    <a:pt x="13577" y="32731"/>
                  </a:cubicBezTo>
                  <a:lnTo>
                    <a:pt x="19071" y="32731"/>
                  </a:lnTo>
                  <a:cubicBezTo>
                    <a:pt x="21206" y="32731"/>
                    <a:pt x="22515" y="30397"/>
                    <a:pt x="21419" y="28575"/>
                  </a:cubicBezTo>
                  <a:lnTo>
                    <a:pt x="5109" y="1335"/>
                  </a:lnTo>
                  <a:cubicBezTo>
                    <a:pt x="4576" y="446"/>
                    <a:pt x="3661" y="1"/>
                    <a:pt x="2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5600025" y="2960850"/>
              <a:ext cx="70100" cy="377175"/>
            </a:xfrm>
            <a:custGeom>
              <a:avLst/>
              <a:gdLst/>
              <a:ahLst/>
              <a:cxnLst/>
              <a:rect l="l" t="t" r="r" b="b"/>
              <a:pathLst>
                <a:path w="2804" h="15087" extrusionOk="0">
                  <a:moveTo>
                    <a:pt x="1409" y="0"/>
                  </a:moveTo>
                  <a:cubicBezTo>
                    <a:pt x="626" y="0"/>
                    <a:pt x="0" y="641"/>
                    <a:pt x="29" y="1424"/>
                  </a:cubicBezTo>
                  <a:lnTo>
                    <a:pt x="29" y="13706"/>
                  </a:lnTo>
                  <a:cubicBezTo>
                    <a:pt x="29" y="14460"/>
                    <a:pt x="641" y="15086"/>
                    <a:pt x="1409" y="15086"/>
                  </a:cubicBezTo>
                  <a:cubicBezTo>
                    <a:pt x="2163" y="15086"/>
                    <a:pt x="2775" y="14460"/>
                    <a:pt x="2775" y="13706"/>
                  </a:cubicBezTo>
                  <a:lnTo>
                    <a:pt x="2775" y="1424"/>
                  </a:lnTo>
                  <a:cubicBezTo>
                    <a:pt x="2804" y="641"/>
                    <a:pt x="2178" y="0"/>
                    <a:pt x="1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5645925" y="2963700"/>
              <a:ext cx="23500" cy="39500"/>
            </a:xfrm>
            <a:custGeom>
              <a:avLst/>
              <a:gdLst/>
              <a:ahLst/>
              <a:cxnLst/>
              <a:rect l="l" t="t" r="r" b="b"/>
              <a:pathLst>
                <a:path w="940" h="1580" extrusionOk="0">
                  <a:moveTo>
                    <a:pt x="0" y="0"/>
                  </a:moveTo>
                  <a:lnTo>
                    <a:pt x="939" y="1580"/>
                  </a:lnTo>
                  <a:lnTo>
                    <a:pt x="939" y="1310"/>
                  </a:lnTo>
                  <a:cubicBezTo>
                    <a:pt x="939" y="712"/>
                    <a:pt x="569" y="185"/>
                    <a:pt x="0" y="0"/>
                  </a:cubicBezTo>
                  <a:close/>
                </a:path>
              </a:pathLst>
            </a:custGeom>
            <a:solidFill>
              <a:srgbClr val="FA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5574050" y="3405250"/>
              <a:ext cx="107125" cy="91800"/>
            </a:xfrm>
            <a:custGeom>
              <a:avLst/>
              <a:gdLst/>
              <a:ahLst/>
              <a:cxnLst/>
              <a:rect l="l" t="t" r="r" b="b"/>
              <a:pathLst>
                <a:path w="4285" h="3672" extrusionOk="0">
                  <a:moveTo>
                    <a:pt x="2438" y="0"/>
                  </a:moveTo>
                  <a:cubicBezTo>
                    <a:pt x="1986" y="0"/>
                    <a:pt x="1526" y="167"/>
                    <a:pt x="1153" y="541"/>
                  </a:cubicBezTo>
                  <a:cubicBezTo>
                    <a:pt x="0" y="1694"/>
                    <a:pt x="811" y="3672"/>
                    <a:pt x="2448" y="3672"/>
                  </a:cubicBezTo>
                  <a:cubicBezTo>
                    <a:pt x="3459" y="3672"/>
                    <a:pt x="4270" y="2846"/>
                    <a:pt x="4284" y="1836"/>
                  </a:cubicBezTo>
                  <a:cubicBezTo>
                    <a:pt x="4284" y="729"/>
                    <a:pt x="3380" y="0"/>
                    <a:pt x="2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6817200" y="2846600"/>
              <a:ext cx="206750" cy="438400"/>
            </a:xfrm>
            <a:custGeom>
              <a:avLst/>
              <a:gdLst/>
              <a:ahLst/>
              <a:cxnLst/>
              <a:rect l="l" t="t" r="r" b="b"/>
              <a:pathLst>
                <a:path w="8270" h="17536" extrusionOk="0">
                  <a:moveTo>
                    <a:pt x="2500" y="0"/>
                  </a:moveTo>
                  <a:cubicBezTo>
                    <a:pt x="2489" y="0"/>
                    <a:pt x="2482" y="1"/>
                    <a:pt x="2477" y="2"/>
                  </a:cubicBezTo>
                  <a:cubicBezTo>
                    <a:pt x="2079" y="73"/>
                    <a:pt x="1780" y="400"/>
                    <a:pt x="1737" y="799"/>
                  </a:cubicBezTo>
                  <a:lnTo>
                    <a:pt x="1" y="15557"/>
                  </a:lnTo>
                  <a:lnTo>
                    <a:pt x="5494" y="17536"/>
                  </a:lnTo>
                  <a:lnTo>
                    <a:pt x="8270" y="15557"/>
                  </a:lnTo>
                  <a:lnTo>
                    <a:pt x="3217" y="73"/>
                  </a:lnTo>
                  <a:cubicBezTo>
                    <a:pt x="3165" y="73"/>
                    <a:pt x="2627" y="0"/>
                    <a:pt x="2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6879125" y="2846275"/>
              <a:ext cx="199275" cy="420225"/>
            </a:xfrm>
            <a:custGeom>
              <a:avLst/>
              <a:gdLst/>
              <a:ahLst/>
              <a:cxnLst/>
              <a:rect l="l" t="t" r="r" b="b"/>
              <a:pathLst>
                <a:path w="7971" h="16809" extrusionOk="0">
                  <a:moveTo>
                    <a:pt x="185" y="1"/>
                  </a:moveTo>
                  <a:cubicBezTo>
                    <a:pt x="114" y="1"/>
                    <a:pt x="57" y="1"/>
                    <a:pt x="0" y="15"/>
                  </a:cubicBezTo>
                  <a:cubicBezTo>
                    <a:pt x="399" y="86"/>
                    <a:pt x="683" y="413"/>
                    <a:pt x="740" y="812"/>
                  </a:cubicBezTo>
                  <a:lnTo>
                    <a:pt x="2477" y="15585"/>
                  </a:lnTo>
                  <a:lnTo>
                    <a:pt x="6291" y="16809"/>
                  </a:lnTo>
                  <a:lnTo>
                    <a:pt x="7970" y="15585"/>
                  </a:lnTo>
                  <a:lnTo>
                    <a:pt x="6234" y="812"/>
                  </a:lnTo>
                  <a:cubicBezTo>
                    <a:pt x="6191" y="342"/>
                    <a:pt x="5793" y="1"/>
                    <a:pt x="5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6432225" y="2846600"/>
              <a:ext cx="214575" cy="438400"/>
            </a:xfrm>
            <a:custGeom>
              <a:avLst/>
              <a:gdLst/>
              <a:ahLst/>
              <a:cxnLst/>
              <a:rect l="l" t="t" r="r" b="b"/>
              <a:pathLst>
                <a:path w="8583" h="17536" extrusionOk="0">
                  <a:moveTo>
                    <a:pt x="2496" y="0"/>
                  </a:moveTo>
                  <a:cubicBezTo>
                    <a:pt x="2488" y="0"/>
                    <a:pt x="2482" y="1"/>
                    <a:pt x="2477" y="2"/>
                  </a:cubicBezTo>
                  <a:cubicBezTo>
                    <a:pt x="2093" y="73"/>
                    <a:pt x="1794" y="400"/>
                    <a:pt x="1751" y="799"/>
                  </a:cubicBezTo>
                  <a:lnTo>
                    <a:pt x="1" y="15557"/>
                  </a:lnTo>
                  <a:lnTo>
                    <a:pt x="8583" y="17536"/>
                  </a:lnTo>
                  <a:lnTo>
                    <a:pt x="7174" y="2236"/>
                  </a:lnTo>
                  <a:lnTo>
                    <a:pt x="2961" y="73"/>
                  </a:lnTo>
                  <a:cubicBezTo>
                    <a:pt x="2909" y="73"/>
                    <a:pt x="2589" y="0"/>
                    <a:pt x="2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6494500" y="2846275"/>
              <a:ext cx="198925" cy="438725"/>
            </a:xfrm>
            <a:custGeom>
              <a:avLst/>
              <a:gdLst/>
              <a:ahLst/>
              <a:cxnLst/>
              <a:rect l="l" t="t" r="r" b="b"/>
              <a:pathLst>
                <a:path w="7957" h="17549" extrusionOk="0">
                  <a:moveTo>
                    <a:pt x="171" y="1"/>
                  </a:moveTo>
                  <a:cubicBezTo>
                    <a:pt x="114" y="1"/>
                    <a:pt x="57" y="1"/>
                    <a:pt x="0" y="15"/>
                  </a:cubicBezTo>
                  <a:cubicBezTo>
                    <a:pt x="385" y="100"/>
                    <a:pt x="684" y="413"/>
                    <a:pt x="726" y="812"/>
                  </a:cubicBezTo>
                  <a:lnTo>
                    <a:pt x="2477" y="15585"/>
                  </a:lnTo>
                  <a:lnTo>
                    <a:pt x="4782" y="17549"/>
                  </a:lnTo>
                  <a:lnTo>
                    <a:pt x="7956" y="15585"/>
                  </a:lnTo>
                  <a:lnTo>
                    <a:pt x="6234" y="812"/>
                  </a:lnTo>
                  <a:cubicBezTo>
                    <a:pt x="6177" y="356"/>
                    <a:pt x="5793" y="1"/>
                    <a:pt x="5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6285650" y="3235875"/>
              <a:ext cx="811250" cy="618400"/>
            </a:xfrm>
            <a:custGeom>
              <a:avLst/>
              <a:gdLst/>
              <a:ahLst/>
              <a:cxnLst/>
              <a:rect l="l" t="t" r="r" b="b"/>
              <a:pathLst>
                <a:path w="32450" h="24736" extrusionOk="0">
                  <a:moveTo>
                    <a:pt x="925" y="1"/>
                  </a:moveTo>
                  <a:cubicBezTo>
                    <a:pt x="413" y="1"/>
                    <a:pt x="0" y="399"/>
                    <a:pt x="0" y="911"/>
                  </a:cubicBezTo>
                  <a:lnTo>
                    <a:pt x="0" y="22900"/>
                  </a:lnTo>
                  <a:lnTo>
                    <a:pt x="18786" y="24736"/>
                  </a:lnTo>
                  <a:lnTo>
                    <a:pt x="32449" y="22900"/>
                  </a:lnTo>
                  <a:lnTo>
                    <a:pt x="32449" y="1822"/>
                  </a:lnTo>
                  <a:cubicBezTo>
                    <a:pt x="32449" y="812"/>
                    <a:pt x="31624" y="1"/>
                    <a:pt x="306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6996175" y="3235875"/>
              <a:ext cx="229150" cy="618400"/>
            </a:xfrm>
            <a:custGeom>
              <a:avLst/>
              <a:gdLst/>
              <a:ahLst/>
              <a:cxnLst/>
              <a:rect l="l" t="t" r="r" b="b"/>
              <a:pathLst>
                <a:path w="9166" h="24736" extrusionOk="0">
                  <a:moveTo>
                    <a:pt x="1822" y="1"/>
                  </a:moveTo>
                  <a:cubicBezTo>
                    <a:pt x="2833" y="1"/>
                    <a:pt x="3658" y="812"/>
                    <a:pt x="3658" y="1822"/>
                  </a:cubicBezTo>
                  <a:lnTo>
                    <a:pt x="3658" y="11913"/>
                  </a:lnTo>
                  <a:lnTo>
                    <a:pt x="1" y="24736"/>
                  </a:lnTo>
                  <a:lnTo>
                    <a:pt x="9166" y="22900"/>
                  </a:lnTo>
                  <a:lnTo>
                    <a:pt x="9166" y="911"/>
                  </a:lnTo>
                  <a:cubicBezTo>
                    <a:pt x="9166" y="399"/>
                    <a:pt x="8753" y="1"/>
                    <a:pt x="8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6423350" y="3510550"/>
              <a:ext cx="664300" cy="343725"/>
            </a:xfrm>
            <a:custGeom>
              <a:avLst/>
              <a:gdLst/>
              <a:ahLst/>
              <a:cxnLst/>
              <a:rect l="l" t="t" r="r" b="b"/>
              <a:pathLst>
                <a:path w="26572" h="13749" extrusionOk="0">
                  <a:moveTo>
                    <a:pt x="911" y="1"/>
                  </a:moveTo>
                  <a:cubicBezTo>
                    <a:pt x="399" y="1"/>
                    <a:pt x="0" y="413"/>
                    <a:pt x="0" y="926"/>
                  </a:cubicBezTo>
                  <a:lnTo>
                    <a:pt x="0" y="11913"/>
                  </a:lnTo>
                  <a:lnTo>
                    <a:pt x="13278" y="13749"/>
                  </a:lnTo>
                  <a:lnTo>
                    <a:pt x="26571" y="11913"/>
                  </a:lnTo>
                  <a:lnTo>
                    <a:pt x="26571" y="926"/>
                  </a:lnTo>
                  <a:cubicBezTo>
                    <a:pt x="26571" y="413"/>
                    <a:pt x="26158" y="1"/>
                    <a:pt x="25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6389900" y="3338700"/>
              <a:ext cx="730825" cy="69050"/>
            </a:xfrm>
            <a:custGeom>
              <a:avLst/>
              <a:gdLst/>
              <a:ahLst/>
              <a:cxnLst/>
              <a:rect l="l" t="t" r="r" b="b"/>
              <a:pathLst>
                <a:path w="29233" h="2762" extrusionOk="0">
                  <a:moveTo>
                    <a:pt x="1338" y="1"/>
                  </a:moveTo>
                  <a:cubicBezTo>
                    <a:pt x="598" y="29"/>
                    <a:pt x="0" y="641"/>
                    <a:pt x="0" y="1381"/>
                  </a:cubicBezTo>
                  <a:cubicBezTo>
                    <a:pt x="0" y="2121"/>
                    <a:pt x="598" y="2733"/>
                    <a:pt x="1338" y="2762"/>
                  </a:cubicBezTo>
                  <a:lnTo>
                    <a:pt x="27909" y="2762"/>
                  </a:lnTo>
                  <a:cubicBezTo>
                    <a:pt x="28649" y="2733"/>
                    <a:pt x="29233" y="2121"/>
                    <a:pt x="29233" y="1381"/>
                  </a:cubicBezTo>
                  <a:cubicBezTo>
                    <a:pt x="29233" y="641"/>
                    <a:pt x="28649" y="29"/>
                    <a:pt x="27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6527575" y="3625125"/>
              <a:ext cx="455825" cy="68700"/>
            </a:xfrm>
            <a:custGeom>
              <a:avLst/>
              <a:gdLst/>
              <a:ahLst/>
              <a:cxnLst/>
              <a:rect l="l" t="t" r="r" b="b"/>
              <a:pathLst>
                <a:path w="18233" h="2748" extrusionOk="0">
                  <a:moveTo>
                    <a:pt x="1325" y="0"/>
                  </a:moveTo>
                  <a:cubicBezTo>
                    <a:pt x="584" y="29"/>
                    <a:pt x="1" y="641"/>
                    <a:pt x="1" y="1381"/>
                  </a:cubicBezTo>
                  <a:cubicBezTo>
                    <a:pt x="1" y="2121"/>
                    <a:pt x="584" y="2719"/>
                    <a:pt x="1325" y="2747"/>
                  </a:cubicBezTo>
                  <a:lnTo>
                    <a:pt x="16909" y="2747"/>
                  </a:lnTo>
                  <a:cubicBezTo>
                    <a:pt x="17649" y="2719"/>
                    <a:pt x="18232" y="2121"/>
                    <a:pt x="18232" y="1381"/>
                  </a:cubicBezTo>
                  <a:cubicBezTo>
                    <a:pt x="18232" y="641"/>
                    <a:pt x="17649" y="29"/>
                    <a:pt x="169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6855625" y="1856650"/>
              <a:ext cx="525200" cy="788800"/>
            </a:xfrm>
            <a:custGeom>
              <a:avLst/>
              <a:gdLst/>
              <a:ahLst/>
              <a:cxnLst/>
              <a:rect l="l" t="t" r="r" b="b"/>
              <a:pathLst>
                <a:path w="21008" h="31552" extrusionOk="0">
                  <a:moveTo>
                    <a:pt x="8452" y="0"/>
                  </a:moveTo>
                  <a:cubicBezTo>
                    <a:pt x="7542" y="0"/>
                    <a:pt x="6611" y="183"/>
                    <a:pt x="5708" y="576"/>
                  </a:cubicBezTo>
                  <a:cubicBezTo>
                    <a:pt x="7871" y="1530"/>
                    <a:pt x="9408" y="3522"/>
                    <a:pt x="9750" y="5870"/>
                  </a:cubicBezTo>
                  <a:cubicBezTo>
                    <a:pt x="9778" y="6027"/>
                    <a:pt x="9892" y="6155"/>
                    <a:pt x="10049" y="6183"/>
                  </a:cubicBezTo>
                  <a:cubicBezTo>
                    <a:pt x="13222" y="6852"/>
                    <a:pt x="15514" y="9656"/>
                    <a:pt x="15514" y="12901"/>
                  </a:cubicBezTo>
                  <a:cubicBezTo>
                    <a:pt x="15514" y="16160"/>
                    <a:pt x="13222" y="18964"/>
                    <a:pt x="10049" y="19633"/>
                  </a:cubicBezTo>
                  <a:cubicBezTo>
                    <a:pt x="9892" y="19661"/>
                    <a:pt x="9778" y="19789"/>
                    <a:pt x="9750" y="19946"/>
                  </a:cubicBezTo>
                  <a:cubicBezTo>
                    <a:pt x="9266" y="23319"/>
                    <a:pt x="6363" y="25823"/>
                    <a:pt x="2947" y="25823"/>
                  </a:cubicBezTo>
                  <a:lnTo>
                    <a:pt x="2662" y="25823"/>
                  </a:lnTo>
                  <a:cubicBezTo>
                    <a:pt x="2625" y="25822"/>
                    <a:pt x="2587" y="25821"/>
                    <a:pt x="2550" y="25821"/>
                  </a:cubicBezTo>
                  <a:cubicBezTo>
                    <a:pt x="1697" y="25821"/>
                    <a:pt x="923" y="26284"/>
                    <a:pt x="527" y="27047"/>
                  </a:cubicBezTo>
                  <a:lnTo>
                    <a:pt x="1" y="28129"/>
                  </a:lnTo>
                  <a:lnTo>
                    <a:pt x="72" y="28115"/>
                  </a:lnTo>
                  <a:cubicBezTo>
                    <a:pt x="204" y="28092"/>
                    <a:pt x="335" y="28081"/>
                    <a:pt x="465" y="28081"/>
                  </a:cubicBezTo>
                  <a:cubicBezTo>
                    <a:pt x="1304" y="28081"/>
                    <a:pt x="2081" y="28546"/>
                    <a:pt x="2463" y="29310"/>
                  </a:cubicBezTo>
                  <a:lnTo>
                    <a:pt x="3516" y="31445"/>
                  </a:lnTo>
                  <a:cubicBezTo>
                    <a:pt x="3552" y="31516"/>
                    <a:pt x="3619" y="31552"/>
                    <a:pt x="3687" y="31552"/>
                  </a:cubicBezTo>
                  <a:cubicBezTo>
                    <a:pt x="3755" y="31552"/>
                    <a:pt x="3822" y="31516"/>
                    <a:pt x="3858" y="31445"/>
                  </a:cubicBezTo>
                  <a:lnTo>
                    <a:pt x="6035" y="27062"/>
                  </a:lnTo>
                  <a:cubicBezTo>
                    <a:pt x="6413" y="26307"/>
                    <a:pt x="7185" y="25833"/>
                    <a:pt x="8015" y="25833"/>
                  </a:cubicBezTo>
                  <a:cubicBezTo>
                    <a:pt x="8062" y="25833"/>
                    <a:pt x="8109" y="25835"/>
                    <a:pt x="8156" y="25838"/>
                  </a:cubicBezTo>
                  <a:lnTo>
                    <a:pt x="8455" y="25838"/>
                  </a:lnTo>
                  <a:cubicBezTo>
                    <a:pt x="11870" y="25838"/>
                    <a:pt x="14759" y="23333"/>
                    <a:pt x="15258" y="19946"/>
                  </a:cubicBezTo>
                  <a:cubicBezTo>
                    <a:pt x="15272" y="19789"/>
                    <a:pt x="15400" y="19661"/>
                    <a:pt x="15556" y="19633"/>
                  </a:cubicBezTo>
                  <a:cubicBezTo>
                    <a:pt x="18730" y="18964"/>
                    <a:pt x="21007" y="16160"/>
                    <a:pt x="21007" y="12915"/>
                  </a:cubicBezTo>
                  <a:cubicBezTo>
                    <a:pt x="21007" y="9670"/>
                    <a:pt x="18730" y="6867"/>
                    <a:pt x="15556" y="6198"/>
                  </a:cubicBezTo>
                  <a:cubicBezTo>
                    <a:pt x="15400" y="6169"/>
                    <a:pt x="15272" y="6041"/>
                    <a:pt x="15258" y="5885"/>
                  </a:cubicBezTo>
                  <a:cubicBezTo>
                    <a:pt x="14745" y="2376"/>
                    <a:pt x="11730" y="0"/>
                    <a:pt x="84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5103675" y="3808350"/>
              <a:ext cx="2153325" cy="137725"/>
            </a:xfrm>
            <a:custGeom>
              <a:avLst/>
              <a:gdLst/>
              <a:ahLst/>
              <a:cxnLst/>
              <a:rect l="l" t="t" r="r" b="b"/>
              <a:pathLst>
                <a:path w="86133" h="5509" extrusionOk="0">
                  <a:moveTo>
                    <a:pt x="911" y="1"/>
                  </a:moveTo>
                  <a:cubicBezTo>
                    <a:pt x="413" y="1"/>
                    <a:pt x="1" y="413"/>
                    <a:pt x="1" y="912"/>
                  </a:cubicBezTo>
                  <a:lnTo>
                    <a:pt x="1" y="4583"/>
                  </a:lnTo>
                  <a:cubicBezTo>
                    <a:pt x="1" y="5082"/>
                    <a:pt x="413" y="5508"/>
                    <a:pt x="911" y="5508"/>
                  </a:cubicBezTo>
                  <a:lnTo>
                    <a:pt x="85222" y="5508"/>
                  </a:lnTo>
                  <a:cubicBezTo>
                    <a:pt x="85720" y="5508"/>
                    <a:pt x="86133" y="5082"/>
                    <a:pt x="86133" y="4583"/>
                  </a:cubicBezTo>
                  <a:lnTo>
                    <a:pt x="86133" y="912"/>
                  </a:lnTo>
                  <a:cubicBezTo>
                    <a:pt x="86133" y="413"/>
                    <a:pt x="85720" y="1"/>
                    <a:pt x="85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7220325" y="3808350"/>
              <a:ext cx="160500" cy="137375"/>
            </a:xfrm>
            <a:custGeom>
              <a:avLst/>
              <a:gdLst/>
              <a:ahLst/>
              <a:cxnLst/>
              <a:rect l="l" t="t" r="r" b="b"/>
              <a:pathLst>
                <a:path w="6420" h="5495" extrusionOk="0">
                  <a:moveTo>
                    <a:pt x="1" y="1"/>
                  </a:moveTo>
                  <a:cubicBezTo>
                    <a:pt x="513" y="1"/>
                    <a:pt x="926" y="413"/>
                    <a:pt x="926" y="912"/>
                  </a:cubicBezTo>
                  <a:lnTo>
                    <a:pt x="926" y="4583"/>
                  </a:lnTo>
                  <a:cubicBezTo>
                    <a:pt x="926" y="5082"/>
                    <a:pt x="513" y="5494"/>
                    <a:pt x="1" y="5494"/>
                  </a:cubicBezTo>
                  <a:lnTo>
                    <a:pt x="5508" y="5494"/>
                  </a:lnTo>
                  <a:cubicBezTo>
                    <a:pt x="6007" y="5494"/>
                    <a:pt x="6419" y="5082"/>
                    <a:pt x="6419" y="4583"/>
                  </a:cubicBezTo>
                  <a:lnTo>
                    <a:pt x="6419" y="926"/>
                  </a:lnTo>
                  <a:cubicBezTo>
                    <a:pt x="6419" y="413"/>
                    <a:pt x="6007" y="1"/>
                    <a:pt x="55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2" name="Google Shape;3532;p57"/>
          <p:cNvGrpSpPr/>
          <p:nvPr/>
        </p:nvGrpSpPr>
        <p:grpSpPr>
          <a:xfrm>
            <a:off x="3226452" y="4164653"/>
            <a:ext cx="483513" cy="383722"/>
            <a:chOff x="2652925" y="1938800"/>
            <a:chExt cx="2277500" cy="1806600"/>
          </a:xfrm>
        </p:grpSpPr>
        <p:sp>
          <p:nvSpPr>
            <p:cNvPr id="3533" name="Google Shape;3533;p57"/>
            <p:cNvSpPr/>
            <p:nvPr/>
          </p:nvSpPr>
          <p:spPr>
            <a:xfrm>
              <a:off x="3957650" y="3367175"/>
              <a:ext cx="273275" cy="69050"/>
            </a:xfrm>
            <a:custGeom>
              <a:avLst/>
              <a:gdLst/>
              <a:ahLst/>
              <a:cxnLst/>
              <a:rect l="l" t="t" r="r" b="b"/>
              <a:pathLst>
                <a:path w="10931" h="2762" extrusionOk="0">
                  <a:moveTo>
                    <a:pt x="1338" y="0"/>
                  </a:moveTo>
                  <a:cubicBezTo>
                    <a:pt x="598" y="29"/>
                    <a:pt x="0" y="641"/>
                    <a:pt x="0" y="1381"/>
                  </a:cubicBezTo>
                  <a:cubicBezTo>
                    <a:pt x="0" y="2121"/>
                    <a:pt x="598" y="2733"/>
                    <a:pt x="1338" y="2761"/>
                  </a:cubicBezTo>
                  <a:lnTo>
                    <a:pt x="9607" y="2761"/>
                  </a:lnTo>
                  <a:cubicBezTo>
                    <a:pt x="10347" y="2733"/>
                    <a:pt x="10930" y="2121"/>
                    <a:pt x="10930" y="1381"/>
                  </a:cubicBezTo>
                  <a:cubicBezTo>
                    <a:pt x="10930" y="641"/>
                    <a:pt x="10347" y="29"/>
                    <a:pt x="96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3821375" y="3333000"/>
              <a:ext cx="183250" cy="137375"/>
            </a:xfrm>
            <a:custGeom>
              <a:avLst/>
              <a:gdLst/>
              <a:ahLst/>
              <a:cxnLst/>
              <a:rect l="l" t="t" r="r" b="b"/>
              <a:pathLst>
                <a:path w="7330" h="5495" extrusionOk="0">
                  <a:moveTo>
                    <a:pt x="1836" y="1"/>
                  </a:moveTo>
                  <a:lnTo>
                    <a:pt x="0" y="5494"/>
                  </a:lnTo>
                  <a:lnTo>
                    <a:pt x="6419" y="5494"/>
                  </a:lnTo>
                  <a:cubicBezTo>
                    <a:pt x="6931" y="5494"/>
                    <a:pt x="7330" y="5082"/>
                    <a:pt x="7330" y="4584"/>
                  </a:cubicBezTo>
                  <a:lnTo>
                    <a:pt x="7330" y="912"/>
                  </a:lnTo>
                  <a:cubicBezTo>
                    <a:pt x="7330" y="414"/>
                    <a:pt x="6917" y="1"/>
                    <a:pt x="6419" y="1"/>
                  </a:cubicBezTo>
                  <a:close/>
                </a:path>
              </a:pathLst>
            </a:custGeom>
            <a:solidFill>
              <a:srgbClr val="FAF2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4244775" y="1946875"/>
              <a:ext cx="501700" cy="551100"/>
            </a:xfrm>
            <a:custGeom>
              <a:avLst/>
              <a:gdLst/>
              <a:ahLst/>
              <a:cxnLst/>
              <a:rect l="l" t="t" r="r" b="b"/>
              <a:pathLst>
                <a:path w="20068" h="22044" extrusionOk="0">
                  <a:moveTo>
                    <a:pt x="9307" y="0"/>
                  </a:moveTo>
                  <a:cubicBezTo>
                    <a:pt x="9208" y="0"/>
                    <a:pt x="9122" y="9"/>
                    <a:pt x="9052" y="27"/>
                  </a:cubicBezTo>
                  <a:cubicBezTo>
                    <a:pt x="3587" y="1407"/>
                    <a:pt x="1" y="6645"/>
                    <a:pt x="698" y="12238"/>
                  </a:cubicBezTo>
                  <a:cubicBezTo>
                    <a:pt x="1395" y="17845"/>
                    <a:pt x="6163" y="22044"/>
                    <a:pt x="11799" y="22044"/>
                  </a:cubicBezTo>
                  <a:cubicBezTo>
                    <a:pt x="14674" y="22044"/>
                    <a:pt x="16752" y="19582"/>
                    <a:pt x="16752" y="19582"/>
                  </a:cubicBezTo>
                  <a:lnTo>
                    <a:pt x="16766" y="19582"/>
                  </a:lnTo>
                  <a:cubicBezTo>
                    <a:pt x="19014" y="17532"/>
                    <a:pt x="20068" y="11412"/>
                    <a:pt x="20068" y="11412"/>
                  </a:cubicBezTo>
                  <a:cubicBezTo>
                    <a:pt x="20068" y="5236"/>
                    <a:pt x="14147" y="1094"/>
                    <a:pt x="14147" y="1094"/>
                  </a:cubicBezTo>
                  <a:cubicBezTo>
                    <a:pt x="13271" y="1094"/>
                    <a:pt x="10434" y="0"/>
                    <a:pt x="9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4470700" y="1938800"/>
              <a:ext cx="348350" cy="559250"/>
            </a:xfrm>
            <a:custGeom>
              <a:avLst/>
              <a:gdLst/>
              <a:ahLst/>
              <a:cxnLst/>
              <a:rect l="l" t="t" r="r" b="b"/>
              <a:pathLst>
                <a:path w="13934" h="22370" extrusionOk="0">
                  <a:moveTo>
                    <a:pt x="2777" y="1"/>
                  </a:moveTo>
                  <a:cubicBezTo>
                    <a:pt x="1866" y="1"/>
                    <a:pt x="935" y="113"/>
                    <a:pt x="1" y="350"/>
                  </a:cubicBezTo>
                  <a:cubicBezTo>
                    <a:pt x="4968" y="1602"/>
                    <a:pt x="8440" y="6071"/>
                    <a:pt x="8440" y="11180"/>
                  </a:cubicBezTo>
                  <a:cubicBezTo>
                    <a:pt x="8440" y="16304"/>
                    <a:pt x="4968" y="20773"/>
                    <a:pt x="1" y="22025"/>
                  </a:cubicBezTo>
                  <a:cubicBezTo>
                    <a:pt x="929" y="22259"/>
                    <a:pt x="1854" y="22370"/>
                    <a:pt x="2760" y="22370"/>
                  </a:cubicBezTo>
                  <a:cubicBezTo>
                    <a:pt x="8757" y="22370"/>
                    <a:pt x="13934" y="17511"/>
                    <a:pt x="13934" y="11180"/>
                  </a:cubicBezTo>
                  <a:cubicBezTo>
                    <a:pt x="13934" y="4856"/>
                    <a:pt x="8767" y="1"/>
                    <a:pt x="27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4467850" y="2706300"/>
              <a:ext cx="462575" cy="764075"/>
            </a:xfrm>
            <a:custGeom>
              <a:avLst/>
              <a:gdLst/>
              <a:ahLst/>
              <a:cxnLst/>
              <a:rect l="l" t="t" r="r" b="b"/>
              <a:pathLst>
                <a:path w="18503" h="30563" extrusionOk="0">
                  <a:moveTo>
                    <a:pt x="12513" y="0"/>
                  </a:moveTo>
                  <a:cubicBezTo>
                    <a:pt x="9631" y="0"/>
                    <a:pt x="7146" y="2092"/>
                    <a:pt x="6662" y="4973"/>
                  </a:cubicBezTo>
                  <a:cubicBezTo>
                    <a:pt x="6634" y="5150"/>
                    <a:pt x="6478" y="5288"/>
                    <a:pt x="6303" y="5288"/>
                  </a:cubicBezTo>
                  <a:cubicBezTo>
                    <a:pt x="6294" y="5288"/>
                    <a:pt x="6286" y="5287"/>
                    <a:pt x="6277" y="5287"/>
                  </a:cubicBezTo>
                  <a:cubicBezTo>
                    <a:pt x="6178" y="5272"/>
                    <a:pt x="6064" y="5272"/>
                    <a:pt x="5950" y="5272"/>
                  </a:cubicBezTo>
                  <a:cubicBezTo>
                    <a:pt x="2662" y="5272"/>
                    <a:pt x="1" y="7934"/>
                    <a:pt x="1" y="11236"/>
                  </a:cubicBezTo>
                  <a:lnTo>
                    <a:pt x="1" y="11435"/>
                  </a:lnTo>
                  <a:cubicBezTo>
                    <a:pt x="15" y="12047"/>
                    <a:pt x="4114" y="30562"/>
                    <a:pt x="4114" y="30562"/>
                  </a:cubicBezTo>
                  <a:lnTo>
                    <a:pt x="17577" y="30562"/>
                  </a:lnTo>
                  <a:cubicBezTo>
                    <a:pt x="18090" y="30562"/>
                    <a:pt x="18503" y="30150"/>
                    <a:pt x="18503" y="29652"/>
                  </a:cubicBezTo>
                  <a:lnTo>
                    <a:pt x="18503" y="5913"/>
                  </a:lnTo>
                  <a:cubicBezTo>
                    <a:pt x="18474" y="2824"/>
                    <a:pt x="16097" y="263"/>
                    <a:pt x="13009" y="21"/>
                  </a:cubicBezTo>
                  <a:cubicBezTo>
                    <a:pt x="12843" y="7"/>
                    <a:pt x="12677" y="0"/>
                    <a:pt x="12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4040200" y="2232275"/>
              <a:ext cx="778850" cy="334375"/>
            </a:xfrm>
            <a:custGeom>
              <a:avLst/>
              <a:gdLst/>
              <a:ahLst/>
              <a:cxnLst/>
              <a:rect l="l" t="t" r="r" b="b"/>
              <a:pathLst>
                <a:path w="31154" h="13375" extrusionOk="0">
                  <a:moveTo>
                    <a:pt x="9724" y="0"/>
                  </a:moveTo>
                  <a:cubicBezTo>
                    <a:pt x="8578" y="0"/>
                    <a:pt x="7420" y="203"/>
                    <a:pt x="6305" y="623"/>
                  </a:cubicBezTo>
                  <a:cubicBezTo>
                    <a:pt x="2519" y="2046"/>
                    <a:pt x="0" y="5661"/>
                    <a:pt x="0" y="9717"/>
                  </a:cubicBezTo>
                  <a:lnTo>
                    <a:pt x="0" y="12464"/>
                  </a:lnTo>
                  <a:cubicBezTo>
                    <a:pt x="0" y="12962"/>
                    <a:pt x="413" y="13374"/>
                    <a:pt x="925" y="13374"/>
                  </a:cubicBezTo>
                  <a:lnTo>
                    <a:pt x="30898" y="13374"/>
                  </a:lnTo>
                  <a:cubicBezTo>
                    <a:pt x="31154" y="8507"/>
                    <a:pt x="26045" y="7767"/>
                    <a:pt x="25917" y="7312"/>
                  </a:cubicBezTo>
                  <a:cubicBezTo>
                    <a:pt x="25168" y="4523"/>
                    <a:pt x="20918" y="2964"/>
                    <a:pt x="19497" y="2964"/>
                  </a:cubicBezTo>
                  <a:cubicBezTo>
                    <a:pt x="19352" y="2964"/>
                    <a:pt x="19236" y="2981"/>
                    <a:pt x="19156" y="3014"/>
                  </a:cubicBezTo>
                  <a:cubicBezTo>
                    <a:pt x="18829" y="3142"/>
                    <a:pt x="18502" y="3312"/>
                    <a:pt x="18203" y="3498"/>
                  </a:cubicBezTo>
                  <a:cubicBezTo>
                    <a:pt x="18054" y="3586"/>
                    <a:pt x="17887" y="3629"/>
                    <a:pt x="17722" y="3629"/>
                  </a:cubicBezTo>
                  <a:cubicBezTo>
                    <a:pt x="17462" y="3629"/>
                    <a:pt x="17204" y="3521"/>
                    <a:pt x="17022" y="3312"/>
                  </a:cubicBezTo>
                  <a:cubicBezTo>
                    <a:pt x="15144" y="1164"/>
                    <a:pt x="12467" y="0"/>
                    <a:pt x="97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4519100" y="2294000"/>
              <a:ext cx="411325" cy="272650"/>
            </a:xfrm>
            <a:custGeom>
              <a:avLst/>
              <a:gdLst/>
              <a:ahLst/>
              <a:cxnLst/>
              <a:rect l="l" t="t" r="r" b="b"/>
              <a:pathLst>
                <a:path w="16453" h="10906" extrusionOk="0">
                  <a:moveTo>
                    <a:pt x="2746" y="0"/>
                  </a:moveTo>
                  <a:cubicBezTo>
                    <a:pt x="1834" y="0"/>
                    <a:pt x="904" y="174"/>
                    <a:pt x="0" y="545"/>
                  </a:cubicBezTo>
                  <a:cubicBezTo>
                    <a:pt x="598" y="787"/>
                    <a:pt x="1167" y="1114"/>
                    <a:pt x="1680" y="1512"/>
                  </a:cubicBezTo>
                  <a:cubicBezTo>
                    <a:pt x="2918" y="2480"/>
                    <a:pt x="3815" y="3818"/>
                    <a:pt x="4242" y="5327"/>
                  </a:cubicBezTo>
                  <a:cubicBezTo>
                    <a:pt x="4354" y="5728"/>
                    <a:pt x="4710" y="5996"/>
                    <a:pt x="5114" y="5996"/>
                  </a:cubicBezTo>
                  <a:cubicBezTo>
                    <a:pt x="5169" y="5996"/>
                    <a:pt x="5224" y="5991"/>
                    <a:pt x="5280" y="5981"/>
                  </a:cubicBezTo>
                  <a:cubicBezTo>
                    <a:pt x="5513" y="5949"/>
                    <a:pt x="5743" y="5934"/>
                    <a:pt x="5971" y="5934"/>
                  </a:cubicBezTo>
                  <a:cubicBezTo>
                    <a:pt x="8669" y="5934"/>
                    <a:pt x="10945" y="8123"/>
                    <a:pt x="10945" y="10905"/>
                  </a:cubicBezTo>
                  <a:lnTo>
                    <a:pt x="16453" y="10905"/>
                  </a:lnTo>
                  <a:cubicBezTo>
                    <a:pt x="16453" y="8117"/>
                    <a:pt x="14176" y="5930"/>
                    <a:pt x="11485" y="5930"/>
                  </a:cubicBezTo>
                  <a:cubicBezTo>
                    <a:pt x="11251" y="5930"/>
                    <a:pt x="11013" y="5947"/>
                    <a:pt x="10774" y="5981"/>
                  </a:cubicBezTo>
                  <a:cubicBezTo>
                    <a:pt x="10718" y="5991"/>
                    <a:pt x="10662" y="5996"/>
                    <a:pt x="10608" y="5996"/>
                  </a:cubicBezTo>
                  <a:cubicBezTo>
                    <a:pt x="10204" y="5996"/>
                    <a:pt x="9848" y="5728"/>
                    <a:pt x="9735" y="5327"/>
                  </a:cubicBezTo>
                  <a:cubicBezTo>
                    <a:pt x="8841" y="2081"/>
                    <a:pt x="5900" y="0"/>
                    <a:pt x="27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4142300" y="3005700"/>
              <a:ext cx="531250" cy="465025"/>
            </a:xfrm>
            <a:custGeom>
              <a:avLst/>
              <a:gdLst/>
              <a:ahLst/>
              <a:cxnLst/>
              <a:rect l="l" t="t" r="r" b="b"/>
              <a:pathLst>
                <a:path w="21250" h="18601" extrusionOk="0">
                  <a:moveTo>
                    <a:pt x="9134" y="0"/>
                  </a:moveTo>
                  <a:cubicBezTo>
                    <a:pt x="9107" y="0"/>
                    <a:pt x="9084" y="5"/>
                    <a:pt x="9066" y="14"/>
                  </a:cubicBezTo>
                  <a:cubicBezTo>
                    <a:pt x="6647" y="1280"/>
                    <a:pt x="5395" y="4013"/>
                    <a:pt x="6021" y="6674"/>
                  </a:cubicBezTo>
                  <a:lnTo>
                    <a:pt x="5950" y="6674"/>
                  </a:lnTo>
                  <a:cubicBezTo>
                    <a:pt x="2662" y="6674"/>
                    <a:pt x="1" y="9350"/>
                    <a:pt x="1" y="12638"/>
                  </a:cubicBezTo>
                  <a:cubicBezTo>
                    <a:pt x="1" y="15925"/>
                    <a:pt x="2662" y="18601"/>
                    <a:pt x="5950" y="18601"/>
                  </a:cubicBezTo>
                  <a:lnTo>
                    <a:pt x="15300" y="18586"/>
                  </a:lnTo>
                  <a:cubicBezTo>
                    <a:pt x="18588" y="18586"/>
                    <a:pt x="21249" y="15925"/>
                    <a:pt x="21249" y="12638"/>
                  </a:cubicBezTo>
                  <a:cubicBezTo>
                    <a:pt x="21249" y="9406"/>
                    <a:pt x="10372" y="0"/>
                    <a:pt x="91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4368950" y="2989000"/>
              <a:ext cx="396375" cy="481375"/>
            </a:xfrm>
            <a:custGeom>
              <a:avLst/>
              <a:gdLst/>
              <a:ahLst/>
              <a:cxnLst/>
              <a:rect l="l" t="t" r="r" b="b"/>
              <a:pathLst>
                <a:path w="15855" h="19255" extrusionOk="0">
                  <a:moveTo>
                    <a:pt x="2750" y="1"/>
                  </a:moveTo>
                  <a:cubicBezTo>
                    <a:pt x="1837" y="1"/>
                    <a:pt x="899" y="215"/>
                    <a:pt x="0" y="682"/>
                  </a:cubicBezTo>
                  <a:cubicBezTo>
                    <a:pt x="1979" y="1707"/>
                    <a:pt x="3203" y="3742"/>
                    <a:pt x="3203" y="5962"/>
                  </a:cubicBezTo>
                  <a:cubicBezTo>
                    <a:pt x="3203" y="6303"/>
                    <a:pt x="3174" y="6645"/>
                    <a:pt x="3117" y="6987"/>
                  </a:cubicBezTo>
                  <a:cubicBezTo>
                    <a:pt x="3078" y="7208"/>
                    <a:pt x="3253" y="7405"/>
                    <a:pt x="3468" y="7405"/>
                  </a:cubicBezTo>
                  <a:cubicBezTo>
                    <a:pt x="3488" y="7405"/>
                    <a:pt x="3509" y="7403"/>
                    <a:pt x="3530" y="7399"/>
                  </a:cubicBezTo>
                  <a:cubicBezTo>
                    <a:pt x="3764" y="7364"/>
                    <a:pt x="4008" y="7339"/>
                    <a:pt x="4246" y="7339"/>
                  </a:cubicBezTo>
                  <a:cubicBezTo>
                    <a:pt x="4297" y="7339"/>
                    <a:pt x="4348" y="7340"/>
                    <a:pt x="4398" y="7342"/>
                  </a:cubicBezTo>
                  <a:cubicBezTo>
                    <a:pt x="7686" y="7342"/>
                    <a:pt x="10361" y="10004"/>
                    <a:pt x="10361" y="13291"/>
                  </a:cubicBezTo>
                  <a:cubicBezTo>
                    <a:pt x="10361" y="16593"/>
                    <a:pt x="7686" y="19254"/>
                    <a:pt x="4398" y="19254"/>
                  </a:cubicBezTo>
                  <a:lnTo>
                    <a:pt x="9892" y="19254"/>
                  </a:lnTo>
                  <a:cubicBezTo>
                    <a:pt x="13194" y="19254"/>
                    <a:pt x="15855" y="16593"/>
                    <a:pt x="15855" y="13306"/>
                  </a:cubicBezTo>
                  <a:lnTo>
                    <a:pt x="15855" y="13291"/>
                  </a:lnTo>
                  <a:cubicBezTo>
                    <a:pt x="15855" y="10004"/>
                    <a:pt x="13194" y="7342"/>
                    <a:pt x="9906" y="7342"/>
                  </a:cubicBezTo>
                  <a:cubicBezTo>
                    <a:pt x="9853" y="7340"/>
                    <a:pt x="9801" y="7339"/>
                    <a:pt x="9748" y="7339"/>
                  </a:cubicBezTo>
                  <a:cubicBezTo>
                    <a:pt x="9506" y="7339"/>
                    <a:pt x="9272" y="7364"/>
                    <a:pt x="9038" y="7399"/>
                  </a:cubicBezTo>
                  <a:cubicBezTo>
                    <a:pt x="9017" y="7403"/>
                    <a:pt x="8996" y="7405"/>
                    <a:pt x="8976" y="7405"/>
                  </a:cubicBezTo>
                  <a:cubicBezTo>
                    <a:pt x="8761" y="7405"/>
                    <a:pt x="8586" y="7208"/>
                    <a:pt x="8625" y="6987"/>
                  </a:cubicBezTo>
                  <a:cubicBezTo>
                    <a:pt x="8682" y="6645"/>
                    <a:pt x="8710" y="6303"/>
                    <a:pt x="8710" y="5962"/>
                  </a:cubicBezTo>
                  <a:cubicBezTo>
                    <a:pt x="8710" y="2504"/>
                    <a:pt x="5873"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2653275" y="3607675"/>
              <a:ext cx="2148700" cy="137725"/>
            </a:xfrm>
            <a:custGeom>
              <a:avLst/>
              <a:gdLst/>
              <a:ahLst/>
              <a:cxnLst/>
              <a:rect l="l" t="t" r="r" b="b"/>
              <a:pathLst>
                <a:path w="85948" h="5509" extrusionOk="0">
                  <a:moveTo>
                    <a:pt x="912" y="1"/>
                  </a:moveTo>
                  <a:cubicBezTo>
                    <a:pt x="399" y="1"/>
                    <a:pt x="1" y="414"/>
                    <a:pt x="1" y="926"/>
                  </a:cubicBezTo>
                  <a:lnTo>
                    <a:pt x="1" y="4584"/>
                  </a:lnTo>
                  <a:cubicBezTo>
                    <a:pt x="1" y="5096"/>
                    <a:pt x="399" y="5509"/>
                    <a:pt x="912" y="5509"/>
                  </a:cubicBezTo>
                  <a:lnTo>
                    <a:pt x="85037" y="5509"/>
                  </a:lnTo>
                  <a:cubicBezTo>
                    <a:pt x="85535" y="5509"/>
                    <a:pt x="85948" y="5096"/>
                    <a:pt x="85948" y="4584"/>
                  </a:cubicBezTo>
                  <a:lnTo>
                    <a:pt x="85948" y="926"/>
                  </a:lnTo>
                  <a:cubicBezTo>
                    <a:pt x="85948" y="414"/>
                    <a:pt x="85535" y="1"/>
                    <a:pt x="850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4769925" y="3607675"/>
              <a:ext cx="160500" cy="137725"/>
            </a:xfrm>
            <a:custGeom>
              <a:avLst/>
              <a:gdLst/>
              <a:ahLst/>
              <a:cxnLst/>
              <a:rect l="l" t="t" r="r" b="b"/>
              <a:pathLst>
                <a:path w="6420" h="5509" extrusionOk="0">
                  <a:moveTo>
                    <a:pt x="1" y="1"/>
                  </a:moveTo>
                  <a:cubicBezTo>
                    <a:pt x="499" y="1"/>
                    <a:pt x="912" y="414"/>
                    <a:pt x="912" y="926"/>
                  </a:cubicBezTo>
                  <a:lnTo>
                    <a:pt x="912" y="4584"/>
                  </a:lnTo>
                  <a:cubicBezTo>
                    <a:pt x="912" y="5096"/>
                    <a:pt x="499" y="5509"/>
                    <a:pt x="1" y="5509"/>
                  </a:cubicBezTo>
                  <a:lnTo>
                    <a:pt x="5494" y="5509"/>
                  </a:lnTo>
                  <a:cubicBezTo>
                    <a:pt x="6007" y="5509"/>
                    <a:pt x="6420" y="5096"/>
                    <a:pt x="6420" y="4584"/>
                  </a:cubicBezTo>
                  <a:lnTo>
                    <a:pt x="6420" y="926"/>
                  </a:lnTo>
                  <a:cubicBezTo>
                    <a:pt x="6420" y="414"/>
                    <a:pt x="6007" y="1"/>
                    <a:pt x="5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3122575" y="2425725"/>
              <a:ext cx="128475" cy="288575"/>
            </a:xfrm>
            <a:custGeom>
              <a:avLst/>
              <a:gdLst/>
              <a:ahLst/>
              <a:cxnLst/>
              <a:rect l="l" t="t" r="r" b="b"/>
              <a:pathLst>
                <a:path w="5139" h="11543" extrusionOk="0">
                  <a:moveTo>
                    <a:pt x="926" y="1"/>
                  </a:moveTo>
                  <a:cubicBezTo>
                    <a:pt x="414" y="1"/>
                    <a:pt x="1" y="413"/>
                    <a:pt x="1" y="911"/>
                  </a:cubicBezTo>
                  <a:lnTo>
                    <a:pt x="1" y="10632"/>
                  </a:lnTo>
                  <a:cubicBezTo>
                    <a:pt x="1" y="11130"/>
                    <a:pt x="414" y="11543"/>
                    <a:pt x="926" y="11543"/>
                  </a:cubicBezTo>
                  <a:lnTo>
                    <a:pt x="4228" y="11543"/>
                  </a:lnTo>
                  <a:cubicBezTo>
                    <a:pt x="4726" y="11543"/>
                    <a:pt x="5139" y="11130"/>
                    <a:pt x="5139" y="10632"/>
                  </a:cubicBezTo>
                  <a:lnTo>
                    <a:pt x="5139" y="911"/>
                  </a:lnTo>
                  <a:cubicBezTo>
                    <a:pt x="5139" y="413"/>
                    <a:pt x="4726" y="1"/>
                    <a:pt x="4228" y="1"/>
                  </a:cubicBezTo>
                  <a:close/>
                </a:path>
              </a:pathLst>
            </a:custGeom>
            <a:solidFill>
              <a:srgbClr val="FFC2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3219000" y="2425725"/>
              <a:ext cx="160500" cy="288575"/>
            </a:xfrm>
            <a:custGeom>
              <a:avLst/>
              <a:gdLst/>
              <a:ahLst/>
              <a:cxnLst/>
              <a:rect l="l" t="t" r="r" b="b"/>
              <a:pathLst>
                <a:path w="6420" h="11543" extrusionOk="0">
                  <a:moveTo>
                    <a:pt x="1" y="1"/>
                  </a:moveTo>
                  <a:cubicBezTo>
                    <a:pt x="499" y="1"/>
                    <a:pt x="912" y="413"/>
                    <a:pt x="912" y="911"/>
                  </a:cubicBezTo>
                  <a:lnTo>
                    <a:pt x="912" y="10632"/>
                  </a:lnTo>
                  <a:cubicBezTo>
                    <a:pt x="912" y="11130"/>
                    <a:pt x="499" y="11543"/>
                    <a:pt x="1" y="11543"/>
                  </a:cubicBezTo>
                  <a:lnTo>
                    <a:pt x="5494" y="11543"/>
                  </a:lnTo>
                  <a:cubicBezTo>
                    <a:pt x="6007" y="11543"/>
                    <a:pt x="6419" y="11130"/>
                    <a:pt x="6419" y="10632"/>
                  </a:cubicBezTo>
                  <a:lnTo>
                    <a:pt x="6419" y="911"/>
                  </a:lnTo>
                  <a:cubicBezTo>
                    <a:pt x="6419" y="413"/>
                    <a:pt x="6007" y="1"/>
                    <a:pt x="5494" y="1"/>
                  </a:cubicBezTo>
                  <a:close/>
                </a:path>
              </a:pathLst>
            </a:custGeom>
            <a:solidFill>
              <a:srgbClr val="FFA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3255650" y="2563075"/>
              <a:ext cx="128125" cy="151225"/>
            </a:xfrm>
            <a:custGeom>
              <a:avLst/>
              <a:gdLst/>
              <a:ahLst/>
              <a:cxnLst/>
              <a:rect l="l" t="t" r="r" b="b"/>
              <a:pathLst>
                <a:path w="5125" h="6049" extrusionOk="0">
                  <a:moveTo>
                    <a:pt x="911" y="0"/>
                  </a:moveTo>
                  <a:cubicBezTo>
                    <a:pt x="413" y="0"/>
                    <a:pt x="1" y="413"/>
                    <a:pt x="1" y="925"/>
                  </a:cubicBezTo>
                  <a:lnTo>
                    <a:pt x="1" y="5138"/>
                  </a:lnTo>
                  <a:cubicBezTo>
                    <a:pt x="1" y="5636"/>
                    <a:pt x="413" y="6049"/>
                    <a:pt x="911" y="6049"/>
                  </a:cubicBezTo>
                  <a:lnTo>
                    <a:pt x="4213" y="6049"/>
                  </a:lnTo>
                  <a:cubicBezTo>
                    <a:pt x="4726" y="6049"/>
                    <a:pt x="5124" y="5636"/>
                    <a:pt x="5124" y="5138"/>
                  </a:cubicBezTo>
                  <a:lnTo>
                    <a:pt x="5124" y="925"/>
                  </a:lnTo>
                  <a:cubicBezTo>
                    <a:pt x="5124" y="413"/>
                    <a:pt x="4726" y="0"/>
                    <a:pt x="4213" y="0"/>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3351725" y="2563075"/>
              <a:ext cx="160475" cy="151225"/>
            </a:xfrm>
            <a:custGeom>
              <a:avLst/>
              <a:gdLst/>
              <a:ahLst/>
              <a:cxnLst/>
              <a:rect l="l" t="t" r="r" b="b"/>
              <a:pathLst>
                <a:path w="6419" h="6049" extrusionOk="0">
                  <a:moveTo>
                    <a:pt x="0" y="0"/>
                  </a:moveTo>
                  <a:cubicBezTo>
                    <a:pt x="513" y="0"/>
                    <a:pt x="925" y="413"/>
                    <a:pt x="925" y="925"/>
                  </a:cubicBezTo>
                  <a:lnTo>
                    <a:pt x="925" y="5138"/>
                  </a:lnTo>
                  <a:cubicBezTo>
                    <a:pt x="925" y="5636"/>
                    <a:pt x="513" y="6049"/>
                    <a:pt x="0" y="6049"/>
                  </a:cubicBezTo>
                  <a:lnTo>
                    <a:pt x="5508" y="6049"/>
                  </a:lnTo>
                  <a:cubicBezTo>
                    <a:pt x="6006" y="6049"/>
                    <a:pt x="6419" y="5636"/>
                    <a:pt x="6419" y="5138"/>
                  </a:cubicBezTo>
                  <a:lnTo>
                    <a:pt x="6419" y="925"/>
                  </a:lnTo>
                  <a:cubicBezTo>
                    <a:pt x="6419" y="413"/>
                    <a:pt x="6006" y="0"/>
                    <a:pt x="5508" y="0"/>
                  </a:cubicBezTo>
                  <a:close/>
                </a:path>
              </a:pathLst>
            </a:custGeom>
            <a:solidFill>
              <a:srgbClr val="CE8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2971725" y="2634225"/>
              <a:ext cx="687075" cy="253350"/>
            </a:xfrm>
            <a:custGeom>
              <a:avLst/>
              <a:gdLst/>
              <a:ahLst/>
              <a:cxnLst/>
              <a:rect l="l" t="t" r="r" b="b"/>
              <a:pathLst>
                <a:path w="27483" h="10134" extrusionOk="0">
                  <a:moveTo>
                    <a:pt x="26116" y="0"/>
                  </a:moveTo>
                  <a:cubicBezTo>
                    <a:pt x="25348" y="0"/>
                    <a:pt x="24736" y="612"/>
                    <a:pt x="24736" y="1381"/>
                  </a:cubicBezTo>
                  <a:cubicBezTo>
                    <a:pt x="24736" y="1623"/>
                    <a:pt x="24522" y="1836"/>
                    <a:pt x="24280" y="1836"/>
                  </a:cubicBezTo>
                  <a:lnTo>
                    <a:pt x="3203" y="1836"/>
                  </a:lnTo>
                  <a:cubicBezTo>
                    <a:pt x="2946" y="1836"/>
                    <a:pt x="2747" y="1623"/>
                    <a:pt x="2747" y="1381"/>
                  </a:cubicBezTo>
                  <a:cubicBezTo>
                    <a:pt x="2719" y="641"/>
                    <a:pt x="2107" y="57"/>
                    <a:pt x="1367" y="57"/>
                  </a:cubicBezTo>
                  <a:cubicBezTo>
                    <a:pt x="627" y="57"/>
                    <a:pt x="15" y="641"/>
                    <a:pt x="0" y="1381"/>
                  </a:cubicBezTo>
                  <a:cubicBezTo>
                    <a:pt x="0" y="3146"/>
                    <a:pt x="1424" y="4583"/>
                    <a:pt x="3203" y="4583"/>
                  </a:cubicBezTo>
                  <a:lnTo>
                    <a:pt x="6960" y="4583"/>
                  </a:lnTo>
                  <a:lnTo>
                    <a:pt x="6960" y="8710"/>
                  </a:lnTo>
                  <a:cubicBezTo>
                    <a:pt x="6931" y="9479"/>
                    <a:pt x="7543" y="10134"/>
                    <a:pt x="8326" y="10134"/>
                  </a:cubicBezTo>
                  <a:cubicBezTo>
                    <a:pt x="9109" y="10134"/>
                    <a:pt x="9735" y="9479"/>
                    <a:pt x="9707" y="8710"/>
                  </a:cubicBezTo>
                  <a:lnTo>
                    <a:pt x="9707" y="4583"/>
                  </a:lnTo>
                  <a:lnTo>
                    <a:pt x="17762" y="4583"/>
                  </a:lnTo>
                  <a:lnTo>
                    <a:pt x="17762" y="8710"/>
                  </a:lnTo>
                  <a:cubicBezTo>
                    <a:pt x="17733" y="9479"/>
                    <a:pt x="18360" y="10134"/>
                    <a:pt x="19142" y="10134"/>
                  </a:cubicBezTo>
                  <a:cubicBezTo>
                    <a:pt x="19925" y="10134"/>
                    <a:pt x="20537" y="9479"/>
                    <a:pt x="20509" y="8710"/>
                  </a:cubicBezTo>
                  <a:lnTo>
                    <a:pt x="20509" y="4583"/>
                  </a:lnTo>
                  <a:lnTo>
                    <a:pt x="24280" y="4583"/>
                  </a:lnTo>
                  <a:cubicBezTo>
                    <a:pt x="26045" y="4583"/>
                    <a:pt x="27482" y="3146"/>
                    <a:pt x="27482" y="1381"/>
                  </a:cubicBezTo>
                  <a:cubicBezTo>
                    <a:pt x="27482" y="612"/>
                    <a:pt x="26870" y="0"/>
                    <a:pt x="26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2652925" y="2851975"/>
              <a:ext cx="1085925" cy="618400"/>
            </a:xfrm>
            <a:custGeom>
              <a:avLst/>
              <a:gdLst/>
              <a:ahLst/>
              <a:cxnLst/>
              <a:rect l="l" t="t" r="r" b="b"/>
              <a:pathLst>
                <a:path w="43437" h="24736" extrusionOk="0">
                  <a:moveTo>
                    <a:pt x="18331" y="0"/>
                  </a:moveTo>
                  <a:cubicBezTo>
                    <a:pt x="16837" y="0"/>
                    <a:pt x="15499" y="897"/>
                    <a:pt x="14930" y="2278"/>
                  </a:cubicBezTo>
                  <a:lnTo>
                    <a:pt x="11059" y="11841"/>
                  </a:lnTo>
                  <a:cubicBezTo>
                    <a:pt x="10632" y="12880"/>
                    <a:pt x="9636" y="13549"/>
                    <a:pt x="8511" y="13549"/>
                  </a:cubicBezTo>
                  <a:lnTo>
                    <a:pt x="2762" y="13549"/>
                  </a:lnTo>
                  <a:cubicBezTo>
                    <a:pt x="1239" y="13549"/>
                    <a:pt x="1" y="14787"/>
                    <a:pt x="15" y="16310"/>
                  </a:cubicBezTo>
                  <a:lnTo>
                    <a:pt x="15" y="23825"/>
                  </a:lnTo>
                  <a:cubicBezTo>
                    <a:pt x="15" y="24323"/>
                    <a:pt x="413" y="24735"/>
                    <a:pt x="926" y="24735"/>
                  </a:cubicBezTo>
                  <a:lnTo>
                    <a:pt x="42526" y="24735"/>
                  </a:lnTo>
                  <a:cubicBezTo>
                    <a:pt x="43038" y="24735"/>
                    <a:pt x="43437" y="24323"/>
                    <a:pt x="43437" y="23825"/>
                  </a:cubicBezTo>
                  <a:lnTo>
                    <a:pt x="43437" y="16310"/>
                  </a:lnTo>
                  <a:cubicBezTo>
                    <a:pt x="43437" y="14787"/>
                    <a:pt x="42213" y="13563"/>
                    <a:pt x="40690" y="13563"/>
                  </a:cubicBezTo>
                  <a:lnTo>
                    <a:pt x="39338" y="13563"/>
                  </a:lnTo>
                  <a:cubicBezTo>
                    <a:pt x="38213" y="13563"/>
                    <a:pt x="37203" y="12880"/>
                    <a:pt x="36790" y="11841"/>
                  </a:cubicBezTo>
                  <a:lnTo>
                    <a:pt x="32919" y="2278"/>
                  </a:lnTo>
                  <a:cubicBezTo>
                    <a:pt x="32364" y="897"/>
                    <a:pt x="31012" y="0"/>
                    <a:pt x="295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3377325" y="2851975"/>
              <a:ext cx="489975" cy="618400"/>
            </a:xfrm>
            <a:custGeom>
              <a:avLst/>
              <a:gdLst/>
              <a:ahLst/>
              <a:cxnLst/>
              <a:rect l="l" t="t" r="r" b="b"/>
              <a:pathLst>
                <a:path w="19599" h="24736" extrusionOk="0">
                  <a:moveTo>
                    <a:pt x="1" y="0"/>
                  </a:moveTo>
                  <a:cubicBezTo>
                    <a:pt x="1495" y="0"/>
                    <a:pt x="2833" y="897"/>
                    <a:pt x="3388" y="2292"/>
                  </a:cubicBezTo>
                  <a:lnTo>
                    <a:pt x="7273" y="11841"/>
                  </a:lnTo>
                  <a:cubicBezTo>
                    <a:pt x="7686" y="12880"/>
                    <a:pt x="8697" y="13563"/>
                    <a:pt x="9821" y="13563"/>
                  </a:cubicBezTo>
                  <a:lnTo>
                    <a:pt x="11358" y="13563"/>
                  </a:lnTo>
                  <a:cubicBezTo>
                    <a:pt x="12867" y="13563"/>
                    <a:pt x="14105" y="14787"/>
                    <a:pt x="14105" y="16310"/>
                  </a:cubicBezTo>
                  <a:lnTo>
                    <a:pt x="14105" y="23825"/>
                  </a:lnTo>
                  <a:cubicBezTo>
                    <a:pt x="14105" y="24323"/>
                    <a:pt x="13692" y="24735"/>
                    <a:pt x="13180" y="24735"/>
                  </a:cubicBezTo>
                  <a:lnTo>
                    <a:pt x="18688" y="24735"/>
                  </a:lnTo>
                  <a:cubicBezTo>
                    <a:pt x="19186" y="24735"/>
                    <a:pt x="19598" y="24323"/>
                    <a:pt x="19598" y="23825"/>
                  </a:cubicBezTo>
                  <a:lnTo>
                    <a:pt x="19598" y="16310"/>
                  </a:lnTo>
                  <a:cubicBezTo>
                    <a:pt x="19598" y="14787"/>
                    <a:pt x="18374" y="13563"/>
                    <a:pt x="16852" y="13563"/>
                  </a:cubicBezTo>
                  <a:lnTo>
                    <a:pt x="15315" y="13563"/>
                  </a:lnTo>
                  <a:cubicBezTo>
                    <a:pt x="14190" y="13563"/>
                    <a:pt x="13180" y="12880"/>
                    <a:pt x="12767" y="11841"/>
                  </a:cubicBezTo>
                  <a:lnTo>
                    <a:pt x="8896" y="2292"/>
                  </a:lnTo>
                  <a:cubicBezTo>
                    <a:pt x="8327" y="897"/>
                    <a:pt x="6989"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3422875" y="3348400"/>
              <a:ext cx="185750" cy="244250"/>
            </a:xfrm>
            <a:custGeom>
              <a:avLst/>
              <a:gdLst/>
              <a:ahLst/>
              <a:cxnLst/>
              <a:rect l="l" t="t" r="r" b="b"/>
              <a:pathLst>
                <a:path w="7430" h="9770" extrusionOk="0">
                  <a:moveTo>
                    <a:pt x="4202" y="0"/>
                  </a:moveTo>
                  <a:cubicBezTo>
                    <a:pt x="3996" y="0"/>
                    <a:pt x="3811" y="36"/>
                    <a:pt x="3658" y="125"/>
                  </a:cubicBezTo>
                  <a:cubicBezTo>
                    <a:pt x="1" y="2231"/>
                    <a:pt x="1" y="7526"/>
                    <a:pt x="3658" y="9646"/>
                  </a:cubicBezTo>
                  <a:cubicBezTo>
                    <a:pt x="3809" y="9734"/>
                    <a:pt x="4000" y="9769"/>
                    <a:pt x="4217" y="9769"/>
                  </a:cubicBezTo>
                  <a:cubicBezTo>
                    <a:pt x="5164" y="9769"/>
                    <a:pt x="6608" y="9091"/>
                    <a:pt x="7430" y="9091"/>
                  </a:cubicBezTo>
                  <a:lnTo>
                    <a:pt x="7174" y="666"/>
                  </a:lnTo>
                  <a:cubicBezTo>
                    <a:pt x="6365" y="666"/>
                    <a:pt x="5088" y="0"/>
                    <a:pt x="4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3514325" y="3332675"/>
              <a:ext cx="206375" cy="275200"/>
            </a:xfrm>
            <a:custGeom>
              <a:avLst/>
              <a:gdLst/>
              <a:ahLst/>
              <a:cxnLst/>
              <a:rect l="l" t="t" r="r" b="b"/>
              <a:pathLst>
                <a:path w="8255" h="11008" extrusionOk="0">
                  <a:moveTo>
                    <a:pt x="2734" y="1"/>
                  </a:moveTo>
                  <a:cubicBezTo>
                    <a:pt x="1822" y="1"/>
                    <a:pt x="885" y="232"/>
                    <a:pt x="0" y="740"/>
                  </a:cubicBezTo>
                  <a:cubicBezTo>
                    <a:pt x="3672" y="2860"/>
                    <a:pt x="3672" y="8155"/>
                    <a:pt x="0" y="10261"/>
                  </a:cubicBezTo>
                  <a:cubicBezTo>
                    <a:pt x="889" y="10774"/>
                    <a:pt x="1830" y="11008"/>
                    <a:pt x="2746" y="11008"/>
                  </a:cubicBezTo>
                  <a:cubicBezTo>
                    <a:pt x="5616" y="11008"/>
                    <a:pt x="8244" y="8712"/>
                    <a:pt x="8255" y="5507"/>
                  </a:cubicBezTo>
                  <a:cubicBezTo>
                    <a:pt x="8244" y="2299"/>
                    <a:pt x="5609" y="1"/>
                    <a:pt x="2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2758600" y="3349925"/>
              <a:ext cx="251925" cy="241225"/>
            </a:xfrm>
            <a:custGeom>
              <a:avLst/>
              <a:gdLst/>
              <a:ahLst/>
              <a:cxnLst/>
              <a:rect l="l" t="t" r="r" b="b"/>
              <a:pathLst>
                <a:path w="10077" h="9649" extrusionOk="0">
                  <a:moveTo>
                    <a:pt x="3991" y="1"/>
                  </a:moveTo>
                  <a:cubicBezTo>
                    <a:pt x="3846" y="1"/>
                    <a:pt x="3732" y="21"/>
                    <a:pt x="3658" y="64"/>
                  </a:cubicBezTo>
                  <a:cubicBezTo>
                    <a:pt x="0" y="2170"/>
                    <a:pt x="0" y="7465"/>
                    <a:pt x="3658" y="9585"/>
                  </a:cubicBezTo>
                  <a:cubicBezTo>
                    <a:pt x="3732" y="9628"/>
                    <a:pt x="3844" y="9648"/>
                    <a:pt x="3989" y="9648"/>
                  </a:cubicBezTo>
                  <a:cubicBezTo>
                    <a:pt x="5439" y="9648"/>
                    <a:pt x="10077" y="7574"/>
                    <a:pt x="10077" y="4817"/>
                  </a:cubicBezTo>
                  <a:cubicBezTo>
                    <a:pt x="10077" y="2062"/>
                    <a:pt x="5444" y="1"/>
                    <a:pt x="39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2850050" y="3332625"/>
              <a:ext cx="206375" cy="275250"/>
            </a:xfrm>
            <a:custGeom>
              <a:avLst/>
              <a:gdLst/>
              <a:ahLst/>
              <a:cxnLst/>
              <a:rect l="l" t="t" r="r" b="b"/>
              <a:pathLst>
                <a:path w="8255" h="11010" extrusionOk="0">
                  <a:moveTo>
                    <a:pt x="2742" y="1"/>
                  </a:moveTo>
                  <a:cubicBezTo>
                    <a:pt x="1827" y="1"/>
                    <a:pt x="887" y="233"/>
                    <a:pt x="0" y="742"/>
                  </a:cubicBezTo>
                  <a:cubicBezTo>
                    <a:pt x="3672" y="2862"/>
                    <a:pt x="3672" y="8157"/>
                    <a:pt x="0" y="10263"/>
                  </a:cubicBezTo>
                  <a:cubicBezTo>
                    <a:pt x="889" y="10776"/>
                    <a:pt x="1830" y="11010"/>
                    <a:pt x="2748" y="11010"/>
                  </a:cubicBezTo>
                  <a:cubicBezTo>
                    <a:pt x="5621" y="11010"/>
                    <a:pt x="8255" y="8714"/>
                    <a:pt x="8255" y="5509"/>
                  </a:cubicBezTo>
                  <a:cubicBezTo>
                    <a:pt x="8255" y="2292"/>
                    <a:pt x="5618" y="1"/>
                    <a:pt x="27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3402600" y="2989300"/>
              <a:ext cx="168675" cy="201775"/>
            </a:xfrm>
            <a:custGeom>
              <a:avLst/>
              <a:gdLst/>
              <a:ahLst/>
              <a:cxnLst/>
              <a:rect l="l" t="t" r="r" b="b"/>
              <a:pathLst>
                <a:path w="6747" h="8071" extrusionOk="0">
                  <a:moveTo>
                    <a:pt x="356" y="1"/>
                  </a:moveTo>
                  <a:lnTo>
                    <a:pt x="370" y="15"/>
                  </a:lnTo>
                  <a:cubicBezTo>
                    <a:pt x="362" y="15"/>
                    <a:pt x="354" y="14"/>
                    <a:pt x="346" y="14"/>
                  </a:cubicBezTo>
                  <a:cubicBezTo>
                    <a:pt x="145" y="14"/>
                    <a:pt x="0" y="179"/>
                    <a:pt x="0" y="371"/>
                  </a:cubicBezTo>
                  <a:lnTo>
                    <a:pt x="72" y="7715"/>
                  </a:lnTo>
                  <a:cubicBezTo>
                    <a:pt x="86" y="7914"/>
                    <a:pt x="242" y="8070"/>
                    <a:pt x="442" y="8070"/>
                  </a:cubicBezTo>
                  <a:lnTo>
                    <a:pt x="6319" y="8070"/>
                  </a:lnTo>
                  <a:cubicBezTo>
                    <a:pt x="6576" y="8070"/>
                    <a:pt x="6746" y="7800"/>
                    <a:pt x="6647" y="7558"/>
                  </a:cubicBezTo>
                  <a:lnTo>
                    <a:pt x="3658" y="229"/>
                  </a:lnTo>
                  <a:cubicBezTo>
                    <a:pt x="3601" y="86"/>
                    <a:pt x="3459" y="1"/>
                    <a:pt x="3316"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3058900" y="2989300"/>
              <a:ext cx="207800" cy="201775"/>
            </a:xfrm>
            <a:custGeom>
              <a:avLst/>
              <a:gdLst/>
              <a:ahLst/>
              <a:cxnLst/>
              <a:rect l="l" t="t" r="r" b="b"/>
              <a:pathLst>
                <a:path w="8312" h="8071" extrusionOk="0">
                  <a:moveTo>
                    <a:pt x="3259" y="1"/>
                  </a:moveTo>
                  <a:cubicBezTo>
                    <a:pt x="3117" y="1"/>
                    <a:pt x="2975" y="101"/>
                    <a:pt x="2918" y="243"/>
                  </a:cubicBezTo>
                  <a:lnTo>
                    <a:pt x="86" y="7572"/>
                  </a:lnTo>
                  <a:cubicBezTo>
                    <a:pt x="0" y="7800"/>
                    <a:pt x="171" y="8056"/>
                    <a:pt x="427" y="8070"/>
                  </a:cubicBezTo>
                  <a:lnTo>
                    <a:pt x="7956" y="8070"/>
                  </a:lnTo>
                  <a:cubicBezTo>
                    <a:pt x="8155" y="8070"/>
                    <a:pt x="8312" y="7900"/>
                    <a:pt x="8312" y="7700"/>
                  </a:cubicBezTo>
                  <a:lnTo>
                    <a:pt x="8241" y="357"/>
                  </a:lnTo>
                  <a:cubicBezTo>
                    <a:pt x="8241" y="157"/>
                    <a:pt x="8070" y="1"/>
                    <a:pt x="7871"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2860000" y="3425150"/>
              <a:ext cx="77225" cy="90425"/>
            </a:xfrm>
            <a:custGeom>
              <a:avLst/>
              <a:gdLst/>
              <a:ahLst/>
              <a:cxnLst/>
              <a:rect l="l" t="t" r="r" b="b"/>
              <a:pathLst>
                <a:path w="3089" h="3617" extrusionOk="0">
                  <a:moveTo>
                    <a:pt x="2052" y="1"/>
                  </a:moveTo>
                  <a:cubicBezTo>
                    <a:pt x="2052" y="1"/>
                    <a:pt x="2051" y="1"/>
                    <a:pt x="2050" y="1"/>
                  </a:cubicBezTo>
                  <a:cubicBezTo>
                    <a:pt x="1" y="343"/>
                    <a:pt x="1" y="3274"/>
                    <a:pt x="2050" y="3616"/>
                  </a:cubicBezTo>
                  <a:cubicBezTo>
                    <a:pt x="2051" y="3616"/>
                    <a:pt x="2052" y="3616"/>
                    <a:pt x="2053" y="3616"/>
                  </a:cubicBezTo>
                  <a:cubicBezTo>
                    <a:pt x="2166" y="3616"/>
                    <a:pt x="3089" y="2810"/>
                    <a:pt x="3089" y="1808"/>
                  </a:cubicBezTo>
                  <a:cubicBezTo>
                    <a:pt x="3089" y="807"/>
                    <a:pt x="2152" y="1"/>
                    <a:pt x="2052"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2911225" y="3424450"/>
              <a:ext cx="53400" cy="91825"/>
            </a:xfrm>
            <a:custGeom>
              <a:avLst/>
              <a:gdLst/>
              <a:ahLst/>
              <a:cxnLst/>
              <a:rect l="l" t="t" r="r" b="b"/>
              <a:pathLst>
                <a:path w="2136" h="3673" extrusionOk="0">
                  <a:moveTo>
                    <a:pt x="300" y="1"/>
                  </a:moveTo>
                  <a:cubicBezTo>
                    <a:pt x="200" y="1"/>
                    <a:pt x="101" y="15"/>
                    <a:pt x="1" y="29"/>
                  </a:cubicBezTo>
                  <a:cubicBezTo>
                    <a:pt x="414" y="1196"/>
                    <a:pt x="414" y="2477"/>
                    <a:pt x="1" y="3644"/>
                  </a:cubicBezTo>
                  <a:cubicBezTo>
                    <a:pt x="101" y="3658"/>
                    <a:pt x="200" y="3672"/>
                    <a:pt x="300" y="3672"/>
                  </a:cubicBezTo>
                  <a:cubicBezTo>
                    <a:pt x="1310" y="3672"/>
                    <a:pt x="2136" y="2847"/>
                    <a:pt x="2136" y="1836"/>
                  </a:cubicBezTo>
                  <a:cubicBezTo>
                    <a:pt x="2136" y="826"/>
                    <a:pt x="1310" y="1"/>
                    <a:pt x="300" y="1"/>
                  </a:cubicBezTo>
                  <a:close/>
                </a:path>
              </a:pathLst>
            </a:custGeom>
            <a:solidFill>
              <a:srgbClr val="D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3524625" y="3425150"/>
              <a:ext cx="81875" cy="90425"/>
            </a:xfrm>
            <a:custGeom>
              <a:avLst/>
              <a:gdLst/>
              <a:ahLst/>
              <a:cxnLst/>
              <a:rect l="l" t="t" r="r" b="b"/>
              <a:pathLst>
                <a:path w="3275" h="3617" extrusionOk="0">
                  <a:moveTo>
                    <a:pt x="2039" y="1"/>
                  </a:moveTo>
                  <a:cubicBezTo>
                    <a:pt x="2038" y="1"/>
                    <a:pt x="2037" y="1"/>
                    <a:pt x="2036" y="1"/>
                  </a:cubicBezTo>
                  <a:cubicBezTo>
                    <a:pt x="1" y="343"/>
                    <a:pt x="1" y="3274"/>
                    <a:pt x="2036" y="3616"/>
                  </a:cubicBezTo>
                  <a:cubicBezTo>
                    <a:pt x="2037" y="3616"/>
                    <a:pt x="2038" y="3616"/>
                    <a:pt x="2039" y="3616"/>
                  </a:cubicBezTo>
                  <a:cubicBezTo>
                    <a:pt x="2155" y="3616"/>
                    <a:pt x="3274" y="2810"/>
                    <a:pt x="3274" y="1808"/>
                  </a:cubicBezTo>
                  <a:cubicBezTo>
                    <a:pt x="3274" y="807"/>
                    <a:pt x="2155" y="1"/>
                    <a:pt x="2039" y="1"/>
                  </a:cubicBezTo>
                  <a:close/>
                </a:path>
              </a:pathLst>
            </a:custGeom>
            <a:solidFill>
              <a:srgbClr val="F3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3575525" y="3424450"/>
              <a:ext cx="53375" cy="91825"/>
            </a:xfrm>
            <a:custGeom>
              <a:avLst/>
              <a:gdLst/>
              <a:ahLst/>
              <a:cxnLst/>
              <a:rect l="l" t="t" r="r" b="b"/>
              <a:pathLst>
                <a:path w="2135" h="3673" extrusionOk="0">
                  <a:moveTo>
                    <a:pt x="313" y="1"/>
                  </a:moveTo>
                  <a:cubicBezTo>
                    <a:pt x="199" y="1"/>
                    <a:pt x="100" y="15"/>
                    <a:pt x="0" y="29"/>
                  </a:cubicBezTo>
                  <a:cubicBezTo>
                    <a:pt x="413" y="1196"/>
                    <a:pt x="413" y="2477"/>
                    <a:pt x="0" y="3644"/>
                  </a:cubicBezTo>
                  <a:cubicBezTo>
                    <a:pt x="100" y="3658"/>
                    <a:pt x="199" y="3672"/>
                    <a:pt x="313" y="3672"/>
                  </a:cubicBezTo>
                  <a:cubicBezTo>
                    <a:pt x="1324" y="3672"/>
                    <a:pt x="2135" y="2847"/>
                    <a:pt x="2135" y="1836"/>
                  </a:cubicBezTo>
                  <a:cubicBezTo>
                    <a:pt x="2135" y="826"/>
                    <a:pt x="1324" y="1"/>
                    <a:pt x="313" y="1"/>
                  </a:cubicBezTo>
                  <a:close/>
                </a:path>
              </a:pathLst>
            </a:custGeom>
            <a:solidFill>
              <a:srgbClr val="D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2656850" y="1972075"/>
              <a:ext cx="400650" cy="316350"/>
            </a:xfrm>
            <a:custGeom>
              <a:avLst/>
              <a:gdLst/>
              <a:ahLst/>
              <a:cxnLst/>
              <a:rect l="l" t="t" r="r" b="b"/>
              <a:pathLst>
                <a:path w="16026" h="12654" extrusionOk="0">
                  <a:moveTo>
                    <a:pt x="555" y="1"/>
                  </a:moveTo>
                  <a:cubicBezTo>
                    <a:pt x="658" y="1"/>
                    <a:pt x="761" y="2"/>
                    <a:pt x="866" y="5"/>
                  </a:cubicBezTo>
                  <a:lnTo>
                    <a:pt x="866" y="5"/>
                  </a:lnTo>
                  <a:cubicBezTo>
                    <a:pt x="895" y="2"/>
                    <a:pt x="924" y="1"/>
                    <a:pt x="954" y="1"/>
                  </a:cubicBezTo>
                  <a:close/>
                  <a:moveTo>
                    <a:pt x="866" y="5"/>
                  </a:moveTo>
                  <a:cubicBezTo>
                    <a:pt x="395" y="49"/>
                    <a:pt x="29" y="443"/>
                    <a:pt x="29" y="912"/>
                  </a:cubicBezTo>
                  <a:lnTo>
                    <a:pt x="0" y="11728"/>
                  </a:lnTo>
                  <a:cubicBezTo>
                    <a:pt x="0" y="12240"/>
                    <a:pt x="413" y="12653"/>
                    <a:pt x="925" y="12653"/>
                  </a:cubicBezTo>
                  <a:lnTo>
                    <a:pt x="15100" y="12653"/>
                  </a:lnTo>
                  <a:cubicBezTo>
                    <a:pt x="15613" y="12653"/>
                    <a:pt x="16025" y="11728"/>
                    <a:pt x="16025" y="11728"/>
                  </a:cubicBezTo>
                  <a:cubicBezTo>
                    <a:pt x="16025" y="9209"/>
                    <a:pt x="13962" y="7160"/>
                    <a:pt x="11443" y="7160"/>
                  </a:cubicBezTo>
                  <a:lnTo>
                    <a:pt x="10233" y="7160"/>
                  </a:lnTo>
                  <a:cubicBezTo>
                    <a:pt x="8013" y="7160"/>
                    <a:pt x="6120" y="2748"/>
                    <a:pt x="6120" y="2748"/>
                  </a:cubicBezTo>
                  <a:cubicBezTo>
                    <a:pt x="5495" y="725"/>
                    <a:pt x="3020" y="62"/>
                    <a:pt x="866" y="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2668575" y="1972075"/>
              <a:ext cx="495650" cy="316350"/>
            </a:xfrm>
            <a:custGeom>
              <a:avLst/>
              <a:gdLst/>
              <a:ahLst/>
              <a:cxnLst/>
              <a:rect l="l" t="t" r="r" b="b"/>
              <a:pathLst>
                <a:path w="19826" h="12654" extrusionOk="0">
                  <a:moveTo>
                    <a:pt x="485" y="1"/>
                  </a:moveTo>
                  <a:cubicBezTo>
                    <a:pt x="314" y="1"/>
                    <a:pt x="143" y="44"/>
                    <a:pt x="1" y="143"/>
                  </a:cubicBezTo>
                  <a:cubicBezTo>
                    <a:pt x="670" y="300"/>
                    <a:pt x="1310" y="584"/>
                    <a:pt x="1865" y="997"/>
                  </a:cubicBezTo>
                  <a:cubicBezTo>
                    <a:pt x="2733" y="1638"/>
                    <a:pt x="3374" y="2548"/>
                    <a:pt x="3701" y="3573"/>
                  </a:cubicBezTo>
                  <a:cubicBezTo>
                    <a:pt x="4342" y="5708"/>
                    <a:pt x="6306" y="7145"/>
                    <a:pt x="8540" y="7145"/>
                  </a:cubicBezTo>
                  <a:lnTo>
                    <a:pt x="9750" y="7145"/>
                  </a:lnTo>
                  <a:cubicBezTo>
                    <a:pt x="12269" y="7145"/>
                    <a:pt x="14332" y="9209"/>
                    <a:pt x="14332" y="11728"/>
                  </a:cubicBezTo>
                  <a:cubicBezTo>
                    <a:pt x="14332" y="12240"/>
                    <a:pt x="13920" y="12653"/>
                    <a:pt x="13407" y="12653"/>
                  </a:cubicBezTo>
                  <a:lnTo>
                    <a:pt x="18901" y="12653"/>
                  </a:lnTo>
                  <a:cubicBezTo>
                    <a:pt x="19413" y="12653"/>
                    <a:pt x="19826" y="12240"/>
                    <a:pt x="19826" y="11728"/>
                  </a:cubicBezTo>
                  <a:cubicBezTo>
                    <a:pt x="19826" y="9209"/>
                    <a:pt x="17777" y="7145"/>
                    <a:pt x="15243" y="7145"/>
                  </a:cubicBezTo>
                  <a:lnTo>
                    <a:pt x="14034" y="7145"/>
                  </a:lnTo>
                  <a:cubicBezTo>
                    <a:pt x="11813" y="7145"/>
                    <a:pt x="9849" y="5708"/>
                    <a:pt x="9195" y="3573"/>
                  </a:cubicBezTo>
                  <a:cubicBezTo>
                    <a:pt x="8540" y="1453"/>
                    <a:pt x="657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3" name="Google Shape;3563;p57"/>
          <p:cNvGrpSpPr/>
          <p:nvPr/>
        </p:nvGrpSpPr>
        <p:grpSpPr>
          <a:xfrm>
            <a:off x="2488374" y="3428790"/>
            <a:ext cx="479107" cy="436438"/>
            <a:chOff x="238125" y="1822650"/>
            <a:chExt cx="2277125" cy="2074325"/>
          </a:xfrm>
        </p:grpSpPr>
        <p:sp>
          <p:nvSpPr>
            <p:cNvPr id="3564" name="Google Shape;3564;p57"/>
            <p:cNvSpPr/>
            <p:nvPr/>
          </p:nvSpPr>
          <p:spPr>
            <a:xfrm>
              <a:off x="959675" y="3046950"/>
              <a:ext cx="69050" cy="247650"/>
            </a:xfrm>
            <a:custGeom>
              <a:avLst/>
              <a:gdLst/>
              <a:ahLst/>
              <a:cxnLst/>
              <a:rect l="l" t="t" r="r" b="b"/>
              <a:pathLst>
                <a:path w="2762" h="9906" extrusionOk="0">
                  <a:moveTo>
                    <a:pt x="1381" y="0"/>
                  </a:moveTo>
                  <a:cubicBezTo>
                    <a:pt x="627" y="0"/>
                    <a:pt x="0" y="627"/>
                    <a:pt x="0" y="1381"/>
                  </a:cubicBezTo>
                  <a:lnTo>
                    <a:pt x="0" y="8710"/>
                  </a:lnTo>
                  <a:cubicBezTo>
                    <a:pt x="0" y="9479"/>
                    <a:pt x="627" y="9906"/>
                    <a:pt x="1381" y="9906"/>
                  </a:cubicBezTo>
                  <a:cubicBezTo>
                    <a:pt x="2135" y="9906"/>
                    <a:pt x="2747" y="9479"/>
                    <a:pt x="2761" y="8710"/>
                  </a:cubicBezTo>
                  <a:lnTo>
                    <a:pt x="2761" y="1381"/>
                  </a:lnTo>
                  <a:cubicBezTo>
                    <a:pt x="2761" y="627"/>
                    <a:pt x="2135" y="0"/>
                    <a:pt x="1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409975" y="2712850"/>
              <a:ext cx="68675" cy="581750"/>
            </a:xfrm>
            <a:custGeom>
              <a:avLst/>
              <a:gdLst/>
              <a:ahLst/>
              <a:cxnLst/>
              <a:rect l="l" t="t" r="r" b="b"/>
              <a:pathLst>
                <a:path w="2747" h="23270" extrusionOk="0">
                  <a:moveTo>
                    <a:pt x="1381" y="1"/>
                  </a:moveTo>
                  <a:cubicBezTo>
                    <a:pt x="612" y="1"/>
                    <a:pt x="0" y="613"/>
                    <a:pt x="0" y="1367"/>
                  </a:cubicBezTo>
                  <a:lnTo>
                    <a:pt x="0" y="22074"/>
                  </a:lnTo>
                  <a:cubicBezTo>
                    <a:pt x="0" y="22843"/>
                    <a:pt x="612" y="23270"/>
                    <a:pt x="1381" y="23270"/>
                  </a:cubicBezTo>
                  <a:cubicBezTo>
                    <a:pt x="2135" y="23270"/>
                    <a:pt x="2747" y="22843"/>
                    <a:pt x="2747" y="22074"/>
                  </a:cubicBezTo>
                  <a:lnTo>
                    <a:pt x="2747" y="1367"/>
                  </a:lnTo>
                  <a:cubicBezTo>
                    <a:pt x="2747" y="613"/>
                    <a:pt x="2135" y="1"/>
                    <a:pt x="13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238125" y="3264700"/>
              <a:ext cx="866025" cy="184675"/>
            </a:xfrm>
            <a:custGeom>
              <a:avLst/>
              <a:gdLst/>
              <a:ahLst/>
              <a:cxnLst/>
              <a:rect l="l" t="t" r="r" b="b"/>
              <a:pathLst>
                <a:path w="34641" h="7387" extrusionOk="0">
                  <a:moveTo>
                    <a:pt x="911" y="0"/>
                  </a:moveTo>
                  <a:cubicBezTo>
                    <a:pt x="413" y="0"/>
                    <a:pt x="0" y="413"/>
                    <a:pt x="0" y="911"/>
                  </a:cubicBezTo>
                  <a:lnTo>
                    <a:pt x="0" y="5494"/>
                  </a:lnTo>
                  <a:lnTo>
                    <a:pt x="21476" y="7387"/>
                  </a:lnTo>
                  <a:lnTo>
                    <a:pt x="34641" y="5494"/>
                  </a:lnTo>
                  <a:lnTo>
                    <a:pt x="33431" y="1879"/>
                  </a:lnTo>
                  <a:cubicBezTo>
                    <a:pt x="33061" y="755"/>
                    <a:pt x="32008" y="0"/>
                    <a:pt x="30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999525" y="3264700"/>
              <a:ext cx="232725" cy="165825"/>
            </a:xfrm>
            <a:custGeom>
              <a:avLst/>
              <a:gdLst/>
              <a:ahLst/>
              <a:cxnLst/>
              <a:rect l="l" t="t" r="r" b="b"/>
              <a:pathLst>
                <a:path w="9309" h="6633" extrusionOk="0">
                  <a:moveTo>
                    <a:pt x="0" y="0"/>
                  </a:moveTo>
                  <a:cubicBezTo>
                    <a:pt x="1182" y="0"/>
                    <a:pt x="2235" y="755"/>
                    <a:pt x="2605" y="1879"/>
                  </a:cubicBezTo>
                  <a:lnTo>
                    <a:pt x="3815" y="5508"/>
                  </a:lnTo>
                  <a:lnTo>
                    <a:pt x="5323" y="6632"/>
                  </a:lnTo>
                  <a:lnTo>
                    <a:pt x="9308" y="5508"/>
                  </a:lnTo>
                  <a:lnTo>
                    <a:pt x="8113" y="1879"/>
                  </a:lnTo>
                  <a:cubicBezTo>
                    <a:pt x="7728" y="755"/>
                    <a:pt x="6675"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1859125" y="3104600"/>
              <a:ext cx="448350" cy="395650"/>
            </a:xfrm>
            <a:custGeom>
              <a:avLst/>
              <a:gdLst/>
              <a:ahLst/>
              <a:cxnLst/>
              <a:rect l="l" t="t" r="r" b="b"/>
              <a:pathLst>
                <a:path w="17934" h="15826" extrusionOk="0">
                  <a:moveTo>
                    <a:pt x="4811" y="0"/>
                  </a:moveTo>
                  <a:cubicBezTo>
                    <a:pt x="4157" y="0"/>
                    <a:pt x="3545" y="342"/>
                    <a:pt x="3217" y="911"/>
                  </a:cubicBezTo>
                  <a:lnTo>
                    <a:pt x="1" y="6461"/>
                  </a:lnTo>
                  <a:lnTo>
                    <a:pt x="1026" y="15826"/>
                  </a:lnTo>
                  <a:lnTo>
                    <a:pt x="17933" y="11912"/>
                  </a:lnTo>
                  <a:lnTo>
                    <a:pt x="11557" y="911"/>
                  </a:lnTo>
                  <a:cubicBezTo>
                    <a:pt x="11230" y="342"/>
                    <a:pt x="10618" y="0"/>
                    <a:pt x="9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2099300" y="3104600"/>
              <a:ext cx="336625" cy="333400"/>
            </a:xfrm>
            <a:custGeom>
              <a:avLst/>
              <a:gdLst/>
              <a:ahLst/>
              <a:cxnLst/>
              <a:rect l="l" t="t" r="r" b="b"/>
              <a:pathLst>
                <a:path w="13465" h="13336" extrusionOk="0">
                  <a:moveTo>
                    <a:pt x="1" y="0"/>
                  </a:moveTo>
                  <a:cubicBezTo>
                    <a:pt x="655" y="0"/>
                    <a:pt x="1253" y="356"/>
                    <a:pt x="1580" y="911"/>
                  </a:cubicBezTo>
                  <a:lnTo>
                    <a:pt x="7970" y="11912"/>
                  </a:lnTo>
                  <a:lnTo>
                    <a:pt x="9678" y="13335"/>
                  </a:lnTo>
                  <a:lnTo>
                    <a:pt x="13464" y="11912"/>
                  </a:lnTo>
                  <a:lnTo>
                    <a:pt x="7088" y="911"/>
                  </a:lnTo>
                  <a:cubicBezTo>
                    <a:pt x="6761" y="356"/>
                    <a:pt x="6149" y="0"/>
                    <a:pt x="54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1630350" y="3241925"/>
              <a:ext cx="369000" cy="231650"/>
            </a:xfrm>
            <a:custGeom>
              <a:avLst/>
              <a:gdLst/>
              <a:ahLst/>
              <a:cxnLst/>
              <a:rect l="l" t="t" r="r" b="b"/>
              <a:pathLst>
                <a:path w="14760" h="9266" extrusionOk="0">
                  <a:moveTo>
                    <a:pt x="4797" y="1"/>
                  </a:moveTo>
                  <a:cubicBezTo>
                    <a:pt x="4142" y="1"/>
                    <a:pt x="3545" y="342"/>
                    <a:pt x="3217" y="911"/>
                  </a:cubicBezTo>
                  <a:lnTo>
                    <a:pt x="1" y="6476"/>
                  </a:lnTo>
                  <a:lnTo>
                    <a:pt x="5751" y="9266"/>
                  </a:lnTo>
                  <a:lnTo>
                    <a:pt x="14759" y="6462"/>
                  </a:lnTo>
                  <a:lnTo>
                    <a:pt x="11543" y="911"/>
                  </a:lnTo>
                  <a:cubicBezTo>
                    <a:pt x="11216" y="342"/>
                    <a:pt x="10604" y="1"/>
                    <a:pt x="99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1873025" y="3241925"/>
              <a:ext cx="254050" cy="188950"/>
            </a:xfrm>
            <a:custGeom>
              <a:avLst/>
              <a:gdLst/>
              <a:ahLst/>
              <a:cxnLst/>
              <a:rect l="l" t="t" r="r" b="b"/>
              <a:pathLst>
                <a:path w="10162" h="7558" extrusionOk="0">
                  <a:moveTo>
                    <a:pt x="0" y="1"/>
                  </a:moveTo>
                  <a:cubicBezTo>
                    <a:pt x="612" y="43"/>
                    <a:pt x="1167" y="385"/>
                    <a:pt x="1480" y="911"/>
                  </a:cubicBezTo>
                  <a:lnTo>
                    <a:pt x="4668" y="6419"/>
                  </a:lnTo>
                  <a:lnTo>
                    <a:pt x="7144" y="7558"/>
                  </a:lnTo>
                  <a:lnTo>
                    <a:pt x="10162" y="6419"/>
                  </a:lnTo>
                  <a:lnTo>
                    <a:pt x="6974" y="911"/>
                  </a:lnTo>
                  <a:cubicBezTo>
                    <a:pt x="6646" y="342"/>
                    <a:pt x="6034" y="1"/>
                    <a:pt x="5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238125" y="3705875"/>
              <a:ext cx="2148700" cy="191100"/>
            </a:xfrm>
            <a:custGeom>
              <a:avLst/>
              <a:gdLst/>
              <a:ahLst/>
              <a:cxnLst/>
              <a:rect l="l" t="t" r="r" b="b"/>
              <a:pathLst>
                <a:path w="85948" h="7644" extrusionOk="0">
                  <a:moveTo>
                    <a:pt x="45542" y="1"/>
                  </a:moveTo>
                  <a:lnTo>
                    <a:pt x="0" y="2150"/>
                  </a:lnTo>
                  <a:lnTo>
                    <a:pt x="0" y="6733"/>
                  </a:lnTo>
                  <a:cubicBezTo>
                    <a:pt x="0" y="7245"/>
                    <a:pt x="413" y="7643"/>
                    <a:pt x="911" y="7643"/>
                  </a:cubicBezTo>
                  <a:lnTo>
                    <a:pt x="85036" y="7643"/>
                  </a:lnTo>
                  <a:cubicBezTo>
                    <a:pt x="85549" y="7643"/>
                    <a:pt x="85947" y="7245"/>
                    <a:pt x="85947" y="6733"/>
                  </a:cubicBezTo>
                  <a:lnTo>
                    <a:pt x="85947" y="2150"/>
                  </a:lnTo>
                  <a:lnTo>
                    <a:pt x="455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2354775" y="3725800"/>
              <a:ext cx="160475" cy="171175"/>
            </a:xfrm>
            <a:custGeom>
              <a:avLst/>
              <a:gdLst/>
              <a:ahLst/>
              <a:cxnLst/>
              <a:rect l="l" t="t" r="r" b="b"/>
              <a:pathLst>
                <a:path w="6419" h="6847" extrusionOk="0">
                  <a:moveTo>
                    <a:pt x="3245" y="1"/>
                  </a:moveTo>
                  <a:lnTo>
                    <a:pt x="925" y="1353"/>
                  </a:lnTo>
                  <a:lnTo>
                    <a:pt x="925" y="5936"/>
                  </a:lnTo>
                  <a:cubicBezTo>
                    <a:pt x="925" y="6448"/>
                    <a:pt x="512" y="6846"/>
                    <a:pt x="0" y="6846"/>
                  </a:cubicBezTo>
                  <a:lnTo>
                    <a:pt x="5508" y="6846"/>
                  </a:lnTo>
                  <a:cubicBezTo>
                    <a:pt x="6006" y="6846"/>
                    <a:pt x="6419" y="6448"/>
                    <a:pt x="6419" y="5936"/>
                  </a:cubicBezTo>
                  <a:lnTo>
                    <a:pt x="6419" y="1353"/>
                  </a:lnTo>
                  <a:lnTo>
                    <a:pt x="324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238125" y="3402400"/>
              <a:ext cx="2148700" cy="357225"/>
            </a:xfrm>
            <a:custGeom>
              <a:avLst/>
              <a:gdLst/>
              <a:ahLst/>
              <a:cxnLst/>
              <a:rect l="l" t="t" r="r" b="b"/>
              <a:pathLst>
                <a:path w="85948" h="14289" extrusionOk="0">
                  <a:moveTo>
                    <a:pt x="0" y="0"/>
                  </a:moveTo>
                  <a:lnTo>
                    <a:pt x="0" y="14289"/>
                  </a:lnTo>
                  <a:lnTo>
                    <a:pt x="85947" y="14289"/>
                  </a:lnTo>
                  <a:lnTo>
                    <a:pt x="85947" y="911"/>
                  </a:lnTo>
                  <a:cubicBezTo>
                    <a:pt x="85947" y="399"/>
                    <a:pt x="85549" y="0"/>
                    <a:pt x="85036" y="0"/>
                  </a:cubicBezTo>
                  <a:lnTo>
                    <a:pt x="81663" y="0"/>
                  </a:lnTo>
                  <a:lnTo>
                    <a:pt x="79059" y="612"/>
                  </a:lnTo>
                  <a:lnTo>
                    <a:pt x="77493" y="0"/>
                  </a:lnTo>
                  <a:lnTo>
                    <a:pt x="68869" y="0"/>
                  </a:lnTo>
                  <a:lnTo>
                    <a:pt x="65040" y="598"/>
                  </a:lnTo>
                  <a:lnTo>
                    <a:pt x="64656" y="0"/>
                  </a:lnTo>
                  <a:lnTo>
                    <a:pt x="56046" y="0"/>
                  </a:lnTo>
                  <a:lnTo>
                    <a:pt x="52772" y="925"/>
                  </a:lnTo>
                  <a:lnTo>
                    <a:pt x="51833" y="0"/>
                  </a:lnTo>
                  <a:lnTo>
                    <a:pt x="43223" y="0"/>
                  </a:lnTo>
                  <a:lnTo>
                    <a:pt x="40590" y="669"/>
                  </a:lnTo>
                  <a:lnTo>
                    <a:pt x="38996" y="0"/>
                  </a:lnTo>
                  <a:lnTo>
                    <a:pt x="30385" y="0"/>
                  </a:lnTo>
                  <a:lnTo>
                    <a:pt x="27098" y="726"/>
                  </a:lnTo>
                  <a:lnTo>
                    <a:pt x="26173" y="0"/>
                  </a:lnTo>
                  <a:lnTo>
                    <a:pt x="17562" y="0"/>
                  </a:lnTo>
                  <a:lnTo>
                    <a:pt x="14517" y="683"/>
                  </a:lnTo>
                  <a:lnTo>
                    <a:pt x="133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2354775" y="3402400"/>
              <a:ext cx="160475" cy="357225"/>
            </a:xfrm>
            <a:custGeom>
              <a:avLst/>
              <a:gdLst/>
              <a:ahLst/>
              <a:cxnLst/>
              <a:rect l="l" t="t" r="r" b="b"/>
              <a:pathLst>
                <a:path w="6419" h="14289" extrusionOk="0">
                  <a:moveTo>
                    <a:pt x="0" y="0"/>
                  </a:moveTo>
                  <a:cubicBezTo>
                    <a:pt x="512" y="0"/>
                    <a:pt x="925" y="399"/>
                    <a:pt x="925" y="911"/>
                  </a:cubicBezTo>
                  <a:lnTo>
                    <a:pt x="925" y="14289"/>
                  </a:lnTo>
                  <a:lnTo>
                    <a:pt x="6419" y="14289"/>
                  </a:lnTo>
                  <a:lnTo>
                    <a:pt x="6419" y="911"/>
                  </a:lnTo>
                  <a:cubicBezTo>
                    <a:pt x="6419" y="399"/>
                    <a:pt x="6006" y="0"/>
                    <a:pt x="55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1335400" y="2372350"/>
              <a:ext cx="160500" cy="69050"/>
            </a:xfrm>
            <a:custGeom>
              <a:avLst/>
              <a:gdLst/>
              <a:ahLst/>
              <a:cxnLst/>
              <a:rect l="l" t="t" r="r" b="b"/>
              <a:pathLst>
                <a:path w="6420" h="2762" extrusionOk="0">
                  <a:moveTo>
                    <a:pt x="1381" y="1"/>
                  </a:moveTo>
                  <a:cubicBezTo>
                    <a:pt x="612" y="1"/>
                    <a:pt x="0" y="627"/>
                    <a:pt x="0" y="1381"/>
                  </a:cubicBezTo>
                  <a:cubicBezTo>
                    <a:pt x="0" y="2136"/>
                    <a:pt x="612" y="2762"/>
                    <a:pt x="1381" y="2762"/>
                  </a:cubicBezTo>
                  <a:lnTo>
                    <a:pt x="5039" y="2762"/>
                  </a:lnTo>
                  <a:cubicBezTo>
                    <a:pt x="5807" y="2762"/>
                    <a:pt x="6419" y="2136"/>
                    <a:pt x="6419" y="1381"/>
                  </a:cubicBezTo>
                  <a:cubicBezTo>
                    <a:pt x="6419" y="627"/>
                    <a:pt x="5807" y="1"/>
                    <a:pt x="5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2343375" y="2372350"/>
              <a:ext cx="160500" cy="69050"/>
            </a:xfrm>
            <a:custGeom>
              <a:avLst/>
              <a:gdLst/>
              <a:ahLst/>
              <a:cxnLst/>
              <a:rect l="l" t="t" r="r" b="b"/>
              <a:pathLst>
                <a:path w="6420" h="2762" extrusionOk="0">
                  <a:moveTo>
                    <a:pt x="1381" y="1"/>
                  </a:moveTo>
                  <a:cubicBezTo>
                    <a:pt x="613" y="1"/>
                    <a:pt x="1" y="627"/>
                    <a:pt x="1" y="1381"/>
                  </a:cubicBezTo>
                  <a:cubicBezTo>
                    <a:pt x="1" y="2136"/>
                    <a:pt x="613" y="2762"/>
                    <a:pt x="1381" y="2762"/>
                  </a:cubicBezTo>
                  <a:lnTo>
                    <a:pt x="5039" y="2762"/>
                  </a:lnTo>
                  <a:cubicBezTo>
                    <a:pt x="5807" y="2762"/>
                    <a:pt x="6419" y="2136"/>
                    <a:pt x="6419" y="1381"/>
                  </a:cubicBezTo>
                  <a:cubicBezTo>
                    <a:pt x="6419" y="627"/>
                    <a:pt x="5807" y="1"/>
                    <a:pt x="50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1493025" y="1983650"/>
              <a:ext cx="140200" cy="133625"/>
            </a:xfrm>
            <a:custGeom>
              <a:avLst/>
              <a:gdLst/>
              <a:ahLst/>
              <a:cxnLst/>
              <a:rect l="l" t="t" r="r" b="b"/>
              <a:pathLst>
                <a:path w="5608" h="5345" extrusionOk="0">
                  <a:moveTo>
                    <a:pt x="1516" y="0"/>
                  </a:moveTo>
                  <a:cubicBezTo>
                    <a:pt x="1164" y="0"/>
                    <a:pt x="811" y="136"/>
                    <a:pt x="541" y="406"/>
                  </a:cubicBezTo>
                  <a:cubicBezTo>
                    <a:pt x="0" y="947"/>
                    <a:pt x="0" y="1815"/>
                    <a:pt x="541" y="2356"/>
                  </a:cubicBezTo>
                  <a:lnTo>
                    <a:pt x="3131" y="4932"/>
                  </a:lnTo>
                  <a:cubicBezTo>
                    <a:pt x="3387" y="5202"/>
                    <a:pt x="3743" y="5345"/>
                    <a:pt x="4099" y="5345"/>
                  </a:cubicBezTo>
                  <a:cubicBezTo>
                    <a:pt x="4469" y="5345"/>
                    <a:pt x="4825" y="5202"/>
                    <a:pt x="5081" y="4946"/>
                  </a:cubicBezTo>
                  <a:cubicBezTo>
                    <a:pt x="5608" y="4405"/>
                    <a:pt x="5608" y="3537"/>
                    <a:pt x="5081" y="2996"/>
                  </a:cubicBezTo>
                  <a:lnTo>
                    <a:pt x="2491" y="406"/>
                  </a:lnTo>
                  <a:cubicBezTo>
                    <a:pt x="2220" y="136"/>
                    <a:pt x="1868" y="0"/>
                    <a:pt x="15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2205675" y="2696300"/>
              <a:ext cx="140575" cy="133650"/>
            </a:xfrm>
            <a:custGeom>
              <a:avLst/>
              <a:gdLst/>
              <a:ahLst/>
              <a:cxnLst/>
              <a:rect l="l" t="t" r="r" b="b"/>
              <a:pathLst>
                <a:path w="5623" h="5346" extrusionOk="0">
                  <a:moveTo>
                    <a:pt x="1517" y="1"/>
                  </a:moveTo>
                  <a:cubicBezTo>
                    <a:pt x="1164" y="1"/>
                    <a:pt x="812" y="136"/>
                    <a:pt x="542" y="407"/>
                  </a:cubicBezTo>
                  <a:cubicBezTo>
                    <a:pt x="1" y="947"/>
                    <a:pt x="1" y="1816"/>
                    <a:pt x="542" y="2356"/>
                  </a:cubicBezTo>
                  <a:lnTo>
                    <a:pt x="3132" y="4947"/>
                  </a:lnTo>
                  <a:cubicBezTo>
                    <a:pt x="3388" y="5203"/>
                    <a:pt x="3744" y="5345"/>
                    <a:pt x="4114" y="5345"/>
                  </a:cubicBezTo>
                  <a:cubicBezTo>
                    <a:pt x="4470" y="5345"/>
                    <a:pt x="4826" y="5203"/>
                    <a:pt x="5096" y="4947"/>
                  </a:cubicBezTo>
                  <a:cubicBezTo>
                    <a:pt x="5623" y="4406"/>
                    <a:pt x="5623" y="3538"/>
                    <a:pt x="5096" y="2997"/>
                  </a:cubicBezTo>
                  <a:lnTo>
                    <a:pt x="2492" y="407"/>
                  </a:lnTo>
                  <a:cubicBezTo>
                    <a:pt x="2221" y="136"/>
                    <a:pt x="1869" y="1"/>
                    <a:pt x="15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2206050" y="1983650"/>
              <a:ext cx="139850" cy="133625"/>
            </a:xfrm>
            <a:custGeom>
              <a:avLst/>
              <a:gdLst/>
              <a:ahLst/>
              <a:cxnLst/>
              <a:rect l="l" t="t" r="r" b="b"/>
              <a:pathLst>
                <a:path w="5594" h="5345" extrusionOk="0">
                  <a:moveTo>
                    <a:pt x="4092" y="0"/>
                  </a:moveTo>
                  <a:cubicBezTo>
                    <a:pt x="3740" y="0"/>
                    <a:pt x="3387" y="136"/>
                    <a:pt x="3117" y="406"/>
                  </a:cubicBezTo>
                  <a:lnTo>
                    <a:pt x="527" y="2996"/>
                  </a:lnTo>
                  <a:cubicBezTo>
                    <a:pt x="0" y="3537"/>
                    <a:pt x="0" y="4405"/>
                    <a:pt x="527" y="4932"/>
                  </a:cubicBezTo>
                  <a:cubicBezTo>
                    <a:pt x="783" y="5202"/>
                    <a:pt x="1139" y="5345"/>
                    <a:pt x="1509" y="5345"/>
                  </a:cubicBezTo>
                  <a:cubicBezTo>
                    <a:pt x="1865" y="5345"/>
                    <a:pt x="2220" y="5202"/>
                    <a:pt x="2477" y="4946"/>
                  </a:cubicBezTo>
                  <a:lnTo>
                    <a:pt x="5067" y="2356"/>
                  </a:lnTo>
                  <a:cubicBezTo>
                    <a:pt x="5593" y="1815"/>
                    <a:pt x="5593" y="947"/>
                    <a:pt x="5067" y="406"/>
                  </a:cubicBezTo>
                  <a:cubicBezTo>
                    <a:pt x="4796" y="136"/>
                    <a:pt x="4444" y="0"/>
                    <a:pt x="40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1493025" y="2696300"/>
              <a:ext cx="140200" cy="133650"/>
            </a:xfrm>
            <a:custGeom>
              <a:avLst/>
              <a:gdLst/>
              <a:ahLst/>
              <a:cxnLst/>
              <a:rect l="l" t="t" r="r" b="b"/>
              <a:pathLst>
                <a:path w="5608" h="5346" extrusionOk="0">
                  <a:moveTo>
                    <a:pt x="4106" y="1"/>
                  </a:moveTo>
                  <a:cubicBezTo>
                    <a:pt x="3754" y="1"/>
                    <a:pt x="3402" y="136"/>
                    <a:pt x="3131" y="407"/>
                  </a:cubicBezTo>
                  <a:lnTo>
                    <a:pt x="541" y="2997"/>
                  </a:lnTo>
                  <a:cubicBezTo>
                    <a:pt x="0" y="3538"/>
                    <a:pt x="0" y="4406"/>
                    <a:pt x="541" y="4947"/>
                  </a:cubicBezTo>
                  <a:cubicBezTo>
                    <a:pt x="797" y="5203"/>
                    <a:pt x="1153" y="5345"/>
                    <a:pt x="1509" y="5345"/>
                  </a:cubicBezTo>
                  <a:cubicBezTo>
                    <a:pt x="1879" y="5345"/>
                    <a:pt x="2235" y="5203"/>
                    <a:pt x="2491" y="4947"/>
                  </a:cubicBezTo>
                  <a:lnTo>
                    <a:pt x="5081" y="2356"/>
                  </a:lnTo>
                  <a:cubicBezTo>
                    <a:pt x="5608" y="1816"/>
                    <a:pt x="5608" y="947"/>
                    <a:pt x="5081" y="407"/>
                  </a:cubicBezTo>
                  <a:cubicBezTo>
                    <a:pt x="4811" y="136"/>
                    <a:pt x="4458" y="1"/>
                    <a:pt x="41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1885100" y="1822650"/>
              <a:ext cx="69050" cy="160500"/>
            </a:xfrm>
            <a:custGeom>
              <a:avLst/>
              <a:gdLst/>
              <a:ahLst/>
              <a:cxnLst/>
              <a:rect l="l" t="t" r="r" b="b"/>
              <a:pathLst>
                <a:path w="2762" h="6420" extrusionOk="0">
                  <a:moveTo>
                    <a:pt x="1381" y="1"/>
                  </a:moveTo>
                  <a:cubicBezTo>
                    <a:pt x="627" y="1"/>
                    <a:pt x="1" y="613"/>
                    <a:pt x="1" y="1381"/>
                  </a:cubicBezTo>
                  <a:lnTo>
                    <a:pt x="1" y="5039"/>
                  </a:lnTo>
                  <a:cubicBezTo>
                    <a:pt x="1" y="5807"/>
                    <a:pt x="627" y="6419"/>
                    <a:pt x="1381" y="6419"/>
                  </a:cubicBezTo>
                  <a:cubicBezTo>
                    <a:pt x="2136" y="6419"/>
                    <a:pt x="2762" y="5807"/>
                    <a:pt x="2762" y="5039"/>
                  </a:cubicBezTo>
                  <a:lnTo>
                    <a:pt x="2762" y="1381"/>
                  </a:lnTo>
                  <a:cubicBezTo>
                    <a:pt x="2762" y="613"/>
                    <a:pt x="2136" y="1"/>
                    <a:pt x="13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1885100" y="2830625"/>
              <a:ext cx="69050" cy="160500"/>
            </a:xfrm>
            <a:custGeom>
              <a:avLst/>
              <a:gdLst/>
              <a:ahLst/>
              <a:cxnLst/>
              <a:rect l="l" t="t" r="r" b="b"/>
              <a:pathLst>
                <a:path w="2762" h="6420" extrusionOk="0">
                  <a:moveTo>
                    <a:pt x="1381" y="0"/>
                  </a:moveTo>
                  <a:cubicBezTo>
                    <a:pt x="627" y="0"/>
                    <a:pt x="1" y="612"/>
                    <a:pt x="1" y="1381"/>
                  </a:cubicBezTo>
                  <a:lnTo>
                    <a:pt x="1" y="5039"/>
                  </a:lnTo>
                  <a:cubicBezTo>
                    <a:pt x="1" y="5807"/>
                    <a:pt x="627" y="6419"/>
                    <a:pt x="1381" y="6419"/>
                  </a:cubicBezTo>
                  <a:cubicBezTo>
                    <a:pt x="2136" y="6419"/>
                    <a:pt x="2762" y="5807"/>
                    <a:pt x="2762" y="5039"/>
                  </a:cubicBezTo>
                  <a:lnTo>
                    <a:pt x="2762" y="1381"/>
                  </a:lnTo>
                  <a:cubicBezTo>
                    <a:pt x="2762" y="612"/>
                    <a:pt x="2136" y="0"/>
                    <a:pt x="13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1610425" y="2104975"/>
              <a:ext cx="572525" cy="604050"/>
            </a:xfrm>
            <a:custGeom>
              <a:avLst/>
              <a:gdLst/>
              <a:ahLst/>
              <a:cxnLst/>
              <a:rect l="l" t="t" r="r" b="b"/>
              <a:pathLst>
                <a:path w="22901" h="24162" extrusionOk="0">
                  <a:moveTo>
                    <a:pt x="9944" y="1"/>
                  </a:moveTo>
                  <a:cubicBezTo>
                    <a:pt x="9790" y="1"/>
                    <a:pt x="9680" y="9"/>
                    <a:pt x="9622" y="22"/>
                  </a:cubicBezTo>
                  <a:cubicBezTo>
                    <a:pt x="3986" y="1303"/>
                    <a:pt x="1" y="6312"/>
                    <a:pt x="1" y="12091"/>
                  </a:cubicBezTo>
                  <a:cubicBezTo>
                    <a:pt x="1" y="17854"/>
                    <a:pt x="3986" y="22864"/>
                    <a:pt x="9622" y="24145"/>
                  </a:cubicBezTo>
                  <a:cubicBezTo>
                    <a:pt x="9669" y="24156"/>
                    <a:pt x="9750" y="24162"/>
                    <a:pt x="9861" y="24162"/>
                  </a:cubicBezTo>
                  <a:cubicBezTo>
                    <a:pt x="11806" y="24162"/>
                    <a:pt x="22900" y="22323"/>
                    <a:pt x="22900" y="12091"/>
                  </a:cubicBezTo>
                  <a:cubicBezTo>
                    <a:pt x="22900" y="1569"/>
                    <a:pt x="12098" y="1"/>
                    <a:pt x="9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1850950" y="2097675"/>
              <a:ext cx="377900" cy="618400"/>
            </a:xfrm>
            <a:custGeom>
              <a:avLst/>
              <a:gdLst/>
              <a:ahLst/>
              <a:cxnLst/>
              <a:rect l="l" t="t" r="r" b="b"/>
              <a:pathLst>
                <a:path w="15116" h="24736" extrusionOk="0">
                  <a:moveTo>
                    <a:pt x="2747" y="1"/>
                  </a:moveTo>
                  <a:cubicBezTo>
                    <a:pt x="1822" y="1"/>
                    <a:pt x="897" y="100"/>
                    <a:pt x="1" y="314"/>
                  </a:cubicBezTo>
                  <a:cubicBezTo>
                    <a:pt x="2264" y="826"/>
                    <a:pt x="4356" y="1979"/>
                    <a:pt x="5992" y="3630"/>
                  </a:cubicBezTo>
                  <a:cubicBezTo>
                    <a:pt x="8326" y="5950"/>
                    <a:pt x="9621" y="9095"/>
                    <a:pt x="9621" y="12383"/>
                  </a:cubicBezTo>
                  <a:cubicBezTo>
                    <a:pt x="9621" y="18146"/>
                    <a:pt x="5622" y="23156"/>
                    <a:pt x="1" y="24437"/>
                  </a:cubicBezTo>
                  <a:cubicBezTo>
                    <a:pt x="897" y="24636"/>
                    <a:pt x="1822" y="24736"/>
                    <a:pt x="2747" y="24736"/>
                  </a:cubicBezTo>
                  <a:cubicBezTo>
                    <a:pt x="9579" y="24736"/>
                    <a:pt x="15115" y="19200"/>
                    <a:pt x="15115" y="12368"/>
                  </a:cubicBezTo>
                  <a:cubicBezTo>
                    <a:pt x="15115" y="9095"/>
                    <a:pt x="13820" y="5950"/>
                    <a:pt x="11500" y="3630"/>
                  </a:cubicBezTo>
                  <a:cubicBezTo>
                    <a:pt x="9180" y="1296"/>
                    <a:pt x="6035" y="1"/>
                    <a:pt x="27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788175" y="2856950"/>
              <a:ext cx="206025" cy="224525"/>
            </a:xfrm>
            <a:custGeom>
              <a:avLst/>
              <a:gdLst/>
              <a:ahLst/>
              <a:cxnLst/>
              <a:rect l="l" t="t" r="r" b="b"/>
              <a:pathLst>
                <a:path w="8241" h="8981" extrusionOk="0">
                  <a:moveTo>
                    <a:pt x="912" y="1"/>
                  </a:moveTo>
                  <a:cubicBezTo>
                    <a:pt x="399" y="1"/>
                    <a:pt x="1" y="413"/>
                    <a:pt x="1" y="926"/>
                  </a:cubicBezTo>
                  <a:lnTo>
                    <a:pt x="1" y="1652"/>
                  </a:lnTo>
                  <a:cubicBezTo>
                    <a:pt x="1" y="5693"/>
                    <a:pt x="3274" y="8981"/>
                    <a:pt x="7330" y="8981"/>
                  </a:cubicBezTo>
                  <a:lnTo>
                    <a:pt x="8241" y="8981"/>
                  </a:lnTo>
                  <a:lnTo>
                    <a:pt x="8241" y="7330"/>
                  </a:lnTo>
                  <a:cubicBezTo>
                    <a:pt x="8241" y="3288"/>
                    <a:pt x="4953" y="1"/>
                    <a:pt x="9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994175" y="2856950"/>
              <a:ext cx="206400" cy="224525"/>
            </a:xfrm>
            <a:custGeom>
              <a:avLst/>
              <a:gdLst/>
              <a:ahLst/>
              <a:cxnLst/>
              <a:rect l="l" t="t" r="r" b="b"/>
              <a:pathLst>
                <a:path w="8256" h="8981" extrusionOk="0">
                  <a:moveTo>
                    <a:pt x="7330" y="1"/>
                  </a:moveTo>
                  <a:cubicBezTo>
                    <a:pt x="3289" y="1"/>
                    <a:pt x="1" y="3288"/>
                    <a:pt x="1" y="7330"/>
                  </a:cubicBezTo>
                  <a:lnTo>
                    <a:pt x="1" y="8981"/>
                  </a:lnTo>
                  <a:lnTo>
                    <a:pt x="912" y="8981"/>
                  </a:lnTo>
                  <a:cubicBezTo>
                    <a:pt x="4968" y="8981"/>
                    <a:pt x="8256" y="5693"/>
                    <a:pt x="8241" y="1652"/>
                  </a:cubicBezTo>
                  <a:lnTo>
                    <a:pt x="8241" y="926"/>
                  </a:lnTo>
                  <a:cubicBezTo>
                    <a:pt x="8241" y="413"/>
                    <a:pt x="7843"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238125" y="2522500"/>
              <a:ext cx="206025" cy="224525"/>
            </a:xfrm>
            <a:custGeom>
              <a:avLst/>
              <a:gdLst/>
              <a:ahLst/>
              <a:cxnLst/>
              <a:rect l="l" t="t" r="r" b="b"/>
              <a:pathLst>
                <a:path w="8241" h="8981" extrusionOk="0">
                  <a:moveTo>
                    <a:pt x="911" y="1"/>
                  </a:moveTo>
                  <a:cubicBezTo>
                    <a:pt x="413" y="1"/>
                    <a:pt x="0" y="413"/>
                    <a:pt x="0" y="926"/>
                  </a:cubicBezTo>
                  <a:lnTo>
                    <a:pt x="0" y="1652"/>
                  </a:lnTo>
                  <a:cubicBezTo>
                    <a:pt x="0" y="5708"/>
                    <a:pt x="3288" y="8981"/>
                    <a:pt x="7329" y="8981"/>
                  </a:cubicBezTo>
                  <a:lnTo>
                    <a:pt x="8240" y="8981"/>
                  </a:lnTo>
                  <a:lnTo>
                    <a:pt x="8240" y="7330"/>
                  </a:lnTo>
                  <a:cubicBezTo>
                    <a:pt x="8240" y="3288"/>
                    <a:pt x="4967" y="1"/>
                    <a:pt x="9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444475" y="2522500"/>
              <a:ext cx="206025" cy="224525"/>
            </a:xfrm>
            <a:custGeom>
              <a:avLst/>
              <a:gdLst/>
              <a:ahLst/>
              <a:cxnLst/>
              <a:rect l="l" t="t" r="r" b="b"/>
              <a:pathLst>
                <a:path w="8241" h="8981" extrusionOk="0">
                  <a:moveTo>
                    <a:pt x="7330" y="1"/>
                  </a:moveTo>
                  <a:cubicBezTo>
                    <a:pt x="3274" y="1"/>
                    <a:pt x="1" y="3288"/>
                    <a:pt x="1" y="7330"/>
                  </a:cubicBezTo>
                  <a:lnTo>
                    <a:pt x="1" y="8981"/>
                  </a:lnTo>
                  <a:lnTo>
                    <a:pt x="911" y="8981"/>
                  </a:lnTo>
                  <a:cubicBezTo>
                    <a:pt x="4953" y="8981"/>
                    <a:pt x="8241" y="5693"/>
                    <a:pt x="8241" y="1652"/>
                  </a:cubicBezTo>
                  <a:lnTo>
                    <a:pt x="8241" y="926"/>
                  </a:lnTo>
                  <a:cubicBezTo>
                    <a:pt x="8241" y="413"/>
                    <a:pt x="7828"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238125" y="2856950"/>
              <a:ext cx="206025" cy="224525"/>
            </a:xfrm>
            <a:custGeom>
              <a:avLst/>
              <a:gdLst/>
              <a:ahLst/>
              <a:cxnLst/>
              <a:rect l="l" t="t" r="r" b="b"/>
              <a:pathLst>
                <a:path w="8241" h="8981" extrusionOk="0">
                  <a:moveTo>
                    <a:pt x="911" y="1"/>
                  </a:moveTo>
                  <a:cubicBezTo>
                    <a:pt x="413" y="1"/>
                    <a:pt x="0" y="413"/>
                    <a:pt x="0" y="926"/>
                  </a:cubicBezTo>
                  <a:lnTo>
                    <a:pt x="0" y="1652"/>
                  </a:lnTo>
                  <a:cubicBezTo>
                    <a:pt x="0" y="5708"/>
                    <a:pt x="3288" y="8981"/>
                    <a:pt x="7329" y="8981"/>
                  </a:cubicBezTo>
                  <a:lnTo>
                    <a:pt x="8240" y="8981"/>
                  </a:lnTo>
                  <a:lnTo>
                    <a:pt x="8240" y="7330"/>
                  </a:lnTo>
                  <a:cubicBezTo>
                    <a:pt x="8240" y="3288"/>
                    <a:pt x="4967" y="1"/>
                    <a:pt x="9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444475" y="2856950"/>
              <a:ext cx="206025" cy="224525"/>
            </a:xfrm>
            <a:custGeom>
              <a:avLst/>
              <a:gdLst/>
              <a:ahLst/>
              <a:cxnLst/>
              <a:rect l="l" t="t" r="r" b="b"/>
              <a:pathLst>
                <a:path w="8241" h="8981" extrusionOk="0">
                  <a:moveTo>
                    <a:pt x="7330" y="1"/>
                  </a:moveTo>
                  <a:cubicBezTo>
                    <a:pt x="3274" y="1"/>
                    <a:pt x="1" y="3288"/>
                    <a:pt x="1" y="7330"/>
                  </a:cubicBezTo>
                  <a:lnTo>
                    <a:pt x="1" y="8981"/>
                  </a:lnTo>
                  <a:lnTo>
                    <a:pt x="911" y="8981"/>
                  </a:lnTo>
                  <a:cubicBezTo>
                    <a:pt x="4953" y="8981"/>
                    <a:pt x="8241" y="5708"/>
                    <a:pt x="8241" y="1652"/>
                  </a:cubicBezTo>
                  <a:lnTo>
                    <a:pt x="8241" y="926"/>
                  </a:lnTo>
                  <a:cubicBezTo>
                    <a:pt x="8241" y="413"/>
                    <a:pt x="7828" y="1"/>
                    <a:pt x="7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490725" y="3402400"/>
              <a:ext cx="186475" cy="249625"/>
            </a:xfrm>
            <a:custGeom>
              <a:avLst/>
              <a:gdLst/>
              <a:ahLst/>
              <a:cxnLst/>
              <a:rect l="l" t="t" r="r" b="b"/>
              <a:pathLst>
                <a:path w="7459" h="9985" extrusionOk="0">
                  <a:moveTo>
                    <a:pt x="3246" y="0"/>
                  </a:moveTo>
                  <a:lnTo>
                    <a:pt x="499" y="2334"/>
                  </a:lnTo>
                  <a:cubicBezTo>
                    <a:pt x="186" y="2605"/>
                    <a:pt x="1" y="3017"/>
                    <a:pt x="29" y="3430"/>
                  </a:cubicBezTo>
                  <a:cubicBezTo>
                    <a:pt x="43" y="3857"/>
                    <a:pt x="257" y="4241"/>
                    <a:pt x="598" y="4497"/>
                  </a:cubicBezTo>
                  <a:lnTo>
                    <a:pt x="3018" y="6248"/>
                  </a:lnTo>
                  <a:lnTo>
                    <a:pt x="1353" y="7515"/>
                  </a:lnTo>
                  <a:cubicBezTo>
                    <a:pt x="741" y="7970"/>
                    <a:pt x="613" y="8824"/>
                    <a:pt x="1082" y="9436"/>
                  </a:cubicBezTo>
                  <a:cubicBezTo>
                    <a:pt x="1351" y="9797"/>
                    <a:pt x="1758" y="9984"/>
                    <a:pt x="2172" y="9984"/>
                  </a:cubicBezTo>
                  <a:cubicBezTo>
                    <a:pt x="2460" y="9984"/>
                    <a:pt x="2752" y="9893"/>
                    <a:pt x="3004" y="9706"/>
                  </a:cubicBezTo>
                  <a:lnTo>
                    <a:pt x="6163" y="7330"/>
                  </a:lnTo>
                  <a:cubicBezTo>
                    <a:pt x="6519" y="7059"/>
                    <a:pt x="6718" y="6646"/>
                    <a:pt x="6704" y="6205"/>
                  </a:cubicBezTo>
                  <a:cubicBezTo>
                    <a:pt x="6704" y="5778"/>
                    <a:pt x="6505" y="5366"/>
                    <a:pt x="6149" y="5109"/>
                  </a:cubicBezTo>
                  <a:lnTo>
                    <a:pt x="3616" y="3288"/>
                  </a:lnTo>
                  <a:lnTo>
                    <a:pt x="745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811650" y="3402025"/>
              <a:ext cx="186125" cy="249900"/>
            </a:xfrm>
            <a:custGeom>
              <a:avLst/>
              <a:gdLst/>
              <a:ahLst/>
              <a:cxnLst/>
              <a:rect l="l" t="t" r="r" b="b"/>
              <a:pathLst>
                <a:path w="7445" h="9996" extrusionOk="0">
                  <a:moveTo>
                    <a:pt x="3232" y="1"/>
                  </a:moveTo>
                  <a:lnTo>
                    <a:pt x="499" y="2349"/>
                  </a:lnTo>
                  <a:cubicBezTo>
                    <a:pt x="172" y="2620"/>
                    <a:pt x="1" y="3032"/>
                    <a:pt x="15" y="3445"/>
                  </a:cubicBezTo>
                  <a:cubicBezTo>
                    <a:pt x="44" y="3872"/>
                    <a:pt x="243" y="4256"/>
                    <a:pt x="584" y="4512"/>
                  </a:cubicBezTo>
                  <a:lnTo>
                    <a:pt x="3018" y="6263"/>
                  </a:lnTo>
                  <a:lnTo>
                    <a:pt x="1339" y="7530"/>
                  </a:lnTo>
                  <a:cubicBezTo>
                    <a:pt x="741" y="7985"/>
                    <a:pt x="613" y="8839"/>
                    <a:pt x="1083" y="9451"/>
                  </a:cubicBezTo>
                  <a:cubicBezTo>
                    <a:pt x="1345" y="9806"/>
                    <a:pt x="1757" y="9995"/>
                    <a:pt x="2174" y="9995"/>
                  </a:cubicBezTo>
                  <a:cubicBezTo>
                    <a:pt x="2459" y="9995"/>
                    <a:pt x="2747" y="9906"/>
                    <a:pt x="2990" y="9721"/>
                  </a:cubicBezTo>
                  <a:lnTo>
                    <a:pt x="6163" y="7345"/>
                  </a:lnTo>
                  <a:cubicBezTo>
                    <a:pt x="6505" y="7074"/>
                    <a:pt x="6704" y="6661"/>
                    <a:pt x="6704" y="6220"/>
                  </a:cubicBezTo>
                  <a:cubicBezTo>
                    <a:pt x="6704" y="5779"/>
                    <a:pt x="6491" y="5366"/>
                    <a:pt x="6135" y="5110"/>
                  </a:cubicBezTo>
                  <a:lnTo>
                    <a:pt x="3616" y="3288"/>
                  </a:lnTo>
                  <a:lnTo>
                    <a:pt x="74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1132250" y="3402025"/>
              <a:ext cx="186100" cy="250000"/>
            </a:xfrm>
            <a:custGeom>
              <a:avLst/>
              <a:gdLst/>
              <a:ahLst/>
              <a:cxnLst/>
              <a:rect l="l" t="t" r="r" b="b"/>
              <a:pathLst>
                <a:path w="7444" h="10000" extrusionOk="0">
                  <a:moveTo>
                    <a:pt x="3231" y="1"/>
                  </a:moveTo>
                  <a:lnTo>
                    <a:pt x="498" y="2349"/>
                  </a:lnTo>
                  <a:cubicBezTo>
                    <a:pt x="171" y="2620"/>
                    <a:pt x="0" y="3032"/>
                    <a:pt x="14" y="3445"/>
                  </a:cubicBezTo>
                  <a:cubicBezTo>
                    <a:pt x="43" y="3872"/>
                    <a:pt x="242" y="4256"/>
                    <a:pt x="584" y="4512"/>
                  </a:cubicBezTo>
                  <a:lnTo>
                    <a:pt x="3017" y="6263"/>
                  </a:lnTo>
                  <a:lnTo>
                    <a:pt x="1338" y="7530"/>
                  </a:lnTo>
                  <a:cubicBezTo>
                    <a:pt x="740" y="7985"/>
                    <a:pt x="612" y="8839"/>
                    <a:pt x="1082" y="9451"/>
                  </a:cubicBezTo>
                  <a:cubicBezTo>
                    <a:pt x="1342" y="9812"/>
                    <a:pt x="1750" y="9999"/>
                    <a:pt x="2167" y="9999"/>
                  </a:cubicBezTo>
                  <a:cubicBezTo>
                    <a:pt x="2457" y="9999"/>
                    <a:pt x="2752" y="9908"/>
                    <a:pt x="3003" y="9721"/>
                  </a:cubicBezTo>
                  <a:lnTo>
                    <a:pt x="6162" y="7345"/>
                  </a:lnTo>
                  <a:cubicBezTo>
                    <a:pt x="6504" y="7074"/>
                    <a:pt x="6718" y="6661"/>
                    <a:pt x="6703" y="6220"/>
                  </a:cubicBezTo>
                  <a:cubicBezTo>
                    <a:pt x="6703" y="5779"/>
                    <a:pt x="6490" y="5366"/>
                    <a:pt x="6134" y="5110"/>
                  </a:cubicBezTo>
                  <a:lnTo>
                    <a:pt x="3615" y="3288"/>
                  </a:lnTo>
                  <a:lnTo>
                    <a:pt x="744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1452825" y="3402025"/>
              <a:ext cx="186450" cy="250000"/>
            </a:xfrm>
            <a:custGeom>
              <a:avLst/>
              <a:gdLst/>
              <a:ahLst/>
              <a:cxnLst/>
              <a:rect l="l" t="t" r="r" b="b"/>
              <a:pathLst>
                <a:path w="7458" h="10000" extrusionOk="0">
                  <a:moveTo>
                    <a:pt x="3231" y="1"/>
                  </a:moveTo>
                  <a:lnTo>
                    <a:pt x="498" y="2349"/>
                  </a:lnTo>
                  <a:cubicBezTo>
                    <a:pt x="185" y="2620"/>
                    <a:pt x="0" y="3032"/>
                    <a:pt x="28" y="3445"/>
                  </a:cubicBezTo>
                  <a:cubicBezTo>
                    <a:pt x="43" y="3872"/>
                    <a:pt x="256" y="4256"/>
                    <a:pt x="598" y="4512"/>
                  </a:cubicBezTo>
                  <a:lnTo>
                    <a:pt x="3031" y="6263"/>
                  </a:lnTo>
                  <a:lnTo>
                    <a:pt x="1352" y="7530"/>
                  </a:lnTo>
                  <a:cubicBezTo>
                    <a:pt x="740" y="7985"/>
                    <a:pt x="626" y="8839"/>
                    <a:pt x="1082" y="9451"/>
                  </a:cubicBezTo>
                  <a:cubicBezTo>
                    <a:pt x="1350" y="9812"/>
                    <a:pt x="1757" y="9999"/>
                    <a:pt x="2171" y="9999"/>
                  </a:cubicBezTo>
                  <a:cubicBezTo>
                    <a:pt x="2460" y="9999"/>
                    <a:pt x="2752" y="9908"/>
                    <a:pt x="3003" y="9721"/>
                  </a:cubicBezTo>
                  <a:lnTo>
                    <a:pt x="6162" y="7345"/>
                  </a:lnTo>
                  <a:cubicBezTo>
                    <a:pt x="6518" y="7074"/>
                    <a:pt x="6718" y="6661"/>
                    <a:pt x="6718" y="6220"/>
                  </a:cubicBezTo>
                  <a:cubicBezTo>
                    <a:pt x="6718" y="5779"/>
                    <a:pt x="6504" y="5366"/>
                    <a:pt x="6148" y="5110"/>
                  </a:cubicBezTo>
                  <a:lnTo>
                    <a:pt x="3615" y="3288"/>
                  </a:lnTo>
                  <a:lnTo>
                    <a:pt x="745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1773750" y="3402025"/>
              <a:ext cx="186100" cy="250150"/>
            </a:xfrm>
            <a:custGeom>
              <a:avLst/>
              <a:gdLst/>
              <a:ahLst/>
              <a:cxnLst/>
              <a:rect l="l" t="t" r="r" b="b"/>
              <a:pathLst>
                <a:path w="7444" h="10006" extrusionOk="0">
                  <a:moveTo>
                    <a:pt x="3231" y="1"/>
                  </a:moveTo>
                  <a:lnTo>
                    <a:pt x="498" y="2349"/>
                  </a:lnTo>
                  <a:cubicBezTo>
                    <a:pt x="171" y="2620"/>
                    <a:pt x="0" y="3032"/>
                    <a:pt x="15" y="3445"/>
                  </a:cubicBezTo>
                  <a:cubicBezTo>
                    <a:pt x="29" y="3872"/>
                    <a:pt x="242" y="4256"/>
                    <a:pt x="584" y="4512"/>
                  </a:cubicBezTo>
                  <a:lnTo>
                    <a:pt x="3017" y="6263"/>
                  </a:lnTo>
                  <a:lnTo>
                    <a:pt x="1338" y="7530"/>
                  </a:lnTo>
                  <a:cubicBezTo>
                    <a:pt x="740" y="7985"/>
                    <a:pt x="612" y="8839"/>
                    <a:pt x="1068" y="9451"/>
                  </a:cubicBezTo>
                  <a:cubicBezTo>
                    <a:pt x="1337" y="9813"/>
                    <a:pt x="1750" y="10005"/>
                    <a:pt x="2170" y="10005"/>
                  </a:cubicBezTo>
                  <a:cubicBezTo>
                    <a:pt x="2460" y="10005"/>
                    <a:pt x="2753" y="9913"/>
                    <a:pt x="3003" y="9721"/>
                  </a:cubicBezTo>
                  <a:lnTo>
                    <a:pt x="6163" y="7345"/>
                  </a:lnTo>
                  <a:cubicBezTo>
                    <a:pt x="6519" y="7074"/>
                    <a:pt x="6718" y="6661"/>
                    <a:pt x="6718" y="6220"/>
                  </a:cubicBezTo>
                  <a:lnTo>
                    <a:pt x="6704" y="6220"/>
                  </a:lnTo>
                  <a:cubicBezTo>
                    <a:pt x="6704" y="5779"/>
                    <a:pt x="6490" y="5366"/>
                    <a:pt x="6134" y="5110"/>
                  </a:cubicBezTo>
                  <a:lnTo>
                    <a:pt x="3615" y="3288"/>
                  </a:lnTo>
                  <a:lnTo>
                    <a:pt x="74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2094325" y="3402025"/>
              <a:ext cx="185400" cy="249900"/>
            </a:xfrm>
            <a:custGeom>
              <a:avLst/>
              <a:gdLst/>
              <a:ahLst/>
              <a:cxnLst/>
              <a:rect l="l" t="t" r="r" b="b"/>
              <a:pathLst>
                <a:path w="7416" h="9996" extrusionOk="0">
                  <a:moveTo>
                    <a:pt x="3231" y="1"/>
                  </a:moveTo>
                  <a:lnTo>
                    <a:pt x="498" y="2349"/>
                  </a:lnTo>
                  <a:cubicBezTo>
                    <a:pt x="185" y="2620"/>
                    <a:pt x="0" y="3032"/>
                    <a:pt x="29" y="3445"/>
                  </a:cubicBezTo>
                  <a:cubicBezTo>
                    <a:pt x="43" y="3872"/>
                    <a:pt x="256" y="4256"/>
                    <a:pt x="598" y="4512"/>
                  </a:cubicBezTo>
                  <a:lnTo>
                    <a:pt x="3018" y="6263"/>
                  </a:lnTo>
                  <a:lnTo>
                    <a:pt x="1352" y="7530"/>
                  </a:lnTo>
                  <a:cubicBezTo>
                    <a:pt x="740" y="7985"/>
                    <a:pt x="627" y="8839"/>
                    <a:pt x="1082" y="9451"/>
                  </a:cubicBezTo>
                  <a:cubicBezTo>
                    <a:pt x="1352" y="9806"/>
                    <a:pt x="1763" y="9995"/>
                    <a:pt x="2180" y="9995"/>
                  </a:cubicBezTo>
                  <a:cubicBezTo>
                    <a:pt x="2466" y="9995"/>
                    <a:pt x="2755" y="9906"/>
                    <a:pt x="3003" y="9721"/>
                  </a:cubicBezTo>
                  <a:lnTo>
                    <a:pt x="6163" y="7345"/>
                  </a:lnTo>
                  <a:cubicBezTo>
                    <a:pt x="6519" y="7074"/>
                    <a:pt x="6718" y="6661"/>
                    <a:pt x="6718" y="6220"/>
                  </a:cubicBezTo>
                  <a:cubicBezTo>
                    <a:pt x="6718" y="5793"/>
                    <a:pt x="6504" y="5381"/>
                    <a:pt x="6149" y="5124"/>
                  </a:cubicBezTo>
                  <a:lnTo>
                    <a:pt x="3629" y="3303"/>
                  </a:lnTo>
                  <a:lnTo>
                    <a:pt x="7230" y="200"/>
                  </a:lnTo>
                  <a:cubicBezTo>
                    <a:pt x="7301" y="143"/>
                    <a:pt x="7358" y="72"/>
                    <a:pt x="7415" y="15"/>
                  </a:cubicBezTo>
                  <a:lnTo>
                    <a:pt x="3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57"/>
          <p:cNvGrpSpPr/>
          <p:nvPr/>
        </p:nvGrpSpPr>
        <p:grpSpPr>
          <a:xfrm>
            <a:off x="1756799" y="1994956"/>
            <a:ext cx="471076" cy="433437"/>
            <a:chOff x="1755638" y="1996925"/>
            <a:chExt cx="471925" cy="434175"/>
          </a:xfrm>
        </p:grpSpPr>
        <p:sp>
          <p:nvSpPr>
            <p:cNvPr id="3599" name="Google Shape;3599;p57"/>
            <p:cNvSpPr/>
            <p:nvPr/>
          </p:nvSpPr>
          <p:spPr>
            <a:xfrm>
              <a:off x="2119213" y="2295350"/>
              <a:ext cx="85175" cy="88825"/>
            </a:xfrm>
            <a:custGeom>
              <a:avLst/>
              <a:gdLst/>
              <a:ahLst/>
              <a:cxnLst/>
              <a:rect l="l" t="t" r="r" b="b"/>
              <a:pathLst>
                <a:path w="3407" h="3553" extrusionOk="0">
                  <a:moveTo>
                    <a:pt x="1122" y="1"/>
                  </a:moveTo>
                  <a:cubicBezTo>
                    <a:pt x="1065" y="1"/>
                    <a:pt x="1012" y="42"/>
                    <a:pt x="973" y="99"/>
                  </a:cubicBezTo>
                  <a:lnTo>
                    <a:pt x="46" y="1722"/>
                  </a:lnTo>
                  <a:cubicBezTo>
                    <a:pt x="0" y="1791"/>
                    <a:pt x="0" y="1861"/>
                    <a:pt x="46" y="1930"/>
                  </a:cubicBezTo>
                  <a:lnTo>
                    <a:pt x="834" y="3158"/>
                  </a:lnTo>
                  <a:lnTo>
                    <a:pt x="1553" y="3552"/>
                  </a:lnTo>
                  <a:lnTo>
                    <a:pt x="1738" y="3158"/>
                  </a:lnTo>
                  <a:lnTo>
                    <a:pt x="3337" y="2116"/>
                  </a:lnTo>
                  <a:cubicBezTo>
                    <a:pt x="3384" y="2046"/>
                    <a:pt x="3407" y="1977"/>
                    <a:pt x="3360" y="1907"/>
                  </a:cubicBezTo>
                  <a:lnTo>
                    <a:pt x="2271" y="123"/>
                  </a:lnTo>
                  <a:lnTo>
                    <a:pt x="1159" y="7"/>
                  </a:lnTo>
                  <a:cubicBezTo>
                    <a:pt x="1146" y="3"/>
                    <a:pt x="1134" y="1"/>
                    <a:pt x="1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2162663" y="2297825"/>
              <a:ext cx="59700" cy="83450"/>
            </a:xfrm>
            <a:custGeom>
              <a:avLst/>
              <a:gdLst/>
              <a:ahLst/>
              <a:cxnLst/>
              <a:rect l="l" t="t" r="r" b="b"/>
              <a:pathLst>
                <a:path w="2388" h="3338" extrusionOk="0">
                  <a:moveTo>
                    <a:pt x="510" y="0"/>
                  </a:moveTo>
                  <a:lnTo>
                    <a:pt x="510" y="0"/>
                  </a:lnTo>
                  <a:cubicBezTo>
                    <a:pt x="533" y="24"/>
                    <a:pt x="556" y="47"/>
                    <a:pt x="556" y="70"/>
                  </a:cubicBezTo>
                  <a:lnTo>
                    <a:pt x="1205" y="1646"/>
                  </a:lnTo>
                  <a:cubicBezTo>
                    <a:pt x="1228" y="1715"/>
                    <a:pt x="1228" y="1808"/>
                    <a:pt x="1182" y="1854"/>
                  </a:cubicBezTo>
                  <a:lnTo>
                    <a:pt x="0" y="3059"/>
                  </a:lnTo>
                  <a:lnTo>
                    <a:pt x="649" y="3338"/>
                  </a:lnTo>
                  <a:lnTo>
                    <a:pt x="1252" y="3059"/>
                  </a:lnTo>
                  <a:lnTo>
                    <a:pt x="2318" y="1993"/>
                  </a:lnTo>
                  <a:lnTo>
                    <a:pt x="2318" y="2017"/>
                  </a:lnTo>
                  <a:cubicBezTo>
                    <a:pt x="2364" y="1947"/>
                    <a:pt x="2387" y="1878"/>
                    <a:pt x="2341" y="1808"/>
                  </a:cubicBezTo>
                  <a:lnTo>
                    <a:pt x="1715" y="232"/>
                  </a:lnTo>
                  <a:cubicBezTo>
                    <a:pt x="1669" y="163"/>
                    <a:pt x="1622" y="116"/>
                    <a:pt x="1553" y="116"/>
                  </a:cubicBezTo>
                  <a:lnTo>
                    <a:pt x="5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2065888" y="1996925"/>
              <a:ext cx="161400" cy="116100"/>
            </a:xfrm>
            <a:custGeom>
              <a:avLst/>
              <a:gdLst/>
              <a:ahLst/>
              <a:cxnLst/>
              <a:rect l="l" t="t" r="r" b="b"/>
              <a:pathLst>
                <a:path w="6456" h="4644" extrusionOk="0">
                  <a:moveTo>
                    <a:pt x="3270" y="0"/>
                  </a:moveTo>
                  <a:cubicBezTo>
                    <a:pt x="2989" y="0"/>
                    <a:pt x="2692" y="54"/>
                    <a:pt x="2388" y="171"/>
                  </a:cubicBezTo>
                  <a:cubicBezTo>
                    <a:pt x="1" y="1098"/>
                    <a:pt x="650" y="4643"/>
                    <a:pt x="3222" y="4643"/>
                  </a:cubicBezTo>
                  <a:cubicBezTo>
                    <a:pt x="3802" y="4643"/>
                    <a:pt x="4358" y="4435"/>
                    <a:pt x="4775" y="4041"/>
                  </a:cubicBezTo>
                  <a:cubicBezTo>
                    <a:pt x="6456" y="2543"/>
                    <a:pt x="5217" y="0"/>
                    <a:pt x="3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2132538" y="1997625"/>
              <a:ext cx="71850" cy="115450"/>
            </a:xfrm>
            <a:custGeom>
              <a:avLst/>
              <a:gdLst/>
              <a:ahLst/>
              <a:cxnLst/>
              <a:rect l="l" t="t" r="r" b="b"/>
              <a:pathLst>
                <a:path w="2874" h="4618" extrusionOk="0">
                  <a:moveTo>
                    <a:pt x="578" y="0"/>
                  </a:moveTo>
                  <a:cubicBezTo>
                    <a:pt x="389" y="0"/>
                    <a:pt x="195" y="24"/>
                    <a:pt x="0" y="73"/>
                  </a:cubicBezTo>
                  <a:cubicBezTo>
                    <a:pt x="2294" y="676"/>
                    <a:pt x="2294" y="3943"/>
                    <a:pt x="0" y="4546"/>
                  </a:cubicBezTo>
                  <a:cubicBezTo>
                    <a:pt x="192" y="4595"/>
                    <a:pt x="383" y="4618"/>
                    <a:pt x="570" y="4618"/>
                  </a:cubicBezTo>
                  <a:cubicBezTo>
                    <a:pt x="1807" y="4618"/>
                    <a:pt x="2874" y="3607"/>
                    <a:pt x="2874" y="2298"/>
                  </a:cubicBezTo>
                  <a:cubicBezTo>
                    <a:pt x="2874" y="992"/>
                    <a:pt x="1812" y="0"/>
                    <a:pt x="5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2043313" y="2058150"/>
              <a:ext cx="184250" cy="69350"/>
            </a:xfrm>
            <a:custGeom>
              <a:avLst/>
              <a:gdLst/>
              <a:ahLst/>
              <a:cxnLst/>
              <a:rect l="l" t="t" r="r" b="b"/>
              <a:pathLst>
                <a:path w="7370" h="2774" extrusionOk="0">
                  <a:moveTo>
                    <a:pt x="2024" y="0"/>
                  </a:moveTo>
                  <a:cubicBezTo>
                    <a:pt x="994" y="0"/>
                    <a:pt x="0" y="789"/>
                    <a:pt x="0" y="2009"/>
                  </a:cubicBezTo>
                  <a:lnTo>
                    <a:pt x="0" y="2588"/>
                  </a:lnTo>
                  <a:cubicBezTo>
                    <a:pt x="0" y="2681"/>
                    <a:pt x="93" y="2774"/>
                    <a:pt x="185" y="2774"/>
                  </a:cubicBezTo>
                  <a:lnTo>
                    <a:pt x="7277" y="2774"/>
                  </a:lnTo>
                  <a:cubicBezTo>
                    <a:pt x="7323" y="2774"/>
                    <a:pt x="7370" y="2751"/>
                    <a:pt x="7347" y="2704"/>
                  </a:cubicBezTo>
                  <a:cubicBezTo>
                    <a:pt x="7323" y="2171"/>
                    <a:pt x="6860" y="1754"/>
                    <a:pt x="6327" y="1754"/>
                  </a:cubicBezTo>
                  <a:lnTo>
                    <a:pt x="6188" y="1754"/>
                  </a:lnTo>
                  <a:cubicBezTo>
                    <a:pt x="6095" y="1754"/>
                    <a:pt x="6002" y="1708"/>
                    <a:pt x="5979" y="1615"/>
                  </a:cubicBezTo>
                  <a:cubicBezTo>
                    <a:pt x="5779" y="931"/>
                    <a:pt x="5159" y="511"/>
                    <a:pt x="4507" y="511"/>
                  </a:cubicBezTo>
                  <a:cubicBezTo>
                    <a:pt x="4253" y="511"/>
                    <a:pt x="3995" y="575"/>
                    <a:pt x="3754" y="711"/>
                  </a:cubicBezTo>
                  <a:cubicBezTo>
                    <a:pt x="3725" y="740"/>
                    <a:pt x="3688" y="753"/>
                    <a:pt x="3651" y="753"/>
                  </a:cubicBezTo>
                  <a:cubicBezTo>
                    <a:pt x="3600" y="753"/>
                    <a:pt x="3550" y="729"/>
                    <a:pt x="3523" y="688"/>
                  </a:cubicBezTo>
                  <a:cubicBezTo>
                    <a:pt x="3103" y="213"/>
                    <a:pt x="2559" y="0"/>
                    <a:pt x="2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2142388" y="2070700"/>
              <a:ext cx="85175" cy="56800"/>
            </a:xfrm>
            <a:custGeom>
              <a:avLst/>
              <a:gdLst/>
              <a:ahLst/>
              <a:cxnLst/>
              <a:rect l="l" t="t" r="r" b="b"/>
              <a:pathLst>
                <a:path w="3407" h="2272" extrusionOk="0">
                  <a:moveTo>
                    <a:pt x="576" y="1"/>
                  </a:moveTo>
                  <a:cubicBezTo>
                    <a:pt x="384" y="1"/>
                    <a:pt x="189" y="38"/>
                    <a:pt x="0" y="117"/>
                  </a:cubicBezTo>
                  <a:cubicBezTo>
                    <a:pt x="116" y="163"/>
                    <a:pt x="255" y="232"/>
                    <a:pt x="348" y="325"/>
                  </a:cubicBezTo>
                  <a:cubicBezTo>
                    <a:pt x="603" y="511"/>
                    <a:pt x="788" y="789"/>
                    <a:pt x="881" y="1113"/>
                  </a:cubicBezTo>
                  <a:cubicBezTo>
                    <a:pt x="900" y="1190"/>
                    <a:pt x="967" y="1235"/>
                    <a:pt x="1042" y="1235"/>
                  </a:cubicBezTo>
                  <a:cubicBezTo>
                    <a:pt x="1057" y="1235"/>
                    <a:pt x="1073" y="1233"/>
                    <a:pt x="1089" y="1229"/>
                  </a:cubicBezTo>
                  <a:lnTo>
                    <a:pt x="1228" y="1229"/>
                  </a:lnTo>
                  <a:cubicBezTo>
                    <a:pt x="1761" y="1229"/>
                    <a:pt x="2225" y="1646"/>
                    <a:pt x="2271" y="2179"/>
                  </a:cubicBezTo>
                  <a:cubicBezTo>
                    <a:pt x="2271" y="2226"/>
                    <a:pt x="2225" y="2272"/>
                    <a:pt x="2178" y="2272"/>
                  </a:cubicBezTo>
                  <a:lnTo>
                    <a:pt x="3314" y="2272"/>
                  </a:lnTo>
                  <a:cubicBezTo>
                    <a:pt x="3360" y="2272"/>
                    <a:pt x="3407" y="2226"/>
                    <a:pt x="3407" y="2179"/>
                  </a:cubicBezTo>
                  <a:cubicBezTo>
                    <a:pt x="3362" y="1660"/>
                    <a:pt x="2943" y="1251"/>
                    <a:pt x="2429" y="1251"/>
                  </a:cubicBezTo>
                  <a:cubicBezTo>
                    <a:pt x="2415" y="1251"/>
                    <a:pt x="2401" y="1252"/>
                    <a:pt x="2387" y="1252"/>
                  </a:cubicBezTo>
                  <a:cubicBezTo>
                    <a:pt x="2352" y="1241"/>
                    <a:pt x="2323" y="1235"/>
                    <a:pt x="2297" y="1235"/>
                  </a:cubicBezTo>
                  <a:cubicBezTo>
                    <a:pt x="2271" y="1235"/>
                    <a:pt x="2248" y="1241"/>
                    <a:pt x="2225" y="1252"/>
                  </a:cubicBezTo>
                  <a:cubicBezTo>
                    <a:pt x="2132" y="1252"/>
                    <a:pt x="2039" y="1206"/>
                    <a:pt x="2016" y="1113"/>
                  </a:cubicBezTo>
                  <a:cubicBezTo>
                    <a:pt x="1837" y="432"/>
                    <a:pt x="1228"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1757088" y="2384150"/>
              <a:ext cx="444400" cy="46950"/>
            </a:xfrm>
            <a:custGeom>
              <a:avLst/>
              <a:gdLst/>
              <a:ahLst/>
              <a:cxnLst/>
              <a:rect l="l" t="t" r="r" b="b"/>
              <a:pathLst>
                <a:path w="17776" h="1878" extrusionOk="0">
                  <a:moveTo>
                    <a:pt x="10128" y="0"/>
                  </a:moveTo>
                  <a:lnTo>
                    <a:pt x="1" y="742"/>
                  </a:lnTo>
                  <a:lnTo>
                    <a:pt x="1" y="1692"/>
                  </a:lnTo>
                  <a:cubicBezTo>
                    <a:pt x="1" y="1785"/>
                    <a:pt x="70" y="1878"/>
                    <a:pt x="186" y="1878"/>
                  </a:cubicBezTo>
                  <a:lnTo>
                    <a:pt x="17590" y="1878"/>
                  </a:lnTo>
                  <a:cubicBezTo>
                    <a:pt x="17683" y="1878"/>
                    <a:pt x="17776" y="1785"/>
                    <a:pt x="17776" y="1692"/>
                  </a:cubicBezTo>
                  <a:lnTo>
                    <a:pt x="17776" y="742"/>
                  </a:lnTo>
                  <a:lnTo>
                    <a:pt x="101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2194513" y="2393425"/>
              <a:ext cx="33050" cy="37675"/>
            </a:xfrm>
            <a:custGeom>
              <a:avLst/>
              <a:gdLst/>
              <a:ahLst/>
              <a:cxnLst/>
              <a:rect l="l" t="t" r="r" b="b"/>
              <a:pathLst>
                <a:path w="1322" h="1507" extrusionOk="0">
                  <a:moveTo>
                    <a:pt x="650" y="0"/>
                  </a:moveTo>
                  <a:lnTo>
                    <a:pt x="186" y="371"/>
                  </a:lnTo>
                  <a:lnTo>
                    <a:pt x="186" y="1321"/>
                  </a:lnTo>
                  <a:cubicBezTo>
                    <a:pt x="186" y="1414"/>
                    <a:pt x="93" y="1507"/>
                    <a:pt x="1" y="1507"/>
                  </a:cubicBezTo>
                  <a:lnTo>
                    <a:pt x="1136" y="1507"/>
                  </a:lnTo>
                  <a:cubicBezTo>
                    <a:pt x="1229" y="1507"/>
                    <a:pt x="1322" y="1414"/>
                    <a:pt x="1322" y="1321"/>
                  </a:cubicBezTo>
                  <a:lnTo>
                    <a:pt x="1322" y="371"/>
                  </a:lnTo>
                  <a:lnTo>
                    <a:pt x="65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2067638" y="2374300"/>
              <a:ext cx="133275" cy="28425"/>
            </a:xfrm>
            <a:custGeom>
              <a:avLst/>
              <a:gdLst/>
              <a:ahLst/>
              <a:cxnLst/>
              <a:rect l="l" t="t" r="r" b="b"/>
              <a:pathLst>
                <a:path w="5331" h="1137" extrusionOk="0">
                  <a:moveTo>
                    <a:pt x="255" y="0"/>
                  </a:moveTo>
                  <a:lnTo>
                    <a:pt x="0" y="1136"/>
                  </a:lnTo>
                  <a:lnTo>
                    <a:pt x="5331" y="1136"/>
                  </a:lnTo>
                  <a:lnTo>
                    <a:pt x="5331" y="186"/>
                  </a:lnTo>
                  <a:cubicBezTo>
                    <a:pt x="5331" y="70"/>
                    <a:pt x="5238" y="0"/>
                    <a:pt x="5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2194513" y="2374300"/>
              <a:ext cx="33050" cy="28425"/>
            </a:xfrm>
            <a:custGeom>
              <a:avLst/>
              <a:gdLst/>
              <a:ahLst/>
              <a:cxnLst/>
              <a:rect l="l" t="t" r="r" b="b"/>
              <a:pathLst>
                <a:path w="1322" h="1137" extrusionOk="0">
                  <a:moveTo>
                    <a:pt x="1" y="0"/>
                  </a:moveTo>
                  <a:cubicBezTo>
                    <a:pt x="93" y="0"/>
                    <a:pt x="186" y="70"/>
                    <a:pt x="186" y="186"/>
                  </a:cubicBezTo>
                  <a:lnTo>
                    <a:pt x="186" y="1136"/>
                  </a:lnTo>
                  <a:lnTo>
                    <a:pt x="1322" y="1136"/>
                  </a:lnTo>
                  <a:lnTo>
                    <a:pt x="1322" y="186"/>
                  </a:lnTo>
                  <a:cubicBezTo>
                    <a:pt x="1322" y="70"/>
                    <a:pt x="1229"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1756513" y="2044625"/>
              <a:ext cx="311725" cy="358100"/>
            </a:xfrm>
            <a:custGeom>
              <a:avLst/>
              <a:gdLst/>
              <a:ahLst/>
              <a:cxnLst/>
              <a:rect l="l" t="t" r="r" b="b"/>
              <a:pathLst>
                <a:path w="12469" h="14324" extrusionOk="0">
                  <a:moveTo>
                    <a:pt x="186" y="1"/>
                  </a:moveTo>
                  <a:cubicBezTo>
                    <a:pt x="93" y="1"/>
                    <a:pt x="0" y="70"/>
                    <a:pt x="0" y="186"/>
                  </a:cubicBezTo>
                  <a:lnTo>
                    <a:pt x="0" y="14323"/>
                  </a:lnTo>
                  <a:lnTo>
                    <a:pt x="12121" y="14323"/>
                  </a:lnTo>
                  <a:cubicBezTo>
                    <a:pt x="12121" y="14323"/>
                    <a:pt x="12469" y="12330"/>
                    <a:pt x="12167" y="12284"/>
                  </a:cubicBezTo>
                  <a:lnTo>
                    <a:pt x="11356" y="11774"/>
                  </a:lnTo>
                  <a:lnTo>
                    <a:pt x="9363" y="11403"/>
                  </a:lnTo>
                  <a:cubicBezTo>
                    <a:pt x="9155" y="11380"/>
                    <a:pt x="8992" y="11264"/>
                    <a:pt x="8876" y="11079"/>
                  </a:cubicBezTo>
                  <a:cubicBezTo>
                    <a:pt x="8622" y="11055"/>
                    <a:pt x="8413" y="10916"/>
                    <a:pt x="8320" y="10708"/>
                  </a:cubicBezTo>
                  <a:cubicBezTo>
                    <a:pt x="8320" y="10708"/>
                    <a:pt x="7347" y="6861"/>
                    <a:pt x="7092" y="6791"/>
                  </a:cubicBezTo>
                  <a:lnTo>
                    <a:pt x="6443" y="6374"/>
                  </a:lnTo>
                  <a:lnTo>
                    <a:pt x="4265" y="5748"/>
                  </a:lnTo>
                  <a:cubicBezTo>
                    <a:pt x="3986" y="5679"/>
                    <a:pt x="3778" y="5447"/>
                    <a:pt x="3732" y="5146"/>
                  </a:cubicBezTo>
                  <a:lnTo>
                    <a:pt x="3106" y="1461"/>
                  </a:lnTo>
                  <a:cubicBezTo>
                    <a:pt x="3059" y="1252"/>
                    <a:pt x="2944" y="1067"/>
                    <a:pt x="2758" y="974"/>
                  </a:cubicBezTo>
                  <a:lnTo>
                    <a:pt x="1484" y="117"/>
                  </a:lnTo>
                  <a:cubicBezTo>
                    <a:pt x="1345" y="47"/>
                    <a:pt x="1205" y="1"/>
                    <a:pt x="10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2039838" y="2338950"/>
              <a:ext cx="48100" cy="63775"/>
            </a:xfrm>
            <a:custGeom>
              <a:avLst/>
              <a:gdLst/>
              <a:ahLst/>
              <a:cxnLst/>
              <a:rect l="l" t="t" r="r" b="b"/>
              <a:pathLst>
                <a:path w="1924" h="2551" extrusionOk="0">
                  <a:moveTo>
                    <a:pt x="0" y="1"/>
                  </a:moveTo>
                  <a:cubicBezTo>
                    <a:pt x="209" y="93"/>
                    <a:pt x="348" y="302"/>
                    <a:pt x="394" y="511"/>
                  </a:cubicBezTo>
                  <a:lnTo>
                    <a:pt x="788" y="2550"/>
                  </a:lnTo>
                  <a:lnTo>
                    <a:pt x="1924" y="2550"/>
                  </a:lnTo>
                  <a:lnTo>
                    <a:pt x="1576" y="766"/>
                  </a:lnTo>
                  <a:cubicBezTo>
                    <a:pt x="1530" y="464"/>
                    <a:pt x="1275" y="233"/>
                    <a:pt x="973" y="163"/>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1867738" y="2063600"/>
              <a:ext cx="90425" cy="97525"/>
            </a:xfrm>
            <a:custGeom>
              <a:avLst/>
              <a:gdLst/>
              <a:ahLst/>
              <a:cxnLst/>
              <a:rect l="l" t="t" r="r" b="b"/>
              <a:pathLst>
                <a:path w="3617" h="3901" extrusionOk="0">
                  <a:moveTo>
                    <a:pt x="1353" y="1"/>
                  </a:moveTo>
                  <a:cubicBezTo>
                    <a:pt x="1291" y="1"/>
                    <a:pt x="1221" y="42"/>
                    <a:pt x="1183" y="99"/>
                  </a:cubicBezTo>
                  <a:lnTo>
                    <a:pt x="24" y="2139"/>
                  </a:lnTo>
                  <a:cubicBezTo>
                    <a:pt x="1" y="2185"/>
                    <a:pt x="1" y="2255"/>
                    <a:pt x="24" y="2301"/>
                  </a:cubicBezTo>
                  <a:lnTo>
                    <a:pt x="696" y="3668"/>
                  </a:lnTo>
                  <a:cubicBezTo>
                    <a:pt x="719" y="3715"/>
                    <a:pt x="766" y="3761"/>
                    <a:pt x="835" y="3761"/>
                  </a:cubicBezTo>
                  <a:lnTo>
                    <a:pt x="2017" y="3900"/>
                  </a:lnTo>
                  <a:lnTo>
                    <a:pt x="2898" y="3854"/>
                  </a:lnTo>
                  <a:lnTo>
                    <a:pt x="3570" y="2162"/>
                  </a:lnTo>
                  <a:cubicBezTo>
                    <a:pt x="3616" y="2116"/>
                    <a:pt x="3616" y="2023"/>
                    <a:pt x="3570" y="1976"/>
                  </a:cubicBezTo>
                  <a:lnTo>
                    <a:pt x="2133" y="146"/>
                  </a:lnTo>
                  <a:lnTo>
                    <a:pt x="1392" y="7"/>
                  </a:lnTo>
                  <a:cubicBezTo>
                    <a:pt x="1379" y="3"/>
                    <a:pt x="1366"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1918163" y="2067225"/>
              <a:ext cx="58525" cy="97525"/>
            </a:xfrm>
            <a:custGeom>
              <a:avLst/>
              <a:gdLst/>
              <a:ahLst/>
              <a:cxnLst/>
              <a:rect l="l" t="t" r="r" b="b"/>
              <a:pathLst>
                <a:path w="2341" h="3901" extrusionOk="0">
                  <a:moveTo>
                    <a:pt x="70" y="1"/>
                  </a:moveTo>
                  <a:lnTo>
                    <a:pt x="70" y="1"/>
                  </a:lnTo>
                  <a:cubicBezTo>
                    <a:pt x="93" y="24"/>
                    <a:pt x="116" y="47"/>
                    <a:pt x="116" y="70"/>
                  </a:cubicBezTo>
                  <a:lnTo>
                    <a:pt x="1182" y="1669"/>
                  </a:lnTo>
                  <a:cubicBezTo>
                    <a:pt x="1205" y="1739"/>
                    <a:pt x="1205" y="1808"/>
                    <a:pt x="1182" y="1878"/>
                  </a:cubicBezTo>
                  <a:lnTo>
                    <a:pt x="162" y="3662"/>
                  </a:lnTo>
                  <a:cubicBezTo>
                    <a:pt x="116" y="3732"/>
                    <a:pt x="70" y="3755"/>
                    <a:pt x="0" y="3778"/>
                  </a:cubicBezTo>
                  <a:lnTo>
                    <a:pt x="1113" y="3894"/>
                  </a:lnTo>
                  <a:cubicBezTo>
                    <a:pt x="1125" y="3898"/>
                    <a:pt x="1138" y="3900"/>
                    <a:pt x="1151" y="3900"/>
                  </a:cubicBezTo>
                  <a:cubicBezTo>
                    <a:pt x="1213" y="3900"/>
                    <a:pt x="1279" y="3859"/>
                    <a:pt x="1298" y="3801"/>
                  </a:cubicBezTo>
                  <a:lnTo>
                    <a:pt x="2318" y="2017"/>
                  </a:lnTo>
                  <a:lnTo>
                    <a:pt x="2318" y="2040"/>
                  </a:lnTo>
                  <a:cubicBezTo>
                    <a:pt x="2341" y="1971"/>
                    <a:pt x="2341" y="1901"/>
                    <a:pt x="2318" y="1831"/>
                  </a:cubicBezTo>
                  <a:lnTo>
                    <a:pt x="1321" y="302"/>
                  </a:lnTo>
                  <a:cubicBezTo>
                    <a:pt x="1298" y="279"/>
                    <a:pt x="1252" y="232"/>
                    <a:pt x="1205" y="232"/>
                  </a:cubicBezTo>
                  <a:lnTo>
                    <a:pt x="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2028238" y="2224250"/>
              <a:ext cx="77650" cy="82875"/>
            </a:xfrm>
            <a:custGeom>
              <a:avLst/>
              <a:gdLst/>
              <a:ahLst/>
              <a:cxnLst/>
              <a:rect l="l" t="t" r="r" b="b"/>
              <a:pathLst>
                <a:path w="3106" h="3315" extrusionOk="0">
                  <a:moveTo>
                    <a:pt x="1159" y="0"/>
                  </a:moveTo>
                  <a:cubicBezTo>
                    <a:pt x="1113" y="0"/>
                    <a:pt x="1043" y="23"/>
                    <a:pt x="1020" y="70"/>
                  </a:cubicBezTo>
                  <a:lnTo>
                    <a:pt x="70" y="1136"/>
                  </a:lnTo>
                  <a:cubicBezTo>
                    <a:pt x="24" y="1159"/>
                    <a:pt x="1" y="1205"/>
                    <a:pt x="24" y="1275"/>
                  </a:cubicBezTo>
                  <a:lnTo>
                    <a:pt x="163" y="2943"/>
                  </a:lnTo>
                  <a:cubicBezTo>
                    <a:pt x="163" y="3036"/>
                    <a:pt x="232" y="3106"/>
                    <a:pt x="325" y="3129"/>
                  </a:cubicBezTo>
                  <a:lnTo>
                    <a:pt x="1182" y="3314"/>
                  </a:lnTo>
                  <a:lnTo>
                    <a:pt x="3106" y="1924"/>
                  </a:lnTo>
                  <a:lnTo>
                    <a:pt x="2133" y="93"/>
                  </a:lnTo>
                  <a:lnTo>
                    <a:pt x="11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2057788" y="2226550"/>
              <a:ext cx="59125" cy="86350"/>
            </a:xfrm>
            <a:custGeom>
              <a:avLst/>
              <a:gdLst/>
              <a:ahLst/>
              <a:cxnLst/>
              <a:rect l="l" t="t" r="r" b="b"/>
              <a:pathLst>
                <a:path w="2365" h="3454" extrusionOk="0">
                  <a:moveTo>
                    <a:pt x="974" y="1"/>
                  </a:moveTo>
                  <a:lnTo>
                    <a:pt x="974" y="1"/>
                  </a:lnTo>
                  <a:cubicBezTo>
                    <a:pt x="997" y="24"/>
                    <a:pt x="1020" y="70"/>
                    <a:pt x="1020" y="117"/>
                  </a:cubicBezTo>
                  <a:lnTo>
                    <a:pt x="1229" y="1901"/>
                  </a:lnTo>
                  <a:cubicBezTo>
                    <a:pt x="1229" y="1948"/>
                    <a:pt x="1206" y="2017"/>
                    <a:pt x="1159" y="2040"/>
                  </a:cubicBezTo>
                  <a:lnTo>
                    <a:pt x="0" y="3222"/>
                  </a:lnTo>
                  <a:lnTo>
                    <a:pt x="951" y="3454"/>
                  </a:lnTo>
                  <a:cubicBezTo>
                    <a:pt x="1020" y="3454"/>
                    <a:pt x="1090" y="3454"/>
                    <a:pt x="1136" y="3384"/>
                  </a:cubicBezTo>
                  <a:lnTo>
                    <a:pt x="2295" y="2202"/>
                  </a:lnTo>
                  <a:lnTo>
                    <a:pt x="2318" y="2202"/>
                  </a:lnTo>
                  <a:cubicBezTo>
                    <a:pt x="2341" y="2156"/>
                    <a:pt x="2364" y="2110"/>
                    <a:pt x="2364" y="2040"/>
                  </a:cubicBezTo>
                  <a:lnTo>
                    <a:pt x="2156" y="256"/>
                  </a:lnTo>
                  <a:cubicBezTo>
                    <a:pt x="2133" y="163"/>
                    <a:pt x="2063" y="94"/>
                    <a:pt x="1970" y="94"/>
                  </a:cubicBezTo>
                  <a:lnTo>
                    <a:pt x="9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1977838" y="2173100"/>
              <a:ext cx="44625" cy="44825"/>
            </a:xfrm>
            <a:custGeom>
              <a:avLst/>
              <a:gdLst/>
              <a:ahLst/>
              <a:cxnLst/>
              <a:rect l="l" t="t" r="r" b="b"/>
              <a:pathLst>
                <a:path w="1785" h="1793" extrusionOk="0">
                  <a:moveTo>
                    <a:pt x="1230" y="1"/>
                  </a:moveTo>
                  <a:cubicBezTo>
                    <a:pt x="1214" y="1"/>
                    <a:pt x="1198" y="3"/>
                    <a:pt x="1182" y="7"/>
                  </a:cubicBezTo>
                  <a:lnTo>
                    <a:pt x="139" y="331"/>
                  </a:lnTo>
                  <a:cubicBezTo>
                    <a:pt x="47" y="354"/>
                    <a:pt x="0" y="424"/>
                    <a:pt x="0" y="517"/>
                  </a:cubicBezTo>
                  <a:lnTo>
                    <a:pt x="47" y="1351"/>
                  </a:lnTo>
                  <a:cubicBezTo>
                    <a:pt x="47" y="1420"/>
                    <a:pt x="93" y="1490"/>
                    <a:pt x="186" y="1513"/>
                  </a:cubicBezTo>
                  <a:lnTo>
                    <a:pt x="927" y="1768"/>
                  </a:lnTo>
                  <a:cubicBezTo>
                    <a:pt x="952" y="1784"/>
                    <a:pt x="979" y="1792"/>
                    <a:pt x="1007" y="1792"/>
                  </a:cubicBezTo>
                  <a:cubicBezTo>
                    <a:pt x="1057" y="1792"/>
                    <a:pt x="1106" y="1767"/>
                    <a:pt x="1136" y="1722"/>
                  </a:cubicBezTo>
                  <a:lnTo>
                    <a:pt x="1715" y="1096"/>
                  </a:lnTo>
                  <a:cubicBezTo>
                    <a:pt x="1762" y="1026"/>
                    <a:pt x="1785" y="957"/>
                    <a:pt x="1738" y="887"/>
                  </a:cubicBezTo>
                  <a:lnTo>
                    <a:pt x="1414" y="123"/>
                  </a:lnTo>
                  <a:cubicBezTo>
                    <a:pt x="1376" y="46"/>
                    <a:pt x="1305"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1905413" y="2294925"/>
              <a:ext cx="73025" cy="79400"/>
            </a:xfrm>
            <a:custGeom>
              <a:avLst/>
              <a:gdLst/>
              <a:ahLst/>
              <a:cxnLst/>
              <a:rect l="l" t="t" r="r" b="b"/>
              <a:pathLst>
                <a:path w="2921" h="3176" extrusionOk="0">
                  <a:moveTo>
                    <a:pt x="0" y="0"/>
                  </a:moveTo>
                  <a:lnTo>
                    <a:pt x="0" y="1715"/>
                  </a:lnTo>
                  <a:cubicBezTo>
                    <a:pt x="0" y="2527"/>
                    <a:pt x="649" y="3175"/>
                    <a:pt x="1460" y="3175"/>
                  </a:cubicBezTo>
                  <a:cubicBezTo>
                    <a:pt x="2248" y="3175"/>
                    <a:pt x="2920" y="2527"/>
                    <a:pt x="2920" y="1715"/>
                  </a:cubicBezTo>
                  <a:lnTo>
                    <a:pt x="2920" y="150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1952338" y="2311150"/>
              <a:ext cx="26100" cy="22050"/>
            </a:xfrm>
            <a:custGeom>
              <a:avLst/>
              <a:gdLst/>
              <a:ahLst/>
              <a:cxnLst/>
              <a:rect l="l" t="t" r="r" b="b"/>
              <a:pathLst>
                <a:path w="1044" h="882" extrusionOk="0">
                  <a:moveTo>
                    <a:pt x="881" y="0"/>
                  </a:moveTo>
                  <a:cubicBezTo>
                    <a:pt x="881" y="0"/>
                    <a:pt x="1" y="580"/>
                    <a:pt x="186" y="672"/>
                  </a:cubicBezTo>
                  <a:cubicBezTo>
                    <a:pt x="255" y="719"/>
                    <a:pt x="325" y="742"/>
                    <a:pt x="395" y="742"/>
                  </a:cubicBezTo>
                  <a:lnTo>
                    <a:pt x="1043" y="881"/>
                  </a:lnTo>
                  <a:lnTo>
                    <a:pt x="1043" y="418"/>
                  </a:lnTo>
                  <a:cubicBezTo>
                    <a:pt x="997" y="348"/>
                    <a:pt x="951" y="278"/>
                    <a:pt x="928" y="186"/>
                  </a:cubicBezTo>
                  <a:lnTo>
                    <a:pt x="8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1755638" y="2224250"/>
              <a:ext cx="41750" cy="84600"/>
            </a:xfrm>
            <a:custGeom>
              <a:avLst/>
              <a:gdLst/>
              <a:ahLst/>
              <a:cxnLst/>
              <a:rect l="l" t="t" r="r" b="b"/>
              <a:pathLst>
                <a:path w="1670" h="3384" extrusionOk="0">
                  <a:moveTo>
                    <a:pt x="35" y="0"/>
                  </a:moveTo>
                  <a:lnTo>
                    <a:pt x="35" y="2549"/>
                  </a:lnTo>
                  <a:cubicBezTo>
                    <a:pt x="1" y="3106"/>
                    <a:pt x="418" y="3384"/>
                    <a:pt x="835" y="3384"/>
                  </a:cubicBezTo>
                  <a:cubicBezTo>
                    <a:pt x="1252" y="3384"/>
                    <a:pt x="1669" y="3106"/>
                    <a:pt x="1634" y="2549"/>
                  </a:cubicBezTo>
                  <a:lnTo>
                    <a:pt x="1634" y="649"/>
                  </a:lnTo>
                  <a:lnTo>
                    <a:pt x="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1824888" y="2276975"/>
              <a:ext cx="52150" cy="74175"/>
            </a:xfrm>
            <a:custGeom>
              <a:avLst/>
              <a:gdLst/>
              <a:ahLst/>
              <a:cxnLst/>
              <a:rect l="l" t="t" r="r" b="b"/>
              <a:pathLst>
                <a:path w="2086" h="2967" extrusionOk="0">
                  <a:moveTo>
                    <a:pt x="0" y="0"/>
                  </a:moveTo>
                  <a:lnTo>
                    <a:pt x="0" y="1993"/>
                  </a:lnTo>
                  <a:cubicBezTo>
                    <a:pt x="35" y="2642"/>
                    <a:pt x="539" y="2966"/>
                    <a:pt x="1043" y="2966"/>
                  </a:cubicBezTo>
                  <a:cubicBezTo>
                    <a:pt x="1547" y="2966"/>
                    <a:pt x="2051" y="2642"/>
                    <a:pt x="2086" y="1993"/>
                  </a:cubicBezTo>
                  <a:lnTo>
                    <a:pt x="2086" y="93"/>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1755638" y="2045050"/>
              <a:ext cx="202525" cy="286500"/>
            </a:xfrm>
            <a:custGeom>
              <a:avLst/>
              <a:gdLst/>
              <a:ahLst/>
              <a:cxnLst/>
              <a:rect l="l" t="t" r="r" b="b"/>
              <a:pathLst>
                <a:path w="8101" h="11460" extrusionOk="0">
                  <a:moveTo>
                    <a:pt x="262" y="1"/>
                  </a:moveTo>
                  <a:cubicBezTo>
                    <a:pt x="225" y="1"/>
                    <a:pt x="188" y="3"/>
                    <a:pt x="151" y="7"/>
                  </a:cubicBezTo>
                  <a:cubicBezTo>
                    <a:pt x="82" y="30"/>
                    <a:pt x="35" y="100"/>
                    <a:pt x="35" y="169"/>
                  </a:cubicBezTo>
                  <a:lnTo>
                    <a:pt x="35" y="7817"/>
                  </a:lnTo>
                  <a:cubicBezTo>
                    <a:pt x="1" y="8385"/>
                    <a:pt x="418" y="8669"/>
                    <a:pt x="835" y="8669"/>
                  </a:cubicBezTo>
                  <a:cubicBezTo>
                    <a:pt x="1252" y="8669"/>
                    <a:pt x="1669" y="8385"/>
                    <a:pt x="1634" y="7817"/>
                  </a:cubicBezTo>
                  <a:lnTo>
                    <a:pt x="1634" y="7493"/>
                  </a:lnTo>
                  <a:cubicBezTo>
                    <a:pt x="1692" y="7180"/>
                    <a:pt x="1947" y="7023"/>
                    <a:pt x="2202" y="7023"/>
                  </a:cubicBezTo>
                  <a:cubicBezTo>
                    <a:pt x="2457" y="7023"/>
                    <a:pt x="2712" y="7180"/>
                    <a:pt x="2770" y="7493"/>
                  </a:cubicBezTo>
                  <a:lnTo>
                    <a:pt x="2770" y="9370"/>
                  </a:lnTo>
                  <a:cubicBezTo>
                    <a:pt x="2735" y="10100"/>
                    <a:pt x="3274" y="10465"/>
                    <a:pt x="3813" y="10465"/>
                  </a:cubicBezTo>
                  <a:cubicBezTo>
                    <a:pt x="4352" y="10465"/>
                    <a:pt x="4891" y="10100"/>
                    <a:pt x="4856" y="9370"/>
                  </a:cubicBezTo>
                  <a:lnTo>
                    <a:pt x="4856" y="8559"/>
                  </a:lnTo>
                  <a:cubicBezTo>
                    <a:pt x="4786" y="8223"/>
                    <a:pt x="5105" y="8055"/>
                    <a:pt x="5424" y="8055"/>
                  </a:cubicBezTo>
                  <a:cubicBezTo>
                    <a:pt x="5742" y="8055"/>
                    <a:pt x="6061" y="8223"/>
                    <a:pt x="5991" y="8559"/>
                  </a:cubicBezTo>
                  <a:lnTo>
                    <a:pt x="5991" y="9995"/>
                  </a:lnTo>
                  <a:cubicBezTo>
                    <a:pt x="5973" y="10836"/>
                    <a:pt x="6660" y="11460"/>
                    <a:pt x="7429" y="11460"/>
                  </a:cubicBezTo>
                  <a:cubicBezTo>
                    <a:pt x="7635" y="11460"/>
                    <a:pt x="7848" y="11415"/>
                    <a:pt x="8054" y="11316"/>
                  </a:cubicBezTo>
                  <a:lnTo>
                    <a:pt x="8054" y="11340"/>
                  </a:lnTo>
                  <a:cubicBezTo>
                    <a:pt x="8100" y="10575"/>
                    <a:pt x="7475" y="7075"/>
                    <a:pt x="7475" y="7075"/>
                  </a:cubicBezTo>
                  <a:lnTo>
                    <a:pt x="6455" y="6357"/>
                  </a:lnTo>
                  <a:lnTo>
                    <a:pt x="4323" y="5754"/>
                  </a:lnTo>
                  <a:lnTo>
                    <a:pt x="4230" y="5708"/>
                  </a:lnTo>
                  <a:cubicBezTo>
                    <a:pt x="3998" y="5615"/>
                    <a:pt x="3442" y="5384"/>
                    <a:pt x="3396" y="5129"/>
                  </a:cubicBezTo>
                  <a:lnTo>
                    <a:pt x="2770" y="1444"/>
                  </a:lnTo>
                  <a:cubicBezTo>
                    <a:pt x="2724" y="1235"/>
                    <a:pt x="2608" y="1050"/>
                    <a:pt x="2422" y="934"/>
                  </a:cubicBezTo>
                  <a:lnTo>
                    <a:pt x="754" y="100"/>
                  </a:lnTo>
                  <a:cubicBezTo>
                    <a:pt x="601" y="43"/>
                    <a:pt x="433" y="1"/>
                    <a:pt x="2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1759413" y="2044625"/>
              <a:ext cx="102000" cy="143725"/>
            </a:xfrm>
            <a:custGeom>
              <a:avLst/>
              <a:gdLst/>
              <a:ahLst/>
              <a:cxnLst/>
              <a:rect l="l" t="t" r="r" b="b"/>
              <a:pathLst>
                <a:path w="4080" h="5749" extrusionOk="0">
                  <a:moveTo>
                    <a:pt x="70" y="1"/>
                  </a:moveTo>
                  <a:cubicBezTo>
                    <a:pt x="47" y="1"/>
                    <a:pt x="23" y="1"/>
                    <a:pt x="0" y="24"/>
                  </a:cubicBezTo>
                  <a:cubicBezTo>
                    <a:pt x="70" y="47"/>
                    <a:pt x="162" y="70"/>
                    <a:pt x="232" y="117"/>
                  </a:cubicBezTo>
                  <a:lnTo>
                    <a:pt x="1507" y="951"/>
                  </a:lnTo>
                  <a:cubicBezTo>
                    <a:pt x="1692" y="1067"/>
                    <a:pt x="1808" y="1252"/>
                    <a:pt x="1854" y="1461"/>
                  </a:cubicBezTo>
                  <a:lnTo>
                    <a:pt x="2434" y="4891"/>
                  </a:lnTo>
                  <a:cubicBezTo>
                    <a:pt x="2480" y="5169"/>
                    <a:pt x="2689" y="5424"/>
                    <a:pt x="2967" y="5493"/>
                  </a:cubicBezTo>
                  <a:lnTo>
                    <a:pt x="4003" y="5709"/>
                  </a:lnTo>
                  <a:lnTo>
                    <a:pt x="4003" y="5709"/>
                  </a:lnTo>
                  <a:cubicBezTo>
                    <a:pt x="3792" y="5588"/>
                    <a:pt x="3657" y="5397"/>
                    <a:pt x="3616" y="5169"/>
                  </a:cubicBezTo>
                  <a:lnTo>
                    <a:pt x="2990" y="1461"/>
                  </a:lnTo>
                  <a:cubicBezTo>
                    <a:pt x="2943" y="1275"/>
                    <a:pt x="2828" y="1090"/>
                    <a:pt x="2642" y="974"/>
                  </a:cubicBezTo>
                  <a:lnTo>
                    <a:pt x="1368" y="117"/>
                  </a:lnTo>
                  <a:cubicBezTo>
                    <a:pt x="1229" y="47"/>
                    <a:pt x="1089" y="1"/>
                    <a:pt x="950" y="1"/>
                  </a:cubicBezTo>
                  <a:close/>
                  <a:moveTo>
                    <a:pt x="4003" y="5709"/>
                  </a:moveTo>
                  <a:cubicBezTo>
                    <a:pt x="4027" y="5723"/>
                    <a:pt x="4053" y="5736"/>
                    <a:pt x="4079" y="5748"/>
                  </a:cubicBezTo>
                  <a:lnTo>
                    <a:pt x="4079" y="5725"/>
                  </a:lnTo>
                  <a:lnTo>
                    <a:pt x="4003" y="570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1916413" y="2203950"/>
              <a:ext cx="57975" cy="124025"/>
            </a:xfrm>
            <a:custGeom>
              <a:avLst/>
              <a:gdLst/>
              <a:ahLst/>
              <a:cxnLst/>
              <a:rect l="l" t="t" r="r" b="b"/>
              <a:pathLst>
                <a:path w="2319" h="4961" extrusionOk="0">
                  <a:moveTo>
                    <a:pt x="1" y="1"/>
                  </a:moveTo>
                  <a:cubicBezTo>
                    <a:pt x="70" y="71"/>
                    <a:pt x="117" y="186"/>
                    <a:pt x="163" y="279"/>
                  </a:cubicBezTo>
                  <a:lnTo>
                    <a:pt x="1229" y="4497"/>
                  </a:lnTo>
                  <a:cubicBezTo>
                    <a:pt x="1299" y="4706"/>
                    <a:pt x="1438" y="4868"/>
                    <a:pt x="1623" y="4960"/>
                  </a:cubicBezTo>
                  <a:cubicBezTo>
                    <a:pt x="1924" y="4821"/>
                    <a:pt x="2179" y="4590"/>
                    <a:pt x="2318" y="4288"/>
                  </a:cubicBezTo>
                  <a:lnTo>
                    <a:pt x="1414" y="789"/>
                  </a:lnTo>
                  <a:cubicBezTo>
                    <a:pt x="1345" y="534"/>
                    <a:pt x="1159" y="325"/>
                    <a:pt x="881" y="256"/>
                  </a:cubicBez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57"/>
          <p:cNvGrpSpPr/>
          <p:nvPr/>
        </p:nvGrpSpPr>
        <p:grpSpPr>
          <a:xfrm>
            <a:off x="6929940" y="2720281"/>
            <a:ext cx="475099" cy="418098"/>
            <a:chOff x="6928638" y="2721350"/>
            <a:chExt cx="471750" cy="415150"/>
          </a:xfrm>
        </p:grpSpPr>
        <p:sp>
          <p:nvSpPr>
            <p:cNvPr id="3624" name="Google Shape;3624;p57"/>
            <p:cNvSpPr/>
            <p:nvPr/>
          </p:nvSpPr>
          <p:spPr>
            <a:xfrm>
              <a:off x="7086813" y="2843025"/>
              <a:ext cx="27825" cy="96200"/>
            </a:xfrm>
            <a:custGeom>
              <a:avLst/>
              <a:gdLst/>
              <a:ahLst/>
              <a:cxnLst/>
              <a:rect l="l" t="t" r="r" b="b"/>
              <a:pathLst>
                <a:path w="1113" h="3848" extrusionOk="0">
                  <a:moveTo>
                    <a:pt x="0" y="0"/>
                  </a:moveTo>
                  <a:lnTo>
                    <a:pt x="0" y="3847"/>
                  </a:lnTo>
                  <a:lnTo>
                    <a:pt x="1112" y="3847"/>
                  </a:lnTo>
                  <a:lnTo>
                    <a:pt x="1112" y="0"/>
                  </a:lnTo>
                  <a:close/>
                </a:path>
              </a:pathLst>
            </a:custGeom>
            <a:solidFill>
              <a:srgbClr val="F9C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6993513" y="2871400"/>
              <a:ext cx="37125" cy="67825"/>
            </a:xfrm>
            <a:custGeom>
              <a:avLst/>
              <a:gdLst/>
              <a:ahLst/>
              <a:cxnLst/>
              <a:rect l="l" t="t" r="r" b="b"/>
              <a:pathLst>
                <a:path w="1485" h="2713" extrusionOk="0">
                  <a:moveTo>
                    <a:pt x="186" y="1"/>
                  </a:moveTo>
                  <a:cubicBezTo>
                    <a:pt x="94" y="1"/>
                    <a:pt x="1" y="70"/>
                    <a:pt x="1" y="186"/>
                  </a:cubicBezTo>
                  <a:lnTo>
                    <a:pt x="1" y="2712"/>
                  </a:lnTo>
                  <a:lnTo>
                    <a:pt x="1484" y="2712"/>
                  </a:lnTo>
                  <a:lnTo>
                    <a:pt x="1484" y="186"/>
                  </a:lnTo>
                  <a:cubicBezTo>
                    <a:pt x="1484" y="70"/>
                    <a:pt x="1391" y="1"/>
                    <a:pt x="1299" y="1"/>
                  </a:cubicBezTo>
                  <a:close/>
                </a:path>
              </a:pathLst>
            </a:custGeom>
            <a:solidFill>
              <a:srgbClr val="E29A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705898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6965713" y="2821575"/>
              <a:ext cx="130975" cy="133875"/>
            </a:xfrm>
            <a:custGeom>
              <a:avLst/>
              <a:gdLst/>
              <a:ahLst/>
              <a:cxnLst/>
              <a:rect l="l" t="t" r="r" b="b"/>
              <a:pathLst>
                <a:path w="5239" h="5355" extrusionOk="0">
                  <a:moveTo>
                    <a:pt x="2897" y="1"/>
                  </a:moveTo>
                  <a:lnTo>
                    <a:pt x="0" y="858"/>
                  </a:lnTo>
                  <a:lnTo>
                    <a:pt x="0" y="4705"/>
                  </a:lnTo>
                  <a:lnTo>
                    <a:pt x="3036" y="5354"/>
                  </a:lnTo>
                  <a:lnTo>
                    <a:pt x="5238" y="4705"/>
                  </a:lnTo>
                  <a:lnTo>
                    <a:pt x="5238" y="858"/>
                  </a:lnTo>
                  <a:lnTo>
                    <a:pt x="289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7078688" y="2843025"/>
              <a:ext cx="35950" cy="103725"/>
            </a:xfrm>
            <a:custGeom>
              <a:avLst/>
              <a:gdLst/>
              <a:ahLst/>
              <a:cxnLst/>
              <a:rect l="l" t="t" r="r" b="b"/>
              <a:pathLst>
                <a:path w="1438" h="4149" extrusionOk="0">
                  <a:moveTo>
                    <a:pt x="325" y="0"/>
                  </a:moveTo>
                  <a:lnTo>
                    <a:pt x="325" y="1298"/>
                  </a:lnTo>
                  <a:lnTo>
                    <a:pt x="1" y="1692"/>
                  </a:lnTo>
                  <a:lnTo>
                    <a:pt x="325" y="2063"/>
                  </a:lnTo>
                  <a:lnTo>
                    <a:pt x="325" y="3847"/>
                  </a:lnTo>
                  <a:lnTo>
                    <a:pt x="881" y="4148"/>
                  </a:lnTo>
                  <a:lnTo>
                    <a:pt x="1437" y="3847"/>
                  </a:lnTo>
                  <a:lnTo>
                    <a:pt x="14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7050118" y="2871400"/>
              <a:ext cx="27850" cy="27850"/>
            </a:xfrm>
            <a:custGeom>
              <a:avLst/>
              <a:gdLst/>
              <a:ahLst/>
              <a:cxnLst/>
              <a:rect l="l" t="t" r="r" b="b"/>
              <a:pathLst>
                <a:path w="1114" h="1114" extrusionOk="0">
                  <a:moveTo>
                    <a:pt x="186" y="1"/>
                  </a:moveTo>
                  <a:cubicBezTo>
                    <a:pt x="70" y="1"/>
                    <a:pt x="1" y="70"/>
                    <a:pt x="1" y="186"/>
                  </a:cubicBezTo>
                  <a:lnTo>
                    <a:pt x="1" y="928"/>
                  </a:lnTo>
                  <a:cubicBezTo>
                    <a:pt x="1" y="1020"/>
                    <a:pt x="70" y="1113"/>
                    <a:pt x="186" y="1113"/>
                  </a:cubicBezTo>
                  <a:lnTo>
                    <a:pt x="928" y="1113"/>
                  </a:lnTo>
                  <a:cubicBezTo>
                    <a:pt x="1020" y="1113"/>
                    <a:pt x="1113" y="1020"/>
                    <a:pt x="1113" y="928"/>
                  </a:cubicBezTo>
                  <a:lnTo>
                    <a:pt x="1113" y="186"/>
                  </a:lnTo>
                  <a:cubicBezTo>
                    <a:pt x="1113" y="70"/>
                    <a:pt x="1020" y="1"/>
                    <a:pt x="9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6993513" y="2871400"/>
              <a:ext cx="37125" cy="78825"/>
            </a:xfrm>
            <a:custGeom>
              <a:avLst/>
              <a:gdLst/>
              <a:ahLst/>
              <a:cxnLst/>
              <a:rect l="l" t="t" r="r" b="b"/>
              <a:pathLst>
                <a:path w="1485" h="3153" extrusionOk="0">
                  <a:moveTo>
                    <a:pt x="186" y="1"/>
                  </a:moveTo>
                  <a:cubicBezTo>
                    <a:pt x="70" y="1"/>
                    <a:pt x="1" y="70"/>
                    <a:pt x="1" y="186"/>
                  </a:cubicBezTo>
                  <a:lnTo>
                    <a:pt x="1" y="2712"/>
                  </a:lnTo>
                  <a:lnTo>
                    <a:pt x="905" y="3152"/>
                  </a:lnTo>
                  <a:lnTo>
                    <a:pt x="1484" y="2712"/>
                  </a:lnTo>
                  <a:lnTo>
                    <a:pt x="1484" y="186"/>
                  </a:lnTo>
                  <a:cubicBezTo>
                    <a:pt x="1484" y="70"/>
                    <a:pt x="1391" y="1"/>
                    <a:pt x="1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6943838" y="2791450"/>
              <a:ext cx="166600" cy="51650"/>
            </a:xfrm>
            <a:custGeom>
              <a:avLst/>
              <a:gdLst/>
              <a:ahLst/>
              <a:cxnLst/>
              <a:rect l="l" t="t" r="r" b="b"/>
              <a:pathLst>
                <a:path w="6664" h="2066" extrusionOk="0">
                  <a:moveTo>
                    <a:pt x="1501" y="1"/>
                  </a:moveTo>
                  <a:cubicBezTo>
                    <a:pt x="1223" y="1"/>
                    <a:pt x="968" y="163"/>
                    <a:pt x="829" y="394"/>
                  </a:cubicBezTo>
                  <a:lnTo>
                    <a:pt x="87" y="1785"/>
                  </a:lnTo>
                  <a:cubicBezTo>
                    <a:pt x="0" y="1894"/>
                    <a:pt x="77" y="2065"/>
                    <a:pt x="222" y="2065"/>
                  </a:cubicBezTo>
                  <a:cubicBezTo>
                    <a:pt x="231" y="2065"/>
                    <a:pt x="240" y="2064"/>
                    <a:pt x="250" y="2063"/>
                  </a:cubicBezTo>
                  <a:lnTo>
                    <a:pt x="6414" y="2063"/>
                  </a:lnTo>
                  <a:cubicBezTo>
                    <a:pt x="6424" y="2064"/>
                    <a:pt x="6433" y="2065"/>
                    <a:pt x="6442" y="2065"/>
                  </a:cubicBezTo>
                  <a:cubicBezTo>
                    <a:pt x="6587" y="2065"/>
                    <a:pt x="6664" y="1894"/>
                    <a:pt x="6577" y="1785"/>
                  </a:cubicBezTo>
                  <a:lnTo>
                    <a:pt x="5835" y="394"/>
                  </a:lnTo>
                  <a:cubicBezTo>
                    <a:pt x="5696" y="163"/>
                    <a:pt x="5441" y="1"/>
                    <a:pt x="5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7071163" y="2791450"/>
              <a:ext cx="65350" cy="51650"/>
            </a:xfrm>
            <a:custGeom>
              <a:avLst/>
              <a:gdLst/>
              <a:ahLst/>
              <a:cxnLst/>
              <a:rect l="l" t="t" r="r" b="b"/>
              <a:pathLst>
                <a:path w="2614" h="2066" extrusionOk="0">
                  <a:moveTo>
                    <a:pt x="1252" y="2063"/>
                  </a:moveTo>
                  <a:cubicBezTo>
                    <a:pt x="1260" y="2064"/>
                    <a:pt x="1268" y="2065"/>
                    <a:pt x="1276" y="2065"/>
                  </a:cubicBezTo>
                  <a:cubicBezTo>
                    <a:pt x="1284" y="2065"/>
                    <a:pt x="1292" y="2064"/>
                    <a:pt x="1299" y="2063"/>
                  </a:cubicBezTo>
                  <a:close/>
                  <a:moveTo>
                    <a:pt x="0" y="1"/>
                  </a:moveTo>
                  <a:cubicBezTo>
                    <a:pt x="163" y="1"/>
                    <a:pt x="302" y="47"/>
                    <a:pt x="441" y="140"/>
                  </a:cubicBezTo>
                  <a:cubicBezTo>
                    <a:pt x="533" y="209"/>
                    <a:pt x="603" y="302"/>
                    <a:pt x="649" y="394"/>
                  </a:cubicBezTo>
                  <a:lnTo>
                    <a:pt x="1229" y="1461"/>
                  </a:lnTo>
                  <a:lnTo>
                    <a:pt x="1414" y="1785"/>
                  </a:lnTo>
                  <a:cubicBezTo>
                    <a:pt x="1496" y="1887"/>
                    <a:pt x="1415" y="2044"/>
                    <a:pt x="1299" y="2063"/>
                  </a:cubicBezTo>
                  <a:lnTo>
                    <a:pt x="2364" y="2063"/>
                  </a:lnTo>
                  <a:cubicBezTo>
                    <a:pt x="2374" y="2064"/>
                    <a:pt x="2383" y="2065"/>
                    <a:pt x="2392" y="2065"/>
                  </a:cubicBezTo>
                  <a:cubicBezTo>
                    <a:pt x="2537" y="2065"/>
                    <a:pt x="2614" y="1894"/>
                    <a:pt x="2526" y="1785"/>
                  </a:cubicBezTo>
                  <a:lnTo>
                    <a:pt x="1762" y="394"/>
                  </a:lnTo>
                  <a:cubicBezTo>
                    <a:pt x="1646" y="163"/>
                    <a:pt x="1391" y="1"/>
                    <a:pt x="11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6928638" y="2939200"/>
              <a:ext cx="220750" cy="104300"/>
            </a:xfrm>
            <a:custGeom>
              <a:avLst/>
              <a:gdLst/>
              <a:ahLst/>
              <a:cxnLst/>
              <a:rect l="l" t="t" r="r" b="b"/>
              <a:pathLst>
                <a:path w="8830" h="4172" extrusionOk="0">
                  <a:moveTo>
                    <a:pt x="556" y="0"/>
                  </a:moveTo>
                  <a:cubicBezTo>
                    <a:pt x="255" y="0"/>
                    <a:pt x="0" y="255"/>
                    <a:pt x="0" y="556"/>
                  </a:cubicBezTo>
                  <a:lnTo>
                    <a:pt x="0" y="3059"/>
                  </a:lnTo>
                  <a:lnTo>
                    <a:pt x="4519" y="4172"/>
                  </a:lnTo>
                  <a:lnTo>
                    <a:pt x="8830" y="2016"/>
                  </a:lnTo>
                  <a:lnTo>
                    <a:pt x="8065" y="510"/>
                  </a:lnTo>
                  <a:cubicBezTo>
                    <a:pt x="7903" y="209"/>
                    <a:pt x="7579" y="0"/>
                    <a:pt x="7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7106513" y="2939200"/>
              <a:ext cx="67800" cy="50425"/>
            </a:xfrm>
            <a:custGeom>
              <a:avLst/>
              <a:gdLst/>
              <a:ahLst/>
              <a:cxnLst/>
              <a:rect l="l" t="t" r="r" b="b"/>
              <a:pathLst>
                <a:path w="2712" h="2017" extrusionOk="0">
                  <a:moveTo>
                    <a:pt x="0" y="0"/>
                  </a:moveTo>
                  <a:cubicBezTo>
                    <a:pt x="348" y="0"/>
                    <a:pt x="672" y="209"/>
                    <a:pt x="834" y="510"/>
                  </a:cubicBezTo>
                  <a:lnTo>
                    <a:pt x="1599" y="2016"/>
                  </a:lnTo>
                  <a:lnTo>
                    <a:pt x="2711" y="2016"/>
                  </a:lnTo>
                  <a:lnTo>
                    <a:pt x="1947" y="510"/>
                  </a:lnTo>
                  <a:cubicBezTo>
                    <a:pt x="1808" y="209"/>
                    <a:pt x="1483"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7211938" y="2722875"/>
              <a:ext cx="117650" cy="112050"/>
            </a:xfrm>
            <a:custGeom>
              <a:avLst/>
              <a:gdLst/>
              <a:ahLst/>
              <a:cxnLst/>
              <a:rect l="l" t="t" r="r" b="b"/>
              <a:pathLst>
                <a:path w="4706" h="4482" extrusionOk="0">
                  <a:moveTo>
                    <a:pt x="2757" y="0"/>
                  </a:moveTo>
                  <a:cubicBezTo>
                    <a:pt x="2702" y="0"/>
                    <a:pt x="2649" y="3"/>
                    <a:pt x="2597" y="9"/>
                  </a:cubicBezTo>
                  <a:cubicBezTo>
                    <a:pt x="1" y="658"/>
                    <a:pt x="464" y="4482"/>
                    <a:pt x="3153" y="4482"/>
                  </a:cubicBezTo>
                  <a:cubicBezTo>
                    <a:pt x="4404" y="4482"/>
                    <a:pt x="4705" y="3485"/>
                    <a:pt x="4705" y="2210"/>
                  </a:cubicBezTo>
                  <a:cubicBezTo>
                    <a:pt x="4705" y="936"/>
                    <a:pt x="4404" y="635"/>
                    <a:pt x="3245" y="78"/>
                  </a:cubicBezTo>
                  <a:cubicBezTo>
                    <a:pt x="3089" y="26"/>
                    <a:pt x="2920" y="0"/>
                    <a:pt x="2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7276838" y="2721350"/>
              <a:ext cx="70700" cy="113575"/>
            </a:xfrm>
            <a:custGeom>
              <a:avLst/>
              <a:gdLst/>
              <a:ahLst/>
              <a:cxnLst/>
              <a:rect l="l" t="t" r="r" b="b"/>
              <a:pathLst>
                <a:path w="2828" h="4543" extrusionOk="0">
                  <a:moveTo>
                    <a:pt x="557" y="0"/>
                  </a:moveTo>
                  <a:cubicBezTo>
                    <a:pt x="371" y="0"/>
                    <a:pt x="186" y="24"/>
                    <a:pt x="1" y="70"/>
                  </a:cubicBezTo>
                  <a:cubicBezTo>
                    <a:pt x="2295" y="649"/>
                    <a:pt x="2295" y="3894"/>
                    <a:pt x="1" y="4473"/>
                  </a:cubicBezTo>
                  <a:cubicBezTo>
                    <a:pt x="186" y="4519"/>
                    <a:pt x="371" y="4543"/>
                    <a:pt x="557" y="4543"/>
                  </a:cubicBezTo>
                  <a:cubicBezTo>
                    <a:pt x="1808" y="4543"/>
                    <a:pt x="2828" y="3523"/>
                    <a:pt x="2828" y="2271"/>
                  </a:cubicBezTo>
                  <a:cubicBezTo>
                    <a:pt x="2828" y="1020"/>
                    <a:pt x="1808" y="0"/>
                    <a:pt x="5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7211363" y="2782750"/>
              <a:ext cx="155300" cy="66075"/>
            </a:xfrm>
            <a:custGeom>
              <a:avLst/>
              <a:gdLst/>
              <a:ahLst/>
              <a:cxnLst/>
              <a:rect l="l" t="t" r="r" b="b"/>
              <a:pathLst>
                <a:path w="6212" h="2643" extrusionOk="0">
                  <a:moveTo>
                    <a:pt x="4705" y="1"/>
                  </a:moveTo>
                  <a:cubicBezTo>
                    <a:pt x="4358" y="117"/>
                    <a:pt x="4033" y="325"/>
                    <a:pt x="3778" y="603"/>
                  </a:cubicBezTo>
                  <a:cubicBezTo>
                    <a:pt x="3733" y="648"/>
                    <a:pt x="3679" y="674"/>
                    <a:pt x="3627" y="674"/>
                  </a:cubicBezTo>
                  <a:cubicBezTo>
                    <a:pt x="3599" y="674"/>
                    <a:pt x="3571" y="666"/>
                    <a:pt x="3547" y="650"/>
                  </a:cubicBezTo>
                  <a:cubicBezTo>
                    <a:pt x="3306" y="503"/>
                    <a:pt x="3044" y="435"/>
                    <a:pt x="2787" y="435"/>
                  </a:cubicBezTo>
                  <a:cubicBezTo>
                    <a:pt x="2153" y="435"/>
                    <a:pt x="1549" y="848"/>
                    <a:pt x="1368" y="1507"/>
                  </a:cubicBezTo>
                  <a:cubicBezTo>
                    <a:pt x="1348" y="1588"/>
                    <a:pt x="1275" y="1651"/>
                    <a:pt x="1196" y="1651"/>
                  </a:cubicBezTo>
                  <a:cubicBezTo>
                    <a:pt x="1184" y="1651"/>
                    <a:pt x="1172" y="1649"/>
                    <a:pt x="1159" y="1646"/>
                  </a:cubicBezTo>
                  <a:cubicBezTo>
                    <a:pt x="1106" y="1638"/>
                    <a:pt x="1053" y="1634"/>
                    <a:pt x="1000" y="1634"/>
                  </a:cubicBezTo>
                  <a:cubicBezTo>
                    <a:pt x="446" y="1634"/>
                    <a:pt x="1" y="2071"/>
                    <a:pt x="1" y="2643"/>
                  </a:cubicBezTo>
                  <a:lnTo>
                    <a:pt x="6026" y="2643"/>
                  </a:lnTo>
                  <a:cubicBezTo>
                    <a:pt x="6119" y="2643"/>
                    <a:pt x="6212" y="2573"/>
                    <a:pt x="6212" y="2457"/>
                  </a:cubicBezTo>
                  <a:lnTo>
                    <a:pt x="6212" y="1901"/>
                  </a:lnTo>
                  <a:cubicBezTo>
                    <a:pt x="6212" y="812"/>
                    <a:pt x="5957" y="140"/>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7328988" y="2780725"/>
              <a:ext cx="63750" cy="68100"/>
            </a:xfrm>
            <a:custGeom>
              <a:avLst/>
              <a:gdLst/>
              <a:ahLst/>
              <a:cxnLst/>
              <a:rect l="l" t="t" r="r" b="b"/>
              <a:pathLst>
                <a:path w="2550" h="2724" extrusionOk="0">
                  <a:moveTo>
                    <a:pt x="562" y="1"/>
                  </a:moveTo>
                  <a:cubicBezTo>
                    <a:pt x="378" y="1"/>
                    <a:pt x="189" y="27"/>
                    <a:pt x="0" y="82"/>
                  </a:cubicBezTo>
                  <a:cubicBezTo>
                    <a:pt x="835" y="337"/>
                    <a:pt x="1414" y="1102"/>
                    <a:pt x="1414" y="1982"/>
                  </a:cubicBezTo>
                  <a:lnTo>
                    <a:pt x="1414" y="2538"/>
                  </a:lnTo>
                  <a:cubicBezTo>
                    <a:pt x="1414" y="2654"/>
                    <a:pt x="1344" y="2724"/>
                    <a:pt x="1229" y="2724"/>
                  </a:cubicBezTo>
                  <a:lnTo>
                    <a:pt x="2364" y="2724"/>
                  </a:lnTo>
                  <a:cubicBezTo>
                    <a:pt x="2457" y="2724"/>
                    <a:pt x="2550" y="2654"/>
                    <a:pt x="2550" y="2538"/>
                  </a:cubicBezTo>
                  <a:lnTo>
                    <a:pt x="2550" y="1982"/>
                  </a:lnTo>
                  <a:cubicBezTo>
                    <a:pt x="2530" y="857"/>
                    <a:pt x="1619" y="1"/>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6928638" y="2985100"/>
              <a:ext cx="387050" cy="109400"/>
            </a:xfrm>
            <a:custGeom>
              <a:avLst/>
              <a:gdLst/>
              <a:ahLst/>
              <a:cxnLst/>
              <a:rect l="l" t="t" r="r" b="b"/>
              <a:pathLst>
                <a:path w="15482" h="4376" extrusionOk="0">
                  <a:moveTo>
                    <a:pt x="1866" y="1"/>
                  </a:moveTo>
                  <a:cubicBezTo>
                    <a:pt x="1634" y="1"/>
                    <a:pt x="1402" y="53"/>
                    <a:pt x="1182" y="157"/>
                  </a:cubicBezTo>
                  <a:lnTo>
                    <a:pt x="417" y="551"/>
                  </a:lnTo>
                  <a:cubicBezTo>
                    <a:pt x="162" y="690"/>
                    <a:pt x="0" y="945"/>
                    <a:pt x="0" y="1223"/>
                  </a:cubicBezTo>
                  <a:lnTo>
                    <a:pt x="0" y="4306"/>
                  </a:lnTo>
                  <a:lnTo>
                    <a:pt x="15481" y="4375"/>
                  </a:lnTo>
                  <a:cubicBezTo>
                    <a:pt x="15481" y="4375"/>
                    <a:pt x="15064" y="574"/>
                    <a:pt x="14832" y="574"/>
                  </a:cubicBezTo>
                  <a:cubicBezTo>
                    <a:pt x="14601" y="574"/>
                    <a:pt x="14369" y="528"/>
                    <a:pt x="14160" y="412"/>
                  </a:cubicBezTo>
                  <a:lnTo>
                    <a:pt x="13674" y="157"/>
                  </a:lnTo>
                  <a:cubicBezTo>
                    <a:pt x="13453" y="53"/>
                    <a:pt x="13222" y="1"/>
                    <a:pt x="12990" y="1"/>
                  </a:cubicBezTo>
                  <a:cubicBezTo>
                    <a:pt x="12758" y="1"/>
                    <a:pt x="12526" y="53"/>
                    <a:pt x="12306" y="157"/>
                  </a:cubicBezTo>
                  <a:lnTo>
                    <a:pt x="11820" y="412"/>
                  </a:lnTo>
                  <a:cubicBezTo>
                    <a:pt x="11599" y="516"/>
                    <a:pt x="11368" y="569"/>
                    <a:pt x="11136" y="569"/>
                  </a:cubicBezTo>
                  <a:cubicBezTo>
                    <a:pt x="10904" y="569"/>
                    <a:pt x="10672" y="516"/>
                    <a:pt x="10452" y="412"/>
                  </a:cubicBezTo>
                  <a:lnTo>
                    <a:pt x="9966" y="157"/>
                  </a:lnTo>
                  <a:cubicBezTo>
                    <a:pt x="9745" y="53"/>
                    <a:pt x="9514" y="1"/>
                    <a:pt x="9282" y="1"/>
                  </a:cubicBezTo>
                  <a:cubicBezTo>
                    <a:pt x="9050" y="1"/>
                    <a:pt x="8818" y="53"/>
                    <a:pt x="8598" y="157"/>
                  </a:cubicBezTo>
                  <a:lnTo>
                    <a:pt x="8112" y="412"/>
                  </a:lnTo>
                  <a:cubicBezTo>
                    <a:pt x="7891" y="516"/>
                    <a:pt x="7660" y="569"/>
                    <a:pt x="7428" y="569"/>
                  </a:cubicBezTo>
                  <a:cubicBezTo>
                    <a:pt x="7196" y="569"/>
                    <a:pt x="6964" y="516"/>
                    <a:pt x="6744" y="412"/>
                  </a:cubicBezTo>
                  <a:lnTo>
                    <a:pt x="6258" y="157"/>
                  </a:lnTo>
                  <a:cubicBezTo>
                    <a:pt x="6037" y="53"/>
                    <a:pt x="5806" y="1"/>
                    <a:pt x="5574" y="1"/>
                  </a:cubicBezTo>
                  <a:cubicBezTo>
                    <a:pt x="5342" y="1"/>
                    <a:pt x="5110" y="53"/>
                    <a:pt x="4890" y="157"/>
                  </a:cubicBezTo>
                  <a:lnTo>
                    <a:pt x="4404" y="412"/>
                  </a:lnTo>
                  <a:cubicBezTo>
                    <a:pt x="4183" y="516"/>
                    <a:pt x="3952" y="569"/>
                    <a:pt x="3720" y="569"/>
                  </a:cubicBezTo>
                  <a:cubicBezTo>
                    <a:pt x="3488" y="569"/>
                    <a:pt x="3256" y="516"/>
                    <a:pt x="3036" y="412"/>
                  </a:cubicBezTo>
                  <a:lnTo>
                    <a:pt x="2549" y="157"/>
                  </a:lnTo>
                  <a:cubicBezTo>
                    <a:pt x="2329" y="53"/>
                    <a:pt x="2098" y="1"/>
                    <a:pt x="18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7299438" y="2993050"/>
              <a:ext cx="27825" cy="65350"/>
            </a:xfrm>
            <a:custGeom>
              <a:avLst/>
              <a:gdLst/>
              <a:ahLst/>
              <a:cxnLst/>
              <a:rect l="l" t="t" r="r" b="b"/>
              <a:pathLst>
                <a:path w="1113" h="2614" extrusionOk="0">
                  <a:moveTo>
                    <a:pt x="921" y="1"/>
                  </a:moveTo>
                  <a:cubicBezTo>
                    <a:pt x="891" y="1"/>
                    <a:pt x="862" y="8"/>
                    <a:pt x="835" y="25"/>
                  </a:cubicBezTo>
                  <a:lnTo>
                    <a:pt x="696" y="94"/>
                  </a:lnTo>
                  <a:cubicBezTo>
                    <a:pt x="494" y="195"/>
                    <a:pt x="292" y="261"/>
                    <a:pt x="90" y="261"/>
                  </a:cubicBezTo>
                  <a:cubicBezTo>
                    <a:pt x="60" y="261"/>
                    <a:pt x="30" y="259"/>
                    <a:pt x="0" y="256"/>
                  </a:cubicBezTo>
                  <a:lnTo>
                    <a:pt x="0" y="2435"/>
                  </a:lnTo>
                  <a:cubicBezTo>
                    <a:pt x="118" y="2552"/>
                    <a:pt x="282" y="2614"/>
                    <a:pt x="451" y="2614"/>
                  </a:cubicBezTo>
                  <a:cubicBezTo>
                    <a:pt x="549" y="2614"/>
                    <a:pt x="648" y="2593"/>
                    <a:pt x="742" y="2551"/>
                  </a:cubicBezTo>
                  <a:lnTo>
                    <a:pt x="1113" y="2064"/>
                  </a:lnTo>
                  <a:lnTo>
                    <a:pt x="1113" y="187"/>
                  </a:lnTo>
                  <a:cubicBezTo>
                    <a:pt x="1113" y="80"/>
                    <a:pt x="1018" y="1"/>
                    <a:pt x="9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6928638" y="3039125"/>
              <a:ext cx="393425" cy="76225"/>
            </a:xfrm>
            <a:custGeom>
              <a:avLst/>
              <a:gdLst/>
              <a:ahLst/>
              <a:cxnLst/>
              <a:rect l="l" t="t" r="r" b="b"/>
              <a:pathLst>
                <a:path w="15737" h="3049" extrusionOk="0">
                  <a:moveTo>
                    <a:pt x="1857" y="1"/>
                  </a:moveTo>
                  <a:cubicBezTo>
                    <a:pt x="1622" y="1"/>
                    <a:pt x="1391" y="59"/>
                    <a:pt x="1182" y="175"/>
                  </a:cubicBezTo>
                  <a:lnTo>
                    <a:pt x="417" y="545"/>
                  </a:lnTo>
                  <a:cubicBezTo>
                    <a:pt x="162" y="685"/>
                    <a:pt x="0" y="939"/>
                    <a:pt x="0" y="1218"/>
                  </a:cubicBezTo>
                  <a:lnTo>
                    <a:pt x="0" y="2492"/>
                  </a:lnTo>
                  <a:lnTo>
                    <a:pt x="7648" y="3048"/>
                  </a:lnTo>
                  <a:lnTo>
                    <a:pt x="14832" y="2492"/>
                  </a:lnTo>
                  <a:lnTo>
                    <a:pt x="15736" y="731"/>
                  </a:lnTo>
                  <a:lnTo>
                    <a:pt x="14809" y="592"/>
                  </a:lnTo>
                  <a:cubicBezTo>
                    <a:pt x="14601" y="569"/>
                    <a:pt x="14369" y="522"/>
                    <a:pt x="14160" y="430"/>
                  </a:cubicBezTo>
                  <a:lnTo>
                    <a:pt x="13650" y="175"/>
                  </a:lnTo>
                  <a:cubicBezTo>
                    <a:pt x="13442" y="59"/>
                    <a:pt x="13210" y="1"/>
                    <a:pt x="12978" y="1"/>
                  </a:cubicBezTo>
                  <a:cubicBezTo>
                    <a:pt x="12747" y="1"/>
                    <a:pt x="12515" y="59"/>
                    <a:pt x="12306" y="175"/>
                  </a:cubicBezTo>
                  <a:lnTo>
                    <a:pt x="11796" y="430"/>
                  </a:lnTo>
                  <a:cubicBezTo>
                    <a:pt x="11588" y="534"/>
                    <a:pt x="11356" y="586"/>
                    <a:pt x="11124" y="586"/>
                  </a:cubicBezTo>
                  <a:cubicBezTo>
                    <a:pt x="10893" y="586"/>
                    <a:pt x="10661" y="534"/>
                    <a:pt x="10452" y="430"/>
                  </a:cubicBezTo>
                  <a:lnTo>
                    <a:pt x="9942" y="175"/>
                  </a:lnTo>
                  <a:cubicBezTo>
                    <a:pt x="9734" y="59"/>
                    <a:pt x="9502" y="1"/>
                    <a:pt x="9270" y="1"/>
                  </a:cubicBezTo>
                  <a:cubicBezTo>
                    <a:pt x="9039" y="1"/>
                    <a:pt x="8807" y="59"/>
                    <a:pt x="8598" y="175"/>
                  </a:cubicBezTo>
                  <a:lnTo>
                    <a:pt x="8088" y="430"/>
                  </a:lnTo>
                  <a:cubicBezTo>
                    <a:pt x="7880" y="534"/>
                    <a:pt x="7648" y="586"/>
                    <a:pt x="7416" y="586"/>
                  </a:cubicBezTo>
                  <a:cubicBezTo>
                    <a:pt x="7185" y="586"/>
                    <a:pt x="6953" y="534"/>
                    <a:pt x="6744" y="430"/>
                  </a:cubicBezTo>
                  <a:lnTo>
                    <a:pt x="6234" y="175"/>
                  </a:lnTo>
                  <a:cubicBezTo>
                    <a:pt x="6026" y="59"/>
                    <a:pt x="5794" y="1"/>
                    <a:pt x="5562" y="1"/>
                  </a:cubicBezTo>
                  <a:cubicBezTo>
                    <a:pt x="5331" y="1"/>
                    <a:pt x="5099" y="59"/>
                    <a:pt x="4890" y="175"/>
                  </a:cubicBezTo>
                  <a:lnTo>
                    <a:pt x="4404" y="430"/>
                  </a:lnTo>
                  <a:cubicBezTo>
                    <a:pt x="4183" y="534"/>
                    <a:pt x="3946" y="586"/>
                    <a:pt x="3711" y="586"/>
                  </a:cubicBezTo>
                  <a:cubicBezTo>
                    <a:pt x="3476" y="586"/>
                    <a:pt x="3245" y="534"/>
                    <a:pt x="3036" y="430"/>
                  </a:cubicBezTo>
                  <a:lnTo>
                    <a:pt x="2549" y="175"/>
                  </a:lnTo>
                  <a:cubicBezTo>
                    <a:pt x="2329" y="59"/>
                    <a:pt x="2092" y="1"/>
                    <a:pt x="18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7299438" y="3044650"/>
              <a:ext cx="27825" cy="64900"/>
            </a:xfrm>
            <a:custGeom>
              <a:avLst/>
              <a:gdLst/>
              <a:ahLst/>
              <a:cxnLst/>
              <a:rect l="l" t="t" r="r" b="b"/>
              <a:pathLst>
                <a:path w="1113" h="2596" extrusionOk="0">
                  <a:moveTo>
                    <a:pt x="1113" y="0"/>
                  </a:moveTo>
                  <a:lnTo>
                    <a:pt x="696" y="209"/>
                  </a:lnTo>
                  <a:cubicBezTo>
                    <a:pt x="464" y="324"/>
                    <a:pt x="232" y="371"/>
                    <a:pt x="0" y="371"/>
                  </a:cubicBezTo>
                  <a:lnTo>
                    <a:pt x="0" y="2294"/>
                  </a:lnTo>
                  <a:lnTo>
                    <a:pt x="510" y="2596"/>
                  </a:lnTo>
                  <a:lnTo>
                    <a:pt x="1113" y="2271"/>
                  </a:lnTo>
                  <a:lnTo>
                    <a:pt x="11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6929213" y="3101425"/>
              <a:ext cx="371975" cy="27825"/>
            </a:xfrm>
            <a:custGeom>
              <a:avLst/>
              <a:gdLst/>
              <a:ahLst/>
              <a:cxnLst/>
              <a:rect l="l" t="t" r="r" b="b"/>
              <a:pathLst>
                <a:path w="14879" h="1113" extrusionOk="0">
                  <a:moveTo>
                    <a:pt x="0" y="0"/>
                  </a:moveTo>
                  <a:lnTo>
                    <a:pt x="0" y="927"/>
                  </a:lnTo>
                  <a:cubicBezTo>
                    <a:pt x="0" y="1043"/>
                    <a:pt x="70" y="1113"/>
                    <a:pt x="186" y="1113"/>
                  </a:cubicBezTo>
                  <a:lnTo>
                    <a:pt x="14693" y="1113"/>
                  </a:lnTo>
                  <a:cubicBezTo>
                    <a:pt x="14786" y="1113"/>
                    <a:pt x="14879" y="1043"/>
                    <a:pt x="14879" y="927"/>
                  </a:cubicBezTo>
                  <a:lnTo>
                    <a:pt x="148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7294788" y="3101425"/>
              <a:ext cx="32475" cy="27825"/>
            </a:xfrm>
            <a:custGeom>
              <a:avLst/>
              <a:gdLst/>
              <a:ahLst/>
              <a:cxnLst/>
              <a:rect l="l" t="t" r="r" b="b"/>
              <a:pathLst>
                <a:path w="1299" h="1113" extrusionOk="0">
                  <a:moveTo>
                    <a:pt x="186" y="0"/>
                  </a:moveTo>
                  <a:lnTo>
                    <a:pt x="186" y="927"/>
                  </a:lnTo>
                  <a:cubicBezTo>
                    <a:pt x="186" y="1043"/>
                    <a:pt x="94" y="1113"/>
                    <a:pt x="1" y="1113"/>
                  </a:cubicBezTo>
                  <a:lnTo>
                    <a:pt x="1113" y="1113"/>
                  </a:lnTo>
                  <a:cubicBezTo>
                    <a:pt x="1206" y="1113"/>
                    <a:pt x="1299" y="1043"/>
                    <a:pt x="1299" y="927"/>
                  </a:cubicBezTo>
                  <a:lnTo>
                    <a:pt x="1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7356088" y="2898350"/>
              <a:ext cx="44300" cy="238150"/>
            </a:xfrm>
            <a:custGeom>
              <a:avLst/>
              <a:gdLst/>
              <a:ahLst/>
              <a:cxnLst/>
              <a:rect l="l" t="t" r="r" b="b"/>
              <a:pathLst>
                <a:path w="1772" h="9526" extrusionOk="0">
                  <a:moveTo>
                    <a:pt x="886" y="0"/>
                  </a:moveTo>
                  <a:cubicBezTo>
                    <a:pt x="799" y="0"/>
                    <a:pt x="712" y="35"/>
                    <a:pt x="654" y="105"/>
                  </a:cubicBezTo>
                  <a:lnTo>
                    <a:pt x="121" y="823"/>
                  </a:lnTo>
                  <a:cubicBezTo>
                    <a:pt x="6" y="1008"/>
                    <a:pt x="121" y="1240"/>
                    <a:pt x="353" y="1263"/>
                  </a:cubicBezTo>
                  <a:lnTo>
                    <a:pt x="608" y="1263"/>
                  </a:lnTo>
                  <a:lnTo>
                    <a:pt x="608" y="3395"/>
                  </a:lnTo>
                  <a:lnTo>
                    <a:pt x="307" y="3395"/>
                  </a:lnTo>
                  <a:cubicBezTo>
                    <a:pt x="288" y="3390"/>
                    <a:pt x="270" y="3387"/>
                    <a:pt x="253" y="3387"/>
                  </a:cubicBezTo>
                  <a:cubicBezTo>
                    <a:pt x="0" y="3387"/>
                    <a:pt x="0" y="3960"/>
                    <a:pt x="253" y="3960"/>
                  </a:cubicBezTo>
                  <a:cubicBezTo>
                    <a:pt x="270" y="3960"/>
                    <a:pt x="288" y="3957"/>
                    <a:pt x="307" y="3952"/>
                  </a:cubicBezTo>
                  <a:lnTo>
                    <a:pt x="608" y="3952"/>
                  </a:lnTo>
                  <a:lnTo>
                    <a:pt x="608" y="5574"/>
                  </a:lnTo>
                  <a:lnTo>
                    <a:pt x="307" y="5574"/>
                  </a:lnTo>
                  <a:cubicBezTo>
                    <a:pt x="288" y="5568"/>
                    <a:pt x="270" y="5566"/>
                    <a:pt x="253" y="5566"/>
                  </a:cubicBezTo>
                  <a:cubicBezTo>
                    <a:pt x="0" y="5566"/>
                    <a:pt x="0" y="6138"/>
                    <a:pt x="253" y="6138"/>
                  </a:cubicBezTo>
                  <a:cubicBezTo>
                    <a:pt x="270" y="6138"/>
                    <a:pt x="288" y="6136"/>
                    <a:pt x="307" y="6130"/>
                  </a:cubicBezTo>
                  <a:lnTo>
                    <a:pt x="608" y="6130"/>
                  </a:lnTo>
                  <a:lnTo>
                    <a:pt x="608" y="8262"/>
                  </a:lnTo>
                  <a:lnTo>
                    <a:pt x="353" y="8262"/>
                  </a:lnTo>
                  <a:cubicBezTo>
                    <a:pt x="121" y="8262"/>
                    <a:pt x="6" y="8517"/>
                    <a:pt x="121" y="8703"/>
                  </a:cubicBezTo>
                  <a:lnTo>
                    <a:pt x="654" y="9421"/>
                  </a:lnTo>
                  <a:cubicBezTo>
                    <a:pt x="712" y="9491"/>
                    <a:pt x="799" y="9525"/>
                    <a:pt x="886" y="9525"/>
                  </a:cubicBezTo>
                  <a:cubicBezTo>
                    <a:pt x="973" y="9525"/>
                    <a:pt x="1060" y="9491"/>
                    <a:pt x="1118" y="9421"/>
                  </a:cubicBezTo>
                  <a:lnTo>
                    <a:pt x="1651" y="8703"/>
                  </a:lnTo>
                  <a:cubicBezTo>
                    <a:pt x="1767" y="8517"/>
                    <a:pt x="1651" y="8262"/>
                    <a:pt x="1419" y="8262"/>
                  </a:cubicBezTo>
                  <a:lnTo>
                    <a:pt x="1164" y="8262"/>
                  </a:lnTo>
                  <a:lnTo>
                    <a:pt x="1164" y="6130"/>
                  </a:lnTo>
                  <a:lnTo>
                    <a:pt x="1466" y="6130"/>
                  </a:lnTo>
                  <a:cubicBezTo>
                    <a:pt x="1485" y="6136"/>
                    <a:pt x="1503" y="6138"/>
                    <a:pt x="1520" y="6138"/>
                  </a:cubicBezTo>
                  <a:cubicBezTo>
                    <a:pt x="1772" y="6138"/>
                    <a:pt x="1772" y="5566"/>
                    <a:pt x="1520" y="5566"/>
                  </a:cubicBezTo>
                  <a:cubicBezTo>
                    <a:pt x="1503" y="5566"/>
                    <a:pt x="1485" y="5568"/>
                    <a:pt x="1466" y="5574"/>
                  </a:cubicBezTo>
                  <a:lnTo>
                    <a:pt x="1164" y="5574"/>
                  </a:lnTo>
                  <a:lnTo>
                    <a:pt x="1164" y="3952"/>
                  </a:lnTo>
                  <a:lnTo>
                    <a:pt x="1466" y="3952"/>
                  </a:lnTo>
                  <a:cubicBezTo>
                    <a:pt x="1485" y="3957"/>
                    <a:pt x="1503" y="3960"/>
                    <a:pt x="1520" y="3960"/>
                  </a:cubicBezTo>
                  <a:cubicBezTo>
                    <a:pt x="1772" y="3960"/>
                    <a:pt x="1772" y="3387"/>
                    <a:pt x="1520" y="3387"/>
                  </a:cubicBezTo>
                  <a:cubicBezTo>
                    <a:pt x="1503" y="3387"/>
                    <a:pt x="1485" y="3390"/>
                    <a:pt x="1466" y="3395"/>
                  </a:cubicBezTo>
                  <a:lnTo>
                    <a:pt x="1164" y="3395"/>
                  </a:lnTo>
                  <a:lnTo>
                    <a:pt x="1164" y="1263"/>
                  </a:lnTo>
                  <a:lnTo>
                    <a:pt x="1419" y="1263"/>
                  </a:lnTo>
                  <a:cubicBezTo>
                    <a:pt x="1651" y="1240"/>
                    <a:pt x="1767" y="1008"/>
                    <a:pt x="1651" y="823"/>
                  </a:cubicBezTo>
                  <a:lnTo>
                    <a:pt x="1118" y="105"/>
                  </a:lnTo>
                  <a:cubicBezTo>
                    <a:pt x="1060" y="35"/>
                    <a:pt x="973" y="0"/>
                    <a:pt x="8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6" name="Google Shape;3646;p57"/>
          <p:cNvGrpSpPr/>
          <p:nvPr/>
        </p:nvGrpSpPr>
        <p:grpSpPr>
          <a:xfrm>
            <a:off x="7667807" y="2694427"/>
            <a:ext cx="472228" cy="471075"/>
            <a:chOff x="7667338" y="2694125"/>
            <a:chExt cx="471050" cy="469900"/>
          </a:xfrm>
        </p:grpSpPr>
        <p:sp>
          <p:nvSpPr>
            <p:cNvPr id="3647" name="Google Shape;3647;p57"/>
            <p:cNvSpPr/>
            <p:nvPr/>
          </p:nvSpPr>
          <p:spPr>
            <a:xfrm>
              <a:off x="7791338" y="2694125"/>
              <a:ext cx="45200" cy="73600"/>
            </a:xfrm>
            <a:custGeom>
              <a:avLst/>
              <a:gdLst/>
              <a:ahLst/>
              <a:cxnLst/>
              <a:rect l="l" t="t" r="r" b="b"/>
              <a:pathLst>
                <a:path w="1808" h="2944" extrusionOk="0">
                  <a:moveTo>
                    <a:pt x="695" y="0"/>
                  </a:moveTo>
                  <a:cubicBezTo>
                    <a:pt x="510" y="0"/>
                    <a:pt x="348" y="139"/>
                    <a:pt x="325" y="325"/>
                  </a:cubicBezTo>
                  <a:lnTo>
                    <a:pt x="0" y="2387"/>
                  </a:lnTo>
                  <a:lnTo>
                    <a:pt x="1066" y="2943"/>
                  </a:lnTo>
                  <a:lnTo>
                    <a:pt x="1808" y="2387"/>
                  </a:lnTo>
                  <a:lnTo>
                    <a:pt x="1483" y="325"/>
                  </a:lnTo>
                  <a:cubicBezTo>
                    <a:pt x="1460" y="139"/>
                    <a:pt x="1298" y="0"/>
                    <a:pt x="1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7817388" y="2694125"/>
              <a:ext cx="45800" cy="70700"/>
            </a:xfrm>
            <a:custGeom>
              <a:avLst/>
              <a:gdLst/>
              <a:ahLst/>
              <a:cxnLst/>
              <a:rect l="l" t="t" r="r" b="b"/>
              <a:pathLst>
                <a:path w="1832" h="2828" extrusionOk="0">
                  <a:moveTo>
                    <a:pt x="1" y="0"/>
                  </a:moveTo>
                  <a:cubicBezTo>
                    <a:pt x="186" y="0"/>
                    <a:pt x="349" y="116"/>
                    <a:pt x="372" y="301"/>
                  </a:cubicBezTo>
                  <a:lnTo>
                    <a:pt x="696" y="2387"/>
                  </a:lnTo>
                  <a:lnTo>
                    <a:pt x="1299" y="2827"/>
                  </a:lnTo>
                  <a:lnTo>
                    <a:pt x="1832" y="2387"/>
                  </a:lnTo>
                  <a:lnTo>
                    <a:pt x="1507" y="301"/>
                  </a:lnTo>
                  <a:cubicBezTo>
                    <a:pt x="1484" y="116"/>
                    <a:pt x="1322" y="0"/>
                    <a:pt x="1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7762938" y="2753800"/>
              <a:ext cx="102575" cy="50425"/>
            </a:xfrm>
            <a:custGeom>
              <a:avLst/>
              <a:gdLst/>
              <a:ahLst/>
              <a:cxnLst/>
              <a:rect l="l" t="t" r="r" b="b"/>
              <a:pathLst>
                <a:path w="4103" h="2017" extrusionOk="0">
                  <a:moveTo>
                    <a:pt x="186" y="0"/>
                  </a:moveTo>
                  <a:cubicBezTo>
                    <a:pt x="93" y="0"/>
                    <a:pt x="0" y="70"/>
                    <a:pt x="0" y="186"/>
                  </a:cubicBezTo>
                  <a:lnTo>
                    <a:pt x="0" y="1136"/>
                  </a:lnTo>
                  <a:lnTo>
                    <a:pt x="2364" y="2016"/>
                  </a:lnTo>
                  <a:lnTo>
                    <a:pt x="4102" y="1136"/>
                  </a:lnTo>
                  <a:lnTo>
                    <a:pt x="4102" y="186"/>
                  </a:lnTo>
                  <a:cubicBezTo>
                    <a:pt x="4102" y="70"/>
                    <a:pt x="4010" y="0"/>
                    <a:pt x="38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7858538" y="2753800"/>
              <a:ext cx="33050" cy="39425"/>
            </a:xfrm>
            <a:custGeom>
              <a:avLst/>
              <a:gdLst/>
              <a:ahLst/>
              <a:cxnLst/>
              <a:rect l="l" t="t" r="r" b="b"/>
              <a:pathLst>
                <a:path w="1322" h="1577" extrusionOk="0">
                  <a:moveTo>
                    <a:pt x="0" y="0"/>
                  </a:moveTo>
                  <a:cubicBezTo>
                    <a:pt x="93" y="0"/>
                    <a:pt x="186" y="70"/>
                    <a:pt x="186" y="186"/>
                  </a:cubicBezTo>
                  <a:lnTo>
                    <a:pt x="186" y="1136"/>
                  </a:lnTo>
                  <a:lnTo>
                    <a:pt x="904" y="1576"/>
                  </a:lnTo>
                  <a:lnTo>
                    <a:pt x="1321" y="1136"/>
                  </a:lnTo>
                  <a:lnTo>
                    <a:pt x="1321" y="186"/>
                  </a:lnTo>
                  <a:cubicBezTo>
                    <a:pt x="1321" y="70"/>
                    <a:pt x="1229" y="0"/>
                    <a:pt x="1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7740338" y="2782175"/>
              <a:ext cx="155300" cy="104325"/>
            </a:xfrm>
            <a:custGeom>
              <a:avLst/>
              <a:gdLst/>
              <a:ahLst/>
              <a:cxnLst/>
              <a:rect l="l" t="t" r="r" b="b"/>
              <a:pathLst>
                <a:path w="6212" h="4173" extrusionOk="0">
                  <a:moveTo>
                    <a:pt x="186" y="1"/>
                  </a:moveTo>
                  <a:cubicBezTo>
                    <a:pt x="70" y="1"/>
                    <a:pt x="1" y="70"/>
                    <a:pt x="1" y="186"/>
                  </a:cubicBezTo>
                  <a:lnTo>
                    <a:pt x="1" y="3407"/>
                  </a:lnTo>
                  <a:lnTo>
                    <a:pt x="3570" y="4172"/>
                  </a:lnTo>
                  <a:lnTo>
                    <a:pt x="6212" y="3407"/>
                  </a:lnTo>
                  <a:lnTo>
                    <a:pt x="6212" y="186"/>
                  </a:lnTo>
                  <a:cubicBezTo>
                    <a:pt x="6212" y="70"/>
                    <a:pt x="6119" y="1"/>
                    <a:pt x="60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7879388" y="2782175"/>
              <a:ext cx="34800" cy="96200"/>
            </a:xfrm>
            <a:custGeom>
              <a:avLst/>
              <a:gdLst/>
              <a:ahLst/>
              <a:cxnLst/>
              <a:rect l="l" t="t" r="r" b="b"/>
              <a:pathLst>
                <a:path w="1392" h="3848" extrusionOk="0">
                  <a:moveTo>
                    <a:pt x="70" y="1"/>
                  </a:moveTo>
                  <a:cubicBezTo>
                    <a:pt x="186" y="1"/>
                    <a:pt x="256" y="93"/>
                    <a:pt x="256" y="186"/>
                  </a:cubicBezTo>
                  <a:lnTo>
                    <a:pt x="256" y="1322"/>
                  </a:lnTo>
                  <a:lnTo>
                    <a:pt x="1" y="1716"/>
                  </a:lnTo>
                  <a:lnTo>
                    <a:pt x="256" y="2086"/>
                  </a:lnTo>
                  <a:lnTo>
                    <a:pt x="256" y="3407"/>
                  </a:lnTo>
                  <a:lnTo>
                    <a:pt x="881" y="3848"/>
                  </a:lnTo>
                  <a:lnTo>
                    <a:pt x="1391" y="3407"/>
                  </a:lnTo>
                  <a:lnTo>
                    <a:pt x="1391" y="186"/>
                  </a:lnTo>
                  <a:cubicBezTo>
                    <a:pt x="1391" y="93"/>
                    <a:pt x="1299" y="1"/>
                    <a:pt x="1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7942538" y="2753800"/>
              <a:ext cx="95050" cy="63750"/>
            </a:xfrm>
            <a:custGeom>
              <a:avLst/>
              <a:gdLst/>
              <a:ahLst/>
              <a:cxnLst/>
              <a:rect l="l" t="t" r="r" b="b"/>
              <a:pathLst>
                <a:path w="3802" h="2550" extrusionOk="0">
                  <a:moveTo>
                    <a:pt x="186" y="0"/>
                  </a:moveTo>
                  <a:cubicBezTo>
                    <a:pt x="93" y="0"/>
                    <a:pt x="1" y="70"/>
                    <a:pt x="1" y="186"/>
                  </a:cubicBezTo>
                  <a:lnTo>
                    <a:pt x="1" y="2271"/>
                  </a:lnTo>
                  <a:lnTo>
                    <a:pt x="2573" y="2549"/>
                  </a:lnTo>
                  <a:lnTo>
                    <a:pt x="3802" y="2271"/>
                  </a:lnTo>
                  <a:lnTo>
                    <a:pt x="3802" y="186"/>
                  </a:lnTo>
                  <a:cubicBezTo>
                    <a:pt x="3802" y="70"/>
                    <a:pt x="3709" y="0"/>
                    <a:pt x="36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8030613" y="2753800"/>
              <a:ext cx="33050" cy="66075"/>
            </a:xfrm>
            <a:custGeom>
              <a:avLst/>
              <a:gdLst/>
              <a:ahLst/>
              <a:cxnLst/>
              <a:rect l="l" t="t" r="r" b="b"/>
              <a:pathLst>
                <a:path w="1322" h="2643" extrusionOk="0">
                  <a:moveTo>
                    <a:pt x="0" y="0"/>
                  </a:moveTo>
                  <a:cubicBezTo>
                    <a:pt x="93" y="0"/>
                    <a:pt x="186" y="70"/>
                    <a:pt x="186" y="186"/>
                  </a:cubicBezTo>
                  <a:lnTo>
                    <a:pt x="186" y="2271"/>
                  </a:lnTo>
                  <a:lnTo>
                    <a:pt x="673" y="2642"/>
                  </a:lnTo>
                  <a:lnTo>
                    <a:pt x="1321" y="2271"/>
                  </a:lnTo>
                  <a:lnTo>
                    <a:pt x="1321" y="186"/>
                  </a:lnTo>
                  <a:cubicBezTo>
                    <a:pt x="1321" y="70"/>
                    <a:pt x="1229" y="0"/>
                    <a:pt x="1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7961088" y="2774650"/>
              <a:ext cx="83450" cy="14500"/>
            </a:xfrm>
            <a:custGeom>
              <a:avLst/>
              <a:gdLst/>
              <a:ahLst/>
              <a:cxnLst/>
              <a:rect l="l" t="t" r="r" b="b"/>
              <a:pathLst>
                <a:path w="3338" h="580" extrusionOk="0">
                  <a:moveTo>
                    <a:pt x="394" y="0"/>
                  </a:moveTo>
                  <a:cubicBezTo>
                    <a:pt x="0" y="0"/>
                    <a:pt x="0" y="580"/>
                    <a:pt x="394" y="580"/>
                  </a:cubicBezTo>
                  <a:lnTo>
                    <a:pt x="2967" y="580"/>
                  </a:lnTo>
                  <a:cubicBezTo>
                    <a:pt x="3338" y="580"/>
                    <a:pt x="3338" y="0"/>
                    <a:pt x="2967" y="0"/>
                  </a:cubicBezTo>
                  <a:close/>
                </a:path>
              </a:pathLst>
            </a:custGeom>
            <a:solidFill>
              <a:srgbClr val="FFA9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7942538" y="2810575"/>
              <a:ext cx="96200" cy="67225"/>
            </a:xfrm>
            <a:custGeom>
              <a:avLst/>
              <a:gdLst/>
              <a:ahLst/>
              <a:cxnLst/>
              <a:rect l="l" t="t" r="r" b="b"/>
              <a:pathLst>
                <a:path w="3848" h="2689" extrusionOk="0">
                  <a:moveTo>
                    <a:pt x="1" y="0"/>
                  </a:moveTo>
                  <a:lnTo>
                    <a:pt x="1" y="2086"/>
                  </a:lnTo>
                  <a:cubicBezTo>
                    <a:pt x="1" y="2179"/>
                    <a:pt x="70" y="2271"/>
                    <a:pt x="186" y="2271"/>
                  </a:cubicBezTo>
                  <a:lnTo>
                    <a:pt x="2735" y="2689"/>
                  </a:lnTo>
                  <a:lnTo>
                    <a:pt x="3662" y="2248"/>
                  </a:lnTo>
                  <a:cubicBezTo>
                    <a:pt x="3755" y="2248"/>
                    <a:pt x="3848" y="2179"/>
                    <a:pt x="3848" y="2063"/>
                  </a:cubicBezTo>
                  <a:lnTo>
                    <a:pt x="38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8030613" y="2810575"/>
              <a:ext cx="33050" cy="63750"/>
            </a:xfrm>
            <a:custGeom>
              <a:avLst/>
              <a:gdLst/>
              <a:ahLst/>
              <a:cxnLst/>
              <a:rect l="l" t="t" r="r" b="b"/>
              <a:pathLst>
                <a:path w="1322" h="2550" extrusionOk="0">
                  <a:moveTo>
                    <a:pt x="186" y="0"/>
                  </a:moveTo>
                  <a:lnTo>
                    <a:pt x="186" y="2086"/>
                  </a:lnTo>
                  <a:cubicBezTo>
                    <a:pt x="186" y="2179"/>
                    <a:pt x="93" y="2271"/>
                    <a:pt x="0" y="2271"/>
                  </a:cubicBezTo>
                  <a:lnTo>
                    <a:pt x="464" y="2550"/>
                  </a:lnTo>
                  <a:lnTo>
                    <a:pt x="1136" y="2271"/>
                  </a:lnTo>
                  <a:cubicBezTo>
                    <a:pt x="1229" y="2271"/>
                    <a:pt x="1321" y="2179"/>
                    <a:pt x="1321" y="2086"/>
                  </a:cubicBezTo>
                  <a:lnTo>
                    <a:pt x="13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7961088" y="2831425"/>
              <a:ext cx="83450" cy="14500"/>
            </a:xfrm>
            <a:custGeom>
              <a:avLst/>
              <a:gdLst/>
              <a:ahLst/>
              <a:cxnLst/>
              <a:rect l="l" t="t" r="r" b="b"/>
              <a:pathLst>
                <a:path w="3338" h="580" extrusionOk="0">
                  <a:moveTo>
                    <a:pt x="394" y="1"/>
                  </a:moveTo>
                  <a:cubicBezTo>
                    <a:pt x="0" y="1"/>
                    <a:pt x="0" y="580"/>
                    <a:pt x="394" y="580"/>
                  </a:cubicBezTo>
                  <a:lnTo>
                    <a:pt x="2967" y="580"/>
                  </a:lnTo>
                  <a:cubicBezTo>
                    <a:pt x="3338" y="580"/>
                    <a:pt x="3338" y="1"/>
                    <a:pt x="2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7725288" y="2886475"/>
              <a:ext cx="345900" cy="100250"/>
            </a:xfrm>
            <a:custGeom>
              <a:avLst/>
              <a:gdLst/>
              <a:ahLst/>
              <a:cxnLst/>
              <a:rect l="l" t="t" r="r" b="b"/>
              <a:pathLst>
                <a:path w="13836" h="4010" extrusionOk="0">
                  <a:moveTo>
                    <a:pt x="13604" y="0"/>
                  </a:moveTo>
                  <a:lnTo>
                    <a:pt x="0" y="371"/>
                  </a:lnTo>
                  <a:lnTo>
                    <a:pt x="1275" y="4010"/>
                  </a:lnTo>
                  <a:lnTo>
                    <a:pt x="12213" y="3940"/>
                  </a:lnTo>
                  <a:lnTo>
                    <a:pt x="13789" y="232"/>
                  </a:lnTo>
                  <a:cubicBezTo>
                    <a:pt x="13836" y="116"/>
                    <a:pt x="13743" y="0"/>
                    <a:pt x="13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8021338" y="2887625"/>
              <a:ext cx="59700" cy="97350"/>
            </a:xfrm>
            <a:custGeom>
              <a:avLst/>
              <a:gdLst/>
              <a:ahLst/>
              <a:cxnLst/>
              <a:rect l="l" t="t" r="r" b="b"/>
              <a:pathLst>
                <a:path w="2388" h="3894" extrusionOk="0">
                  <a:moveTo>
                    <a:pt x="1901" y="1"/>
                  </a:moveTo>
                  <a:lnTo>
                    <a:pt x="1252" y="325"/>
                  </a:lnTo>
                  <a:lnTo>
                    <a:pt x="1" y="3894"/>
                  </a:lnTo>
                  <a:lnTo>
                    <a:pt x="1136" y="3894"/>
                  </a:lnTo>
                  <a:lnTo>
                    <a:pt x="2388" y="325"/>
                  </a:lnTo>
                  <a:lnTo>
                    <a:pt x="19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7716013" y="2867350"/>
              <a:ext cx="347650" cy="28425"/>
            </a:xfrm>
            <a:custGeom>
              <a:avLst/>
              <a:gdLst/>
              <a:ahLst/>
              <a:cxnLst/>
              <a:rect l="l" t="t" r="r" b="b"/>
              <a:pathLst>
                <a:path w="13906" h="1137" extrusionOk="0">
                  <a:moveTo>
                    <a:pt x="232" y="0"/>
                  </a:moveTo>
                  <a:cubicBezTo>
                    <a:pt x="93" y="0"/>
                    <a:pt x="0" y="116"/>
                    <a:pt x="47" y="255"/>
                  </a:cubicBezTo>
                  <a:lnTo>
                    <a:pt x="371" y="1136"/>
                  </a:lnTo>
                  <a:lnTo>
                    <a:pt x="13535" y="1136"/>
                  </a:lnTo>
                  <a:lnTo>
                    <a:pt x="13859" y="255"/>
                  </a:lnTo>
                  <a:cubicBezTo>
                    <a:pt x="13905" y="116"/>
                    <a:pt x="13813" y="0"/>
                    <a:pt x="13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8052638" y="2867350"/>
              <a:ext cx="37100" cy="28425"/>
            </a:xfrm>
            <a:custGeom>
              <a:avLst/>
              <a:gdLst/>
              <a:ahLst/>
              <a:cxnLst/>
              <a:rect l="l" t="t" r="r" b="b"/>
              <a:pathLst>
                <a:path w="1484" h="1137" extrusionOk="0">
                  <a:moveTo>
                    <a:pt x="139" y="0"/>
                  </a:moveTo>
                  <a:cubicBezTo>
                    <a:pt x="255" y="0"/>
                    <a:pt x="348" y="116"/>
                    <a:pt x="325" y="255"/>
                  </a:cubicBezTo>
                  <a:lnTo>
                    <a:pt x="0" y="1136"/>
                  </a:lnTo>
                  <a:lnTo>
                    <a:pt x="1136" y="1136"/>
                  </a:lnTo>
                  <a:lnTo>
                    <a:pt x="1460" y="255"/>
                  </a:lnTo>
                  <a:cubicBezTo>
                    <a:pt x="1483" y="116"/>
                    <a:pt x="1391" y="0"/>
                    <a:pt x="1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7841738" y="2810575"/>
              <a:ext cx="44050" cy="28400"/>
            </a:xfrm>
            <a:custGeom>
              <a:avLst/>
              <a:gdLst/>
              <a:ahLst/>
              <a:cxnLst/>
              <a:rect l="l" t="t" r="r" b="b"/>
              <a:pathLst>
                <a:path w="1762" h="1136" extrusionOk="0">
                  <a:moveTo>
                    <a:pt x="186" y="0"/>
                  </a:moveTo>
                  <a:cubicBezTo>
                    <a:pt x="70" y="0"/>
                    <a:pt x="0" y="93"/>
                    <a:pt x="0" y="186"/>
                  </a:cubicBezTo>
                  <a:lnTo>
                    <a:pt x="0" y="950"/>
                  </a:lnTo>
                  <a:cubicBezTo>
                    <a:pt x="0" y="1043"/>
                    <a:pt x="70" y="1136"/>
                    <a:pt x="186" y="1136"/>
                  </a:cubicBezTo>
                  <a:lnTo>
                    <a:pt x="1576" y="1136"/>
                  </a:lnTo>
                  <a:cubicBezTo>
                    <a:pt x="1692" y="1136"/>
                    <a:pt x="1762" y="1043"/>
                    <a:pt x="1762" y="950"/>
                  </a:cubicBezTo>
                  <a:lnTo>
                    <a:pt x="1762" y="186"/>
                  </a:lnTo>
                  <a:cubicBezTo>
                    <a:pt x="1762" y="93"/>
                    <a:pt x="1692" y="0"/>
                    <a:pt x="1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7768163" y="2810575"/>
              <a:ext cx="44625" cy="28400"/>
            </a:xfrm>
            <a:custGeom>
              <a:avLst/>
              <a:gdLst/>
              <a:ahLst/>
              <a:cxnLst/>
              <a:rect l="l" t="t" r="r" b="b"/>
              <a:pathLst>
                <a:path w="1785" h="1136" extrusionOk="0">
                  <a:moveTo>
                    <a:pt x="209" y="0"/>
                  </a:moveTo>
                  <a:cubicBezTo>
                    <a:pt x="93" y="0"/>
                    <a:pt x="0" y="93"/>
                    <a:pt x="0" y="186"/>
                  </a:cubicBezTo>
                  <a:lnTo>
                    <a:pt x="0" y="950"/>
                  </a:lnTo>
                  <a:cubicBezTo>
                    <a:pt x="0" y="1043"/>
                    <a:pt x="93" y="1136"/>
                    <a:pt x="209" y="1136"/>
                  </a:cubicBezTo>
                  <a:lnTo>
                    <a:pt x="1599" y="1136"/>
                  </a:lnTo>
                  <a:cubicBezTo>
                    <a:pt x="1692" y="1136"/>
                    <a:pt x="1785" y="1043"/>
                    <a:pt x="1785" y="950"/>
                  </a:cubicBezTo>
                  <a:lnTo>
                    <a:pt x="1785" y="186"/>
                  </a:lnTo>
                  <a:cubicBezTo>
                    <a:pt x="1785" y="93"/>
                    <a:pt x="1692" y="0"/>
                    <a:pt x="1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7667338" y="2968325"/>
              <a:ext cx="446150" cy="195700"/>
            </a:xfrm>
            <a:custGeom>
              <a:avLst/>
              <a:gdLst/>
              <a:ahLst/>
              <a:cxnLst/>
              <a:rect l="l" t="t" r="r" b="b"/>
              <a:pathLst>
                <a:path w="17846" h="7828" extrusionOk="0">
                  <a:moveTo>
                    <a:pt x="1920" y="0"/>
                  </a:moveTo>
                  <a:cubicBezTo>
                    <a:pt x="1675" y="0"/>
                    <a:pt x="1434" y="56"/>
                    <a:pt x="1206" y="179"/>
                  </a:cubicBezTo>
                  <a:lnTo>
                    <a:pt x="418" y="573"/>
                  </a:lnTo>
                  <a:cubicBezTo>
                    <a:pt x="163" y="689"/>
                    <a:pt x="1" y="944"/>
                    <a:pt x="1" y="1245"/>
                  </a:cubicBezTo>
                  <a:lnTo>
                    <a:pt x="1" y="7619"/>
                  </a:lnTo>
                  <a:cubicBezTo>
                    <a:pt x="1" y="7734"/>
                    <a:pt x="93" y="7827"/>
                    <a:pt x="209" y="7827"/>
                  </a:cubicBezTo>
                  <a:lnTo>
                    <a:pt x="17660" y="7827"/>
                  </a:lnTo>
                  <a:cubicBezTo>
                    <a:pt x="17776" y="7827"/>
                    <a:pt x="17845" y="7734"/>
                    <a:pt x="17845" y="7619"/>
                  </a:cubicBezTo>
                  <a:lnTo>
                    <a:pt x="17845" y="1245"/>
                  </a:lnTo>
                  <a:cubicBezTo>
                    <a:pt x="17845" y="967"/>
                    <a:pt x="17683" y="689"/>
                    <a:pt x="17428" y="573"/>
                  </a:cubicBezTo>
                  <a:lnTo>
                    <a:pt x="16687" y="249"/>
                  </a:lnTo>
                  <a:cubicBezTo>
                    <a:pt x="16337" y="690"/>
                    <a:pt x="15616" y="862"/>
                    <a:pt x="15039" y="862"/>
                  </a:cubicBezTo>
                  <a:cubicBezTo>
                    <a:pt x="14737" y="862"/>
                    <a:pt x="14474" y="815"/>
                    <a:pt x="14323" y="736"/>
                  </a:cubicBezTo>
                  <a:lnTo>
                    <a:pt x="13883" y="388"/>
                  </a:lnTo>
                  <a:cubicBezTo>
                    <a:pt x="13696" y="289"/>
                    <a:pt x="13485" y="243"/>
                    <a:pt x="13271" y="243"/>
                  </a:cubicBezTo>
                  <a:cubicBezTo>
                    <a:pt x="13033" y="243"/>
                    <a:pt x="12793" y="301"/>
                    <a:pt x="12585" y="411"/>
                  </a:cubicBezTo>
                  <a:lnTo>
                    <a:pt x="11959" y="805"/>
                  </a:lnTo>
                  <a:cubicBezTo>
                    <a:pt x="11692" y="931"/>
                    <a:pt x="9876" y="1015"/>
                    <a:pt x="8393" y="1015"/>
                  </a:cubicBezTo>
                  <a:cubicBezTo>
                    <a:pt x="7430" y="1015"/>
                    <a:pt x="6608" y="980"/>
                    <a:pt x="6443" y="898"/>
                  </a:cubicBezTo>
                  <a:cubicBezTo>
                    <a:pt x="6443" y="898"/>
                    <a:pt x="6005" y="777"/>
                    <a:pt x="5588" y="777"/>
                  </a:cubicBezTo>
                  <a:cubicBezTo>
                    <a:pt x="5399" y="777"/>
                    <a:pt x="5214" y="802"/>
                    <a:pt x="5076" y="875"/>
                  </a:cubicBezTo>
                  <a:lnTo>
                    <a:pt x="4589" y="1037"/>
                  </a:lnTo>
                  <a:cubicBezTo>
                    <a:pt x="4476" y="1045"/>
                    <a:pt x="4369" y="1049"/>
                    <a:pt x="4266" y="1049"/>
                  </a:cubicBezTo>
                  <a:cubicBezTo>
                    <a:pt x="2626" y="1049"/>
                    <a:pt x="2309" y="61"/>
                    <a:pt x="2156" y="17"/>
                  </a:cubicBezTo>
                  <a:cubicBezTo>
                    <a:pt x="2077" y="6"/>
                    <a:pt x="1998" y="0"/>
                    <a:pt x="19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8076963" y="2968400"/>
              <a:ext cx="61425" cy="195025"/>
            </a:xfrm>
            <a:custGeom>
              <a:avLst/>
              <a:gdLst/>
              <a:ahLst/>
              <a:cxnLst/>
              <a:rect l="l" t="t" r="r" b="b"/>
              <a:pathLst>
                <a:path w="2457" h="7801" extrusionOk="0">
                  <a:moveTo>
                    <a:pt x="546" y="0"/>
                  </a:moveTo>
                  <a:cubicBezTo>
                    <a:pt x="358" y="0"/>
                    <a:pt x="173" y="36"/>
                    <a:pt x="0" y="107"/>
                  </a:cubicBezTo>
                  <a:lnTo>
                    <a:pt x="116" y="176"/>
                  </a:lnTo>
                  <a:lnTo>
                    <a:pt x="904" y="570"/>
                  </a:lnTo>
                  <a:cubicBezTo>
                    <a:pt x="1159" y="686"/>
                    <a:pt x="1321" y="941"/>
                    <a:pt x="1321" y="1242"/>
                  </a:cubicBezTo>
                  <a:lnTo>
                    <a:pt x="1321" y="7616"/>
                  </a:lnTo>
                  <a:cubicBezTo>
                    <a:pt x="1321" y="7731"/>
                    <a:pt x="1229" y="7801"/>
                    <a:pt x="1136" y="7801"/>
                  </a:cubicBezTo>
                  <a:lnTo>
                    <a:pt x="2272" y="7801"/>
                  </a:lnTo>
                  <a:cubicBezTo>
                    <a:pt x="2364" y="7801"/>
                    <a:pt x="2457" y="7731"/>
                    <a:pt x="2457" y="7616"/>
                  </a:cubicBezTo>
                  <a:lnTo>
                    <a:pt x="2457" y="1242"/>
                  </a:lnTo>
                  <a:cubicBezTo>
                    <a:pt x="2457" y="941"/>
                    <a:pt x="2295" y="686"/>
                    <a:pt x="2040" y="570"/>
                  </a:cubicBezTo>
                  <a:lnTo>
                    <a:pt x="1252" y="176"/>
                  </a:lnTo>
                  <a:cubicBezTo>
                    <a:pt x="1030" y="59"/>
                    <a:pt x="787" y="0"/>
                    <a:pt x="5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7710213" y="2968450"/>
              <a:ext cx="378350" cy="154425"/>
            </a:xfrm>
            <a:custGeom>
              <a:avLst/>
              <a:gdLst/>
              <a:ahLst/>
              <a:cxnLst/>
              <a:rect l="l" t="t" r="r" b="b"/>
              <a:pathLst>
                <a:path w="15134" h="6177" extrusionOk="0">
                  <a:moveTo>
                    <a:pt x="3940" y="1"/>
                  </a:moveTo>
                  <a:cubicBezTo>
                    <a:pt x="3703" y="1"/>
                    <a:pt x="3465" y="58"/>
                    <a:pt x="3245" y="174"/>
                  </a:cubicBezTo>
                  <a:lnTo>
                    <a:pt x="2735" y="429"/>
                  </a:lnTo>
                  <a:cubicBezTo>
                    <a:pt x="2527" y="534"/>
                    <a:pt x="2295" y="586"/>
                    <a:pt x="2060" y="586"/>
                  </a:cubicBezTo>
                  <a:cubicBezTo>
                    <a:pt x="1826" y="586"/>
                    <a:pt x="1588" y="534"/>
                    <a:pt x="1368" y="429"/>
                  </a:cubicBezTo>
                  <a:lnTo>
                    <a:pt x="858" y="174"/>
                  </a:lnTo>
                  <a:cubicBezTo>
                    <a:pt x="742" y="105"/>
                    <a:pt x="603" y="58"/>
                    <a:pt x="464" y="35"/>
                  </a:cubicBezTo>
                  <a:lnTo>
                    <a:pt x="464" y="35"/>
                  </a:lnTo>
                  <a:cubicBezTo>
                    <a:pt x="1" y="707"/>
                    <a:pt x="487" y="1634"/>
                    <a:pt x="1322" y="1634"/>
                  </a:cubicBezTo>
                  <a:lnTo>
                    <a:pt x="4103" y="1634"/>
                  </a:lnTo>
                  <a:cubicBezTo>
                    <a:pt x="4728" y="1773"/>
                    <a:pt x="4728" y="2654"/>
                    <a:pt x="4103" y="2770"/>
                  </a:cubicBezTo>
                  <a:lnTo>
                    <a:pt x="2689" y="2770"/>
                  </a:lnTo>
                  <a:cubicBezTo>
                    <a:pt x="2063" y="2909"/>
                    <a:pt x="2063" y="3790"/>
                    <a:pt x="2689" y="3906"/>
                  </a:cubicBezTo>
                  <a:lnTo>
                    <a:pt x="5122" y="3906"/>
                  </a:lnTo>
                  <a:cubicBezTo>
                    <a:pt x="5725" y="4045"/>
                    <a:pt x="5725" y="4925"/>
                    <a:pt x="5122" y="5041"/>
                  </a:cubicBezTo>
                  <a:lnTo>
                    <a:pt x="4427" y="5041"/>
                  </a:lnTo>
                  <a:cubicBezTo>
                    <a:pt x="3801" y="5180"/>
                    <a:pt x="3801" y="6061"/>
                    <a:pt x="4427" y="6177"/>
                  </a:cubicBezTo>
                  <a:lnTo>
                    <a:pt x="10986" y="6177"/>
                  </a:lnTo>
                  <a:cubicBezTo>
                    <a:pt x="11611" y="6061"/>
                    <a:pt x="11611" y="5180"/>
                    <a:pt x="10986" y="5041"/>
                  </a:cubicBezTo>
                  <a:lnTo>
                    <a:pt x="10314" y="5041"/>
                  </a:lnTo>
                  <a:cubicBezTo>
                    <a:pt x="9688" y="4925"/>
                    <a:pt x="9688" y="4045"/>
                    <a:pt x="10314" y="3906"/>
                  </a:cubicBezTo>
                  <a:lnTo>
                    <a:pt x="12724" y="3906"/>
                  </a:lnTo>
                  <a:cubicBezTo>
                    <a:pt x="13349" y="3790"/>
                    <a:pt x="13349" y="2909"/>
                    <a:pt x="12724" y="2770"/>
                  </a:cubicBezTo>
                  <a:lnTo>
                    <a:pt x="11310" y="2770"/>
                  </a:lnTo>
                  <a:cubicBezTo>
                    <a:pt x="10684" y="2654"/>
                    <a:pt x="10684" y="1773"/>
                    <a:pt x="11310" y="1634"/>
                  </a:cubicBezTo>
                  <a:lnTo>
                    <a:pt x="14091" y="1634"/>
                  </a:lnTo>
                  <a:cubicBezTo>
                    <a:pt x="14666" y="1634"/>
                    <a:pt x="15128" y="1177"/>
                    <a:pt x="15134" y="603"/>
                  </a:cubicBezTo>
                  <a:lnTo>
                    <a:pt x="15134" y="603"/>
                  </a:lnTo>
                  <a:cubicBezTo>
                    <a:pt x="15134" y="607"/>
                    <a:pt x="15134" y="611"/>
                    <a:pt x="15134" y="615"/>
                  </a:cubicBezTo>
                  <a:lnTo>
                    <a:pt x="15134" y="591"/>
                  </a:lnTo>
                  <a:cubicBezTo>
                    <a:pt x="15134" y="595"/>
                    <a:pt x="15134" y="599"/>
                    <a:pt x="15134" y="603"/>
                  </a:cubicBezTo>
                  <a:lnTo>
                    <a:pt x="15134" y="603"/>
                  </a:lnTo>
                  <a:cubicBezTo>
                    <a:pt x="15131" y="399"/>
                    <a:pt x="15063" y="195"/>
                    <a:pt x="14972" y="35"/>
                  </a:cubicBezTo>
                  <a:cubicBezTo>
                    <a:pt x="14809" y="58"/>
                    <a:pt x="14670" y="105"/>
                    <a:pt x="14555" y="174"/>
                  </a:cubicBezTo>
                  <a:lnTo>
                    <a:pt x="14045" y="429"/>
                  </a:lnTo>
                  <a:cubicBezTo>
                    <a:pt x="13825" y="534"/>
                    <a:pt x="13587" y="586"/>
                    <a:pt x="13352" y="586"/>
                  </a:cubicBezTo>
                  <a:cubicBezTo>
                    <a:pt x="13118" y="586"/>
                    <a:pt x="12886" y="534"/>
                    <a:pt x="12677" y="429"/>
                  </a:cubicBezTo>
                  <a:lnTo>
                    <a:pt x="12168" y="174"/>
                  </a:lnTo>
                  <a:cubicBezTo>
                    <a:pt x="11947" y="58"/>
                    <a:pt x="11710" y="1"/>
                    <a:pt x="11472" y="1"/>
                  </a:cubicBezTo>
                  <a:cubicBezTo>
                    <a:pt x="11235" y="1"/>
                    <a:pt x="10997" y="58"/>
                    <a:pt x="10777" y="174"/>
                  </a:cubicBezTo>
                  <a:lnTo>
                    <a:pt x="10267" y="429"/>
                  </a:lnTo>
                  <a:cubicBezTo>
                    <a:pt x="10059" y="534"/>
                    <a:pt x="9827" y="586"/>
                    <a:pt x="9592" y="586"/>
                  </a:cubicBezTo>
                  <a:cubicBezTo>
                    <a:pt x="9358" y="586"/>
                    <a:pt x="9120" y="534"/>
                    <a:pt x="8900" y="429"/>
                  </a:cubicBezTo>
                  <a:lnTo>
                    <a:pt x="8390" y="174"/>
                  </a:lnTo>
                  <a:cubicBezTo>
                    <a:pt x="8181" y="58"/>
                    <a:pt x="7944" y="1"/>
                    <a:pt x="7706" y="1"/>
                  </a:cubicBezTo>
                  <a:cubicBezTo>
                    <a:pt x="7469" y="1"/>
                    <a:pt x="7231" y="58"/>
                    <a:pt x="7023" y="174"/>
                  </a:cubicBezTo>
                  <a:lnTo>
                    <a:pt x="6513" y="429"/>
                  </a:lnTo>
                  <a:cubicBezTo>
                    <a:pt x="6293" y="534"/>
                    <a:pt x="6055" y="586"/>
                    <a:pt x="5820" y="586"/>
                  </a:cubicBezTo>
                  <a:cubicBezTo>
                    <a:pt x="5586" y="586"/>
                    <a:pt x="5354" y="534"/>
                    <a:pt x="5145" y="429"/>
                  </a:cubicBezTo>
                  <a:lnTo>
                    <a:pt x="4636" y="174"/>
                  </a:lnTo>
                  <a:cubicBezTo>
                    <a:pt x="4415" y="58"/>
                    <a:pt x="4178" y="1"/>
                    <a:pt x="39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8076963" y="2968750"/>
              <a:ext cx="11025" cy="7550"/>
            </a:xfrm>
            <a:custGeom>
              <a:avLst/>
              <a:gdLst/>
              <a:ahLst/>
              <a:cxnLst/>
              <a:rect l="l" t="t" r="r" b="b"/>
              <a:pathLst>
                <a:path w="441" h="302" extrusionOk="0">
                  <a:moveTo>
                    <a:pt x="302" y="0"/>
                  </a:moveTo>
                  <a:cubicBezTo>
                    <a:pt x="186" y="23"/>
                    <a:pt x="93" y="46"/>
                    <a:pt x="0" y="93"/>
                  </a:cubicBezTo>
                  <a:lnTo>
                    <a:pt x="116" y="139"/>
                  </a:lnTo>
                  <a:lnTo>
                    <a:pt x="415" y="288"/>
                  </a:lnTo>
                  <a:lnTo>
                    <a:pt x="415" y="288"/>
                  </a:lnTo>
                  <a:cubicBezTo>
                    <a:pt x="391" y="179"/>
                    <a:pt x="346" y="89"/>
                    <a:pt x="302" y="0"/>
                  </a:cubicBezTo>
                  <a:close/>
                  <a:moveTo>
                    <a:pt x="415" y="288"/>
                  </a:moveTo>
                  <a:cubicBezTo>
                    <a:pt x="416" y="293"/>
                    <a:pt x="417" y="297"/>
                    <a:pt x="418" y="301"/>
                  </a:cubicBezTo>
                  <a:lnTo>
                    <a:pt x="441" y="301"/>
                  </a:lnTo>
                  <a:lnTo>
                    <a:pt x="415" y="288"/>
                  </a:lnTo>
                  <a:close/>
                </a:path>
              </a:pathLst>
            </a:custGeom>
            <a:solidFill>
              <a:srgbClr val="5D53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7742663" y="3123350"/>
              <a:ext cx="22025" cy="19225"/>
            </a:xfrm>
            <a:custGeom>
              <a:avLst/>
              <a:gdLst/>
              <a:ahLst/>
              <a:cxnLst/>
              <a:rect l="l" t="t" r="r" b="b"/>
              <a:pathLst>
                <a:path w="881" h="769" extrusionOk="0">
                  <a:moveTo>
                    <a:pt x="497" y="0"/>
                  </a:moveTo>
                  <a:cubicBezTo>
                    <a:pt x="403" y="0"/>
                    <a:pt x="308" y="37"/>
                    <a:pt x="232" y="120"/>
                  </a:cubicBezTo>
                  <a:cubicBezTo>
                    <a:pt x="0" y="351"/>
                    <a:pt x="163" y="769"/>
                    <a:pt x="510" y="769"/>
                  </a:cubicBezTo>
                  <a:cubicBezTo>
                    <a:pt x="719" y="769"/>
                    <a:pt x="881" y="583"/>
                    <a:pt x="881" y="375"/>
                  </a:cubicBezTo>
                  <a:cubicBezTo>
                    <a:pt x="881" y="156"/>
                    <a:pt x="691"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7693413" y="3099875"/>
              <a:ext cx="22050" cy="18950"/>
            </a:xfrm>
            <a:custGeom>
              <a:avLst/>
              <a:gdLst/>
              <a:ahLst/>
              <a:cxnLst/>
              <a:rect l="l" t="t" r="r" b="b"/>
              <a:pathLst>
                <a:path w="882" h="758" extrusionOk="0">
                  <a:moveTo>
                    <a:pt x="493" y="0"/>
                  </a:moveTo>
                  <a:cubicBezTo>
                    <a:pt x="400" y="0"/>
                    <a:pt x="307" y="34"/>
                    <a:pt x="232" y="109"/>
                  </a:cubicBezTo>
                  <a:cubicBezTo>
                    <a:pt x="0" y="340"/>
                    <a:pt x="163" y="757"/>
                    <a:pt x="510" y="757"/>
                  </a:cubicBezTo>
                  <a:cubicBezTo>
                    <a:pt x="719" y="757"/>
                    <a:pt x="881" y="595"/>
                    <a:pt x="881" y="387"/>
                  </a:cubicBezTo>
                  <a:cubicBezTo>
                    <a:pt x="881" y="151"/>
                    <a:pt x="689"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7721813" y="3061625"/>
              <a:ext cx="22025" cy="18950"/>
            </a:xfrm>
            <a:custGeom>
              <a:avLst/>
              <a:gdLst/>
              <a:ahLst/>
              <a:cxnLst/>
              <a:rect l="l" t="t" r="r" b="b"/>
              <a:pathLst>
                <a:path w="881" h="758" extrusionOk="0">
                  <a:moveTo>
                    <a:pt x="493" y="1"/>
                  </a:moveTo>
                  <a:cubicBezTo>
                    <a:pt x="400" y="1"/>
                    <a:pt x="306" y="34"/>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7693413" y="3028600"/>
              <a:ext cx="22050" cy="18950"/>
            </a:xfrm>
            <a:custGeom>
              <a:avLst/>
              <a:gdLst/>
              <a:ahLst/>
              <a:cxnLst/>
              <a:rect l="l" t="t" r="r" b="b"/>
              <a:pathLst>
                <a:path w="882" h="758" extrusionOk="0">
                  <a:moveTo>
                    <a:pt x="493" y="1"/>
                  </a:moveTo>
                  <a:cubicBezTo>
                    <a:pt x="400" y="1"/>
                    <a:pt x="307" y="35"/>
                    <a:pt x="232" y="109"/>
                  </a:cubicBezTo>
                  <a:cubicBezTo>
                    <a:pt x="0" y="364"/>
                    <a:pt x="163" y="758"/>
                    <a:pt x="510" y="758"/>
                  </a:cubicBezTo>
                  <a:cubicBezTo>
                    <a:pt x="719"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8038138" y="3123350"/>
              <a:ext cx="22050" cy="19225"/>
            </a:xfrm>
            <a:custGeom>
              <a:avLst/>
              <a:gdLst/>
              <a:ahLst/>
              <a:cxnLst/>
              <a:rect l="l" t="t" r="r" b="b"/>
              <a:pathLst>
                <a:path w="882" h="769" extrusionOk="0">
                  <a:moveTo>
                    <a:pt x="497" y="0"/>
                  </a:moveTo>
                  <a:cubicBezTo>
                    <a:pt x="403" y="0"/>
                    <a:pt x="308" y="37"/>
                    <a:pt x="232" y="120"/>
                  </a:cubicBezTo>
                  <a:cubicBezTo>
                    <a:pt x="1" y="351"/>
                    <a:pt x="163" y="769"/>
                    <a:pt x="511" y="769"/>
                  </a:cubicBezTo>
                  <a:cubicBezTo>
                    <a:pt x="719" y="769"/>
                    <a:pt x="881" y="583"/>
                    <a:pt x="881" y="375"/>
                  </a:cubicBezTo>
                  <a:cubicBezTo>
                    <a:pt x="881" y="156"/>
                    <a:pt x="692" y="0"/>
                    <a:pt x="4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8087388" y="3099875"/>
              <a:ext cx="22050" cy="18950"/>
            </a:xfrm>
            <a:custGeom>
              <a:avLst/>
              <a:gdLst/>
              <a:ahLst/>
              <a:cxnLst/>
              <a:rect l="l" t="t" r="r" b="b"/>
              <a:pathLst>
                <a:path w="882" h="758" extrusionOk="0">
                  <a:moveTo>
                    <a:pt x="493" y="0"/>
                  </a:moveTo>
                  <a:cubicBezTo>
                    <a:pt x="401" y="0"/>
                    <a:pt x="307" y="34"/>
                    <a:pt x="232" y="109"/>
                  </a:cubicBezTo>
                  <a:cubicBezTo>
                    <a:pt x="1" y="340"/>
                    <a:pt x="163" y="757"/>
                    <a:pt x="510" y="757"/>
                  </a:cubicBezTo>
                  <a:cubicBezTo>
                    <a:pt x="719" y="757"/>
                    <a:pt x="881" y="595"/>
                    <a:pt x="881" y="387"/>
                  </a:cubicBezTo>
                  <a:cubicBezTo>
                    <a:pt x="881" y="151"/>
                    <a:pt x="689" y="0"/>
                    <a:pt x="4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8059013" y="3061625"/>
              <a:ext cx="22025" cy="18950"/>
            </a:xfrm>
            <a:custGeom>
              <a:avLst/>
              <a:gdLst/>
              <a:ahLst/>
              <a:cxnLst/>
              <a:rect l="l" t="t" r="r" b="b"/>
              <a:pathLst>
                <a:path w="881" h="758" extrusionOk="0">
                  <a:moveTo>
                    <a:pt x="493" y="1"/>
                  </a:moveTo>
                  <a:cubicBezTo>
                    <a:pt x="400" y="1"/>
                    <a:pt x="306" y="34"/>
                    <a:pt x="232" y="109"/>
                  </a:cubicBezTo>
                  <a:cubicBezTo>
                    <a:pt x="0" y="341"/>
                    <a:pt x="162" y="758"/>
                    <a:pt x="510" y="758"/>
                  </a:cubicBezTo>
                  <a:cubicBezTo>
                    <a:pt x="718"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8087388" y="3028600"/>
              <a:ext cx="22050" cy="18950"/>
            </a:xfrm>
            <a:custGeom>
              <a:avLst/>
              <a:gdLst/>
              <a:ahLst/>
              <a:cxnLst/>
              <a:rect l="l" t="t" r="r" b="b"/>
              <a:pathLst>
                <a:path w="882" h="758" extrusionOk="0">
                  <a:moveTo>
                    <a:pt x="493" y="1"/>
                  </a:moveTo>
                  <a:cubicBezTo>
                    <a:pt x="401" y="1"/>
                    <a:pt x="307" y="35"/>
                    <a:pt x="232" y="109"/>
                  </a:cubicBezTo>
                  <a:cubicBezTo>
                    <a:pt x="1" y="364"/>
                    <a:pt x="163" y="758"/>
                    <a:pt x="510" y="758"/>
                  </a:cubicBezTo>
                  <a:cubicBezTo>
                    <a:pt x="719" y="758"/>
                    <a:pt x="881" y="596"/>
                    <a:pt x="881" y="387"/>
                  </a:cubicBezTo>
                  <a:cubicBezTo>
                    <a:pt x="881" y="151"/>
                    <a:pt x="689" y="1"/>
                    <a:pt x="4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7" name="Google Shape;3677;p57"/>
          <p:cNvGrpSpPr/>
          <p:nvPr/>
        </p:nvGrpSpPr>
        <p:grpSpPr>
          <a:xfrm>
            <a:off x="3972599" y="1290549"/>
            <a:ext cx="472724" cy="413567"/>
            <a:chOff x="3973213" y="1293600"/>
            <a:chExt cx="471075" cy="412125"/>
          </a:xfrm>
        </p:grpSpPr>
        <p:sp>
          <p:nvSpPr>
            <p:cNvPr id="3678" name="Google Shape;3678;p57"/>
            <p:cNvSpPr/>
            <p:nvPr/>
          </p:nvSpPr>
          <p:spPr>
            <a:xfrm>
              <a:off x="3973213" y="1510025"/>
              <a:ext cx="443250" cy="195700"/>
            </a:xfrm>
            <a:custGeom>
              <a:avLst/>
              <a:gdLst/>
              <a:ahLst/>
              <a:cxnLst/>
              <a:rect l="l" t="t" r="r" b="b"/>
              <a:pathLst>
                <a:path w="17730" h="7828" extrusionOk="0">
                  <a:moveTo>
                    <a:pt x="1881" y="0"/>
                  </a:moveTo>
                  <a:cubicBezTo>
                    <a:pt x="1646" y="0"/>
                    <a:pt x="1414" y="52"/>
                    <a:pt x="1206" y="156"/>
                  </a:cubicBezTo>
                  <a:lnTo>
                    <a:pt x="418" y="550"/>
                  </a:lnTo>
                  <a:cubicBezTo>
                    <a:pt x="163" y="689"/>
                    <a:pt x="1" y="944"/>
                    <a:pt x="1" y="1246"/>
                  </a:cubicBezTo>
                  <a:lnTo>
                    <a:pt x="1" y="7619"/>
                  </a:lnTo>
                  <a:cubicBezTo>
                    <a:pt x="1" y="7735"/>
                    <a:pt x="93" y="7827"/>
                    <a:pt x="186" y="7827"/>
                  </a:cubicBezTo>
                  <a:lnTo>
                    <a:pt x="17544" y="7804"/>
                  </a:lnTo>
                  <a:cubicBezTo>
                    <a:pt x="17660" y="7804"/>
                    <a:pt x="17730" y="7735"/>
                    <a:pt x="17730" y="7619"/>
                  </a:cubicBezTo>
                  <a:lnTo>
                    <a:pt x="17730" y="1246"/>
                  </a:lnTo>
                  <a:cubicBezTo>
                    <a:pt x="17730" y="944"/>
                    <a:pt x="17660" y="527"/>
                    <a:pt x="17405" y="411"/>
                  </a:cubicBezTo>
                  <a:cubicBezTo>
                    <a:pt x="17405" y="411"/>
                    <a:pt x="16926" y="103"/>
                    <a:pt x="16524" y="103"/>
                  </a:cubicBezTo>
                  <a:cubicBezTo>
                    <a:pt x="16433" y="103"/>
                    <a:pt x="16346" y="118"/>
                    <a:pt x="16270" y="156"/>
                  </a:cubicBezTo>
                  <a:lnTo>
                    <a:pt x="15760" y="411"/>
                  </a:lnTo>
                  <a:cubicBezTo>
                    <a:pt x="15540" y="527"/>
                    <a:pt x="15302" y="585"/>
                    <a:pt x="15067" y="585"/>
                  </a:cubicBezTo>
                  <a:cubicBezTo>
                    <a:pt x="14833" y="585"/>
                    <a:pt x="14601" y="527"/>
                    <a:pt x="14392" y="411"/>
                  </a:cubicBezTo>
                  <a:lnTo>
                    <a:pt x="13883" y="156"/>
                  </a:lnTo>
                  <a:cubicBezTo>
                    <a:pt x="13662" y="52"/>
                    <a:pt x="13425" y="0"/>
                    <a:pt x="13187" y="0"/>
                  </a:cubicBezTo>
                  <a:cubicBezTo>
                    <a:pt x="12950" y="0"/>
                    <a:pt x="12712" y="52"/>
                    <a:pt x="12492" y="156"/>
                  </a:cubicBezTo>
                  <a:lnTo>
                    <a:pt x="11982" y="411"/>
                  </a:lnTo>
                  <a:cubicBezTo>
                    <a:pt x="11774" y="527"/>
                    <a:pt x="11542" y="585"/>
                    <a:pt x="11307" y="585"/>
                  </a:cubicBezTo>
                  <a:cubicBezTo>
                    <a:pt x="11073" y="585"/>
                    <a:pt x="10835" y="527"/>
                    <a:pt x="10615" y="411"/>
                  </a:cubicBezTo>
                  <a:lnTo>
                    <a:pt x="10105" y="156"/>
                  </a:lnTo>
                  <a:cubicBezTo>
                    <a:pt x="9885" y="52"/>
                    <a:pt x="9647" y="0"/>
                    <a:pt x="9413" y="0"/>
                  </a:cubicBezTo>
                  <a:cubicBezTo>
                    <a:pt x="9178" y="0"/>
                    <a:pt x="8946" y="52"/>
                    <a:pt x="8738" y="156"/>
                  </a:cubicBezTo>
                  <a:lnTo>
                    <a:pt x="8228" y="411"/>
                  </a:lnTo>
                  <a:cubicBezTo>
                    <a:pt x="8008" y="527"/>
                    <a:pt x="7770" y="585"/>
                    <a:pt x="7535" y="585"/>
                  </a:cubicBezTo>
                  <a:cubicBezTo>
                    <a:pt x="7301" y="585"/>
                    <a:pt x="7069" y="527"/>
                    <a:pt x="6860" y="411"/>
                  </a:cubicBezTo>
                  <a:lnTo>
                    <a:pt x="6351" y="156"/>
                  </a:lnTo>
                  <a:cubicBezTo>
                    <a:pt x="6130" y="52"/>
                    <a:pt x="5893" y="0"/>
                    <a:pt x="5655" y="0"/>
                  </a:cubicBezTo>
                  <a:cubicBezTo>
                    <a:pt x="5418" y="0"/>
                    <a:pt x="5180" y="52"/>
                    <a:pt x="4960" y="156"/>
                  </a:cubicBezTo>
                  <a:lnTo>
                    <a:pt x="4450" y="411"/>
                  </a:lnTo>
                  <a:cubicBezTo>
                    <a:pt x="4242" y="527"/>
                    <a:pt x="4010" y="585"/>
                    <a:pt x="3775" y="585"/>
                  </a:cubicBezTo>
                  <a:cubicBezTo>
                    <a:pt x="3541" y="585"/>
                    <a:pt x="3303" y="527"/>
                    <a:pt x="3083" y="411"/>
                  </a:cubicBezTo>
                  <a:lnTo>
                    <a:pt x="2573" y="156"/>
                  </a:lnTo>
                  <a:cubicBezTo>
                    <a:pt x="2353" y="52"/>
                    <a:pt x="2115" y="0"/>
                    <a:pt x="18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4382838" y="1510050"/>
              <a:ext cx="61450" cy="195100"/>
            </a:xfrm>
            <a:custGeom>
              <a:avLst/>
              <a:gdLst/>
              <a:ahLst/>
              <a:cxnLst/>
              <a:rect l="l" t="t" r="r" b="b"/>
              <a:pathLst>
                <a:path w="2458" h="7804" extrusionOk="0">
                  <a:moveTo>
                    <a:pt x="562" y="1"/>
                  </a:moveTo>
                  <a:cubicBezTo>
                    <a:pt x="369" y="1"/>
                    <a:pt x="178" y="36"/>
                    <a:pt x="0" y="109"/>
                  </a:cubicBezTo>
                  <a:lnTo>
                    <a:pt x="116" y="155"/>
                  </a:lnTo>
                  <a:lnTo>
                    <a:pt x="904" y="549"/>
                  </a:lnTo>
                  <a:cubicBezTo>
                    <a:pt x="1159" y="688"/>
                    <a:pt x="1321" y="943"/>
                    <a:pt x="1321" y="1245"/>
                  </a:cubicBezTo>
                  <a:lnTo>
                    <a:pt x="1321" y="7618"/>
                  </a:lnTo>
                  <a:cubicBezTo>
                    <a:pt x="1321" y="7734"/>
                    <a:pt x="1229" y="7803"/>
                    <a:pt x="1136" y="7803"/>
                  </a:cubicBezTo>
                  <a:lnTo>
                    <a:pt x="2272" y="7803"/>
                  </a:lnTo>
                  <a:cubicBezTo>
                    <a:pt x="2364" y="7803"/>
                    <a:pt x="2457" y="7734"/>
                    <a:pt x="2457" y="7618"/>
                  </a:cubicBezTo>
                  <a:lnTo>
                    <a:pt x="2457" y="1245"/>
                  </a:lnTo>
                  <a:cubicBezTo>
                    <a:pt x="2457" y="943"/>
                    <a:pt x="2295" y="688"/>
                    <a:pt x="2040" y="549"/>
                  </a:cubicBezTo>
                  <a:lnTo>
                    <a:pt x="1252" y="155"/>
                  </a:lnTo>
                  <a:cubicBezTo>
                    <a:pt x="1035" y="54"/>
                    <a:pt x="798"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4291288" y="1333500"/>
              <a:ext cx="115325" cy="342350"/>
            </a:xfrm>
            <a:custGeom>
              <a:avLst/>
              <a:gdLst/>
              <a:ahLst/>
              <a:cxnLst/>
              <a:rect l="l" t="t" r="r" b="b"/>
              <a:pathLst>
                <a:path w="4613" h="13694" extrusionOk="0">
                  <a:moveTo>
                    <a:pt x="2270" y="1"/>
                  </a:moveTo>
                  <a:cubicBezTo>
                    <a:pt x="2251" y="1"/>
                    <a:pt x="2236" y="4"/>
                    <a:pt x="2226" y="10"/>
                  </a:cubicBezTo>
                  <a:cubicBezTo>
                    <a:pt x="1855" y="219"/>
                    <a:pt x="1646" y="589"/>
                    <a:pt x="1646" y="1007"/>
                  </a:cubicBezTo>
                  <a:lnTo>
                    <a:pt x="1646" y="9489"/>
                  </a:lnTo>
                  <a:cubicBezTo>
                    <a:pt x="1646" y="9628"/>
                    <a:pt x="1577" y="9744"/>
                    <a:pt x="1484" y="9813"/>
                  </a:cubicBezTo>
                  <a:cubicBezTo>
                    <a:pt x="1" y="10902"/>
                    <a:pt x="441" y="13220"/>
                    <a:pt x="2226" y="13683"/>
                  </a:cubicBezTo>
                  <a:cubicBezTo>
                    <a:pt x="2248" y="13689"/>
                    <a:pt x="2299" y="13693"/>
                    <a:pt x="2370" y="13693"/>
                  </a:cubicBezTo>
                  <a:cubicBezTo>
                    <a:pt x="2885" y="13693"/>
                    <a:pt x="4488" y="13471"/>
                    <a:pt x="4589" y="11945"/>
                  </a:cubicBezTo>
                  <a:lnTo>
                    <a:pt x="4589" y="11667"/>
                  </a:lnTo>
                  <a:cubicBezTo>
                    <a:pt x="4589" y="10949"/>
                    <a:pt x="4613" y="10230"/>
                    <a:pt x="4080" y="9836"/>
                  </a:cubicBezTo>
                  <a:cubicBezTo>
                    <a:pt x="3987" y="9767"/>
                    <a:pt x="3941" y="9651"/>
                    <a:pt x="3941" y="9512"/>
                  </a:cubicBezTo>
                  <a:lnTo>
                    <a:pt x="3941" y="9489"/>
                  </a:lnTo>
                  <a:lnTo>
                    <a:pt x="3477" y="1169"/>
                  </a:lnTo>
                  <a:cubicBezTo>
                    <a:pt x="3477" y="585"/>
                    <a:pt x="2528" y="1"/>
                    <a:pt x="2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4346913" y="1330150"/>
              <a:ext cx="68975" cy="346750"/>
            </a:xfrm>
            <a:custGeom>
              <a:avLst/>
              <a:gdLst/>
              <a:ahLst/>
              <a:cxnLst/>
              <a:rect l="l" t="t" r="r" b="b"/>
              <a:pathLst>
                <a:path w="2759" h="13870" extrusionOk="0">
                  <a:moveTo>
                    <a:pt x="521" y="0"/>
                  </a:moveTo>
                  <a:cubicBezTo>
                    <a:pt x="340" y="0"/>
                    <a:pt x="162" y="64"/>
                    <a:pt x="1" y="144"/>
                  </a:cubicBezTo>
                  <a:cubicBezTo>
                    <a:pt x="371" y="353"/>
                    <a:pt x="580" y="747"/>
                    <a:pt x="580" y="1164"/>
                  </a:cubicBezTo>
                  <a:lnTo>
                    <a:pt x="580" y="10387"/>
                  </a:lnTo>
                  <a:cubicBezTo>
                    <a:pt x="580" y="10503"/>
                    <a:pt x="650" y="10619"/>
                    <a:pt x="742" y="10689"/>
                  </a:cubicBezTo>
                  <a:cubicBezTo>
                    <a:pt x="1043" y="11013"/>
                    <a:pt x="1345" y="11338"/>
                    <a:pt x="1600" y="11685"/>
                  </a:cubicBezTo>
                  <a:cubicBezTo>
                    <a:pt x="1623" y="12682"/>
                    <a:pt x="951" y="13539"/>
                    <a:pt x="1" y="13794"/>
                  </a:cubicBezTo>
                  <a:cubicBezTo>
                    <a:pt x="193" y="13845"/>
                    <a:pt x="384" y="13870"/>
                    <a:pt x="571" y="13870"/>
                  </a:cubicBezTo>
                  <a:cubicBezTo>
                    <a:pt x="1743" y="13870"/>
                    <a:pt x="2758" y="12924"/>
                    <a:pt x="2758" y="11685"/>
                  </a:cubicBezTo>
                  <a:cubicBezTo>
                    <a:pt x="2758" y="11013"/>
                    <a:pt x="2434" y="10364"/>
                    <a:pt x="1878" y="9947"/>
                  </a:cubicBezTo>
                  <a:cubicBezTo>
                    <a:pt x="1785" y="9878"/>
                    <a:pt x="1716" y="9762"/>
                    <a:pt x="1716" y="9623"/>
                  </a:cubicBezTo>
                  <a:lnTo>
                    <a:pt x="1716" y="1164"/>
                  </a:lnTo>
                  <a:cubicBezTo>
                    <a:pt x="1739" y="538"/>
                    <a:pt x="1229" y="28"/>
                    <a:pt x="603" y="5"/>
                  </a:cubicBezTo>
                  <a:cubicBezTo>
                    <a:pt x="576" y="2"/>
                    <a:pt x="548"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4353863" y="1351700"/>
              <a:ext cx="14525" cy="267125"/>
            </a:xfrm>
            <a:custGeom>
              <a:avLst/>
              <a:gdLst/>
              <a:ahLst/>
              <a:cxnLst/>
              <a:rect l="l" t="t" r="r" b="b"/>
              <a:pathLst>
                <a:path w="581" h="10685" extrusionOk="0">
                  <a:moveTo>
                    <a:pt x="290" y="0"/>
                  </a:moveTo>
                  <a:cubicBezTo>
                    <a:pt x="146" y="0"/>
                    <a:pt x="1" y="93"/>
                    <a:pt x="1" y="279"/>
                  </a:cubicBezTo>
                  <a:lnTo>
                    <a:pt x="1" y="10383"/>
                  </a:lnTo>
                  <a:cubicBezTo>
                    <a:pt x="1" y="10545"/>
                    <a:pt x="117" y="10661"/>
                    <a:pt x="279" y="10661"/>
                  </a:cubicBezTo>
                  <a:lnTo>
                    <a:pt x="279" y="10684"/>
                  </a:lnTo>
                  <a:cubicBezTo>
                    <a:pt x="441" y="10684"/>
                    <a:pt x="580" y="10545"/>
                    <a:pt x="580" y="10383"/>
                  </a:cubicBezTo>
                  <a:lnTo>
                    <a:pt x="580" y="279"/>
                  </a:lnTo>
                  <a:cubicBezTo>
                    <a:pt x="580" y="93"/>
                    <a:pt x="435" y="0"/>
                    <a:pt x="2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4324888" y="1420650"/>
              <a:ext cx="71875" cy="227725"/>
            </a:xfrm>
            <a:custGeom>
              <a:avLst/>
              <a:gdLst/>
              <a:ahLst/>
              <a:cxnLst/>
              <a:rect l="l" t="t" r="r" b="b"/>
              <a:pathLst>
                <a:path w="2875" h="9109" extrusionOk="0">
                  <a:moveTo>
                    <a:pt x="1449" y="0"/>
                  </a:moveTo>
                  <a:cubicBezTo>
                    <a:pt x="1305" y="0"/>
                    <a:pt x="1160" y="93"/>
                    <a:pt x="1160" y="278"/>
                  </a:cubicBezTo>
                  <a:lnTo>
                    <a:pt x="1160" y="7069"/>
                  </a:lnTo>
                  <a:cubicBezTo>
                    <a:pt x="1" y="7416"/>
                    <a:pt x="233" y="9108"/>
                    <a:pt x="1438" y="9108"/>
                  </a:cubicBezTo>
                  <a:cubicBezTo>
                    <a:pt x="2643" y="9108"/>
                    <a:pt x="2875" y="7416"/>
                    <a:pt x="1739" y="7069"/>
                  </a:cubicBezTo>
                  <a:lnTo>
                    <a:pt x="1739" y="278"/>
                  </a:lnTo>
                  <a:cubicBezTo>
                    <a:pt x="1739" y="93"/>
                    <a:pt x="1594" y="0"/>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4078663" y="1378925"/>
              <a:ext cx="164575" cy="172675"/>
            </a:xfrm>
            <a:custGeom>
              <a:avLst/>
              <a:gdLst/>
              <a:ahLst/>
              <a:cxnLst/>
              <a:rect l="l" t="t" r="r" b="b"/>
              <a:pathLst>
                <a:path w="6583" h="6907" extrusionOk="0">
                  <a:moveTo>
                    <a:pt x="1762" y="1"/>
                  </a:moveTo>
                  <a:cubicBezTo>
                    <a:pt x="1623" y="1"/>
                    <a:pt x="1507" y="93"/>
                    <a:pt x="1437" y="209"/>
                  </a:cubicBezTo>
                  <a:lnTo>
                    <a:pt x="0" y="2851"/>
                  </a:lnTo>
                  <a:lnTo>
                    <a:pt x="1507" y="6907"/>
                  </a:lnTo>
                  <a:lnTo>
                    <a:pt x="6582" y="5771"/>
                  </a:lnTo>
                  <a:lnTo>
                    <a:pt x="3546" y="209"/>
                  </a:lnTo>
                  <a:cubicBezTo>
                    <a:pt x="3477" y="93"/>
                    <a:pt x="3361" y="1"/>
                    <a:pt x="32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4155138" y="1378925"/>
              <a:ext cx="112425" cy="148350"/>
            </a:xfrm>
            <a:custGeom>
              <a:avLst/>
              <a:gdLst/>
              <a:ahLst/>
              <a:cxnLst/>
              <a:rect l="l" t="t" r="r" b="b"/>
              <a:pathLst>
                <a:path w="4497" h="5934" extrusionOk="0">
                  <a:moveTo>
                    <a:pt x="1" y="1"/>
                  </a:moveTo>
                  <a:cubicBezTo>
                    <a:pt x="140" y="1"/>
                    <a:pt x="279" y="93"/>
                    <a:pt x="348" y="209"/>
                  </a:cubicBezTo>
                  <a:lnTo>
                    <a:pt x="3431" y="5933"/>
                  </a:lnTo>
                  <a:lnTo>
                    <a:pt x="4497" y="5771"/>
                  </a:lnTo>
                  <a:lnTo>
                    <a:pt x="1484" y="209"/>
                  </a:lnTo>
                  <a:cubicBezTo>
                    <a:pt x="1414" y="93"/>
                    <a:pt x="127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3999863" y="1444975"/>
              <a:ext cx="151825" cy="122850"/>
            </a:xfrm>
            <a:custGeom>
              <a:avLst/>
              <a:gdLst/>
              <a:ahLst/>
              <a:cxnLst/>
              <a:rect l="l" t="t" r="r" b="b"/>
              <a:pathLst>
                <a:path w="6073" h="4914" extrusionOk="0">
                  <a:moveTo>
                    <a:pt x="1461" y="1"/>
                  </a:moveTo>
                  <a:cubicBezTo>
                    <a:pt x="1322" y="1"/>
                    <a:pt x="1183" y="93"/>
                    <a:pt x="1113" y="232"/>
                  </a:cubicBezTo>
                  <a:lnTo>
                    <a:pt x="1" y="2967"/>
                  </a:lnTo>
                  <a:lnTo>
                    <a:pt x="4010" y="4914"/>
                  </a:lnTo>
                  <a:lnTo>
                    <a:pt x="6073" y="3477"/>
                  </a:lnTo>
                  <a:lnTo>
                    <a:pt x="4705" y="232"/>
                  </a:lnTo>
                  <a:cubicBezTo>
                    <a:pt x="4659" y="93"/>
                    <a:pt x="4520" y="1"/>
                    <a:pt x="4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4105313" y="1444975"/>
              <a:ext cx="70700" cy="86925"/>
            </a:xfrm>
            <a:custGeom>
              <a:avLst/>
              <a:gdLst/>
              <a:ahLst/>
              <a:cxnLst/>
              <a:rect l="l" t="t" r="r" b="b"/>
              <a:pathLst>
                <a:path w="2828" h="3477" extrusionOk="0">
                  <a:moveTo>
                    <a:pt x="1" y="1"/>
                  </a:moveTo>
                  <a:cubicBezTo>
                    <a:pt x="140" y="1"/>
                    <a:pt x="279" y="93"/>
                    <a:pt x="348" y="232"/>
                  </a:cubicBezTo>
                  <a:lnTo>
                    <a:pt x="1692" y="3477"/>
                  </a:lnTo>
                  <a:lnTo>
                    <a:pt x="2828" y="3477"/>
                  </a:lnTo>
                  <a:lnTo>
                    <a:pt x="1484" y="232"/>
                  </a:lnTo>
                  <a:cubicBezTo>
                    <a:pt x="1414" y="93"/>
                    <a:pt x="1275" y="1"/>
                    <a:pt x="1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3995238" y="1510025"/>
              <a:ext cx="250300" cy="149350"/>
            </a:xfrm>
            <a:custGeom>
              <a:avLst/>
              <a:gdLst/>
              <a:ahLst/>
              <a:cxnLst/>
              <a:rect l="l" t="t" r="r" b="b"/>
              <a:pathLst>
                <a:path w="10012" h="5974" extrusionOk="0">
                  <a:moveTo>
                    <a:pt x="997" y="0"/>
                  </a:moveTo>
                  <a:cubicBezTo>
                    <a:pt x="759" y="0"/>
                    <a:pt x="522" y="52"/>
                    <a:pt x="302" y="156"/>
                  </a:cubicBezTo>
                  <a:lnTo>
                    <a:pt x="0" y="342"/>
                  </a:lnTo>
                  <a:lnTo>
                    <a:pt x="2086" y="4050"/>
                  </a:lnTo>
                  <a:cubicBezTo>
                    <a:pt x="2121" y="4108"/>
                    <a:pt x="2179" y="4137"/>
                    <a:pt x="2240" y="4137"/>
                  </a:cubicBezTo>
                  <a:cubicBezTo>
                    <a:pt x="2300" y="4137"/>
                    <a:pt x="2364" y="4108"/>
                    <a:pt x="2410" y="4050"/>
                  </a:cubicBezTo>
                  <a:lnTo>
                    <a:pt x="2990" y="3308"/>
                  </a:lnTo>
                  <a:cubicBezTo>
                    <a:pt x="3025" y="3250"/>
                    <a:pt x="3083" y="3221"/>
                    <a:pt x="3141" y="3221"/>
                  </a:cubicBezTo>
                  <a:cubicBezTo>
                    <a:pt x="3198" y="3221"/>
                    <a:pt x="3256" y="3250"/>
                    <a:pt x="3291" y="3308"/>
                  </a:cubicBezTo>
                  <a:lnTo>
                    <a:pt x="4913" y="5973"/>
                  </a:lnTo>
                  <a:lnTo>
                    <a:pt x="7277" y="3911"/>
                  </a:lnTo>
                  <a:lnTo>
                    <a:pt x="7648" y="3308"/>
                  </a:lnTo>
                  <a:cubicBezTo>
                    <a:pt x="7683" y="3250"/>
                    <a:pt x="7741" y="3221"/>
                    <a:pt x="7799" y="3221"/>
                  </a:cubicBezTo>
                  <a:cubicBezTo>
                    <a:pt x="7857" y="3221"/>
                    <a:pt x="7915" y="3250"/>
                    <a:pt x="7949" y="3308"/>
                  </a:cubicBezTo>
                  <a:lnTo>
                    <a:pt x="8065" y="3447"/>
                  </a:lnTo>
                  <a:cubicBezTo>
                    <a:pt x="8065" y="3447"/>
                    <a:pt x="10012" y="1385"/>
                    <a:pt x="9850" y="481"/>
                  </a:cubicBezTo>
                  <a:lnTo>
                    <a:pt x="9734" y="435"/>
                  </a:lnTo>
                  <a:lnTo>
                    <a:pt x="9224" y="156"/>
                  </a:lnTo>
                  <a:cubicBezTo>
                    <a:pt x="9004" y="52"/>
                    <a:pt x="8766" y="0"/>
                    <a:pt x="8529" y="0"/>
                  </a:cubicBezTo>
                  <a:cubicBezTo>
                    <a:pt x="8291" y="0"/>
                    <a:pt x="8054" y="52"/>
                    <a:pt x="7833" y="156"/>
                  </a:cubicBezTo>
                  <a:lnTo>
                    <a:pt x="7324" y="435"/>
                  </a:lnTo>
                  <a:cubicBezTo>
                    <a:pt x="7115" y="539"/>
                    <a:pt x="6883" y="591"/>
                    <a:pt x="6649" y="591"/>
                  </a:cubicBezTo>
                  <a:cubicBezTo>
                    <a:pt x="6414" y="591"/>
                    <a:pt x="6176" y="539"/>
                    <a:pt x="5956" y="435"/>
                  </a:cubicBezTo>
                  <a:lnTo>
                    <a:pt x="5446" y="156"/>
                  </a:lnTo>
                  <a:cubicBezTo>
                    <a:pt x="5238" y="52"/>
                    <a:pt x="5006" y="0"/>
                    <a:pt x="4771" y="0"/>
                  </a:cubicBezTo>
                  <a:cubicBezTo>
                    <a:pt x="4537" y="0"/>
                    <a:pt x="4299" y="52"/>
                    <a:pt x="4079" y="156"/>
                  </a:cubicBezTo>
                  <a:lnTo>
                    <a:pt x="3569" y="435"/>
                  </a:lnTo>
                  <a:cubicBezTo>
                    <a:pt x="3349" y="539"/>
                    <a:pt x="3112" y="591"/>
                    <a:pt x="2877" y="591"/>
                  </a:cubicBezTo>
                  <a:cubicBezTo>
                    <a:pt x="2642" y="591"/>
                    <a:pt x="2410" y="539"/>
                    <a:pt x="2202" y="435"/>
                  </a:cubicBezTo>
                  <a:lnTo>
                    <a:pt x="1692" y="156"/>
                  </a:lnTo>
                  <a:cubicBezTo>
                    <a:pt x="1472" y="52"/>
                    <a:pt x="1234" y="0"/>
                    <a:pt x="9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4196863" y="1522025"/>
              <a:ext cx="73600" cy="91500"/>
            </a:xfrm>
            <a:custGeom>
              <a:avLst/>
              <a:gdLst/>
              <a:ahLst/>
              <a:cxnLst/>
              <a:rect l="l" t="t" r="r" b="b"/>
              <a:pathLst>
                <a:path w="2944" h="3660" extrusionOk="0">
                  <a:moveTo>
                    <a:pt x="1808" y="1"/>
                  </a:moveTo>
                  <a:lnTo>
                    <a:pt x="0" y="2967"/>
                  </a:lnTo>
                  <a:lnTo>
                    <a:pt x="464" y="3593"/>
                  </a:lnTo>
                  <a:cubicBezTo>
                    <a:pt x="508" y="3637"/>
                    <a:pt x="567" y="3660"/>
                    <a:pt x="624" y="3660"/>
                  </a:cubicBezTo>
                  <a:cubicBezTo>
                    <a:pt x="689" y="3660"/>
                    <a:pt x="751" y="3631"/>
                    <a:pt x="788" y="3570"/>
                  </a:cubicBezTo>
                  <a:lnTo>
                    <a:pt x="2943" y="1"/>
                  </a:lnTo>
                  <a:lnTo>
                    <a:pt x="2943" y="1"/>
                  </a:lnTo>
                  <a:cubicBezTo>
                    <a:pt x="2758" y="70"/>
                    <a:pt x="2561" y="105"/>
                    <a:pt x="2367" y="105"/>
                  </a:cubicBezTo>
                  <a:cubicBezTo>
                    <a:pt x="2173" y="105"/>
                    <a:pt x="1982" y="70"/>
                    <a:pt x="1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4117488" y="1590550"/>
              <a:ext cx="59700" cy="83450"/>
            </a:xfrm>
            <a:custGeom>
              <a:avLst/>
              <a:gdLst/>
              <a:ahLst/>
              <a:cxnLst/>
              <a:rect l="l" t="t" r="r" b="b"/>
              <a:pathLst>
                <a:path w="2388" h="3338" extrusionOk="0">
                  <a:moveTo>
                    <a:pt x="1773" y="0"/>
                  </a:moveTo>
                  <a:cubicBezTo>
                    <a:pt x="1715" y="0"/>
                    <a:pt x="1657" y="29"/>
                    <a:pt x="1622" y="87"/>
                  </a:cubicBezTo>
                  <a:lnTo>
                    <a:pt x="0" y="2752"/>
                  </a:lnTo>
                  <a:lnTo>
                    <a:pt x="255" y="3146"/>
                  </a:lnTo>
                  <a:cubicBezTo>
                    <a:pt x="325" y="3274"/>
                    <a:pt x="446" y="3338"/>
                    <a:pt x="571" y="3338"/>
                  </a:cubicBezTo>
                  <a:cubicBezTo>
                    <a:pt x="695" y="3338"/>
                    <a:pt x="823" y="3274"/>
                    <a:pt x="904" y="3146"/>
                  </a:cubicBezTo>
                  <a:lnTo>
                    <a:pt x="2387" y="690"/>
                  </a:lnTo>
                  <a:lnTo>
                    <a:pt x="1924" y="87"/>
                  </a:lnTo>
                  <a:cubicBezTo>
                    <a:pt x="1889" y="29"/>
                    <a:pt x="1831" y="0"/>
                    <a:pt x="1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4131963" y="1294925"/>
              <a:ext cx="152975" cy="148925"/>
            </a:xfrm>
            <a:custGeom>
              <a:avLst/>
              <a:gdLst/>
              <a:ahLst/>
              <a:cxnLst/>
              <a:rect l="l" t="t" r="r" b="b"/>
              <a:pathLst>
                <a:path w="6119" h="5957" extrusionOk="0">
                  <a:moveTo>
                    <a:pt x="3268" y="0"/>
                  </a:moveTo>
                  <a:cubicBezTo>
                    <a:pt x="1" y="649"/>
                    <a:pt x="1" y="5331"/>
                    <a:pt x="3268" y="5956"/>
                  </a:cubicBezTo>
                  <a:cubicBezTo>
                    <a:pt x="3523" y="5956"/>
                    <a:pt x="3778" y="5956"/>
                    <a:pt x="4033" y="5910"/>
                  </a:cubicBezTo>
                  <a:cubicBezTo>
                    <a:pt x="4033" y="5910"/>
                    <a:pt x="6119" y="4658"/>
                    <a:pt x="6119" y="2990"/>
                  </a:cubicBezTo>
                  <a:cubicBezTo>
                    <a:pt x="6119" y="1298"/>
                    <a:pt x="5261" y="580"/>
                    <a:pt x="4010" y="116"/>
                  </a:cubicBezTo>
                  <a:cubicBezTo>
                    <a:pt x="3778" y="47"/>
                    <a:pt x="3523" y="23"/>
                    <a:pt x="3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4213663" y="1293600"/>
              <a:ext cx="90400" cy="151575"/>
            </a:xfrm>
            <a:custGeom>
              <a:avLst/>
              <a:gdLst/>
              <a:ahLst/>
              <a:cxnLst/>
              <a:rect l="l" t="t" r="r" b="b"/>
              <a:pathLst>
                <a:path w="3616" h="6063" extrusionOk="0">
                  <a:moveTo>
                    <a:pt x="571" y="1"/>
                  </a:moveTo>
                  <a:cubicBezTo>
                    <a:pt x="384" y="1"/>
                    <a:pt x="193" y="18"/>
                    <a:pt x="0" y="53"/>
                  </a:cubicBezTo>
                  <a:cubicBezTo>
                    <a:pt x="1437" y="331"/>
                    <a:pt x="2480" y="1583"/>
                    <a:pt x="2480" y="3020"/>
                  </a:cubicBezTo>
                  <a:cubicBezTo>
                    <a:pt x="2480" y="4480"/>
                    <a:pt x="1437" y="5731"/>
                    <a:pt x="0" y="6009"/>
                  </a:cubicBezTo>
                  <a:cubicBezTo>
                    <a:pt x="193" y="6045"/>
                    <a:pt x="383" y="6062"/>
                    <a:pt x="571" y="6062"/>
                  </a:cubicBezTo>
                  <a:cubicBezTo>
                    <a:pt x="2211" y="6062"/>
                    <a:pt x="3595" y="4748"/>
                    <a:pt x="3616" y="3043"/>
                  </a:cubicBezTo>
                  <a:lnTo>
                    <a:pt x="3616" y="3020"/>
                  </a:lnTo>
                  <a:cubicBezTo>
                    <a:pt x="3616" y="1314"/>
                    <a:pt x="2216" y="1"/>
                    <a:pt x="5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4195113" y="1322150"/>
              <a:ext cx="66075" cy="93150"/>
            </a:xfrm>
            <a:custGeom>
              <a:avLst/>
              <a:gdLst/>
              <a:ahLst/>
              <a:cxnLst/>
              <a:rect l="l" t="t" r="r" b="b"/>
              <a:pathLst>
                <a:path w="2643" h="3726" extrusionOk="0">
                  <a:moveTo>
                    <a:pt x="951" y="1"/>
                  </a:moveTo>
                  <a:cubicBezTo>
                    <a:pt x="835" y="1"/>
                    <a:pt x="765" y="93"/>
                    <a:pt x="765" y="186"/>
                  </a:cubicBezTo>
                  <a:lnTo>
                    <a:pt x="742" y="209"/>
                  </a:lnTo>
                  <a:lnTo>
                    <a:pt x="742" y="1970"/>
                  </a:lnTo>
                  <a:cubicBezTo>
                    <a:pt x="742" y="2063"/>
                    <a:pt x="673" y="2156"/>
                    <a:pt x="557" y="2156"/>
                  </a:cubicBezTo>
                  <a:lnTo>
                    <a:pt x="93" y="2156"/>
                  </a:lnTo>
                  <a:cubicBezTo>
                    <a:pt x="24" y="2156"/>
                    <a:pt x="1" y="2225"/>
                    <a:pt x="47" y="2295"/>
                  </a:cubicBezTo>
                  <a:lnTo>
                    <a:pt x="1275" y="3709"/>
                  </a:lnTo>
                  <a:cubicBezTo>
                    <a:pt x="1287" y="3720"/>
                    <a:pt x="1304" y="3726"/>
                    <a:pt x="1325" y="3726"/>
                  </a:cubicBezTo>
                  <a:cubicBezTo>
                    <a:pt x="1345" y="3726"/>
                    <a:pt x="1368" y="3720"/>
                    <a:pt x="1391" y="3709"/>
                  </a:cubicBezTo>
                  <a:lnTo>
                    <a:pt x="2596" y="2295"/>
                  </a:lnTo>
                  <a:cubicBezTo>
                    <a:pt x="2643" y="2225"/>
                    <a:pt x="2620" y="2156"/>
                    <a:pt x="2550" y="2156"/>
                  </a:cubicBezTo>
                  <a:lnTo>
                    <a:pt x="2086" y="2156"/>
                  </a:lnTo>
                  <a:cubicBezTo>
                    <a:pt x="1971" y="2156"/>
                    <a:pt x="1901" y="2063"/>
                    <a:pt x="1901" y="1970"/>
                  </a:cubicBezTo>
                  <a:lnTo>
                    <a:pt x="1901" y="186"/>
                  </a:lnTo>
                  <a:cubicBezTo>
                    <a:pt x="1901" y="93"/>
                    <a:pt x="1808" y="1"/>
                    <a:pt x="1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57"/>
          <p:cNvGrpSpPr/>
          <p:nvPr/>
        </p:nvGrpSpPr>
        <p:grpSpPr>
          <a:xfrm>
            <a:off x="4702129" y="1976837"/>
            <a:ext cx="470460" cy="467485"/>
            <a:chOff x="4699363" y="1978575"/>
            <a:chExt cx="474350" cy="471350"/>
          </a:xfrm>
        </p:grpSpPr>
        <p:sp>
          <p:nvSpPr>
            <p:cNvPr id="3695" name="Google Shape;3695;p57"/>
            <p:cNvSpPr/>
            <p:nvPr/>
          </p:nvSpPr>
          <p:spPr>
            <a:xfrm>
              <a:off x="4746113" y="2042925"/>
              <a:ext cx="380100" cy="359200"/>
            </a:xfrm>
            <a:custGeom>
              <a:avLst/>
              <a:gdLst/>
              <a:ahLst/>
              <a:cxnLst/>
              <a:rect l="l" t="t" r="r" b="b"/>
              <a:pathLst>
                <a:path w="15204" h="14368" extrusionOk="0">
                  <a:moveTo>
                    <a:pt x="5691" y="1"/>
                  </a:moveTo>
                  <a:cubicBezTo>
                    <a:pt x="5227" y="1"/>
                    <a:pt x="4787" y="61"/>
                    <a:pt x="4473" y="231"/>
                  </a:cubicBezTo>
                  <a:cubicBezTo>
                    <a:pt x="1530" y="1830"/>
                    <a:pt x="0" y="5167"/>
                    <a:pt x="696" y="8435"/>
                  </a:cubicBezTo>
                  <a:cubicBezTo>
                    <a:pt x="1391" y="11680"/>
                    <a:pt x="4172" y="14113"/>
                    <a:pt x="7486" y="14368"/>
                  </a:cubicBezTo>
                  <a:cubicBezTo>
                    <a:pt x="7718" y="14368"/>
                    <a:pt x="7926" y="14345"/>
                    <a:pt x="8158" y="14322"/>
                  </a:cubicBezTo>
                  <a:cubicBezTo>
                    <a:pt x="11681" y="13881"/>
                    <a:pt x="15203" y="11007"/>
                    <a:pt x="15203" y="6859"/>
                  </a:cubicBezTo>
                  <a:cubicBezTo>
                    <a:pt x="15203" y="2688"/>
                    <a:pt x="12214" y="347"/>
                    <a:pt x="8065" y="347"/>
                  </a:cubicBezTo>
                  <a:cubicBezTo>
                    <a:pt x="8065" y="347"/>
                    <a:pt x="6807" y="1"/>
                    <a:pt x="56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4933238" y="2026100"/>
              <a:ext cx="202825" cy="376625"/>
            </a:xfrm>
            <a:custGeom>
              <a:avLst/>
              <a:gdLst/>
              <a:ahLst/>
              <a:cxnLst/>
              <a:rect l="l" t="t" r="r" b="b"/>
              <a:pathLst>
                <a:path w="8113" h="15065" extrusionOk="0">
                  <a:moveTo>
                    <a:pt x="580" y="0"/>
                  </a:moveTo>
                  <a:cubicBezTo>
                    <a:pt x="372" y="0"/>
                    <a:pt x="186" y="0"/>
                    <a:pt x="1" y="23"/>
                  </a:cubicBezTo>
                  <a:cubicBezTo>
                    <a:pt x="3894" y="348"/>
                    <a:pt x="6907" y="3616"/>
                    <a:pt x="6907" y="7532"/>
                  </a:cubicBezTo>
                  <a:cubicBezTo>
                    <a:pt x="6907" y="11449"/>
                    <a:pt x="3894" y="14716"/>
                    <a:pt x="1" y="15041"/>
                  </a:cubicBezTo>
                  <a:cubicBezTo>
                    <a:pt x="186" y="15041"/>
                    <a:pt x="372" y="15064"/>
                    <a:pt x="580" y="15064"/>
                  </a:cubicBezTo>
                  <a:cubicBezTo>
                    <a:pt x="4729" y="15064"/>
                    <a:pt x="8112" y="11680"/>
                    <a:pt x="8112" y="7532"/>
                  </a:cubicBezTo>
                  <a:cubicBezTo>
                    <a:pt x="8112" y="3384"/>
                    <a:pt x="4729" y="0"/>
                    <a:pt x="580" y="0"/>
                  </a:cubicBezTo>
                  <a:close/>
                </a:path>
              </a:pathLst>
            </a:custGeom>
            <a:solidFill>
              <a:srgbClr val="006936">
                <a:alpha val="46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4851563" y="2026125"/>
              <a:ext cx="268275" cy="279825"/>
            </a:xfrm>
            <a:custGeom>
              <a:avLst/>
              <a:gdLst/>
              <a:ahLst/>
              <a:cxnLst/>
              <a:rect l="l" t="t" r="r" b="b"/>
              <a:pathLst>
                <a:path w="10731" h="11193" extrusionOk="0">
                  <a:moveTo>
                    <a:pt x="3826" y="0"/>
                  </a:moveTo>
                  <a:cubicBezTo>
                    <a:pt x="2824" y="0"/>
                    <a:pt x="1808" y="201"/>
                    <a:pt x="834" y="625"/>
                  </a:cubicBezTo>
                  <a:lnTo>
                    <a:pt x="834" y="2108"/>
                  </a:lnTo>
                  <a:cubicBezTo>
                    <a:pt x="834" y="2456"/>
                    <a:pt x="1113" y="2757"/>
                    <a:pt x="1483" y="2757"/>
                  </a:cubicBezTo>
                  <a:lnTo>
                    <a:pt x="3036" y="2757"/>
                  </a:lnTo>
                  <a:cubicBezTo>
                    <a:pt x="4357" y="2757"/>
                    <a:pt x="4357" y="4727"/>
                    <a:pt x="3036" y="4727"/>
                  </a:cubicBezTo>
                  <a:lnTo>
                    <a:pt x="649" y="4727"/>
                  </a:lnTo>
                  <a:cubicBezTo>
                    <a:pt x="278" y="4727"/>
                    <a:pt x="0" y="5028"/>
                    <a:pt x="0" y="5399"/>
                  </a:cubicBezTo>
                  <a:lnTo>
                    <a:pt x="0" y="6650"/>
                  </a:lnTo>
                  <a:cubicBezTo>
                    <a:pt x="0" y="7021"/>
                    <a:pt x="278" y="7299"/>
                    <a:pt x="649" y="7299"/>
                  </a:cubicBezTo>
                  <a:lnTo>
                    <a:pt x="1252" y="7299"/>
                  </a:lnTo>
                  <a:cubicBezTo>
                    <a:pt x="1854" y="7299"/>
                    <a:pt x="2341" y="7786"/>
                    <a:pt x="2341" y="8389"/>
                  </a:cubicBezTo>
                  <a:lnTo>
                    <a:pt x="2341" y="9640"/>
                  </a:lnTo>
                  <a:cubicBezTo>
                    <a:pt x="2295" y="10474"/>
                    <a:pt x="2990" y="11193"/>
                    <a:pt x="3824" y="11193"/>
                  </a:cubicBezTo>
                  <a:cubicBezTo>
                    <a:pt x="4682" y="11193"/>
                    <a:pt x="5354" y="10474"/>
                    <a:pt x="5307" y="9640"/>
                  </a:cubicBezTo>
                  <a:lnTo>
                    <a:pt x="5307" y="8319"/>
                  </a:lnTo>
                  <a:cubicBezTo>
                    <a:pt x="5307" y="8018"/>
                    <a:pt x="5516" y="7740"/>
                    <a:pt x="5817" y="7670"/>
                  </a:cubicBezTo>
                  <a:lnTo>
                    <a:pt x="6397" y="7531"/>
                  </a:lnTo>
                  <a:cubicBezTo>
                    <a:pt x="6860" y="7392"/>
                    <a:pt x="7208" y="6975"/>
                    <a:pt x="7208" y="6465"/>
                  </a:cubicBezTo>
                  <a:lnTo>
                    <a:pt x="7208" y="5121"/>
                  </a:lnTo>
                  <a:cubicBezTo>
                    <a:pt x="7208" y="4750"/>
                    <a:pt x="7509" y="4472"/>
                    <a:pt x="7857" y="4472"/>
                  </a:cubicBezTo>
                  <a:lnTo>
                    <a:pt x="10730" y="4472"/>
                  </a:lnTo>
                  <a:cubicBezTo>
                    <a:pt x="9474" y="1668"/>
                    <a:pt x="6711" y="0"/>
                    <a:pt x="3826" y="0"/>
                  </a:cubicBezTo>
                  <a:close/>
                </a:path>
              </a:pathLst>
            </a:custGeom>
            <a:solidFill>
              <a:srgbClr val="CCF4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5031163" y="2290125"/>
              <a:ext cx="123425" cy="157775"/>
            </a:xfrm>
            <a:custGeom>
              <a:avLst/>
              <a:gdLst/>
              <a:ahLst/>
              <a:cxnLst/>
              <a:rect l="l" t="t" r="r" b="b"/>
              <a:pathLst>
                <a:path w="4937" h="6311" extrusionOk="0">
                  <a:moveTo>
                    <a:pt x="2151" y="1"/>
                  </a:moveTo>
                  <a:cubicBezTo>
                    <a:pt x="2128" y="1"/>
                    <a:pt x="2107" y="3"/>
                    <a:pt x="2086" y="7"/>
                  </a:cubicBezTo>
                  <a:cubicBezTo>
                    <a:pt x="1321" y="795"/>
                    <a:pt x="0" y="2325"/>
                    <a:pt x="0" y="3715"/>
                  </a:cubicBezTo>
                  <a:cubicBezTo>
                    <a:pt x="0" y="4967"/>
                    <a:pt x="881" y="6033"/>
                    <a:pt x="2086" y="6311"/>
                  </a:cubicBezTo>
                  <a:cubicBezTo>
                    <a:pt x="2457" y="6264"/>
                    <a:pt x="2805" y="6218"/>
                    <a:pt x="3129" y="6102"/>
                  </a:cubicBezTo>
                  <a:cubicBezTo>
                    <a:pt x="4195" y="5778"/>
                    <a:pt x="4914" y="4804"/>
                    <a:pt x="4937" y="3715"/>
                  </a:cubicBezTo>
                  <a:cubicBezTo>
                    <a:pt x="4937" y="2119"/>
                    <a:pt x="2888" y="1"/>
                    <a:pt x="21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5083313" y="2279425"/>
              <a:ext cx="80550" cy="169650"/>
            </a:xfrm>
            <a:custGeom>
              <a:avLst/>
              <a:gdLst/>
              <a:ahLst/>
              <a:cxnLst/>
              <a:rect l="l" t="t" r="r" b="b"/>
              <a:pathLst>
                <a:path w="3222" h="6786" extrusionOk="0">
                  <a:moveTo>
                    <a:pt x="556" y="1"/>
                  </a:moveTo>
                  <a:cubicBezTo>
                    <a:pt x="481" y="1"/>
                    <a:pt x="406" y="30"/>
                    <a:pt x="348" y="87"/>
                  </a:cubicBezTo>
                  <a:cubicBezTo>
                    <a:pt x="255" y="180"/>
                    <a:pt x="139" y="296"/>
                    <a:pt x="0" y="435"/>
                  </a:cubicBezTo>
                  <a:cubicBezTo>
                    <a:pt x="765" y="1223"/>
                    <a:pt x="2086" y="2753"/>
                    <a:pt x="2086" y="4143"/>
                  </a:cubicBezTo>
                  <a:cubicBezTo>
                    <a:pt x="2086" y="5395"/>
                    <a:pt x="1205" y="6461"/>
                    <a:pt x="0" y="6739"/>
                  </a:cubicBezTo>
                  <a:cubicBezTo>
                    <a:pt x="186" y="6762"/>
                    <a:pt x="371" y="6785"/>
                    <a:pt x="580" y="6785"/>
                  </a:cubicBezTo>
                  <a:cubicBezTo>
                    <a:pt x="2040" y="6785"/>
                    <a:pt x="3222" y="5603"/>
                    <a:pt x="3222" y="4143"/>
                  </a:cubicBezTo>
                  <a:cubicBezTo>
                    <a:pt x="3222" y="2498"/>
                    <a:pt x="1391" y="667"/>
                    <a:pt x="765" y="87"/>
                  </a:cubicBezTo>
                  <a:cubicBezTo>
                    <a:pt x="707" y="30"/>
                    <a:pt x="632" y="1"/>
                    <a:pt x="5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4699363" y="1981925"/>
              <a:ext cx="185825" cy="118925"/>
            </a:xfrm>
            <a:custGeom>
              <a:avLst/>
              <a:gdLst/>
              <a:ahLst/>
              <a:cxnLst/>
              <a:rect l="l" t="t" r="r" b="b"/>
              <a:pathLst>
                <a:path w="7433" h="4757" extrusionOk="0">
                  <a:moveTo>
                    <a:pt x="4516" y="1"/>
                  </a:moveTo>
                  <a:cubicBezTo>
                    <a:pt x="4504" y="1"/>
                    <a:pt x="4495" y="2"/>
                    <a:pt x="4489" y="6"/>
                  </a:cubicBezTo>
                  <a:cubicBezTo>
                    <a:pt x="4095" y="191"/>
                    <a:pt x="3817" y="516"/>
                    <a:pt x="3724" y="933"/>
                  </a:cubicBezTo>
                  <a:cubicBezTo>
                    <a:pt x="3483" y="668"/>
                    <a:pt x="3177" y="550"/>
                    <a:pt x="2876" y="550"/>
                  </a:cubicBezTo>
                  <a:cubicBezTo>
                    <a:pt x="2281" y="550"/>
                    <a:pt x="1708" y="1013"/>
                    <a:pt x="1708" y="1721"/>
                  </a:cubicBezTo>
                  <a:cubicBezTo>
                    <a:pt x="1731" y="1837"/>
                    <a:pt x="1731" y="1929"/>
                    <a:pt x="1754" y="2045"/>
                  </a:cubicBezTo>
                  <a:cubicBezTo>
                    <a:pt x="1" y="2161"/>
                    <a:pt x="108" y="4757"/>
                    <a:pt x="1847" y="4757"/>
                  </a:cubicBezTo>
                  <a:cubicBezTo>
                    <a:pt x="1855" y="4757"/>
                    <a:pt x="1863" y="4757"/>
                    <a:pt x="1870" y="4757"/>
                  </a:cubicBezTo>
                  <a:lnTo>
                    <a:pt x="2983" y="4757"/>
                  </a:lnTo>
                  <a:lnTo>
                    <a:pt x="4814" y="4270"/>
                  </a:lnTo>
                  <a:lnTo>
                    <a:pt x="5671" y="4757"/>
                  </a:lnTo>
                  <a:lnTo>
                    <a:pt x="6088" y="4757"/>
                  </a:lnTo>
                  <a:cubicBezTo>
                    <a:pt x="6830" y="4757"/>
                    <a:pt x="7432" y="4154"/>
                    <a:pt x="7409" y="3413"/>
                  </a:cubicBezTo>
                  <a:cubicBezTo>
                    <a:pt x="7409" y="2856"/>
                    <a:pt x="7062" y="2347"/>
                    <a:pt x="6552" y="2138"/>
                  </a:cubicBezTo>
                  <a:cubicBezTo>
                    <a:pt x="6575" y="2045"/>
                    <a:pt x="6598" y="1953"/>
                    <a:pt x="6598" y="1860"/>
                  </a:cubicBezTo>
                  <a:cubicBezTo>
                    <a:pt x="6821" y="1102"/>
                    <a:pt x="4813" y="1"/>
                    <a:pt x="45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4770438" y="2027900"/>
              <a:ext cx="82300" cy="120775"/>
            </a:xfrm>
            <a:custGeom>
              <a:avLst/>
              <a:gdLst/>
              <a:ahLst/>
              <a:cxnLst/>
              <a:rect l="l" t="t" r="r" b="b"/>
              <a:pathLst>
                <a:path w="3292" h="4831" extrusionOk="0">
                  <a:moveTo>
                    <a:pt x="1559" y="0"/>
                  </a:moveTo>
                  <a:cubicBezTo>
                    <a:pt x="1525" y="0"/>
                    <a:pt x="1493" y="21"/>
                    <a:pt x="1484" y="67"/>
                  </a:cubicBezTo>
                  <a:lnTo>
                    <a:pt x="24" y="2779"/>
                  </a:lnTo>
                  <a:cubicBezTo>
                    <a:pt x="1" y="2848"/>
                    <a:pt x="47" y="2918"/>
                    <a:pt x="117" y="2918"/>
                  </a:cubicBezTo>
                  <a:lnTo>
                    <a:pt x="1600" y="2918"/>
                  </a:lnTo>
                  <a:cubicBezTo>
                    <a:pt x="1623" y="2918"/>
                    <a:pt x="1646" y="2941"/>
                    <a:pt x="1646" y="2964"/>
                  </a:cubicBezTo>
                  <a:lnTo>
                    <a:pt x="1646" y="4749"/>
                  </a:lnTo>
                  <a:cubicBezTo>
                    <a:pt x="1646" y="4801"/>
                    <a:pt x="1690" y="4831"/>
                    <a:pt x="1737" y="4831"/>
                  </a:cubicBezTo>
                  <a:cubicBezTo>
                    <a:pt x="1773" y="4831"/>
                    <a:pt x="1811" y="4812"/>
                    <a:pt x="1832" y="4772"/>
                  </a:cubicBezTo>
                  <a:lnTo>
                    <a:pt x="3245" y="2084"/>
                  </a:lnTo>
                  <a:cubicBezTo>
                    <a:pt x="3292" y="2014"/>
                    <a:pt x="3245" y="1944"/>
                    <a:pt x="3176" y="1944"/>
                  </a:cubicBezTo>
                  <a:lnTo>
                    <a:pt x="1716" y="1944"/>
                  </a:lnTo>
                  <a:cubicBezTo>
                    <a:pt x="1692" y="1944"/>
                    <a:pt x="1669" y="1921"/>
                    <a:pt x="1646" y="1875"/>
                  </a:cubicBezTo>
                  <a:lnTo>
                    <a:pt x="1646" y="114"/>
                  </a:lnTo>
                  <a:cubicBezTo>
                    <a:pt x="1660" y="45"/>
                    <a:pt x="1608" y="0"/>
                    <a:pt x="1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4729888" y="2281925"/>
              <a:ext cx="151825" cy="164825"/>
            </a:xfrm>
            <a:custGeom>
              <a:avLst/>
              <a:gdLst/>
              <a:ahLst/>
              <a:cxnLst/>
              <a:rect l="l" t="t" r="r" b="b"/>
              <a:pathLst>
                <a:path w="6073" h="6593" extrusionOk="0">
                  <a:moveTo>
                    <a:pt x="3517" y="0"/>
                  </a:moveTo>
                  <a:cubicBezTo>
                    <a:pt x="3366" y="0"/>
                    <a:pt x="3222" y="103"/>
                    <a:pt x="3222" y="103"/>
                  </a:cubicBezTo>
                  <a:cubicBezTo>
                    <a:pt x="3152" y="173"/>
                    <a:pt x="2990" y="173"/>
                    <a:pt x="2897" y="196"/>
                  </a:cubicBezTo>
                  <a:cubicBezTo>
                    <a:pt x="2853" y="214"/>
                    <a:pt x="2809" y="221"/>
                    <a:pt x="2765" y="221"/>
                  </a:cubicBezTo>
                  <a:cubicBezTo>
                    <a:pt x="2693" y="221"/>
                    <a:pt x="2621" y="201"/>
                    <a:pt x="2550" y="173"/>
                  </a:cubicBezTo>
                  <a:cubicBezTo>
                    <a:pt x="2475" y="125"/>
                    <a:pt x="2397" y="104"/>
                    <a:pt x="2321" y="104"/>
                  </a:cubicBezTo>
                  <a:cubicBezTo>
                    <a:pt x="2136" y="104"/>
                    <a:pt x="1966" y="231"/>
                    <a:pt x="1901" y="428"/>
                  </a:cubicBezTo>
                  <a:cubicBezTo>
                    <a:pt x="1858" y="621"/>
                    <a:pt x="1675" y="755"/>
                    <a:pt x="1464" y="755"/>
                  </a:cubicBezTo>
                  <a:cubicBezTo>
                    <a:pt x="1448" y="755"/>
                    <a:pt x="1431" y="754"/>
                    <a:pt x="1414" y="752"/>
                  </a:cubicBezTo>
                  <a:cubicBezTo>
                    <a:pt x="1401" y="751"/>
                    <a:pt x="1388" y="751"/>
                    <a:pt x="1376" y="751"/>
                  </a:cubicBezTo>
                  <a:cubicBezTo>
                    <a:pt x="1115" y="751"/>
                    <a:pt x="905" y="974"/>
                    <a:pt x="927" y="1239"/>
                  </a:cubicBezTo>
                  <a:cubicBezTo>
                    <a:pt x="951" y="1471"/>
                    <a:pt x="812" y="1679"/>
                    <a:pt x="603" y="1726"/>
                  </a:cubicBezTo>
                  <a:cubicBezTo>
                    <a:pt x="325" y="1795"/>
                    <a:pt x="209" y="2120"/>
                    <a:pt x="348" y="2374"/>
                  </a:cubicBezTo>
                  <a:cubicBezTo>
                    <a:pt x="464" y="2560"/>
                    <a:pt x="418" y="2815"/>
                    <a:pt x="232" y="2954"/>
                  </a:cubicBezTo>
                  <a:cubicBezTo>
                    <a:pt x="0" y="3139"/>
                    <a:pt x="0" y="3464"/>
                    <a:pt x="232" y="3649"/>
                  </a:cubicBezTo>
                  <a:cubicBezTo>
                    <a:pt x="418" y="3788"/>
                    <a:pt x="464" y="4043"/>
                    <a:pt x="348" y="4228"/>
                  </a:cubicBezTo>
                  <a:cubicBezTo>
                    <a:pt x="209" y="4483"/>
                    <a:pt x="325" y="4808"/>
                    <a:pt x="603" y="4877"/>
                  </a:cubicBezTo>
                  <a:cubicBezTo>
                    <a:pt x="812" y="4947"/>
                    <a:pt x="951" y="5132"/>
                    <a:pt x="927" y="5364"/>
                  </a:cubicBezTo>
                  <a:cubicBezTo>
                    <a:pt x="906" y="5620"/>
                    <a:pt x="1101" y="5856"/>
                    <a:pt x="1348" y="5856"/>
                  </a:cubicBezTo>
                  <a:cubicBezTo>
                    <a:pt x="1370" y="5856"/>
                    <a:pt x="1392" y="5854"/>
                    <a:pt x="1414" y="5851"/>
                  </a:cubicBezTo>
                  <a:cubicBezTo>
                    <a:pt x="1431" y="5849"/>
                    <a:pt x="1448" y="5848"/>
                    <a:pt x="1464" y="5848"/>
                  </a:cubicBezTo>
                  <a:cubicBezTo>
                    <a:pt x="1672" y="5848"/>
                    <a:pt x="1836" y="5982"/>
                    <a:pt x="1901" y="6175"/>
                  </a:cubicBezTo>
                  <a:cubicBezTo>
                    <a:pt x="1951" y="6361"/>
                    <a:pt x="2137" y="6485"/>
                    <a:pt x="2333" y="6485"/>
                  </a:cubicBezTo>
                  <a:cubicBezTo>
                    <a:pt x="2406" y="6485"/>
                    <a:pt x="2480" y="6468"/>
                    <a:pt x="2550" y="6430"/>
                  </a:cubicBezTo>
                  <a:cubicBezTo>
                    <a:pt x="2608" y="6386"/>
                    <a:pt x="2686" y="6370"/>
                    <a:pt x="2764" y="6370"/>
                  </a:cubicBezTo>
                  <a:cubicBezTo>
                    <a:pt x="2809" y="6370"/>
                    <a:pt x="2855" y="6375"/>
                    <a:pt x="2897" y="6384"/>
                  </a:cubicBezTo>
                  <a:cubicBezTo>
                    <a:pt x="3083" y="6430"/>
                    <a:pt x="3268" y="6500"/>
                    <a:pt x="3430" y="6592"/>
                  </a:cubicBezTo>
                  <a:cubicBezTo>
                    <a:pt x="3708" y="6430"/>
                    <a:pt x="4033" y="6337"/>
                    <a:pt x="4357" y="6314"/>
                  </a:cubicBezTo>
                  <a:cubicBezTo>
                    <a:pt x="4357" y="6314"/>
                    <a:pt x="5354" y="4924"/>
                    <a:pt x="5562" y="4877"/>
                  </a:cubicBezTo>
                  <a:lnTo>
                    <a:pt x="6072" y="3441"/>
                  </a:lnTo>
                  <a:cubicBezTo>
                    <a:pt x="5817" y="2745"/>
                    <a:pt x="5632" y="2050"/>
                    <a:pt x="5493" y="1332"/>
                  </a:cubicBezTo>
                  <a:lnTo>
                    <a:pt x="5516" y="1332"/>
                  </a:lnTo>
                  <a:lnTo>
                    <a:pt x="4844" y="729"/>
                  </a:lnTo>
                  <a:cubicBezTo>
                    <a:pt x="4840" y="729"/>
                    <a:pt x="4836" y="730"/>
                    <a:pt x="4832" y="730"/>
                  </a:cubicBezTo>
                  <a:cubicBezTo>
                    <a:pt x="4604" y="730"/>
                    <a:pt x="3732" y="103"/>
                    <a:pt x="3732" y="103"/>
                  </a:cubicBezTo>
                  <a:cubicBezTo>
                    <a:pt x="3670" y="26"/>
                    <a:pt x="3593" y="0"/>
                    <a:pt x="35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4801738" y="2279000"/>
              <a:ext cx="101975" cy="170925"/>
            </a:xfrm>
            <a:custGeom>
              <a:avLst/>
              <a:gdLst/>
              <a:ahLst/>
              <a:cxnLst/>
              <a:rect l="l" t="t" r="r" b="b"/>
              <a:pathLst>
                <a:path w="4079" h="6837" extrusionOk="0">
                  <a:moveTo>
                    <a:pt x="571" y="0"/>
                  </a:moveTo>
                  <a:cubicBezTo>
                    <a:pt x="440" y="0"/>
                    <a:pt x="313" y="58"/>
                    <a:pt x="232" y="174"/>
                  </a:cubicBezTo>
                  <a:cubicBezTo>
                    <a:pt x="162" y="243"/>
                    <a:pt x="93" y="290"/>
                    <a:pt x="0" y="313"/>
                  </a:cubicBezTo>
                  <a:cubicBezTo>
                    <a:pt x="41" y="329"/>
                    <a:pt x="82" y="337"/>
                    <a:pt x="123" y="337"/>
                  </a:cubicBezTo>
                  <a:cubicBezTo>
                    <a:pt x="198" y="337"/>
                    <a:pt x="273" y="312"/>
                    <a:pt x="348" y="267"/>
                  </a:cubicBezTo>
                  <a:cubicBezTo>
                    <a:pt x="416" y="229"/>
                    <a:pt x="489" y="212"/>
                    <a:pt x="561" y="212"/>
                  </a:cubicBezTo>
                  <a:cubicBezTo>
                    <a:pt x="758" y="212"/>
                    <a:pt x="946" y="341"/>
                    <a:pt x="997" y="545"/>
                  </a:cubicBezTo>
                  <a:cubicBezTo>
                    <a:pt x="1043" y="730"/>
                    <a:pt x="1228" y="869"/>
                    <a:pt x="1414" y="869"/>
                  </a:cubicBezTo>
                  <a:lnTo>
                    <a:pt x="1483" y="869"/>
                  </a:lnTo>
                  <a:cubicBezTo>
                    <a:pt x="1507" y="865"/>
                    <a:pt x="1531" y="863"/>
                    <a:pt x="1555" y="863"/>
                  </a:cubicBezTo>
                  <a:cubicBezTo>
                    <a:pt x="1780" y="863"/>
                    <a:pt x="1970" y="1058"/>
                    <a:pt x="1970" y="1310"/>
                  </a:cubicBezTo>
                  <a:cubicBezTo>
                    <a:pt x="1970" y="1333"/>
                    <a:pt x="1970" y="1333"/>
                    <a:pt x="1970" y="1356"/>
                  </a:cubicBezTo>
                  <a:cubicBezTo>
                    <a:pt x="1970" y="1379"/>
                    <a:pt x="1970" y="1402"/>
                    <a:pt x="1970" y="1425"/>
                  </a:cubicBezTo>
                  <a:cubicBezTo>
                    <a:pt x="1970" y="1611"/>
                    <a:pt x="2109" y="1796"/>
                    <a:pt x="2294" y="1843"/>
                  </a:cubicBezTo>
                  <a:cubicBezTo>
                    <a:pt x="2573" y="1912"/>
                    <a:pt x="2712" y="2237"/>
                    <a:pt x="2573" y="2491"/>
                  </a:cubicBezTo>
                  <a:cubicBezTo>
                    <a:pt x="2457" y="2677"/>
                    <a:pt x="2503" y="2932"/>
                    <a:pt x="2688" y="3071"/>
                  </a:cubicBezTo>
                  <a:cubicBezTo>
                    <a:pt x="2897" y="3233"/>
                    <a:pt x="2897" y="3581"/>
                    <a:pt x="2688" y="3766"/>
                  </a:cubicBezTo>
                  <a:cubicBezTo>
                    <a:pt x="2503" y="3905"/>
                    <a:pt x="2457" y="4160"/>
                    <a:pt x="2573" y="4345"/>
                  </a:cubicBezTo>
                  <a:cubicBezTo>
                    <a:pt x="2712" y="4600"/>
                    <a:pt x="2573" y="4902"/>
                    <a:pt x="2294" y="4994"/>
                  </a:cubicBezTo>
                  <a:cubicBezTo>
                    <a:pt x="2109" y="5041"/>
                    <a:pt x="1970" y="5226"/>
                    <a:pt x="1970" y="5412"/>
                  </a:cubicBezTo>
                  <a:cubicBezTo>
                    <a:pt x="1970" y="5435"/>
                    <a:pt x="1970" y="5458"/>
                    <a:pt x="1970" y="5458"/>
                  </a:cubicBezTo>
                  <a:cubicBezTo>
                    <a:pt x="2016" y="5736"/>
                    <a:pt x="1808" y="5968"/>
                    <a:pt x="1530" y="5968"/>
                  </a:cubicBezTo>
                  <a:lnTo>
                    <a:pt x="1437" y="5968"/>
                  </a:lnTo>
                  <a:cubicBezTo>
                    <a:pt x="1228" y="5968"/>
                    <a:pt x="1043" y="6107"/>
                    <a:pt x="997" y="6292"/>
                  </a:cubicBezTo>
                  <a:cubicBezTo>
                    <a:pt x="946" y="6496"/>
                    <a:pt x="758" y="6625"/>
                    <a:pt x="561" y="6625"/>
                  </a:cubicBezTo>
                  <a:cubicBezTo>
                    <a:pt x="489" y="6625"/>
                    <a:pt x="416" y="6608"/>
                    <a:pt x="348" y="6570"/>
                  </a:cubicBezTo>
                  <a:cubicBezTo>
                    <a:pt x="278" y="6524"/>
                    <a:pt x="209" y="6501"/>
                    <a:pt x="139" y="6501"/>
                  </a:cubicBezTo>
                  <a:cubicBezTo>
                    <a:pt x="93" y="6501"/>
                    <a:pt x="46" y="6501"/>
                    <a:pt x="0" y="6524"/>
                  </a:cubicBezTo>
                  <a:cubicBezTo>
                    <a:pt x="93" y="6547"/>
                    <a:pt x="162" y="6593"/>
                    <a:pt x="232" y="6663"/>
                  </a:cubicBezTo>
                  <a:cubicBezTo>
                    <a:pt x="313" y="6779"/>
                    <a:pt x="440" y="6837"/>
                    <a:pt x="571" y="6837"/>
                  </a:cubicBezTo>
                  <a:cubicBezTo>
                    <a:pt x="701" y="6837"/>
                    <a:pt x="834" y="6779"/>
                    <a:pt x="927" y="6663"/>
                  </a:cubicBezTo>
                  <a:cubicBezTo>
                    <a:pt x="1014" y="6562"/>
                    <a:pt x="1145" y="6506"/>
                    <a:pt x="1277" y="6506"/>
                  </a:cubicBezTo>
                  <a:cubicBezTo>
                    <a:pt x="1357" y="6506"/>
                    <a:pt x="1437" y="6527"/>
                    <a:pt x="1507" y="6570"/>
                  </a:cubicBezTo>
                  <a:cubicBezTo>
                    <a:pt x="1575" y="6608"/>
                    <a:pt x="1646" y="6625"/>
                    <a:pt x="1717" y="6625"/>
                  </a:cubicBezTo>
                  <a:cubicBezTo>
                    <a:pt x="1908" y="6625"/>
                    <a:pt x="2088" y="6496"/>
                    <a:pt x="2155" y="6292"/>
                  </a:cubicBezTo>
                  <a:cubicBezTo>
                    <a:pt x="2202" y="6107"/>
                    <a:pt x="2387" y="5968"/>
                    <a:pt x="2573" y="5968"/>
                  </a:cubicBezTo>
                  <a:lnTo>
                    <a:pt x="2688" y="5968"/>
                  </a:lnTo>
                  <a:cubicBezTo>
                    <a:pt x="2943" y="5968"/>
                    <a:pt x="3152" y="5736"/>
                    <a:pt x="3129" y="5481"/>
                  </a:cubicBezTo>
                  <a:cubicBezTo>
                    <a:pt x="3106" y="5249"/>
                    <a:pt x="3245" y="5041"/>
                    <a:pt x="3453" y="4994"/>
                  </a:cubicBezTo>
                  <a:cubicBezTo>
                    <a:pt x="3731" y="4902"/>
                    <a:pt x="3847" y="4600"/>
                    <a:pt x="3708" y="4345"/>
                  </a:cubicBezTo>
                  <a:cubicBezTo>
                    <a:pt x="3592" y="4160"/>
                    <a:pt x="3639" y="3905"/>
                    <a:pt x="3824" y="3766"/>
                  </a:cubicBezTo>
                  <a:lnTo>
                    <a:pt x="3847" y="3766"/>
                  </a:lnTo>
                  <a:cubicBezTo>
                    <a:pt x="4079" y="3581"/>
                    <a:pt x="4079" y="3233"/>
                    <a:pt x="3847" y="3071"/>
                  </a:cubicBezTo>
                  <a:cubicBezTo>
                    <a:pt x="3662" y="2932"/>
                    <a:pt x="3615" y="2677"/>
                    <a:pt x="3731" y="2491"/>
                  </a:cubicBezTo>
                  <a:cubicBezTo>
                    <a:pt x="3870" y="2237"/>
                    <a:pt x="3731" y="1912"/>
                    <a:pt x="3453" y="1843"/>
                  </a:cubicBezTo>
                  <a:cubicBezTo>
                    <a:pt x="3245" y="1773"/>
                    <a:pt x="3106" y="1588"/>
                    <a:pt x="3152" y="1356"/>
                  </a:cubicBezTo>
                  <a:cubicBezTo>
                    <a:pt x="3152" y="1333"/>
                    <a:pt x="3152" y="1333"/>
                    <a:pt x="3152" y="1310"/>
                  </a:cubicBezTo>
                  <a:cubicBezTo>
                    <a:pt x="3131" y="1058"/>
                    <a:pt x="2939" y="863"/>
                    <a:pt x="2713" y="863"/>
                  </a:cubicBezTo>
                  <a:cubicBezTo>
                    <a:pt x="2690" y="863"/>
                    <a:pt x="2666" y="865"/>
                    <a:pt x="2642" y="869"/>
                  </a:cubicBezTo>
                  <a:lnTo>
                    <a:pt x="2573" y="869"/>
                  </a:lnTo>
                  <a:cubicBezTo>
                    <a:pt x="2364" y="869"/>
                    <a:pt x="2202" y="730"/>
                    <a:pt x="2155" y="545"/>
                  </a:cubicBezTo>
                  <a:cubicBezTo>
                    <a:pt x="2088" y="341"/>
                    <a:pt x="1895" y="212"/>
                    <a:pt x="1707" y="212"/>
                  </a:cubicBezTo>
                  <a:cubicBezTo>
                    <a:pt x="1637" y="212"/>
                    <a:pt x="1569" y="229"/>
                    <a:pt x="1507" y="267"/>
                  </a:cubicBezTo>
                  <a:cubicBezTo>
                    <a:pt x="1428" y="310"/>
                    <a:pt x="1346" y="331"/>
                    <a:pt x="1267" y="331"/>
                  </a:cubicBezTo>
                  <a:cubicBezTo>
                    <a:pt x="1136" y="331"/>
                    <a:pt x="1014" y="275"/>
                    <a:pt x="927" y="174"/>
                  </a:cubicBezTo>
                  <a:cubicBezTo>
                    <a:pt x="834" y="58"/>
                    <a:pt x="701" y="0"/>
                    <a:pt x="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4746863" y="2312425"/>
              <a:ext cx="120950" cy="103625"/>
            </a:xfrm>
            <a:custGeom>
              <a:avLst/>
              <a:gdLst/>
              <a:ahLst/>
              <a:cxnLst/>
              <a:rect l="l" t="t" r="r" b="b"/>
              <a:pathLst>
                <a:path w="4838" h="4145" extrusionOk="0">
                  <a:moveTo>
                    <a:pt x="2747" y="0"/>
                  </a:moveTo>
                  <a:cubicBezTo>
                    <a:pt x="2235" y="0"/>
                    <a:pt x="1713" y="192"/>
                    <a:pt x="1291" y="621"/>
                  </a:cubicBezTo>
                  <a:cubicBezTo>
                    <a:pt x="0" y="1936"/>
                    <a:pt x="934" y="4144"/>
                    <a:pt x="2746" y="4144"/>
                  </a:cubicBezTo>
                  <a:cubicBezTo>
                    <a:pt x="2756" y="4144"/>
                    <a:pt x="2765" y="4144"/>
                    <a:pt x="2775" y="4144"/>
                  </a:cubicBezTo>
                  <a:cubicBezTo>
                    <a:pt x="3910" y="4144"/>
                    <a:pt x="4837" y="3217"/>
                    <a:pt x="4837" y="2081"/>
                  </a:cubicBezTo>
                  <a:cubicBezTo>
                    <a:pt x="4837" y="830"/>
                    <a:pt x="3812" y="0"/>
                    <a:pt x="2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5012038" y="1979750"/>
              <a:ext cx="161675" cy="168625"/>
            </a:xfrm>
            <a:custGeom>
              <a:avLst/>
              <a:gdLst/>
              <a:ahLst/>
              <a:cxnLst/>
              <a:rect l="l" t="t" r="r" b="b"/>
              <a:pathLst>
                <a:path w="6467" h="6745" extrusionOk="0">
                  <a:moveTo>
                    <a:pt x="2851" y="0"/>
                  </a:moveTo>
                  <a:cubicBezTo>
                    <a:pt x="1206" y="278"/>
                    <a:pt x="1" y="1715"/>
                    <a:pt x="1" y="3384"/>
                  </a:cubicBezTo>
                  <a:cubicBezTo>
                    <a:pt x="1" y="5029"/>
                    <a:pt x="1206" y="6466"/>
                    <a:pt x="2851" y="6744"/>
                  </a:cubicBezTo>
                  <a:cubicBezTo>
                    <a:pt x="3060" y="6744"/>
                    <a:pt x="3268" y="6721"/>
                    <a:pt x="3477" y="6698"/>
                  </a:cubicBezTo>
                  <a:cubicBezTo>
                    <a:pt x="5354" y="6698"/>
                    <a:pt x="6467" y="5261"/>
                    <a:pt x="6467" y="3361"/>
                  </a:cubicBezTo>
                  <a:cubicBezTo>
                    <a:pt x="6420" y="1669"/>
                    <a:pt x="5146" y="255"/>
                    <a:pt x="3477" y="23"/>
                  </a:cubicBezTo>
                  <a:cubicBezTo>
                    <a:pt x="3268" y="0"/>
                    <a:pt x="3060" y="0"/>
                    <a:pt x="2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5038113" y="2007550"/>
              <a:ext cx="115900" cy="112850"/>
            </a:xfrm>
            <a:custGeom>
              <a:avLst/>
              <a:gdLst/>
              <a:ahLst/>
              <a:cxnLst/>
              <a:rect l="l" t="t" r="r" b="b"/>
              <a:pathLst>
                <a:path w="4636" h="4514" extrusionOk="0">
                  <a:moveTo>
                    <a:pt x="2353" y="1"/>
                  </a:moveTo>
                  <a:cubicBezTo>
                    <a:pt x="2208" y="1"/>
                    <a:pt x="2063" y="93"/>
                    <a:pt x="2063" y="279"/>
                  </a:cubicBezTo>
                  <a:lnTo>
                    <a:pt x="2063" y="719"/>
                  </a:lnTo>
                  <a:lnTo>
                    <a:pt x="1530" y="256"/>
                  </a:lnTo>
                  <a:cubicBezTo>
                    <a:pt x="1491" y="208"/>
                    <a:pt x="1443" y="188"/>
                    <a:pt x="1393" y="188"/>
                  </a:cubicBezTo>
                  <a:cubicBezTo>
                    <a:pt x="1175" y="188"/>
                    <a:pt x="915" y="564"/>
                    <a:pt x="1159" y="696"/>
                  </a:cubicBezTo>
                  <a:lnTo>
                    <a:pt x="2063" y="1461"/>
                  </a:lnTo>
                  <a:lnTo>
                    <a:pt x="2063" y="1971"/>
                  </a:lnTo>
                  <a:lnTo>
                    <a:pt x="1553" y="1971"/>
                  </a:lnTo>
                  <a:lnTo>
                    <a:pt x="765" y="1067"/>
                  </a:lnTo>
                  <a:cubicBezTo>
                    <a:pt x="711" y="1018"/>
                    <a:pt x="651" y="997"/>
                    <a:pt x="593" y="997"/>
                  </a:cubicBezTo>
                  <a:cubicBezTo>
                    <a:pt x="399" y="997"/>
                    <a:pt x="224" y="1224"/>
                    <a:pt x="348" y="1437"/>
                  </a:cubicBezTo>
                  <a:lnTo>
                    <a:pt x="812" y="1971"/>
                  </a:lnTo>
                  <a:lnTo>
                    <a:pt x="395" y="1971"/>
                  </a:lnTo>
                  <a:cubicBezTo>
                    <a:pt x="1" y="1971"/>
                    <a:pt x="1" y="2550"/>
                    <a:pt x="395" y="2550"/>
                  </a:cubicBezTo>
                  <a:lnTo>
                    <a:pt x="812" y="2550"/>
                  </a:lnTo>
                  <a:lnTo>
                    <a:pt x="348" y="3106"/>
                  </a:lnTo>
                  <a:cubicBezTo>
                    <a:pt x="226" y="3316"/>
                    <a:pt x="394" y="3527"/>
                    <a:pt x="584" y="3527"/>
                  </a:cubicBezTo>
                  <a:cubicBezTo>
                    <a:pt x="645" y="3527"/>
                    <a:pt x="709" y="3505"/>
                    <a:pt x="765" y="3454"/>
                  </a:cubicBezTo>
                  <a:lnTo>
                    <a:pt x="1553" y="2550"/>
                  </a:lnTo>
                  <a:lnTo>
                    <a:pt x="2063" y="2550"/>
                  </a:lnTo>
                  <a:lnTo>
                    <a:pt x="2063" y="3060"/>
                  </a:lnTo>
                  <a:lnTo>
                    <a:pt x="1183" y="3825"/>
                  </a:lnTo>
                  <a:cubicBezTo>
                    <a:pt x="1030" y="4015"/>
                    <a:pt x="1191" y="4283"/>
                    <a:pt x="1407" y="4283"/>
                  </a:cubicBezTo>
                  <a:cubicBezTo>
                    <a:pt x="1454" y="4283"/>
                    <a:pt x="1504" y="4271"/>
                    <a:pt x="1553" y="4242"/>
                  </a:cubicBezTo>
                  <a:lnTo>
                    <a:pt x="2110" y="3778"/>
                  </a:lnTo>
                  <a:lnTo>
                    <a:pt x="2110" y="4218"/>
                  </a:lnTo>
                  <a:cubicBezTo>
                    <a:pt x="2110" y="4415"/>
                    <a:pt x="2254" y="4514"/>
                    <a:pt x="2399" y="4514"/>
                  </a:cubicBezTo>
                  <a:cubicBezTo>
                    <a:pt x="2544" y="4514"/>
                    <a:pt x="2689" y="4415"/>
                    <a:pt x="2689" y="4218"/>
                  </a:cubicBezTo>
                  <a:lnTo>
                    <a:pt x="2689" y="3778"/>
                  </a:lnTo>
                  <a:lnTo>
                    <a:pt x="3222" y="4242"/>
                  </a:lnTo>
                  <a:cubicBezTo>
                    <a:pt x="3272" y="4271"/>
                    <a:pt x="3321" y="4283"/>
                    <a:pt x="3368" y="4283"/>
                  </a:cubicBezTo>
                  <a:cubicBezTo>
                    <a:pt x="3585" y="4283"/>
                    <a:pt x="3745" y="4015"/>
                    <a:pt x="3593" y="3825"/>
                  </a:cubicBezTo>
                  <a:lnTo>
                    <a:pt x="2689" y="3037"/>
                  </a:lnTo>
                  <a:lnTo>
                    <a:pt x="2689" y="2527"/>
                  </a:lnTo>
                  <a:lnTo>
                    <a:pt x="3199" y="2527"/>
                  </a:lnTo>
                  <a:lnTo>
                    <a:pt x="3964" y="3454"/>
                  </a:lnTo>
                  <a:cubicBezTo>
                    <a:pt x="4016" y="3496"/>
                    <a:pt x="4074" y="3514"/>
                    <a:pt x="4131" y="3514"/>
                  </a:cubicBezTo>
                  <a:cubicBezTo>
                    <a:pt x="4327" y="3514"/>
                    <a:pt x="4512" y="3298"/>
                    <a:pt x="4404" y="3083"/>
                  </a:cubicBezTo>
                  <a:lnTo>
                    <a:pt x="3917" y="2550"/>
                  </a:lnTo>
                  <a:lnTo>
                    <a:pt x="4334" y="2550"/>
                  </a:lnTo>
                  <a:cubicBezTo>
                    <a:pt x="4493" y="2550"/>
                    <a:pt x="4629" y="2417"/>
                    <a:pt x="4635" y="2260"/>
                  </a:cubicBezTo>
                  <a:lnTo>
                    <a:pt x="4635" y="2260"/>
                  </a:lnTo>
                  <a:cubicBezTo>
                    <a:pt x="4636" y="2264"/>
                    <a:pt x="4636" y="2268"/>
                    <a:pt x="4636" y="2272"/>
                  </a:cubicBezTo>
                  <a:lnTo>
                    <a:pt x="4636" y="2249"/>
                  </a:lnTo>
                  <a:cubicBezTo>
                    <a:pt x="4636" y="2252"/>
                    <a:pt x="4636" y="2256"/>
                    <a:pt x="4635" y="2260"/>
                  </a:cubicBezTo>
                  <a:lnTo>
                    <a:pt x="4635" y="2260"/>
                  </a:lnTo>
                  <a:cubicBezTo>
                    <a:pt x="4629" y="2103"/>
                    <a:pt x="4493" y="1971"/>
                    <a:pt x="4358" y="1971"/>
                  </a:cubicBezTo>
                  <a:lnTo>
                    <a:pt x="3917" y="1971"/>
                  </a:lnTo>
                  <a:lnTo>
                    <a:pt x="4358" y="1437"/>
                  </a:lnTo>
                  <a:cubicBezTo>
                    <a:pt x="4482" y="1224"/>
                    <a:pt x="4306" y="997"/>
                    <a:pt x="4113" y="997"/>
                  </a:cubicBezTo>
                  <a:cubicBezTo>
                    <a:pt x="4055" y="997"/>
                    <a:pt x="3994" y="1018"/>
                    <a:pt x="3940" y="1067"/>
                  </a:cubicBezTo>
                  <a:lnTo>
                    <a:pt x="3152" y="1971"/>
                  </a:lnTo>
                  <a:lnTo>
                    <a:pt x="2643" y="1971"/>
                  </a:lnTo>
                  <a:lnTo>
                    <a:pt x="2643" y="1461"/>
                  </a:lnTo>
                  <a:lnTo>
                    <a:pt x="3570" y="696"/>
                  </a:lnTo>
                  <a:cubicBezTo>
                    <a:pt x="3724" y="483"/>
                    <a:pt x="3556" y="222"/>
                    <a:pt x="3335" y="222"/>
                  </a:cubicBezTo>
                  <a:cubicBezTo>
                    <a:pt x="3291" y="222"/>
                    <a:pt x="3245" y="233"/>
                    <a:pt x="3199" y="256"/>
                  </a:cubicBezTo>
                  <a:lnTo>
                    <a:pt x="2643" y="719"/>
                  </a:lnTo>
                  <a:lnTo>
                    <a:pt x="2643" y="279"/>
                  </a:lnTo>
                  <a:cubicBezTo>
                    <a:pt x="2643" y="93"/>
                    <a:pt x="2498" y="1"/>
                    <a:pt x="23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811588" y="1978575"/>
              <a:ext cx="99675" cy="122275"/>
            </a:xfrm>
            <a:custGeom>
              <a:avLst/>
              <a:gdLst/>
              <a:ahLst/>
              <a:cxnLst/>
              <a:rect l="l" t="t" r="r" b="b"/>
              <a:pathLst>
                <a:path w="3987" h="4891" extrusionOk="0">
                  <a:moveTo>
                    <a:pt x="579" y="1"/>
                  </a:moveTo>
                  <a:cubicBezTo>
                    <a:pt x="394" y="1"/>
                    <a:pt x="186" y="47"/>
                    <a:pt x="0" y="117"/>
                  </a:cubicBezTo>
                  <a:cubicBezTo>
                    <a:pt x="440" y="325"/>
                    <a:pt x="742" y="742"/>
                    <a:pt x="788" y="1229"/>
                  </a:cubicBezTo>
                  <a:cubicBezTo>
                    <a:pt x="904" y="1160"/>
                    <a:pt x="1043" y="1136"/>
                    <a:pt x="1182" y="1136"/>
                  </a:cubicBezTo>
                  <a:cubicBezTo>
                    <a:pt x="1761" y="1136"/>
                    <a:pt x="2179" y="1693"/>
                    <a:pt x="1993" y="2249"/>
                  </a:cubicBezTo>
                  <a:cubicBezTo>
                    <a:pt x="3384" y="2828"/>
                    <a:pt x="2990" y="4868"/>
                    <a:pt x="1506" y="4891"/>
                  </a:cubicBezTo>
                  <a:lnTo>
                    <a:pt x="2642" y="4891"/>
                  </a:lnTo>
                  <a:cubicBezTo>
                    <a:pt x="3384" y="4891"/>
                    <a:pt x="3986" y="4265"/>
                    <a:pt x="3986" y="3523"/>
                  </a:cubicBezTo>
                  <a:cubicBezTo>
                    <a:pt x="3986" y="2967"/>
                    <a:pt x="3662" y="2481"/>
                    <a:pt x="3152" y="2249"/>
                  </a:cubicBezTo>
                  <a:cubicBezTo>
                    <a:pt x="3314" y="1693"/>
                    <a:pt x="2920" y="1136"/>
                    <a:pt x="2341" y="1136"/>
                  </a:cubicBezTo>
                  <a:cubicBezTo>
                    <a:pt x="2202" y="1136"/>
                    <a:pt x="2063" y="1160"/>
                    <a:pt x="1947" y="1229"/>
                  </a:cubicBezTo>
                  <a:cubicBezTo>
                    <a:pt x="1877" y="534"/>
                    <a:pt x="1275" y="1"/>
                    <a:pt x="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57"/>
          <p:cNvGrpSpPr/>
          <p:nvPr/>
        </p:nvGrpSpPr>
        <p:grpSpPr>
          <a:xfrm>
            <a:off x="6171898" y="2690249"/>
            <a:ext cx="480328" cy="482663"/>
            <a:chOff x="6183538" y="2692950"/>
            <a:chExt cx="468750" cy="471075"/>
          </a:xfrm>
        </p:grpSpPr>
        <p:sp>
          <p:nvSpPr>
            <p:cNvPr id="3709" name="Google Shape;3709;p57"/>
            <p:cNvSpPr/>
            <p:nvPr/>
          </p:nvSpPr>
          <p:spPr>
            <a:xfrm>
              <a:off x="6221213" y="2811150"/>
              <a:ext cx="366200" cy="349975"/>
            </a:xfrm>
            <a:custGeom>
              <a:avLst/>
              <a:gdLst/>
              <a:ahLst/>
              <a:cxnLst/>
              <a:rect l="l" t="t" r="r" b="b"/>
              <a:pathLst>
                <a:path w="14648" h="13999" extrusionOk="0">
                  <a:moveTo>
                    <a:pt x="7764" y="0"/>
                  </a:moveTo>
                  <a:cubicBezTo>
                    <a:pt x="7254" y="47"/>
                    <a:pt x="6744" y="140"/>
                    <a:pt x="6258" y="279"/>
                  </a:cubicBezTo>
                  <a:cubicBezTo>
                    <a:pt x="5215" y="1530"/>
                    <a:pt x="4357" y="2689"/>
                    <a:pt x="2248" y="3430"/>
                  </a:cubicBezTo>
                  <a:cubicBezTo>
                    <a:pt x="0" y="7208"/>
                    <a:pt x="1738" y="12144"/>
                    <a:pt x="5864" y="13674"/>
                  </a:cubicBezTo>
                  <a:cubicBezTo>
                    <a:pt x="6613" y="13969"/>
                    <a:pt x="8477" y="13997"/>
                    <a:pt x="8550" y="13998"/>
                  </a:cubicBezTo>
                  <a:lnTo>
                    <a:pt x="8550" y="13998"/>
                  </a:lnTo>
                  <a:cubicBezTo>
                    <a:pt x="12453" y="13987"/>
                    <a:pt x="14647" y="10955"/>
                    <a:pt x="14647" y="7046"/>
                  </a:cubicBezTo>
                  <a:cubicBezTo>
                    <a:pt x="14647" y="3152"/>
                    <a:pt x="11936" y="348"/>
                    <a:pt x="8390" y="24"/>
                  </a:cubicBezTo>
                  <a:cubicBezTo>
                    <a:pt x="8181" y="0"/>
                    <a:pt x="7973" y="0"/>
                    <a:pt x="7764" y="0"/>
                  </a:cubicBezTo>
                  <a:close/>
                  <a:moveTo>
                    <a:pt x="8550" y="13998"/>
                  </a:moveTo>
                  <a:cubicBezTo>
                    <a:pt x="8543" y="13998"/>
                    <a:pt x="8536" y="13998"/>
                    <a:pt x="8529" y="13998"/>
                  </a:cubicBezTo>
                  <a:lnTo>
                    <a:pt x="8552" y="13998"/>
                  </a:lnTo>
                  <a:cubicBezTo>
                    <a:pt x="8552" y="13998"/>
                    <a:pt x="8551" y="13998"/>
                    <a:pt x="8550" y="1399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6415313" y="2810575"/>
              <a:ext cx="190625" cy="342425"/>
            </a:xfrm>
            <a:custGeom>
              <a:avLst/>
              <a:gdLst/>
              <a:ahLst/>
              <a:cxnLst/>
              <a:rect l="l" t="t" r="r" b="b"/>
              <a:pathLst>
                <a:path w="7625" h="13697" extrusionOk="0">
                  <a:moveTo>
                    <a:pt x="579" y="0"/>
                  </a:moveTo>
                  <a:cubicBezTo>
                    <a:pt x="394" y="0"/>
                    <a:pt x="185" y="0"/>
                    <a:pt x="0" y="23"/>
                  </a:cubicBezTo>
                  <a:cubicBezTo>
                    <a:pt x="1391" y="116"/>
                    <a:pt x="2712" y="649"/>
                    <a:pt x="3801" y="1507"/>
                  </a:cubicBezTo>
                  <a:cubicBezTo>
                    <a:pt x="5469" y="2132"/>
                    <a:pt x="7161" y="4867"/>
                    <a:pt x="6466" y="7833"/>
                  </a:cubicBezTo>
                  <a:cubicBezTo>
                    <a:pt x="6211" y="10151"/>
                    <a:pt x="4844" y="12167"/>
                    <a:pt x="2827" y="13280"/>
                  </a:cubicBezTo>
                  <a:cubicBezTo>
                    <a:pt x="2387" y="13627"/>
                    <a:pt x="2712" y="13697"/>
                    <a:pt x="3036" y="13697"/>
                  </a:cubicBezTo>
                  <a:cubicBezTo>
                    <a:pt x="5539" y="12770"/>
                    <a:pt x="7300" y="10499"/>
                    <a:pt x="7601" y="7833"/>
                  </a:cubicBezTo>
                  <a:cubicBezTo>
                    <a:pt x="7625" y="7579"/>
                    <a:pt x="6976" y="7231"/>
                    <a:pt x="6976" y="6976"/>
                  </a:cubicBezTo>
                  <a:lnTo>
                    <a:pt x="6999" y="6976"/>
                  </a:lnTo>
                  <a:cubicBezTo>
                    <a:pt x="7045" y="4728"/>
                    <a:pt x="6118" y="2596"/>
                    <a:pt x="4426" y="1136"/>
                  </a:cubicBezTo>
                  <a:cubicBezTo>
                    <a:pt x="3268" y="394"/>
                    <a:pt x="1947" y="0"/>
                    <a:pt x="5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6367788" y="3130375"/>
              <a:ext cx="117650" cy="33325"/>
            </a:xfrm>
            <a:custGeom>
              <a:avLst/>
              <a:gdLst/>
              <a:ahLst/>
              <a:cxnLst/>
              <a:rect l="l" t="t" r="r" b="b"/>
              <a:pathLst>
                <a:path w="4706" h="1333" extrusionOk="0">
                  <a:moveTo>
                    <a:pt x="951" y="1"/>
                  </a:moveTo>
                  <a:cubicBezTo>
                    <a:pt x="673" y="1"/>
                    <a:pt x="418" y="163"/>
                    <a:pt x="279" y="418"/>
                  </a:cubicBezTo>
                  <a:lnTo>
                    <a:pt x="1" y="905"/>
                  </a:lnTo>
                  <a:cubicBezTo>
                    <a:pt x="626" y="1137"/>
                    <a:pt x="1252" y="1276"/>
                    <a:pt x="1901" y="1322"/>
                  </a:cubicBezTo>
                  <a:cubicBezTo>
                    <a:pt x="1963" y="1330"/>
                    <a:pt x="2053" y="1332"/>
                    <a:pt x="2146" y="1332"/>
                  </a:cubicBezTo>
                  <a:cubicBezTo>
                    <a:pt x="2331" y="1332"/>
                    <a:pt x="2527" y="1322"/>
                    <a:pt x="2527" y="1322"/>
                  </a:cubicBezTo>
                  <a:cubicBezTo>
                    <a:pt x="4172" y="1044"/>
                    <a:pt x="4705" y="488"/>
                    <a:pt x="4705" y="488"/>
                  </a:cubicBezTo>
                  <a:lnTo>
                    <a:pt x="4682" y="418"/>
                  </a:lnTo>
                  <a:cubicBezTo>
                    <a:pt x="4543" y="163"/>
                    <a:pt x="4288" y="1"/>
                    <a:pt x="39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6415313" y="3142550"/>
              <a:ext cx="75900" cy="21475"/>
            </a:xfrm>
            <a:custGeom>
              <a:avLst/>
              <a:gdLst/>
              <a:ahLst/>
              <a:cxnLst/>
              <a:rect l="l" t="t" r="r" b="b"/>
              <a:pathLst>
                <a:path w="3036" h="859" extrusionOk="0">
                  <a:moveTo>
                    <a:pt x="2804" y="1"/>
                  </a:moveTo>
                  <a:cubicBezTo>
                    <a:pt x="1947" y="464"/>
                    <a:pt x="973" y="765"/>
                    <a:pt x="0" y="835"/>
                  </a:cubicBezTo>
                  <a:cubicBezTo>
                    <a:pt x="185" y="858"/>
                    <a:pt x="371" y="858"/>
                    <a:pt x="579" y="858"/>
                  </a:cubicBezTo>
                  <a:cubicBezTo>
                    <a:pt x="1414" y="858"/>
                    <a:pt x="2248" y="719"/>
                    <a:pt x="3036" y="418"/>
                  </a:cubicBezTo>
                  <a:lnTo>
                    <a:pt x="28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6443688" y="2848225"/>
              <a:ext cx="144300" cy="255175"/>
            </a:xfrm>
            <a:custGeom>
              <a:avLst/>
              <a:gdLst/>
              <a:ahLst/>
              <a:cxnLst/>
              <a:rect l="l" t="t" r="r" b="b"/>
              <a:pathLst>
                <a:path w="5772" h="10207" extrusionOk="0">
                  <a:moveTo>
                    <a:pt x="2666" y="1"/>
                  </a:moveTo>
                  <a:lnTo>
                    <a:pt x="1716" y="580"/>
                  </a:lnTo>
                  <a:cubicBezTo>
                    <a:pt x="1484" y="719"/>
                    <a:pt x="1345" y="951"/>
                    <a:pt x="1345" y="1229"/>
                  </a:cubicBezTo>
                  <a:lnTo>
                    <a:pt x="1345" y="3199"/>
                  </a:lnTo>
                  <a:cubicBezTo>
                    <a:pt x="1345" y="3523"/>
                    <a:pt x="1600" y="3778"/>
                    <a:pt x="1924" y="3778"/>
                  </a:cubicBezTo>
                  <a:lnTo>
                    <a:pt x="3268" y="3778"/>
                  </a:lnTo>
                  <a:cubicBezTo>
                    <a:pt x="4126" y="3778"/>
                    <a:pt x="4126" y="5076"/>
                    <a:pt x="3268" y="5076"/>
                  </a:cubicBezTo>
                  <a:lnTo>
                    <a:pt x="580" y="5076"/>
                  </a:lnTo>
                  <a:cubicBezTo>
                    <a:pt x="256" y="5076"/>
                    <a:pt x="1" y="5331"/>
                    <a:pt x="1" y="5655"/>
                  </a:cubicBezTo>
                  <a:lnTo>
                    <a:pt x="1" y="7162"/>
                  </a:lnTo>
                  <a:cubicBezTo>
                    <a:pt x="1" y="7417"/>
                    <a:pt x="163" y="7648"/>
                    <a:pt x="418" y="7718"/>
                  </a:cubicBezTo>
                  <a:lnTo>
                    <a:pt x="1136" y="7903"/>
                  </a:lnTo>
                  <a:cubicBezTo>
                    <a:pt x="1391" y="7973"/>
                    <a:pt x="1553" y="8205"/>
                    <a:pt x="1577" y="8460"/>
                  </a:cubicBezTo>
                  <a:lnTo>
                    <a:pt x="1577" y="9595"/>
                  </a:lnTo>
                  <a:cubicBezTo>
                    <a:pt x="1577" y="9979"/>
                    <a:pt x="1882" y="10206"/>
                    <a:pt x="2199" y="10206"/>
                  </a:cubicBezTo>
                  <a:cubicBezTo>
                    <a:pt x="2398" y="10206"/>
                    <a:pt x="2601" y="10116"/>
                    <a:pt x="2735" y="9920"/>
                  </a:cubicBezTo>
                  <a:lnTo>
                    <a:pt x="3709" y="8251"/>
                  </a:lnTo>
                  <a:cubicBezTo>
                    <a:pt x="3801" y="8066"/>
                    <a:pt x="3871" y="7857"/>
                    <a:pt x="3871" y="7672"/>
                  </a:cubicBezTo>
                  <a:lnTo>
                    <a:pt x="3871" y="6768"/>
                  </a:lnTo>
                  <a:cubicBezTo>
                    <a:pt x="3871" y="6536"/>
                    <a:pt x="4056" y="6351"/>
                    <a:pt x="4288" y="6351"/>
                  </a:cubicBezTo>
                  <a:lnTo>
                    <a:pt x="5725" y="6327"/>
                  </a:lnTo>
                  <a:cubicBezTo>
                    <a:pt x="5748" y="6073"/>
                    <a:pt x="5748" y="5818"/>
                    <a:pt x="5748" y="5563"/>
                  </a:cubicBezTo>
                  <a:lnTo>
                    <a:pt x="5771" y="5563"/>
                  </a:lnTo>
                  <a:cubicBezTo>
                    <a:pt x="5215" y="881"/>
                    <a:pt x="2666" y="1"/>
                    <a:pt x="2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6510313" y="2838375"/>
              <a:ext cx="96200" cy="168050"/>
            </a:xfrm>
            <a:custGeom>
              <a:avLst/>
              <a:gdLst/>
              <a:ahLst/>
              <a:cxnLst/>
              <a:rect l="l" t="t" r="r" b="b"/>
              <a:pathLst>
                <a:path w="3848" h="6722" extrusionOk="0">
                  <a:moveTo>
                    <a:pt x="603" y="1"/>
                  </a:moveTo>
                  <a:lnTo>
                    <a:pt x="1" y="372"/>
                  </a:lnTo>
                  <a:cubicBezTo>
                    <a:pt x="1924" y="1878"/>
                    <a:pt x="2944" y="4288"/>
                    <a:pt x="2666" y="6721"/>
                  </a:cubicBezTo>
                  <a:lnTo>
                    <a:pt x="3801" y="6721"/>
                  </a:lnTo>
                  <a:cubicBezTo>
                    <a:pt x="3825" y="6467"/>
                    <a:pt x="3848" y="6212"/>
                    <a:pt x="3848" y="5957"/>
                  </a:cubicBezTo>
                  <a:cubicBezTo>
                    <a:pt x="3848" y="3546"/>
                    <a:pt x="2620" y="1299"/>
                    <a:pt x="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6253663" y="2818100"/>
              <a:ext cx="159350" cy="257275"/>
            </a:xfrm>
            <a:custGeom>
              <a:avLst/>
              <a:gdLst/>
              <a:ahLst/>
              <a:cxnLst/>
              <a:rect l="l" t="t" r="r" b="b"/>
              <a:pathLst>
                <a:path w="6374" h="10291" extrusionOk="0">
                  <a:moveTo>
                    <a:pt x="4936" y="1"/>
                  </a:moveTo>
                  <a:cubicBezTo>
                    <a:pt x="3268" y="510"/>
                    <a:pt x="1854" y="1646"/>
                    <a:pt x="950" y="3152"/>
                  </a:cubicBezTo>
                  <a:lnTo>
                    <a:pt x="1761" y="3152"/>
                  </a:lnTo>
                  <a:cubicBezTo>
                    <a:pt x="2063" y="3152"/>
                    <a:pt x="2341" y="3407"/>
                    <a:pt x="2341" y="3732"/>
                  </a:cubicBezTo>
                  <a:lnTo>
                    <a:pt x="2341" y="4497"/>
                  </a:lnTo>
                  <a:cubicBezTo>
                    <a:pt x="2341" y="4821"/>
                    <a:pt x="2063" y="5076"/>
                    <a:pt x="1761" y="5076"/>
                  </a:cubicBezTo>
                  <a:lnTo>
                    <a:pt x="162" y="5076"/>
                  </a:lnTo>
                  <a:cubicBezTo>
                    <a:pt x="70" y="5400"/>
                    <a:pt x="23" y="5702"/>
                    <a:pt x="0" y="6026"/>
                  </a:cubicBezTo>
                  <a:lnTo>
                    <a:pt x="1298" y="10290"/>
                  </a:lnTo>
                  <a:lnTo>
                    <a:pt x="2712" y="10290"/>
                  </a:lnTo>
                  <a:cubicBezTo>
                    <a:pt x="2990" y="10290"/>
                    <a:pt x="3221" y="10105"/>
                    <a:pt x="3268" y="9850"/>
                  </a:cubicBezTo>
                  <a:lnTo>
                    <a:pt x="3685" y="7973"/>
                  </a:lnTo>
                  <a:cubicBezTo>
                    <a:pt x="3731" y="7787"/>
                    <a:pt x="3847" y="7625"/>
                    <a:pt x="4033" y="7556"/>
                  </a:cubicBezTo>
                  <a:lnTo>
                    <a:pt x="4797" y="7231"/>
                  </a:lnTo>
                  <a:cubicBezTo>
                    <a:pt x="5029" y="7162"/>
                    <a:pt x="5168" y="6930"/>
                    <a:pt x="5168" y="6698"/>
                  </a:cubicBezTo>
                  <a:lnTo>
                    <a:pt x="5168" y="5655"/>
                  </a:lnTo>
                  <a:cubicBezTo>
                    <a:pt x="5168" y="5331"/>
                    <a:pt x="4913" y="5076"/>
                    <a:pt x="4589" y="5076"/>
                  </a:cubicBezTo>
                  <a:lnTo>
                    <a:pt x="4056" y="5076"/>
                  </a:lnTo>
                  <a:cubicBezTo>
                    <a:pt x="3731" y="5076"/>
                    <a:pt x="3476" y="4821"/>
                    <a:pt x="3476" y="4497"/>
                  </a:cubicBezTo>
                  <a:lnTo>
                    <a:pt x="3476" y="3732"/>
                  </a:lnTo>
                  <a:cubicBezTo>
                    <a:pt x="3476" y="3407"/>
                    <a:pt x="3731" y="3152"/>
                    <a:pt x="4056" y="3152"/>
                  </a:cubicBezTo>
                  <a:lnTo>
                    <a:pt x="5794" y="3152"/>
                  </a:lnTo>
                  <a:cubicBezTo>
                    <a:pt x="6095" y="3152"/>
                    <a:pt x="6373" y="2897"/>
                    <a:pt x="6373" y="2573"/>
                  </a:cubicBezTo>
                  <a:lnTo>
                    <a:pt x="6373" y="1646"/>
                  </a:lnTo>
                  <a:lnTo>
                    <a:pt x="6350" y="1646"/>
                  </a:lnTo>
                  <a:cubicBezTo>
                    <a:pt x="6350" y="1461"/>
                    <a:pt x="6281" y="1298"/>
                    <a:pt x="6165" y="1183"/>
                  </a:cubicBezTo>
                  <a:lnTo>
                    <a:pt x="4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6550288" y="2692950"/>
              <a:ext cx="99675" cy="99675"/>
            </a:xfrm>
            <a:custGeom>
              <a:avLst/>
              <a:gdLst/>
              <a:ahLst/>
              <a:cxnLst/>
              <a:rect l="l" t="t" r="r" b="b"/>
              <a:pathLst>
                <a:path w="3987" h="3987" extrusionOk="0">
                  <a:moveTo>
                    <a:pt x="2782" y="1"/>
                  </a:moveTo>
                  <a:lnTo>
                    <a:pt x="94" y="24"/>
                  </a:lnTo>
                  <a:cubicBezTo>
                    <a:pt x="47" y="24"/>
                    <a:pt x="1" y="70"/>
                    <a:pt x="1" y="117"/>
                  </a:cubicBezTo>
                  <a:cubicBezTo>
                    <a:pt x="1" y="1924"/>
                    <a:pt x="1206" y="3500"/>
                    <a:pt x="2944" y="3987"/>
                  </a:cubicBezTo>
                  <a:cubicBezTo>
                    <a:pt x="3987" y="2967"/>
                    <a:pt x="3663" y="209"/>
                    <a:pt x="3663" y="209"/>
                  </a:cubicBezTo>
                  <a:lnTo>
                    <a:pt x="278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6619238" y="2693525"/>
              <a:ext cx="33050" cy="102575"/>
            </a:xfrm>
            <a:custGeom>
              <a:avLst/>
              <a:gdLst/>
              <a:ahLst/>
              <a:cxnLst/>
              <a:rect l="l" t="t" r="r" b="b"/>
              <a:pathLst>
                <a:path w="1322" h="4103" extrusionOk="0">
                  <a:moveTo>
                    <a:pt x="1" y="1"/>
                  </a:moveTo>
                  <a:cubicBezTo>
                    <a:pt x="117" y="1"/>
                    <a:pt x="186" y="94"/>
                    <a:pt x="186" y="186"/>
                  </a:cubicBezTo>
                  <a:lnTo>
                    <a:pt x="186" y="3964"/>
                  </a:lnTo>
                  <a:cubicBezTo>
                    <a:pt x="534" y="4057"/>
                    <a:pt x="881" y="4103"/>
                    <a:pt x="1229" y="4103"/>
                  </a:cubicBezTo>
                  <a:cubicBezTo>
                    <a:pt x="1275" y="4103"/>
                    <a:pt x="1322" y="4057"/>
                    <a:pt x="1322" y="3987"/>
                  </a:cubicBezTo>
                  <a:lnTo>
                    <a:pt x="1322" y="186"/>
                  </a:lnTo>
                  <a:cubicBezTo>
                    <a:pt x="1322" y="94"/>
                    <a:pt x="1252" y="1"/>
                    <a:pt x="1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6534663" y="2778925"/>
              <a:ext cx="36075" cy="30500"/>
            </a:xfrm>
            <a:custGeom>
              <a:avLst/>
              <a:gdLst/>
              <a:ahLst/>
              <a:cxnLst/>
              <a:rect l="l" t="t" r="r" b="b"/>
              <a:pathLst>
                <a:path w="1443" h="1220" extrusionOk="0">
                  <a:moveTo>
                    <a:pt x="963" y="0"/>
                  </a:moveTo>
                  <a:cubicBezTo>
                    <a:pt x="905" y="0"/>
                    <a:pt x="851" y="25"/>
                    <a:pt x="811" y="84"/>
                  </a:cubicBezTo>
                  <a:lnTo>
                    <a:pt x="162" y="733"/>
                  </a:lnTo>
                  <a:cubicBezTo>
                    <a:pt x="0" y="919"/>
                    <a:pt x="116" y="1220"/>
                    <a:pt x="348" y="1220"/>
                  </a:cubicBezTo>
                  <a:cubicBezTo>
                    <a:pt x="440" y="1220"/>
                    <a:pt x="510" y="1197"/>
                    <a:pt x="556" y="1150"/>
                  </a:cubicBezTo>
                  <a:lnTo>
                    <a:pt x="1205" y="478"/>
                  </a:lnTo>
                  <a:cubicBezTo>
                    <a:pt x="1442" y="333"/>
                    <a:pt x="1177" y="0"/>
                    <a:pt x="9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6585063" y="2807725"/>
              <a:ext cx="24525" cy="34150"/>
            </a:xfrm>
            <a:custGeom>
              <a:avLst/>
              <a:gdLst/>
              <a:ahLst/>
              <a:cxnLst/>
              <a:rect l="l" t="t" r="r" b="b"/>
              <a:pathLst>
                <a:path w="981" h="1366" extrusionOk="0">
                  <a:moveTo>
                    <a:pt x="647" y="1"/>
                  </a:moveTo>
                  <a:cubicBezTo>
                    <a:pt x="560" y="1"/>
                    <a:pt x="473" y="42"/>
                    <a:pt x="417" y="137"/>
                  </a:cubicBezTo>
                  <a:lnTo>
                    <a:pt x="70" y="972"/>
                  </a:lnTo>
                  <a:cubicBezTo>
                    <a:pt x="0" y="1157"/>
                    <a:pt x="139" y="1343"/>
                    <a:pt x="325" y="1366"/>
                  </a:cubicBezTo>
                  <a:cubicBezTo>
                    <a:pt x="441" y="1343"/>
                    <a:pt x="557" y="1273"/>
                    <a:pt x="603" y="1180"/>
                  </a:cubicBezTo>
                  <a:lnTo>
                    <a:pt x="951" y="346"/>
                  </a:lnTo>
                  <a:cubicBezTo>
                    <a:pt x="981" y="149"/>
                    <a:pt x="812" y="1"/>
                    <a:pt x="6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6637213" y="2817100"/>
              <a:ext cx="14500" cy="36375"/>
            </a:xfrm>
            <a:custGeom>
              <a:avLst/>
              <a:gdLst/>
              <a:ahLst/>
              <a:cxnLst/>
              <a:rect l="l" t="t" r="r" b="b"/>
              <a:pathLst>
                <a:path w="580" h="1455" extrusionOk="0">
                  <a:moveTo>
                    <a:pt x="290" y="0"/>
                  </a:moveTo>
                  <a:cubicBezTo>
                    <a:pt x="145" y="0"/>
                    <a:pt x="0" y="99"/>
                    <a:pt x="0" y="296"/>
                  </a:cubicBezTo>
                  <a:lnTo>
                    <a:pt x="0" y="1176"/>
                  </a:lnTo>
                  <a:cubicBezTo>
                    <a:pt x="0" y="1315"/>
                    <a:pt x="116" y="1454"/>
                    <a:pt x="278" y="1454"/>
                  </a:cubicBezTo>
                  <a:cubicBezTo>
                    <a:pt x="440" y="1454"/>
                    <a:pt x="579" y="1315"/>
                    <a:pt x="579" y="1176"/>
                  </a:cubicBezTo>
                  <a:lnTo>
                    <a:pt x="579" y="296"/>
                  </a:lnTo>
                  <a:cubicBezTo>
                    <a:pt x="579" y="99"/>
                    <a:pt x="435" y="0"/>
                    <a:pt x="2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6501638" y="2736575"/>
              <a:ext cx="40075" cy="23625"/>
            </a:xfrm>
            <a:custGeom>
              <a:avLst/>
              <a:gdLst/>
              <a:ahLst/>
              <a:cxnLst/>
              <a:rect l="l" t="t" r="r" b="b"/>
              <a:pathLst>
                <a:path w="1603" h="945" extrusionOk="0">
                  <a:moveTo>
                    <a:pt x="1222" y="0"/>
                  </a:moveTo>
                  <a:cubicBezTo>
                    <a:pt x="1186" y="0"/>
                    <a:pt x="1150" y="12"/>
                    <a:pt x="1113" y="40"/>
                  </a:cubicBezTo>
                  <a:lnTo>
                    <a:pt x="255" y="388"/>
                  </a:lnTo>
                  <a:cubicBezTo>
                    <a:pt x="0" y="527"/>
                    <a:pt x="70" y="921"/>
                    <a:pt x="371" y="944"/>
                  </a:cubicBezTo>
                  <a:lnTo>
                    <a:pt x="371" y="921"/>
                  </a:lnTo>
                  <a:lnTo>
                    <a:pt x="464" y="921"/>
                  </a:lnTo>
                  <a:lnTo>
                    <a:pt x="1321" y="550"/>
                  </a:lnTo>
                  <a:cubicBezTo>
                    <a:pt x="1602" y="510"/>
                    <a:pt x="1448" y="0"/>
                    <a:pt x="12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6486563" y="2694125"/>
              <a:ext cx="44050" cy="14500"/>
            </a:xfrm>
            <a:custGeom>
              <a:avLst/>
              <a:gdLst/>
              <a:ahLst/>
              <a:cxnLst/>
              <a:rect l="l" t="t" r="r" b="b"/>
              <a:pathLst>
                <a:path w="1762" h="580" extrusionOk="0">
                  <a:moveTo>
                    <a:pt x="395" y="0"/>
                  </a:moveTo>
                  <a:cubicBezTo>
                    <a:pt x="1" y="0"/>
                    <a:pt x="1" y="579"/>
                    <a:pt x="395" y="579"/>
                  </a:cubicBezTo>
                  <a:lnTo>
                    <a:pt x="1391" y="579"/>
                  </a:lnTo>
                  <a:cubicBezTo>
                    <a:pt x="1762" y="579"/>
                    <a:pt x="1762" y="0"/>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6183538" y="2763925"/>
              <a:ext cx="121125" cy="342150"/>
            </a:xfrm>
            <a:custGeom>
              <a:avLst/>
              <a:gdLst/>
              <a:ahLst/>
              <a:cxnLst/>
              <a:rect l="l" t="t" r="r" b="b"/>
              <a:pathLst>
                <a:path w="4845" h="13686" extrusionOk="0">
                  <a:moveTo>
                    <a:pt x="2267" y="1"/>
                  </a:moveTo>
                  <a:cubicBezTo>
                    <a:pt x="2240" y="1"/>
                    <a:pt x="2218" y="5"/>
                    <a:pt x="2203" y="12"/>
                  </a:cubicBezTo>
                  <a:cubicBezTo>
                    <a:pt x="1832" y="221"/>
                    <a:pt x="1623" y="615"/>
                    <a:pt x="1623" y="1009"/>
                  </a:cubicBezTo>
                  <a:lnTo>
                    <a:pt x="1623" y="9514"/>
                  </a:lnTo>
                  <a:cubicBezTo>
                    <a:pt x="1623" y="9630"/>
                    <a:pt x="1554" y="9746"/>
                    <a:pt x="1461" y="9815"/>
                  </a:cubicBezTo>
                  <a:cubicBezTo>
                    <a:pt x="1" y="10905"/>
                    <a:pt x="441" y="13199"/>
                    <a:pt x="2203" y="13686"/>
                  </a:cubicBezTo>
                  <a:cubicBezTo>
                    <a:pt x="2411" y="13686"/>
                    <a:pt x="2620" y="13662"/>
                    <a:pt x="2805" y="13616"/>
                  </a:cubicBezTo>
                  <a:cubicBezTo>
                    <a:pt x="4010" y="13616"/>
                    <a:pt x="4845" y="11577"/>
                    <a:pt x="3454" y="9815"/>
                  </a:cubicBezTo>
                  <a:cubicBezTo>
                    <a:pt x="3361" y="9746"/>
                    <a:pt x="3315" y="9630"/>
                    <a:pt x="3315" y="9514"/>
                  </a:cubicBezTo>
                  <a:lnTo>
                    <a:pt x="3547" y="1032"/>
                  </a:lnTo>
                  <a:cubicBezTo>
                    <a:pt x="3547" y="458"/>
                    <a:pt x="2571" y="1"/>
                    <a:pt x="22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6238588" y="2760750"/>
              <a:ext cx="68975" cy="347175"/>
            </a:xfrm>
            <a:custGeom>
              <a:avLst/>
              <a:gdLst/>
              <a:ahLst/>
              <a:cxnLst/>
              <a:rect l="l" t="t" r="r" b="b"/>
              <a:pathLst>
                <a:path w="2759" h="13887" extrusionOk="0">
                  <a:moveTo>
                    <a:pt x="603" y="0"/>
                  </a:moveTo>
                  <a:cubicBezTo>
                    <a:pt x="395" y="0"/>
                    <a:pt x="186" y="47"/>
                    <a:pt x="1" y="139"/>
                  </a:cubicBezTo>
                  <a:cubicBezTo>
                    <a:pt x="348" y="348"/>
                    <a:pt x="580" y="742"/>
                    <a:pt x="580" y="1159"/>
                  </a:cubicBezTo>
                  <a:lnTo>
                    <a:pt x="580" y="10777"/>
                  </a:lnTo>
                  <a:cubicBezTo>
                    <a:pt x="580" y="10893"/>
                    <a:pt x="626" y="11008"/>
                    <a:pt x="719" y="11078"/>
                  </a:cubicBezTo>
                  <a:cubicBezTo>
                    <a:pt x="904" y="11194"/>
                    <a:pt x="1136" y="11263"/>
                    <a:pt x="1368" y="11263"/>
                  </a:cubicBezTo>
                  <a:cubicBezTo>
                    <a:pt x="1530" y="11287"/>
                    <a:pt x="1623" y="11333"/>
                    <a:pt x="1623" y="11680"/>
                  </a:cubicBezTo>
                  <a:cubicBezTo>
                    <a:pt x="1623" y="12677"/>
                    <a:pt x="951" y="13534"/>
                    <a:pt x="1" y="13813"/>
                  </a:cubicBezTo>
                  <a:cubicBezTo>
                    <a:pt x="190" y="13863"/>
                    <a:pt x="378" y="13887"/>
                    <a:pt x="563" y="13887"/>
                  </a:cubicBezTo>
                  <a:cubicBezTo>
                    <a:pt x="1737" y="13887"/>
                    <a:pt x="2758" y="12922"/>
                    <a:pt x="2758" y="11680"/>
                  </a:cubicBezTo>
                  <a:lnTo>
                    <a:pt x="2758" y="11680"/>
                  </a:lnTo>
                  <a:lnTo>
                    <a:pt x="2735" y="11704"/>
                  </a:lnTo>
                  <a:cubicBezTo>
                    <a:pt x="2735" y="11008"/>
                    <a:pt x="2411" y="10360"/>
                    <a:pt x="1878" y="9942"/>
                  </a:cubicBezTo>
                  <a:cubicBezTo>
                    <a:pt x="1762" y="9873"/>
                    <a:pt x="1716" y="9757"/>
                    <a:pt x="1716" y="9641"/>
                  </a:cubicBezTo>
                  <a:lnTo>
                    <a:pt x="1716" y="1159"/>
                  </a:lnTo>
                  <a:cubicBezTo>
                    <a:pt x="1716" y="533"/>
                    <a:pt x="1229" y="23"/>
                    <a:pt x="6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6216563" y="3028425"/>
              <a:ext cx="71875" cy="50425"/>
            </a:xfrm>
            <a:custGeom>
              <a:avLst/>
              <a:gdLst/>
              <a:ahLst/>
              <a:cxnLst/>
              <a:rect l="l" t="t" r="r" b="b"/>
              <a:pathLst>
                <a:path w="2875" h="2017" extrusionOk="0">
                  <a:moveTo>
                    <a:pt x="1160" y="0"/>
                  </a:moveTo>
                  <a:cubicBezTo>
                    <a:pt x="1" y="325"/>
                    <a:pt x="256" y="2016"/>
                    <a:pt x="1438" y="2016"/>
                  </a:cubicBezTo>
                  <a:cubicBezTo>
                    <a:pt x="2643" y="2016"/>
                    <a:pt x="2875" y="325"/>
                    <a:pt x="1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6245538" y="2782175"/>
              <a:ext cx="14525" cy="267125"/>
            </a:xfrm>
            <a:custGeom>
              <a:avLst/>
              <a:gdLst/>
              <a:ahLst/>
              <a:cxnLst/>
              <a:rect l="l" t="t" r="r" b="b"/>
              <a:pathLst>
                <a:path w="581" h="10685" extrusionOk="0">
                  <a:moveTo>
                    <a:pt x="290" y="1"/>
                  </a:moveTo>
                  <a:cubicBezTo>
                    <a:pt x="146" y="1"/>
                    <a:pt x="1" y="93"/>
                    <a:pt x="1" y="279"/>
                  </a:cubicBezTo>
                  <a:lnTo>
                    <a:pt x="1" y="10383"/>
                  </a:lnTo>
                  <a:cubicBezTo>
                    <a:pt x="1" y="10545"/>
                    <a:pt x="117" y="10661"/>
                    <a:pt x="279" y="10661"/>
                  </a:cubicBezTo>
                  <a:lnTo>
                    <a:pt x="279" y="10684"/>
                  </a:lnTo>
                  <a:cubicBezTo>
                    <a:pt x="441" y="10684"/>
                    <a:pt x="580" y="10545"/>
                    <a:pt x="580" y="10383"/>
                  </a:cubicBezTo>
                  <a:lnTo>
                    <a:pt x="580" y="279"/>
                  </a:lnTo>
                  <a:cubicBezTo>
                    <a:pt x="580" y="93"/>
                    <a:pt x="435" y="1"/>
                    <a:pt x="2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6245538" y="2851275"/>
              <a:ext cx="14525" cy="200350"/>
            </a:xfrm>
            <a:custGeom>
              <a:avLst/>
              <a:gdLst/>
              <a:ahLst/>
              <a:cxnLst/>
              <a:rect l="l" t="t" r="r" b="b"/>
              <a:pathLst>
                <a:path w="581" h="8014" extrusionOk="0">
                  <a:moveTo>
                    <a:pt x="290" y="0"/>
                  </a:moveTo>
                  <a:cubicBezTo>
                    <a:pt x="146" y="0"/>
                    <a:pt x="1" y="99"/>
                    <a:pt x="1" y="296"/>
                  </a:cubicBezTo>
                  <a:lnTo>
                    <a:pt x="1" y="7735"/>
                  </a:lnTo>
                  <a:cubicBezTo>
                    <a:pt x="1" y="7874"/>
                    <a:pt x="117" y="8013"/>
                    <a:pt x="279" y="8013"/>
                  </a:cubicBezTo>
                  <a:cubicBezTo>
                    <a:pt x="441" y="8013"/>
                    <a:pt x="580" y="7874"/>
                    <a:pt x="580" y="7735"/>
                  </a:cubicBezTo>
                  <a:lnTo>
                    <a:pt x="580" y="296"/>
                  </a:lnTo>
                  <a:cubicBezTo>
                    <a:pt x="580" y="99"/>
                    <a:pt x="435"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731"/>
        <p:cNvGrpSpPr/>
        <p:nvPr/>
      </p:nvGrpSpPr>
      <p:grpSpPr>
        <a:xfrm>
          <a:off x="0" y="0"/>
          <a:ext cx="0" cy="0"/>
          <a:chOff x="0" y="0"/>
          <a:chExt cx="0" cy="0"/>
        </a:xfrm>
      </p:grpSpPr>
      <p:sp>
        <p:nvSpPr>
          <p:cNvPr id="3732" name="Google Shape;3732;p58"/>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3733" name="Google Shape;3733;p58"/>
          <p:cNvSpPr txBox="1"/>
          <p:nvPr/>
        </p:nvSpPr>
        <p:spPr>
          <a:xfrm>
            <a:off x="4333875" y="4238625"/>
            <a:ext cx="4092300" cy="345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lt2"/>
                </a:solidFill>
                <a:latin typeface="Oxygen"/>
                <a:ea typeface="Oxygen"/>
                <a:cs typeface="Oxygen"/>
                <a:sym typeface="Oxygen"/>
              </a:rPr>
              <a:t>Find more illustrations like these on</a:t>
            </a:r>
            <a:r>
              <a:rPr lang="en" b="1">
                <a:solidFill>
                  <a:schemeClr val="lt2"/>
                </a:solidFill>
                <a:latin typeface="Oxygen"/>
                <a:ea typeface="Oxygen"/>
                <a:cs typeface="Oxygen"/>
                <a:sym typeface="Oxygen"/>
              </a:rPr>
              <a:t> </a:t>
            </a:r>
            <a:r>
              <a:rPr lang="en" b="1">
                <a:solidFill>
                  <a:schemeClr val="hlink"/>
                </a:solidFill>
                <a:uFill>
                  <a:noFill/>
                </a:uFill>
                <a:latin typeface="Oxygen"/>
                <a:ea typeface="Oxygen"/>
                <a:cs typeface="Oxygen"/>
                <a:sym typeface="Oxygen"/>
                <a:hlinkClick r:id="rId3"/>
              </a:rPr>
              <a:t>Storyset</a:t>
            </a:r>
            <a:endParaRPr b="1">
              <a:solidFill>
                <a:schemeClr val="lt2"/>
              </a:solidFill>
              <a:latin typeface="Oxygen"/>
              <a:ea typeface="Oxygen"/>
              <a:cs typeface="Oxygen"/>
              <a:sym typeface="Oxygen"/>
            </a:endParaRPr>
          </a:p>
        </p:txBody>
      </p:sp>
      <p:grpSp>
        <p:nvGrpSpPr>
          <p:cNvPr id="3734" name="Google Shape;3734;p58"/>
          <p:cNvGrpSpPr/>
          <p:nvPr/>
        </p:nvGrpSpPr>
        <p:grpSpPr>
          <a:xfrm flipH="1">
            <a:off x="4879869" y="2381087"/>
            <a:ext cx="2964815" cy="1712205"/>
            <a:chOff x="1801450" y="2097775"/>
            <a:chExt cx="4293100" cy="2479300"/>
          </a:xfrm>
        </p:grpSpPr>
        <p:sp>
          <p:nvSpPr>
            <p:cNvPr id="3735" name="Google Shape;3735;p58"/>
            <p:cNvSpPr/>
            <p:nvPr/>
          </p:nvSpPr>
          <p:spPr>
            <a:xfrm>
              <a:off x="2635375" y="2939225"/>
              <a:ext cx="458700" cy="238525"/>
            </a:xfrm>
            <a:custGeom>
              <a:avLst/>
              <a:gdLst/>
              <a:ahLst/>
              <a:cxnLst/>
              <a:rect l="l" t="t" r="r" b="b"/>
              <a:pathLst>
                <a:path w="18348" h="9541" extrusionOk="0">
                  <a:moveTo>
                    <a:pt x="1" y="0"/>
                  </a:moveTo>
                  <a:lnTo>
                    <a:pt x="1" y="9540"/>
                  </a:lnTo>
                  <a:lnTo>
                    <a:pt x="18347" y="9540"/>
                  </a:lnTo>
                  <a:lnTo>
                    <a:pt x="18347"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8"/>
            <p:cNvSpPr/>
            <p:nvPr/>
          </p:nvSpPr>
          <p:spPr>
            <a:xfrm>
              <a:off x="2635375" y="2939225"/>
              <a:ext cx="458700" cy="238525"/>
            </a:xfrm>
            <a:custGeom>
              <a:avLst/>
              <a:gdLst/>
              <a:ahLst/>
              <a:cxnLst/>
              <a:rect l="l" t="t" r="r" b="b"/>
              <a:pathLst>
                <a:path w="18348" h="9541" extrusionOk="0">
                  <a:moveTo>
                    <a:pt x="1" y="0"/>
                  </a:moveTo>
                  <a:lnTo>
                    <a:pt x="1" y="9540"/>
                  </a:lnTo>
                  <a:lnTo>
                    <a:pt x="18347" y="9540"/>
                  </a:lnTo>
                  <a:lnTo>
                    <a:pt x="1834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8"/>
            <p:cNvSpPr/>
            <p:nvPr/>
          </p:nvSpPr>
          <p:spPr>
            <a:xfrm>
              <a:off x="2516975" y="2939225"/>
              <a:ext cx="118425" cy="237675"/>
            </a:xfrm>
            <a:custGeom>
              <a:avLst/>
              <a:gdLst/>
              <a:ahLst/>
              <a:cxnLst/>
              <a:rect l="l" t="t" r="r" b="b"/>
              <a:pathLst>
                <a:path w="4737" h="9507" extrusionOk="0">
                  <a:moveTo>
                    <a:pt x="0" y="0"/>
                  </a:moveTo>
                  <a:lnTo>
                    <a:pt x="0" y="9507"/>
                  </a:lnTo>
                  <a:lnTo>
                    <a:pt x="4737" y="9507"/>
                  </a:lnTo>
                  <a:lnTo>
                    <a:pt x="47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8"/>
            <p:cNvSpPr/>
            <p:nvPr/>
          </p:nvSpPr>
          <p:spPr>
            <a:xfrm>
              <a:off x="30748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8"/>
            <p:cNvSpPr/>
            <p:nvPr/>
          </p:nvSpPr>
          <p:spPr>
            <a:xfrm>
              <a:off x="3049850" y="2949225"/>
              <a:ext cx="10875" cy="218500"/>
            </a:xfrm>
            <a:custGeom>
              <a:avLst/>
              <a:gdLst/>
              <a:ahLst/>
              <a:cxnLst/>
              <a:rect l="l" t="t" r="r" b="b"/>
              <a:pathLst>
                <a:path w="435" h="8740" extrusionOk="0">
                  <a:moveTo>
                    <a:pt x="0" y="0"/>
                  </a:moveTo>
                  <a:lnTo>
                    <a:pt x="0" y="8740"/>
                  </a:lnTo>
                  <a:lnTo>
                    <a:pt x="434" y="8740"/>
                  </a:lnTo>
                  <a:lnTo>
                    <a:pt x="4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8"/>
            <p:cNvSpPr/>
            <p:nvPr/>
          </p:nvSpPr>
          <p:spPr>
            <a:xfrm>
              <a:off x="30240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8"/>
            <p:cNvSpPr/>
            <p:nvPr/>
          </p:nvSpPr>
          <p:spPr>
            <a:xfrm>
              <a:off x="2998975" y="2949225"/>
              <a:ext cx="10875" cy="218500"/>
            </a:xfrm>
            <a:custGeom>
              <a:avLst/>
              <a:gdLst/>
              <a:ahLst/>
              <a:cxnLst/>
              <a:rect l="l" t="t" r="r" b="b"/>
              <a:pathLst>
                <a:path w="435" h="8740" extrusionOk="0">
                  <a:moveTo>
                    <a:pt x="1" y="0"/>
                  </a:moveTo>
                  <a:lnTo>
                    <a:pt x="1" y="8740"/>
                  </a:lnTo>
                  <a:lnTo>
                    <a:pt x="434" y="8740"/>
                  </a:lnTo>
                  <a:lnTo>
                    <a:pt x="4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8"/>
            <p:cNvSpPr/>
            <p:nvPr/>
          </p:nvSpPr>
          <p:spPr>
            <a:xfrm>
              <a:off x="29731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8"/>
            <p:cNvSpPr/>
            <p:nvPr/>
          </p:nvSpPr>
          <p:spPr>
            <a:xfrm>
              <a:off x="29481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8"/>
            <p:cNvSpPr/>
            <p:nvPr/>
          </p:nvSpPr>
          <p:spPr>
            <a:xfrm>
              <a:off x="29222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8"/>
            <p:cNvSpPr/>
            <p:nvPr/>
          </p:nvSpPr>
          <p:spPr>
            <a:xfrm>
              <a:off x="28972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8"/>
            <p:cNvSpPr/>
            <p:nvPr/>
          </p:nvSpPr>
          <p:spPr>
            <a:xfrm>
              <a:off x="28714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8"/>
            <p:cNvSpPr/>
            <p:nvPr/>
          </p:nvSpPr>
          <p:spPr>
            <a:xfrm>
              <a:off x="28463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8"/>
            <p:cNvSpPr/>
            <p:nvPr/>
          </p:nvSpPr>
          <p:spPr>
            <a:xfrm>
              <a:off x="28205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8"/>
            <p:cNvSpPr/>
            <p:nvPr/>
          </p:nvSpPr>
          <p:spPr>
            <a:xfrm>
              <a:off x="27955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8"/>
            <p:cNvSpPr/>
            <p:nvPr/>
          </p:nvSpPr>
          <p:spPr>
            <a:xfrm>
              <a:off x="27696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8"/>
            <p:cNvSpPr/>
            <p:nvPr/>
          </p:nvSpPr>
          <p:spPr>
            <a:xfrm>
              <a:off x="27446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8"/>
            <p:cNvSpPr/>
            <p:nvPr/>
          </p:nvSpPr>
          <p:spPr>
            <a:xfrm>
              <a:off x="27187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8"/>
            <p:cNvSpPr/>
            <p:nvPr/>
          </p:nvSpPr>
          <p:spPr>
            <a:xfrm>
              <a:off x="26937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8"/>
            <p:cNvSpPr/>
            <p:nvPr/>
          </p:nvSpPr>
          <p:spPr>
            <a:xfrm>
              <a:off x="26679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8"/>
            <p:cNvSpPr/>
            <p:nvPr/>
          </p:nvSpPr>
          <p:spPr>
            <a:xfrm>
              <a:off x="26429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8"/>
            <p:cNvSpPr/>
            <p:nvPr/>
          </p:nvSpPr>
          <p:spPr>
            <a:xfrm>
              <a:off x="2090825" y="2939225"/>
              <a:ext cx="459525" cy="238525"/>
            </a:xfrm>
            <a:custGeom>
              <a:avLst/>
              <a:gdLst/>
              <a:ahLst/>
              <a:cxnLst/>
              <a:rect l="l" t="t" r="r" b="b"/>
              <a:pathLst>
                <a:path w="18381" h="9541" extrusionOk="0">
                  <a:moveTo>
                    <a:pt x="1" y="0"/>
                  </a:moveTo>
                  <a:lnTo>
                    <a:pt x="1" y="9540"/>
                  </a:lnTo>
                  <a:lnTo>
                    <a:pt x="18381" y="9540"/>
                  </a:lnTo>
                  <a:lnTo>
                    <a:pt x="18381"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8"/>
            <p:cNvSpPr/>
            <p:nvPr/>
          </p:nvSpPr>
          <p:spPr>
            <a:xfrm>
              <a:off x="1973250" y="2939225"/>
              <a:ext cx="117600" cy="237675"/>
            </a:xfrm>
            <a:custGeom>
              <a:avLst/>
              <a:gdLst/>
              <a:ahLst/>
              <a:cxnLst/>
              <a:rect l="l" t="t" r="r" b="b"/>
              <a:pathLst>
                <a:path w="4704" h="9507" extrusionOk="0">
                  <a:moveTo>
                    <a:pt x="0" y="0"/>
                  </a:moveTo>
                  <a:lnTo>
                    <a:pt x="0" y="9507"/>
                  </a:lnTo>
                  <a:lnTo>
                    <a:pt x="4704" y="9507"/>
                  </a:lnTo>
                  <a:lnTo>
                    <a:pt x="4704"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8"/>
            <p:cNvSpPr/>
            <p:nvPr/>
          </p:nvSpPr>
          <p:spPr>
            <a:xfrm>
              <a:off x="1973250" y="2939225"/>
              <a:ext cx="117600" cy="237675"/>
            </a:xfrm>
            <a:custGeom>
              <a:avLst/>
              <a:gdLst/>
              <a:ahLst/>
              <a:cxnLst/>
              <a:rect l="l" t="t" r="r" b="b"/>
              <a:pathLst>
                <a:path w="4704" h="9507" extrusionOk="0">
                  <a:moveTo>
                    <a:pt x="0" y="0"/>
                  </a:moveTo>
                  <a:lnTo>
                    <a:pt x="0" y="9507"/>
                  </a:lnTo>
                  <a:lnTo>
                    <a:pt x="4704" y="9507"/>
                  </a:lnTo>
                  <a:lnTo>
                    <a:pt x="470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8"/>
            <p:cNvSpPr/>
            <p:nvPr/>
          </p:nvSpPr>
          <p:spPr>
            <a:xfrm>
              <a:off x="25311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8"/>
            <p:cNvSpPr/>
            <p:nvPr/>
          </p:nvSpPr>
          <p:spPr>
            <a:xfrm>
              <a:off x="25053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8"/>
            <p:cNvSpPr/>
            <p:nvPr/>
          </p:nvSpPr>
          <p:spPr>
            <a:xfrm>
              <a:off x="24802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8"/>
            <p:cNvSpPr/>
            <p:nvPr/>
          </p:nvSpPr>
          <p:spPr>
            <a:xfrm>
              <a:off x="24544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8"/>
            <p:cNvSpPr/>
            <p:nvPr/>
          </p:nvSpPr>
          <p:spPr>
            <a:xfrm>
              <a:off x="242940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8"/>
            <p:cNvSpPr/>
            <p:nvPr/>
          </p:nvSpPr>
          <p:spPr>
            <a:xfrm>
              <a:off x="24035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8"/>
            <p:cNvSpPr/>
            <p:nvPr/>
          </p:nvSpPr>
          <p:spPr>
            <a:xfrm>
              <a:off x="23785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8"/>
            <p:cNvSpPr/>
            <p:nvPr/>
          </p:nvSpPr>
          <p:spPr>
            <a:xfrm>
              <a:off x="23526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8"/>
            <p:cNvSpPr/>
            <p:nvPr/>
          </p:nvSpPr>
          <p:spPr>
            <a:xfrm>
              <a:off x="23276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8"/>
            <p:cNvSpPr/>
            <p:nvPr/>
          </p:nvSpPr>
          <p:spPr>
            <a:xfrm>
              <a:off x="230182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8"/>
            <p:cNvSpPr/>
            <p:nvPr/>
          </p:nvSpPr>
          <p:spPr>
            <a:xfrm>
              <a:off x="22768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8"/>
            <p:cNvSpPr/>
            <p:nvPr/>
          </p:nvSpPr>
          <p:spPr>
            <a:xfrm>
              <a:off x="225095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8"/>
            <p:cNvSpPr/>
            <p:nvPr/>
          </p:nvSpPr>
          <p:spPr>
            <a:xfrm>
              <a:off x="222592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8"/>
            <p:cNvSpPr/>
            <p:nvPr/>
          </p:nvSpPr>
          <p:spPr>
            <a:xfrm>
              <a:off x="2200075"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8"/>
            <p:cNvSpPr/>
            <p:nvPr/>
          </p:nvSpPr>
          <p:spPr>
            <a:xfrm>
              <a:off x="2175050" y="2949225"/>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8"/>
            <p:cNvSpPr/>
            <p:nvPr/>
          </p:nvSpPr>
          <p:spPr>
            <a:xfrm>
              <a:off x="2150050" y="2949225"/>
              <a:ext cx="10850" cy="218500"/>
            </a:xfrm>
            <a:custGeom>
              <a:avLst/>
              <a:gdLst/>
              <a:ahLst/>
              <a:cxnLst/>
              <a:rect l="l" t="t" r="r" b="b"/>
              <a:pathLst>
                <a:path w="434" h="8740" extrusionOk="0">
                  <a:moveTo>
                    <a:pt x="0" y="0"/>
                  </a:moveTo>
                  <a:lnTo>
                    <a:pt x="0" y="8740"/>
                  </a:lnTo>
                  <a:lnTo>
                    <a:pt x="434" y="8740"/>
                  </a:lnTo>
                  <a:lnTo>
                    <a:pt x="4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8"/>
            <p:cNvSpPr/>
            <p:nvPr/>
          </p:nvSpPr>
          <p:spPr>
            <a:xfrm>
              <a:off x="2124200"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8"/>
            <p:cNvSpPr/>
            <p:nvPr/>
          </p:nvSpPr>
          <p:spPr>
            <a:xfrm>
              <a:off x="2099175" y="2949225"/>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8"/>
            <p:cNvSpPr/>
            <p:nvPr/>
          </p:nvSpPr>
          <p:spPr>
            <a:xfrm>
              <a:off x="2560325" y="3176875"/>
              <a:ext cx="458700" cy="238525"/>
            </a:xfrm>
            <a:custGeom>
              <a:avLst/>
              <a:gdLst/>
              <a:ahLst/>
              <a:cxnLst/>
              <a:rect l="l" t="t" r="r" b="b"/>
              <a:pathLst>
                <a:path w="18348" h="9541" extrusionOk="0">
                  <a:moveTo>
                    <a:pt x="1" y="1"/>
                  </a:moveTo>
                  <a:lnTo>
                    <a:pt x="1" y="9541"/>
                  </a:lnTo>
                  <a:lnTo>
                    <a:pt x="18347" y="9541"/>
                  </a:lnTo>
                  <a:lnTo>
                    <a:pt x="1834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8"/>
            <p:cNvSpPr/>
            <p:nvPr/>
          </p:nvSpPr>
          <p:spPr>
            <a:xfrm>
              <a:off x="2441925" y="3176875"/>
              <a:ext cx="118425" cy="238525"/>
            </a:xfrm>
            <a:custGeom>
              <a:avLst/>
              <a:gdLst/>
              <a:ahLst/>
              <a:cxnLst/>
              <a:rect l="l" t="t" r="r" b="b"/>
              <a:pathLst>
                <a:path w="4737" h="9541" extrusionOk="0">
                  <a:moveTo>
                    <a:pt x="0" y="1"/>
                  </a:moveTo>
                  <a:lnTo>
                    <a:pt x="0" y="9541"/>
                  </a:lnTo>
                  <a:lnTo>
                    <a:pt x="4737" y="9541"/>
                  </a:lnTo>
                  <a:lnTo>
                    <a:pt x="473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8"/>
            <p:cNvSpPr/>
            <p:nvPr/>
          </p:nvSpPr>
          <p:spPr>
            <a:xfrm>
              <a:off x="2441925" y="3176875"/>
              <a:ext cx="118425" cy="238525"/>
            </a:xfrm>
            <a:custGeom>
              <a:avLst/>
              <a:gdLst/>
              <a:ahLst/>
              <a:cxnLst/>
              <a:rect l="l" t="t" r="r" b="b"/>
              <a:pathLst>
                <a:path w="4737" h="9541" extrusionOk="0">
                  <a:moveTo>
                    <a:pt x="0" y="1"/>
                  </a:moveTo>
                  <a:lnTo>
                    <a:pt x="0" y="9541"/>
                  </a:lnTo>
                  <a:lnTo>
                    <a:pt x="4737" y="9541"/>
                  </a:lnTo>
                  <a:lnTo>
                    <a:pt x="473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8"/>
            <p:cNvSpPr/>
            <p:nvPr/>
          </p:nvSpPr>
          <p:spPr>
            <a:xfrm>
              <a:off x="29998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8"/>
            <p:cNvSpPr/>
            <p:nvPr/>
          </p:nvSpPr>
          <p:spPr>
            <a:xfrm>
              <a:off x="29748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8"/>
            <p:cNvSpPr/>
            <p:nvPr/>
          </p:nvSpPr>
          <p:spPr>
            <a:xfrm>
              <a:off x="29489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8"/>
            <p:cNvSpPr/>
            <p:nvPr/>
          </p:nvSpPr>
          <p:spPr>
            <a:xfrm>
              <a:off x="29239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8"/>
            <p:cNvSpPr/>
            <p:nvPr/>
          </p:nvSpPr>
          <p:spPr>
            <a:xfrm>
              <a:off x="28980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8"/>
            <p:cNvSpPr/>
            <p:nvPr/>
          </p:nvSpPr>
          <p:spPr>
            <a:xfrm>
              <a:off x="28730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8"/>
            <p:cNvSpPr/>
            <p:nvPr/>
          </p:nvSpPr>
          <p:spPr>
            <a:xfrm>
              <a:off x="28472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8"/>
            <p:cNvSpPr/>
            <p:nvPr/>
          </p:nvSpPr>
          <p:spPr>
            <a:xfrm>
              <a:off x="28221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8"/>
            <p:cNvSpPr/>
            <p:nvPr/>
          </p:nvSpPr>
          <p:spPr>
            <a:xfrm>
              <a:off x="27963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8"/>
            <p:cNvSpPr/>
            <p:nvPr/>
          </p:nvSpPr>
          <p:spPr>
            <a:xfrm>
              <a:off x="27713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8"/>
            <p:cNvSpPr/>
            <p:nvPr/>
          </p:nvSpPr>
          <p:spPr>
            <a:xfrm>
              <a:off x="27454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8"/>
            <p:cNvSpPr/>
            <p:nvPr/>
          </p:nvSpPr>
          <p:spPr>
            <a:xfrm>
              <a:off x="27204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8"/>
            <p:cNvSpPr/>
            <p:nvPr/>
          </p:nvSpPr>
          <p:spPr>
            <a:xfrm>
              <a:off x="26946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8"/>
            <p:cNvSpPr/>
            <p:nvPr/>
          </p:nvSpPr>
          <p:spPr>
            <a:xfrm>
              <a:off x="26695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8"/>
            <p:cNvSpPr/>
            <p:nvPr/>
          </p:nvSpPr>
          <p:spPr>
            <a:xfrm>
              <a:off x="26437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8"/>
            <p:cNvSpPr/>
            <p:nvPr/>
          </p:nvSpPr>
          <p:spPr>
            <a:xfrm>
              <a:off x="26187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8"/>
            <p:cNvSpPr/>
            <p:nvPr/>
          </p:nvSpPr>
          <p:spPr>
            <a:xfrm>
              <a:off x="25928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8"/>
            <p:cNvSpPr/>
            <p:nvPr/>
          </p:nvSpPr>
          <p:spPr>
            <a:xfrm>
              <a:off x="25678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8"/>
            <p:cNvSpPr/>
            <p:nvPr/>
          </p:nvSpPr>
          <p:spPr>
            <a:xfrm>
              <a:off x="2049975" y="3176875"/>
              <a:ext cx="458675" cy="238525"/>
            </a:xfrm>
            <a:custGeom>
              <a:avLst/>
              <a:gdLst/>
              <a:ahLst/>
              <a:cxnLst/>
              <a:rect l="l" t="t" r="r" b="b"/>
              <a:pathLst>
                <a:path w="18347" h="9541" extrusionOk="0">
                  <a:moveTo>
                    <a:pt x="0" y="1"/>
                  </a:moveTo>
                  <a:lnTo>
                    <a:pt x="0" y="9541"/>
                  </a:lnTo>
                  <a:lnTo>
                    <a:pt x="18347" y="9541"/>
                  </a:lnTo>
                  <a:lnTo>
                    <a:pt x="1834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8"/>
            <p:cNvSpPr/>
            <p:nvPr/>
          </p:nvSpPr>
          <p:spPr>
            <a:xfrm>
              <a:off x="2049975" y="3176875"/>
              <a:ext cx="458675" cy="238525"/>
            </a:xfrm>
            <a:custGeom>
              <a:avLst/>
              <a:gdLst/>
              <a:ahLst/>
              <a:cxnLst/>
              <a:rect l="l" t="t" r="r" b="b"/>
              <a:pathLst>
                <a:path w="18347" h="9541" extrusionOk="0">
                  <a:moveTo>
                    <a:pt x="0" y="1"/>
                  </a:moveTo>
                  <a:lnTo>
                    <a:pt x="0" y="9541"/>
                  </a:lnTo>
                  <a:lnTo>
                    <a:pt x="18347" y="9541"/>
                  </a:lnTo>
                  <a:lnTo>
                    <a:pt x="1834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8"/>
            <p:cNvSpPr/>
            <p:nvPr/>
          </p:nvSpPr>
          <p:spPr>
            <a:xfrm>
              <a:off x="1931550" y="3176875"/>
              <a:ext cx="118450" cy="238525"/>
            </a:xfrm>
            <a:custGeom>
              <a:avLst/>
              <a:gdLst/>
              <a:ahLst/>
              <a:cxnLst/>
              <a:rect l="l" t="t" r="r" b="b"/>
              <a:pathLst>
                <a:path w="4738" h="9541" extrusionOk="0">
                  <a:moveTo>
                    <a:pt x="1" y="1"/>
                  </a:moveTo>
                  <a:lnTo>
                    <a:pt x="1" y="9541"/>
                  </a:lnTo>
                  <a:lnTo>
                    <a:pt x="4737" y="9541"/>
                  </a:lnTo>
                  <a:lnTo>
                    <a:pt x="473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8"/>
            <p:cNvSpPr/>
            <p:nvPr/>
          </p:nvSpPr>
          <p:spPr>
            <a:xfrm>
              <a:off x="24894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8"/>
            <p:cNvSpPr/>
            <p:nvPr/>
          </p:nvSpPr>
          <p:spPr>
            <a:xfrm>
              <a:off x="24644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8"/>
            <p:cNvSpPr/>
            <p:nvPr/>
          </p:nvSpPr>
          <p:spPr>
            <a:xfrm>
              <a:off x="24385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8"/>
            <p:cNvSpPr/>
            <p:nvPr/>
          </p:nvSpPr>
          <p:spPr>
            <a:xfrm>
              <a:off x="24135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8"/>
            <p:cNvSpPr/>
            <p:nvPr/>
          </p:nvSpPr>
          <p:spPr>
            <a:xfrm>
              <a:off x="23877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8"/>
            <p:cNvSpPr/>
            <p:nvPr/>
          </p:nvSpPr>
          <p:spPr>
            <a:xfrm>
              <a:off x="236270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8"/>
            <p:cNvSpPr/>
            <p:nvPr/>
          </p:nvSpPr>
          <p:spPr>
            <a:xfrm>
              <a:off x="23368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8"/>
            <p:cNvSpPr/>
            <p:nvPr/>
          </p:nvSpPr>
          <p:spPr>
            <a:xfrm>
              <a:off x="23118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8"/>
            <p:cNvSpPr/>
            <p:nvPr/>
          </p:nvSpPr>
          <p:spPr>
            <a:xfrm>
              <a:off x="22859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8"/>
            <p:cNvSpPr/>
            <p:nvPr/>
          </p:nvSpPr>
          <p:spPr>
            <a:xfrm>
              <a:off x="22609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8"/>
            <p:cNvSpPr/>
            <p:nvPr/>
          </p:nvSpPr>
          <p:spPr>
            <a:xfrm>
              <a:off x="223510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8"/>
            <p:cNvSpPr/>
            <p:nvPr/>
          </p:nvSpPr>
          <p:spPr>
            <a:xfrm>
              <a:off x="221007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8"/>
            <p:cNvSpPr/>
            <p:nvPr/>
          </p:nvSpPr>
          <p:spPr>
            <a:xfrm>
              <a:off x="2184225"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8"/>
            <p:cNvSpPr/>
            <p:nvPr/>
          </p:nvSpPr>
          <p:spPr>
            <a:xfrm>
              <a:off x="215922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8"/>
            <p:cNvSpPr/>
            <p:nvPr/>
          </p:nvSpPr>
          <p:spPr>
            <a:xfrm>
              <a:off x="2133350" y="3186900"/>
              <a:ext cx="11700" cy="218500"/>
            </a:xfrm>
            <a:custGeom>
              <a:avLst/>
              <a:gdLst/>
              <a:ahLst/>
              <a:cxnLst/>
              <a:rect l="l" t="t" r="r" b="b"/>
              <a:pathLst>
                <a:path w="468" h="8740" extrusionOk="0">
                  <a:moveTo>
                    <a:pt x="1" y="0"/>
                  </a:moveTo>
                  <a:lnTo>
                    <a:pt x="1" y="8740"/>
                  </a:lnTo>
                  <a:lnTo>
                    <a:pt x="468" y="8740"/>
                  </a:lnTo>
                  <a:lnTo>
                    <a:pt x="4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8"/>
            <p:cNvSpPr/>
            <p:nvPr/>
          </p:nvSpPr>
          <p:spPr>
            <a:xfrm>
              <a:off x="2108350"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8"/>
            <p:cNvSpPr/>
            <p:nvPr/>
          </p:nvSpPr>
          <p:spPr>
            <a:xfrm>
              <a:off x="2083325" y="3186900"/>
              <a:ext cx="10875" cy="218500"/>
            </a:xfrm>
            <a:custGeom>
              <a:avLst/>
              <a:gdLst/>
              <a:ahLst/>
              <a:cxnLst/>
              <a:rect l="l" t="t" r="r" b="b"/>
              <a:pathLst>
                <a:path w="435" h="8740" extrusionOk="0">
                  <a:moveTo>
                    <a:pt x="1" y="0"/>
                  </a:moveTo>
                  <a:lnTo>
                    <a:pt x="1" y="8740"/>
                  </a:lnTo>
                  <a:lnTo>
                    <a:pt x="434" y="8740"/>
                  </a:lnTo>
                  <a:lnTo>
                    <a:pt x="4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8"/>
            <p:cNvSpPr/>
            <p:nvPr/>
          </p:nvSpPr>
          <p:spPr>
            <a:xfrm>
              <a:off x="2057475" y="3186900"/>
              <a:ext cx="11700" cy="218500"/>
            </a:xfrm>
            <a:custGeom>
              <a:avLst/>
              <a:gdLst/>
              <a:ahLst/>
              <a:cxnLst/>
              <a:rect l="l" t="t" r="r" b="b"/>
              <a:pathLst>
                <a:path w="468" h="8740" extrusionOk="0">
                  <a:moveTo>
                    <a:pt x="0" y="0"/>
                  </a:moveTo>
                  <a:lnTo>
                    <a:pt x="0" y="8740"/>
                  </a:lnTo>
                  <a:lnTo>
                    <a:pt x="467" y="8740"/>
                  </a:lnTo>
                  <a:lnTo>
                    <a:pt x="4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8"/>
            <p:cNvSpPr/>
            <p:nvPr/>
          </p:nvSpPr>
          <p:spPr>
            <a:xfrm>
              <a:off x="2919750" y="2097775"/>
              <a:ext cx="216025" cy="334425"/>
            </a:xfrm>
            <a:custGeom>
              <a:avLst/>
              <a:gdLst/>
              <a:ahLst/>
              <a:cxnLst/>
              <a:rect l="l" t="t" r="r" b="b"/>
              <a:pathLst>
                <a:path w="8641" h="13377" extrusionOk="0">
                  <a:moveTo>
                    <a:pt x="1" y="1"/>
                  </a:moveTo>
                  <a:lnTo>
                    <a:pt x="1" y="13377"/>
                  </a:lnTo>
                  <a:lnTo>
                    <a:pt x="8640" y="13377"/>
                  </a:lnTo>
                  <a:lnTo>
                    <a:pt x="864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8"/>
            <p:cNvSpPr/>
            <p:nvPr/>
          </p:nvSpPr>
          <p:spPr>
            <a:xfrm>
              <a:off x="2919750" y="2131975"/>
              <a:ext cx="216025" cy="34200"/>
            </a:xfrm>
            <a:custGeom>
              <a:avLst/>
              <a:gdLst/>
              <a:ahLst/>
              <a:cxnLst/>
              <a:rect l="l" t="t" r="r" b="b"/>
              <a:pathLst>
                <a:path w="8641" h="1368" extrusionOk="0">
                  <a:moveTo>
                    <a:pt x="1" y="0"/>
                  </a:moveTo>
                  <a:lnTo>
                    <a:pt x="1" y="1368"/>
                  </a:lnTo>
                  <a:lnTo>
                    <a:pt x="8640" y="1368"/>
                  </a:lnTo>
                  <a:lnTo>
                    <a:pt x="86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8"/>
            <p:cNvSpPr/>
            <p:nvPr/>
          </p:nvSpPr>
          <p:spPr>
            <a:xfrm>
              <a:off x="2919750" y="2206200"/>
              <a:ext cx="216025" cy="26700"/>
            </a:xfrm>
            <a:custGeom>
              <a:avLst/>
              <a:gdLst/>
              <a:ahLst/>
              <a:cxnLst/>
              <a:rect l="l" t="t" r="r" b="b"/>
              <a:pathLst>
                <a:path w="8641" h="1068" extrusionOk="0">
                  <a:moveTo>
                    <a:pt x="1" y="0"/>
                  </a:moveTo>
                  <a:lnTo>
                    <a:pt x="1" y="1067"/>
                  </a:lnTo>
                  <a:lnTo>
                    <a:pt x="8640" y="1067"/>
                  </a:lnTo>
                  <a:lnTo>
                    <a:pt x="86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8"/>
            <p:cNvSpPr/>
            <p:nvPr/>
          </p:nvSpPr>
          <p:spPr>
            <a:xfrm>
              <a:off x="2512800" y="2097775"/>
              <a:ext cx="215175" cy="334425"/>
            </a:xfrm>
            <a:custGeom>
              <a:avLst/>
              <a:gdLst/>
              <a:ahLst/>
              <a:cxnLst/>
              <a:rect l="l" t="t" r="r" b="b"/>
              <a:pathLst>
                <a:path w="8607" h="13377" extrusionOk="0">
                  <a:moveTo>
                    <a:pt x="0" y="1"/>
                  </a:moveTo>
                  <a:lnTo>
                    <a:pt x="0" y="13377"/>
                  </a:lnTo>
                  <a:lnTo>
                    <a:pt x="8607" y="13377"/>
                  </a:lnTo>
                  <a:lnTo>
                    <a:pt x="86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8"/>
            <p:cNvSpPr/>
            <p:nvPr/>
          </p:nvSpPr>
          <p:spPr>
            <a:xfrm>
              <a:off x="2512800" y="2131975"/>
              <a:ext cx="215175" cy="34200"/>
            </a:xfrm>
            <a:custGeom>
              <a:avLst/>
              <a:gdLst/>
              <a:ahLst/>
              <a:cxnLst/>
              <a:rect l="l" t="t" r="r" b="b"/>
              <a:pathLst>
                <a:path w="8607" h="1368" extrusionOk="0">
                  <a:moveTo>
                    <a:pt x="0" y="0"/>
                  </a:moveTo>
                  <a:lnTo>
                    <a:pt x="0" y="1368"/>
                  </a:lnTo>
                  <a:lnTo>
                    <a:pt x="8607" y="1368"/>
                  </a:lnTo>
                  <a:lnTo>
                    <a:pt x="86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8"/>
            <p:cNvSpPr/>
            <p:nvPr/>
          </p:nvSpPr>
          <p:spPr>
            <a:xfrm>
              <a:off x="2512800" y="2206200"/>
              <a:ext cx="215175" cy="26700"/>
            </a:xfrm>
            <a:custGeom>
              <a:avLst/>
              <a:gdLst/>
              <a:ahLst/>
              <a:cxnLst/>
              <a:rect l="l" t="t" r="r" b="b"/>
              <a:pathLst>
                <a:path w="8607" h="1068" extrusionOk="0">
                  <a:moveTo>
                    <a:pt x="0" y="0"/>
                  </a:moveTo>
                  <a:lnTo>
                    <a:pt x="0" y="1067"/>
                  </a:lnTo>
                  <a:lnTo>
                    <a:pt x="8607" y="1067"/>
                  </a:lnTo>
                  <a:lnTo>
                    <a:pt x="86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8"/>
            <p:cNvSpPr/>
            <p:nvPr/>
          </p:nvSpPr>
          <p:spPr>
            <a:xfrm>
              <a:off x="2284300" y="2573125"/>
              <a:ext cx="272725" cy="842275"/>
            </a:xfrm>
            <a:custGeom>
              <a:avLst/>
              <a:gdLst/>
              <a:ahLst/>
              <a:cxnLst/>
              <a:rect l="l" t="t" r="r" b="b"/>
              <a:pathLst>
                <a:path w="10909" h="33691" extrusionOk="0">
                  <a:moveTo>
                    <a:pt x="1" y="0"/>
                  </a:moveTo>
                  <a:lnTo>
                    <a:pt x="1" y="33691"/>
                  </a:lnTo>
                  <a:lnTo>
                    <a:pt x="10908" y="33691"/>
                  </a:lnTo>
                  <a:lnTo>
                    <a:pt x="1090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8"/>
            <p:cNvSpPr/>
            <p:nvPr/>
          </p:nvSpPr>
          <p:spPr>
            <a:xfrm>
              <a:off x="2314325" y="2688200"/>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8"/>
            <p:cNvSpPr/>
            <p:nvPr/>
          </p:nvSpPr>
          <p:spPr>
            <a:xfrm>
              <a:off x="2314325" y="2758250"/>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8"/>
            <p:cNvSpPr/>
            <p:nvPr/>
          </p:nvSpPr>
          <p:spPr>
            <a:xfrm>
              <a:off x="2314325" y="2828300"/>
              <a:ext cx="185150" cy="18375"/>
            </a:xfrm>
            <a:custGeom>
              <a:avLst/>
              <a:gdLst/>
              <a:ahLst/>
              <a:cxnLst/>
              <a:rect l="l" t="t" r="r" b="b"/>
              <a:pathLst>
                <a:path w="7406" h="735" extrusionOk="0">
                  <a:moveTo>
                    <a:pt x="0" y="1"/>
                  </a:moveTo>
                  <a:lnTo>
                    <a:pt x="0" y="734"/>
                  </a:lnTo>
                  <a:lnTo>
                    <a:pt x="7406" y="734"/>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8"/>
            <p:cNvSpPr/>
            <p:nvPr/>
          </p:nvSpPr>
          <p:spPr>
            <a:xfrm>
              <a:off x="2314325" y="2899175"/>
              <a:ext cx="185150" cy="17550"/>
            </a:xfrm>
            <a:custGeom>
              <a:avLst/>
              <a:gdLst/>
              <a:ahLst/>
              <a:cxnLst/>
              <a:rect l="l" t="t" r="r" b="b"/>
              <a:pathLst>
                <a:path w="7406" h="702" extrusionOk="0">
                  <a:moveTo>
                    <a:pt x="0" y="1"/>
                  </a:moveTo>
                  <a:lnTo>
                    <a:pt x="0" y="701"/>
                  </a:lnTo>
                  <a:lnTo>
                    <a:pt x="7406" y="701"/>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8"/>
            <p:cNvSpPr/>
            <p:nvPr/>
          </p:nvSpPr>
          <p:spPr>
            <a:xfrm>
              <a:off x="2314325" y="2969225"/>
              <a:ext cx="185150" cy="18375"/>
            </a:xfrm>
            <a:custGeom>
              <a:avLst/>
              <a:gdLst/>
              <a:ahLst/>
              <a:cxnLst/>
              <a:rect l="l" t="t" r="r" b="b"/>
              <a:pathLst>
                <a:path w="7406" h="735" extrusionOk="0">
                  <a:moveTo>
                    <a:pt x="0" y="1"/>
                  </a:moveTo>
                  <a:lnTo>
                    <a:pt x="0" y="735"/>
                  </a:lnTo>
                  <a:lnTo>
                    <a:pt x="7406" y="735"/>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8"/>
            <p:cNvSpPr/>
            <p:nvPr/>
          </p:nvSpPr>
          <p:spPr>
            <a:xfrm>
              <a:off x="2314325" y="3039275"/>
              <a:ext cx="185150" cy="18375"/>
            </a:xfrm>
            <a:custGeom>
              <a:avLst/>
              <a:gdLst/>
              <a:ahLst/>
              <a:cxnLst/>
              <a:rect l="l" t="t" r="r" b="b"/>
              <a:pathLst>
                <a:path w="7406" h="735" extrusionOk="0">
                  <a:moveTo>
                    <a:pt x="0" y="1"/>
                  </a:moveTo>
                  <a:lnTo>
                    <a:pt x="0" y="735"/>
                  </a:lnTo>
                  <a:lnTo>
                    <a:pt x="7406" y="735"/>
                  </a:lnTo>
                  <a:lnTo>
                    <a:pt x="74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8"/>
            <p:cNvSpPr/>
            <p:nvPr/>
          </p:nvSpPr>
          <p:spPr>
            <a:xfrm>
              <a:off x="2314325" y="3110175"/>
              <a:ext cx="185150" cy="17525"/>
            </a:xfrm>
            <a:custGeom>
              <a:avLst/>
              <a:gdLst/>
              <a:ahLst/>
              <a:cxnLst/>
              <a:rect l="l" t="t" r="r" b="b"/>
              <a:pathLst>
                <a:path w="7406" h="701" extrusionOk="0">
                  <a:moveTo>
                    <a:pt x="0" y="0"/>
                  </a:moveTo>
                  <a:lnTo>
                    <a:pt x="0" y="701"/>
                  </a:lnTo>
                  <a:lnTo>
                    <a:pt x="7406" y="701"/>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8"/>
            <p:cNvSpPr/>
            <p:nvPr/>
          </p:nvSpPr>
          <p:spPr>
            <a:xfrm>
              <a:off x="2314325" y="3180225"/>
              <a:ext cx="185150" cy="18375"/>
            </a:xfrm>
            <a:custGeom>
              <a:avLst/>
              <a:gdLst/>
              <a:ahLst/>
              <a:cxnLst/>
              <a:rect l="l" t="t" r="r" b="b"/>
              <a:pathLst>
                <a:path w="7406" h="735" extrusionOk="0">
                  <a:moveTo>
                    <a:pt x="0" y="0"/>
                  </a:moveTo>
                  <a:lnTo>
                    <a:pt x="0" y="734"/>
                  </a:lnTo>
                  <a:lnTo>
                    <a:pt x="7406" y="734"/>
                  </a:lnTo>
                  <a:lnTo>
                    <a:pt x="74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8"/>
            <p:cNvSpPr/>
            <p:nvPr/>
          </p:nvSpPr>
          <p:spPr>
            <a:xfrm>
              <a:off x="2557000" y="2573125"/>
              <a:ext cx="752225" cy="842275"/>
            </a:xfrm>
            <a:custGeom>
              <a:avLst/>
              <a:gdLst/>
              <a:ahLst/>
              <a:cxnLst/>
              <a:rect l="l" t="t" r="r" b="b"/>
              <a:pathLst>
                <a:path w="30089" h="33691" extrusionOk="0">
                  <a:moveTo>
                    <a:pt x="0" y="0"/>
                  </a:moveTo>
                  <a:lnTo>
                    <a:pt x="0" y="33691"/>
                  </a:lnTo>
                  <a:lnTo>
                    <a:pt x="30089" y="33691"/>
                  </a:lnTo>
                  <a:lnTo>
                    <a:pt x="300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8"/>
            <p:cNvSpPr/>
            <p:nvPr/>
          </p:nvSpPr>
          <p:spPr>
            <a:xfrm>
              <a:off x="2640400" y="2665675"/>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8"/>
            <p:cNvSpPr/>
            <p:nvPr/>
          </p:nvSpPr>
          <p:spPr>
            <a:xfrm>
              <a:off x="2783825" y="2665675"/>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8"/>
            <p:cNvSpPr/>
            <p:nvPr/>
          </p:nvSpPr>
          <p:spPr>
            <a:xfrm>
              <a:off x="2928100" y="2665675"/>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8"/>
            <p:cNvSpPr/>
            <p:nvPr/>
          </p:nvSpPr>
          <p:spPr>
            <a:xfrm>
              <a:off x="3072375" y="2665675"/>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8"/>
            <p:cNvSpPr/>
            <p:nvPr/>
          </p:nvSpPr>
          <p:spPr>
            <a:xfrm>
              <a:off x="3216625" y="2665675"/>
              <a:ext cx="10050" cy="41725"/>
            </a:xfrm>
            <a:custGeom>
              <a:avLst/>
              <a:gdLst/>
              <a:ahLst/>
              <a:cxnLst/>
              <a:rect l="l" t="t" r="r" b="b"/>
              <a:pathLst>
                <a:path w="402"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8"/>
            <p:cNvSpPr/>
            <p:nvPr/>
          </p:nvSpPr>
          <p:spPr>
            <a:xfrm>
              <a:off x="2640400" y="2797450"/>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8"/>
            <p:cNvSpPr/>
            <p:nvPr/>
          </p:nvSpPr>
          <p:spPr>
            <a:xfrm>
              <a:off x="2783825" y="2797450"/>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8"/>
            <p:cNvSpPr/>
            <p:nvPr/>
          </p:nvSpPr>
          <p:spPr>
            <a:xfrm>
              <a:off x="2928100" y="2797450"/>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8"/>
            <p:cNvSpPr/>
            <p:nvPr/>
          </p:nvSpPr>
          <p:spPr>
            <a:xfrm>
              <a:off x="3072375" y="2797450"/>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8"/>
            <p:cNvSpPr/>
            <p:nvPr/>
          </p:nvSpPr>
          <p:spPr>
            <a:xfrm>
              <a:off x="3216625" y="2797450"/>
              <a:ext cx="10050" cy="41725"/>
            </a:xfrm>
            <a:custGeom>
              <a:avLst/>
              <a:gdLst/>
              <a:ahLst/>
              <a:cxnLst/>
              <a:rect l="l" t="t" r="r" b="b"/>
              <a:pathLst>
                <a:path w="402"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8"/>
            <p:cNvSpPr/>
            <p:nvPr/>
          </p:nvSpPr>
          <p:spPr>
            <a:xfrm>
              <a:off x="2640400" y="292920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8"/>
            <p:cNvSpPr/>
            <p:nvPr/>
          </p:nvSpPr>
          <p:spPr>
            <a:xfrm>
              <a:off x="2783825" y="2929200"/>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8"/>
            <p:cNvSpPr/>
            <p:nvPr/>
          </p:nvSpPr>
          <p:spPr>
            <a:xfrm>
              <a:off x="2928100" y="2929200"/>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8"/>
            <p:cNvSpPr/>
            <p:nvPr/>
          </p:nvSpPr>
          <p:spPr>
            <a:xfrm>
              <a:off x="3072375" y="2929200"/>
              <a:ext cx="10025" cy="41725"/>
            </a:xfrm>
            <a:custGeom>
              <a:avLst/>
              <a:gdLst/>
              <a:ahLst/>
              <a:cxnLst/>
              <a:rect l="l" t="t" r="r" b="b"/>
              <a:pathLst>
                <a:path w="401" h="1669" extrusionOk="0">
                  <a:moveTo>
                    <a:pt x="0" y="1"/>
                  </a:moveTo>
                  <a:lnTo>
                    <a:pt x="0" y="1669"/>
                  </a:lnTo>
                  <a:lnTo>
                    <a:pt x="400" y="1669"/>
                  </a:lnTo>
                  <a:lnTo>
                    <a:pt x="40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8"/>
            <p:cNvSpPr/>
            <p:nvPr/>
          </p:nvSpPr>
          <p:spPr>
            <a:xfrm>
              <a:off x="3216625" y="2929200"/>
              <a:ext cx="10050" cy="41725"/>
            </a:xfrm>
            <a:custGeom>
              <a:avLst/>
              <a:gdLst/>
              <a:ahLst/>
              <a:cxnLst/>
              <a:rect l="l" t="t" r="r" b="b"/>
              <a:pathLst>
                <a:path w="402" h="1669" extrusionOk="0">
                  <a:moveTo>
                    <a:pt x="1" y="1"/>
                  </a:moveTo>
                  <a:lnTo>
                    <a:pt x="1" y="1669"/>
                  </a:lnTo>
                  <a:lnTo>
                    <a:pt x="401" y="1669"/>
                  </a:lnTo>
                  <a:lnTo>
                    <a:pt x="4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8"/>
            <p:cNvSpPr/>
            <p:nvPr/>
          </p:nvSpPr>
          <p:spPr>
            <a:xfrm>
              <a:off x="2640400" y="306097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8"/>
            <p:cNvSpPr/>
            <p:nvPr/>
          </p:nvSpPr>
          <p:spPr>
            <a:xfrm>
              <a:off x="2783825" y="3060975"/>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8"/>
            <p:cNvSpPr/>
            <p:nvPr/>
          </p:nvSpPr>
          <p:spPr>
            <a:xfrm>
              <a:off x="2928100" y="3060975"/>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8"/>
            <p:cNvSpPr/>
            <p:nvPr/>
          </p:nvSpPr>
          <p:spPr>
            <a:xfrm>
              <a:off x="3072375" y="3060975"/>
              <a:ext cx="10025" cy="41725"/>
            </a:xfrm>
            <a:custGeom>
              <a:avLst/>
              <a:gdLst/>
              <a:ahLst/>
              <a:cxnLst/>
              <a:rect l="l" t="t" r="r" b="b"/>
              <a:pathLst>
                <a:path w="401" h="1669" extrusionOk="0">
                  <a:moveTo>
                    <a:pt x="0" y="0"/>
                  </a:moveTo>
                  <a:lnTo>
                    <a:pt x="0" y="1668"/>
                  </a:lnTo>
                  <a:lnTo>
                    <a:pt x="400" y="1668"/>
                  </a:lnTo>
                  <a:lnTo>
                    <a:pt x="4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8"/>
            <p:cNvSpPr/>
            <p:nvPr/>
          </p:nvSpPr>
          <p:spPr>
            <a:xfrm>
              <a:off x="3216625" y="3060975"/>
              <a:ext cx="10050" cy="41725"/>
            </a:xfrm>
            <a:custGeom>
              <a:avLst/>
              <a:gdLst/>
              <a:ahLst/>
              <a:cxnLst/>
              <a:rect l="l" t="t" r="r" b="b"/>
              <a:pathLst>
                <a:path w="402" h="1669" extrusionOk="0">
                  <a:moveTo>
                    <a:pt x="1" y="0"/>
                  </a:moveTo>
                  <a:lnTo>
                    <a:pt x="1" y="1668"/>
                  </a:lnTo>
                  <a:lnTo>
                    <a:pt x="401" y="1668"/>
                  </a:lnTo>
                  <a:lnTo>
                    <a:pt x="4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8"/>
            <p:cNvSpPr/>
            <p:nvPr/>
          </p:nvSpPr>
          <p:spPr>
            <a:xfrm>
              <a:off x="2640400" y="319355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8"/>
            <p:cNvSpPr/>
            <p:nvPr/>
          </p:nvSpPr>
          <p:spPr>
            <a:xfrm>
              <a:off x="2783825" y="3193550"/>
              <a:ext cx="10025" cy="41725"/>
            </a:xfrm>
            <a:custGeom>
              <a:avLst/>
              <a:gdLst/>
              <a:ahLst/>
              <a:cxnLst/>
              <a:rect l="l" t="t" r="r" b="b"/>
              <a:pathLst>
                <a:path w="401" h="1669" extrusionOk="0">
                  <a:moveTo>
                    <a:pt x="1" y="1"/>
                  </a:moveTo>
                  <a:lnTo>
                    <a:pt x="1"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8"/>
            <p:cNvSpPr/>
            <p:nvPr/>
          </p:nvSpPr>
          <p:spPr>
            <a:xfrm>
              <a:off x="2928100" y="3193550"/>
              <a:ext cx="10025" cy="41725"/>
            </a:xfrm>
            <a:custGeom>
              <a:avLst/>
              <a:gdLst/>
              <a:ahLst/>
              <a:cxnLst/>
              <a:rect l="l" t="t" r="r" b="b"/>
              <a:pathLst>
                <a:path w="401" h="1669" extrusionOk="0">
                  <a:moveTo>
                    <a:pt x="0" y="1"/>
                  </a:moveTo>
                  <a:lnTo>
                    <a:pt x="0" y="1669"/>
                  </a:lnTo>
                  <a:lnTo>
                    <a:pt x="401" y="1669"/>
                  </a:lnTo>
                  <a:lnTo>
                    <a:pt x="4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8"/>
            <p:cNvSpPr/>
            <p:nvPr/>
          </p:nvSpPr>
          <p:spPr>
            <a:xfrm>
              <a:off x="3072375" y="3193550"/>
              <a:ext cx="10025" cy="41725"/>
            </a:xfrm>
            <a:custGeom>
              <a:avLst/>
              <a:gdLst/>
              <a:ahLst/>
              <a:cxnLst/>
              <a:rect l="l" t="t" r="r" b="b"/>
              <a:pathLst>
                <a:path w="401" h="1669" extrusionOk="0">
                  <a:moveTo>
                    <a:pt x="0" y="1"/>
                  </a:moveTo>
                  <a:lnTo>
                    <a:pt x="0" y="1669"/>
                  </a:lnTo>
                  <a:lnTo>
                    <a:pt x="400" y="1669"/>
                  </a:lnTo>
                  <a:lnTo>
                    <a:pt x="4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8"/>
            <p:cNvSpPr/>
            <p:nvPr/>
          </p:nvSpPr>
          <p:spPr>
            <a:xfrm>
              <a:off x="3216625" y="3193550"/>
              <a:ext cx="10050" cy="41725"/>
            </a:xfrm>
            <a:custGeom>
              <a:avLst/>
              <a:gdLst/>
              <a:ahLst/>
              <a:cxnLst/>
              <a:rect l="l" t="t" r="r" b="b"/>
              <a:pathLst>
                <a:path w="402" h="1669" extrusionOk="0">
                  <a:moveTo>
                    <a:pt x="1" y="1"/>
                  </a:moveTo>
                  <a:lnTo>
                    <a:pt x="1" y="1669"/>
                  </a:lnTo>
                  <a:lnTo>
                    <a:pt x="401" y="1669"/>
                  </a:lnTo>
                  <a:lnTo>
                    <a:pt x="4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8"/>
            <p:cNvSpPr/>
            <p:nvPr/>
          </p:nvSpPr>
          <p:spPr>
            <a:xfrm>
              <a:off x="2640400" y="332532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8"/>
            <p:cNvSpPr/>
            <p:nvPr/>
          </p:nvSpPr>
          <p:spPr>
            <a:xfrm>
              <a:off x="2783825" y="3325325"/>
              <a:ext cx="10025" cy="41725"/>
            </a:xfrm>
            <a:custGeom>
              <a:avLst/>
              <a:gdLst/>
              <a:ahLst/>
              <a:cxnLst/>
              <a:rect l="l" t="t" r="r" b="b"/>
              <a:pathLst>
                <a:path w="401" h="1669" extrusionOk="0">
                  <a:moveTo>
                    <a:pt x="1" y="0"/>
                  </a:moveTo>
                  <a:lnTo>
                    <a:pt x="1"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8"/>
            <p:cNvSpPr/>
            <p:nvPr/>
          </p:nvSpPr>
          <p:spPr>
            <a:xfrm>
              <a:off x="2928100" y="3325325"/>
              <a:ext cx="10025" cy="41725"/>
            </a:xfrm>
            <a:custGeom>
              <a:avLst/>
              <a:gdLst/>
              <a:ahLst/>
              <a:cxnLst/>
              <a:rect l="l" t="t" r="r" b="b"/>
              <a:pathLst>
                <a:path w="401" h="1669" extrusionOk="0">
                  <a:moveTo>
                    <a:pt x="0" y="0"/>
                  </a:moveTo>
                  <a:lnTo>
                    <a:pt x="0" y="1668"/>
                  </a:lnTo>
                  <a:lnTo>
                    <a:pt x="401" y="1668"/>
                  </a:lnTo>
                  <a:lnTo>
                    <a:pt x="4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8"/>
            <p:cNvSpPr/>
            <p:nvPr/>
          </p:nvSpPr>
          <p:spPr>
            <a:xfrm>
              <a:off x="3072375" y="3325325"/>
              <a:ext cx="10025" cy="41725"/>
            </a:xfrm>
            <a:custGeom>
              <a:avLst/>
              <a:gdLst/>
              <a:ahLst/>
              <a:cxnLst/>
              <a:rect l="l" t="t" r="r" b="b"/>
              <a:pathLst>
                <a:path w="401" h="1669" extrusionOk="0">
                  <a:moveTo>
                    <a:pt x="0" y="0"/>
                  </a:moveTo>
                  <a:lnTo>
                    <a:pt x="0" y="1668"/>
                  </a:lnTo>
                  <a:lnTo>
                    <a:pt x="400" y="1668"/>
                  </a:lnTo>
                  <a:lnTo>
                    <a:pt x="4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8"/>
            <p:cNvSpPr/>
            <p:nvPr/>
          </p:nvSpPr>
          <p:spPr>
            <a:xfrm>
              <a:off x="3216625" y="3325325"/>
              <a:ext cx="10050" cy="41725"/>
            </a:xfrm>
            <a:custGeom>
              <a:avLst/>
              <a:gdLst/>
              <a:ahLst/>
              <a:cxnLst/>
              <a:rect l="l" t="t" r="r" b="b"/>
              <a:pathLst>
                <a:path w="402" h="1669" extrusionOk="0">
                  <a:moveTo>
                    <a:pt x="1" y="0"/>
                  </a:moveTo>
                  <a:lnTo>
                    <a:pt x="1" y="1668"/>
                  </a:lnTo>
                  <a:lnTo>
                    <a:pt x="401" y="1668"/>
                  </a:lnTo>
                  <a:lnTo>
                    <a:pt x="4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8"/>
            <p:cNvSpPr/>
            <p:nvPr/>
          </p:nvSpPr>
          <p:spPr>
            <a:xfrm>
              <a:off x="2374375" y="2384650"/>
              <a:ext cx="225175" cy="188500"/>
            </a:xfrm>
            <a:custGeom>
              <a:avLst/>
              <a:gdLst/>
              <a:ahLst/>
              <a:cxnLst/>
              <a:rect l="l" t="t" r="r" b="b"/>
              <a:pathLst>
                <a:path w="9007" h="7540" extrusionOk="0">
                  <a:moveTo>
                    <a:pt x="0" y="0"/>
                  </a:moveTo>
                  <a:lnTo>
                    <a:pt x="0" y="7539"/>
                  </a:lnTo>
                  <a:lnTo>
                    <a:pt x="9007" y="7539"/>
                  </a:lnTo>
                  <a:lnTo>
                    <a:pt x="90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8"/>
            <p:cNvSpPr/>
            <p:nvPr/>
          </p:nvSpPr>
          <p:spPr>
            <a:xfrm>
              <a:off x="2599525" y="2384650"/>
              <a:ext cx="619625" cy="188500"/>
            </a:xfrm>
            <a:custGeom>
              <a:avLst/>
              <a:gdLst/>
              <a:ahLst/>
              <a:cxnLst/>
              <a:rect l="l" t="t" r="r" b="b"/>
              <a:pathLst>
                <a:path w="24785" h="7540" extrusionOk="0">
                  <a:moveTo>
                    <a:pt x="1" y="0"/>
                  </a:moveTo>
                  <a:lnTo>
                    <a:pt x="1" y="7539"/>
                  </a:lnTo>
                  <a:lnTo>
                    <a:pt x="24785" y="7539"/>
                  </a:lnTo>
                  <a:lnTo>
                    <a:pt x="2478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8"/>
            <p:cNvSpPr/>
            <p:nvPr/>
          </p:nvSpPr>
          <p:spPr>
            <a:xfrm>
              <a:off x="2374375" y="2384650"/>
              <a:ext cx="844775" cy="37550"/>
            </a:xfrm>
            <a:custGeom>
              <a:avLst/>
              <a:gdLst/>
              <a:ahLst/>
              <a:cxnLst/>
              <a:rect l="l" t="t" r="r" b="b"/>
              <a:pathLst>
                <a:path w="33791" h="1502" extrusionOk="0">
                  <a:moveTo>
                    <a:pt x="0" y="0"/>
                  </a:moveTo>
                  <a:lnTo>
                    <a:pt x="0" y="1502"/>
                  </a:lnTo>
                  <a:lnTo>
                    <a:pt x="33791" y="1502"/>
                  </a:lnTo>
                  <a:lnTo>
                    <a:pt x="337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8"/>
            <p:cNvSpPr/>
            <p:nvPr/>
          </p:nvSpPr>
          <p:spPr>
            <a:xfrm>
              <a:off x="264205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8"/>
            <p:cNvSpPr/>
            <p:nvPr/>
          </p:nvSpPr>
          <p:spPr>
            <a:xfrm>
              <a:off x="2692100"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8"/>
            <p:cNvSpPr/>
            <p:nvPr/>
          </p:nvSpPr>
          <p:spPr>
            <a:xfrm>
              <a:off x="2742125"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8"/>
            <p:cNvSpPr/>
            <p:nvPr/>
          </p:nvSpPr>
          <p:spPr>
            <a:xfrm>
              <a:off x="2792175"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8"/>
            <p:cNvSpPr/>
            <p:nvPr/>
          </p:nvSpPr>
          <p:spPr>
            <a:xfrm>
              <a:off x="284220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8"/>
            <p:cNvSpPr/>
            <p:nvPr/>
          </p:nvSpPr>
          <p:spPr>
            <a:xfrm>
              <a:off x="2892225" y="2452200"/>
              <a:ext cx="34225" cy="34225"/>
            </a:xfrm>
            <a:custGeom>
              <a:avLst/>
              <a:gdLst/>
              <a:ahLst/>
              <a:cxnLst/>
              <a:rect l="l" t="t" r="r" b="b"/>
              <a:pathLst>
                <a:path w="1369" h="1369" extrusionOk="0">
                  <a:moveTo>
                    <a:pt x="1" y="0"/>
                  </a:moveTo>
                  <a:lnTo>
                    <a:pt x="1" y="1368"/>
                  </a:lnTo>
                  <a:lnTo>
                    <a:pt x="1369" y="1368"/>
                  </a:lnTo>
                  <a:lnTo>
                    <a:pt x="1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8"/>
            <p:cNvSpPr/>
            <p:nvPr/>
          </p:nvSpPr>
          <p:spPr>
            <a:xfrm>
              <a:off x="2942275" y="2452200"/>
              <a:ext cx="34225" cy="34225"/>
            </a:xfrm>
            <a:custGeom>
              <a:avLst/>
              <a:gdLst/>
              <a:ahLst/>
              <a:cxnLst/>
              <a:rect l="l" t="t" r="r" b="b"/>
              <a:pathLst>
                <a:path w="1369"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8"/>
            <p:cNvSpPr/>
            <p:nvPr/>
          </p:nvSpPr>
          <p:spPr>
            <a:xfrm>
              <a:off x="2992300"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8"/>
            <p:cNvSpPr/>
            <p:nvPr/>
          </p:nvSpPr>
          <p:spPr>
            <a:xfrm>
              <a:off x="3042350"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8"/>
            <p:cNvSpPr/>
            <p:nvPr/>
          </p:nvSpPr>
          <p:spPr>
            <a:xfrm>
              <a:off x="3092375" y="24522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8"/>
            <p:cNvSpPr/>
            <p:nvPr/>
          </p:nvSpPr>
          <p:spPr>
            <a:xfrm>
              <a:off x="3142425" y="24522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8"/>
            <p:cNvSpPr/>
            <p:nvPr/>
          </p:nvSpPr>
          <p:spPr>
            <a:xfrm>
              <a:off x="264205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8"/>
            <p:cNvSpPr/>
            <p:nvPr/>
          </p:nvSpPr>
          <p:spPr>
            <a:xfrm>
              <a:off x="2692100"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8"/>
            <p:cNvSpPr/>
            <p:nvPr/>
          </p:nvSpPr>
          <p:spPr>
            <a:xfrm>
              <a:off x="2742125"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8"/>
            <p:cNvSpPr/>
            <p:nvPr/>
          </p:nvSpPr>
          <p:spPr>
            <a:xfrm>
              <a:off x="2792175"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8"/>
            <p:cNvSpPr/>
            <p:nvPr/>
          </p:nvSpPr>
          <p:spPr>
            <a:xfrm>
              <a:off x="284220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8"/>
            <p:cNvSpPr/>
            <p:nvPr/>
          </p:nvSpPr>
          <p:spPr>
            <a:xfrm>
              <a:off x="2892225" y="2501400"/>
              <a:ext cx="34225" cy="34225"/>
            </a:xfrm>
            <a:custGeom>
              <a:avLst/>
              <a:gdLst/>
              <a:ahLst/>
              <a:cxnLst/>
              <a:rect l="l" t="t" r="r" b="b"/>
              <a:pathLst>
                <a:path w="1369" h="1369" extrusionOk="0">
                  <a:moveTo>
                    <a:pt x="1" y="0"/>
                  </a:moveTo>
                  <a:lnTo>
                    <a:pt x="1" y="1368"/>
                  </a:lnTo>
                  <a:lnTo>
                    <a:pt x="1369" y="1368"/>
                  </a:lnTo>
                  <a:lnTo>
                    <a:pt x="1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8"/>
            <p:cNvSpPr/>
            <p:nvPr/>
          </p:nvSpPr>
          <p:spPr>
            <a:xfrm>
              <a:off x="2942275" y="2501400"/>
              <a:ext cx="34225" cy="34225"/>
            </a:xfrm>
            <a:custGeom>
              <a:avLst/>
              <a:gdLst/>
              <a:ahLst/>
              <a:cxnLst/>
              <a:rect l="l" t="t" r="r" b="b"/>
              <a:pathLst>
                <a:path w="1369"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8"/>
            <p:cNvSpPr/>
            <p:nvPr/>
          </p:nvSpPr>
          <p:spPr>
            <a:xfrm>
              <a:off x="2992300"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8"/>
            <p:cNvSpPr/>
            <p:nvPr/>
          </p:nvSpPr>
          <p:spPr>
            <a:xfrm>
              <a:off x="3042350"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8"/>
            <p:cNvSpPr/>
            <p:nvPr/>
          </p:nvSpPr>
          <p:spPr>
            <a:xfrm>
              <a:off x="3092375" y="2501400"/>
              <a:ext cx="34225" cy="34225"/>
            </a:xfrm>
            <a:custGeom>
              <a:avLst/>
              <a:gdLst/>
              <a:ahLst/>
              <a:cxnLst/>
              <a:rect l="l" t="t" r="r" b="b"/>
              <a:pathLst>
                <a:path w="1369" h="1369" extrusionOk="0">
                  <a:moveTo>
                    <a:pt x="1" y="0"/>
                  </a:moveTo>
                  <a:lnTo>
                    <a:pt x="1"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8"/>
            <p:cNvSpPr/>
            <p:nvPr/>
          </p:nvSpPr>
          <p:spPr>
            <a:xfrm>
              <a:off x="3142425" y="2501400"/>
              <a:ext cx="34200" cy="34225"/>
            </a:xfrm>
            <a:custGeom>
              <a:avLst/>
              <a:gdLst/>
              <a:ahLst/>
              <a:cxnLst/>
              <a:rect l="l" t="t" r="r" b="b"/>
              <a:pathLst>
                <a:path w="1368" h="1369" extrusionOk="0">
                  <a:moveTo>
                    <a:pt x="0" y="0"/>
                  </a:moveTo>
                  <a:lnTo>
                    <a:pt x="0" y="1368"/>
                  </a:lnTo>
                  <a:lnTo>
                    <a:pt x="1368" y="1368"/>
                  </a:lnTo>
                  <a:lnTo>
                    <a:pt x="13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8"/>
            <p:cNvSpPr/>
            <p:nvPr/>
          </p:nvSpPr>
          <p:spPr>
            <a:xfrm>
              <a:off x="2248450" y="2279575"/>
              <a:ext cx="313575" cy="105100"/>
            </a:xfrm>
            <a:custGeom>
              <a:avLst/>
              <a:gdLst/>
              <a:ahLst/>
              <a:cxnLst/>
              <a:rect l="l" t="t" r="r" b="b"/>
              <a:pathLst>
                <a:path w="12543" h="4204" extrusionOk="0">
                  <a:moveTo>
                    <a:pt x="0" y="0"/>
                  </a:moveTo>
                  <a:lnTo>
                    <a:pt x="1868" y="4203"/>
                  </a:lnTo>
                  <a:lnTo>
                    <a:pt x="12543" y="4203"/>
                  </a:lnTo>
                  <a:lnTo>
                    <a:pt x="125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8"/>
            <p:cNvSpPr/>
            <p:nvPr/>
          </p:nvSpPr>
          <p:spPr>
            <a:xfrm>
              <a:off x="2562000" y="2279575"/>
              <a:ext cx="783075" cy="105100"/>
            </a:xfrm>
            <a:custGeom>
              <a:avLst/>
              <a:gdLst/>
              <a:ahLst/>
              <a:cxnLst/>
              <a:rect l="l" t="t" r="r" b="b"/>
              <a:pathLst>
                <a:path w="31323" h="4204" extrusionOk="0">
                  <a:moveTo>
                    <a:pt x="1" y="0"/>
                  </a:moveTo>
                  <a:lnTo>
                    <a:pt x="1" y="4203"/>
                  </a:lnTo>
                  <a:lnTo>
                    <a:pt x="29455" y="4203"/>
                  </a:lnTo>
                  <a:lnTo>
                    <a:pt x="313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8"/>
            <p:cNvSpPr/>
            <p:nvPr/>
          </p:nvSpPr>
          <p:spPr>
            <a:xfrm>
              <a:off x="3974675" y="3176875"/>
              <a:ext cx="614625" cy="238525"/>
            </a:xfrm>
            <a:custGeom>
              <a:avLst/>
              <a:gdLst/>
              <a:ahLst/>
              <a:cxnLst/>
              <a:rect l="l" t="t" r="r" b="b"/>
              <a:pathLst>
                <a:path w="24585" h="9541" extrusionOk="0">
                  <a:moveTo>
                    <a:pt x="1" y="1"/>
                  </a:moveTo>
                  <a:lnTo>
                    <a:pt x="1" y="9541"/>
                  </a:lnTo>
                  <a:lnTo>
                    <a:pt x="24585" y="9541"/>
                  </a:lnTo>
                  <a:lnTo>
                    <a:pt x="2458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8"/>
            <p:cNvSpPr/>
            <p:nvPr/>
          </p:nvSpPr>
          <p:spPr>
            <a:xfrm>
              <a:off x="3974675" y="3176875"/>
              <a:ext cx="614625" cy="238525"/>
            </a:xfrm>
            <a:custGeom>
              <a:avLst/>
              <a:gdLst/>
              <a:ahLst/>
              <a:cxnLst/>
              <a:rect l="l" t="t" r="r" b="b"/>
              <a:pathLst>
                <a:path w="24585" h="9541" extrusionOk="0">
                  <a:moveTo>
                    <a:pt x="1" y="1"/>
                  </a:moveTo>
                  <a:lnTo>
                    <a:pt x="1" y="9541"/>
                  </a:lnTo>
                  <a:lnTo>
                    <a:pt x="24585" y="9541"/>
                  </a:lnTo>
                  <a:lnTo>
                    <a:pt x="2458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8"/>
            <p:cNvSpPr/>
            <p:nvPr/>
          </p:nvSpPr>
          <p:spPr>
            <a:xfrm>
              <a:off x="3817075" y="3176875"/>
              <a:ext cx="157625" cy="238525"/>
            </a:xfrm>
            <a:custGeom>
              <a:avLst/>
              <a:gdLst/>
              <a:ahLst/>
              <a:cxnLst/>
              <a:rect l="l" t="t" r="r" b="b"/>
              <a:pathLst>
                <a:path w="6305" h="9541" extrusionOk="0">
                  <a:moveTo>
                    <a:pt x="0" y="1"/>
                  </a:moveTo>
                  <a:lnTo>
                    <a:pt x="0" y="9541"/>
                  </a:lnTo>
                  <a:lnTo>
                    <a:pt x="6305" y="9541"/>
                  </a:lnTo>
                  <a:lnTo>
                    <a:pt x="63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8"/>
            <p:cNvSpPr/>
            <p:nvPr/>
          </p:nvSpPr>
          <p:spPr>
            <a:xfrm>
              <a:off x="45634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8"/>
            <p:cNvSpPr/>
            <p:nvPr/>
          </p:nvSpPr>
          <p:spPr>
            <a:xfrm>
              <a:off x="4529250"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8"/>
            <p:cNvSpPr/>
            <p:nvPr/>
          </p:nvSpPr>
          <p:spPr>
            <a:xfrm>
              <a:off x="449505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8"/>
            <p:cNvSpPr/>
            <p:nvPr/>
          </p:nvSpPr>
          <p:spPr>
            <a:xfrm>
              <a:off x="44617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8"/>
            <p:cNvSpPr/>
            <p:nvPr/>
          </p:nvSpPr>
          <p:spPr>
            <a:xfrm>
              <a:off x="44275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8"/>
            <p:cNvSpPr/>
            <p:nvPr/>
          </p:nvSpPr>
          <p:spPr>
            <a:xfrm>
              <a:off x="43933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8"/>
            <p:cNvSpPr/>
            <p:nvPr/>
          </p:nvSpPr>
          <p:spPr>
            <a:xfrm>
              <a:off x="4359125" y="3186900"/>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8"/>
            <p:cNvSpPr/>
            <p:nvPr/>
          </p:nvSpPr>
          <p:spPr>
            <a:xfrm>
              <a:off x="432492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8"/>
            <p:cNvSpPr/>
            <p:nvPr/>
          </p:nvSpPr>
          <p:spPr>
            <a:xfrm>
              <a:off x="429157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8"/>
            <p:cNvSpPr/>
            <p:nvPr/>
          </p:nvSpPr>
          <p:spPr>
            <a:xfrm>
              <a:off x="425737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8"/>
            <p:cNvSpPr/>
            <p:nvPr/>
          </p:nvSpPr>
          <p:spPr>
            <a:xfrm>
              <a:off x="4223175"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8"/>
            <p:cNvSpPr/>
            <p:nvPr/>
          </p:nvSpPr>
          <p:spPr>
            <a:xfrm>
              <a:off x="418900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8"/>
            <p:cNvSpPr/>
            <p:nvPr/>
          </p:nvSpPr>
          <p:spPr>
            <a:xfrm>
              <a:off x="4155650"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8"/>
            <p:cNvSpPr/>
            <p:nvPr/>
          </p:nvSpPr>
          <p:spPr>
            <a:xfrm>
              <a:off x="412145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8"/>
            <p:cNvSpPr/>
            <p:nvPr/>
          </p:nvSpPr>
          <p:spPr>
            <a:xfrm>
              <a:off x="408725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8"/>
            <p:cNvSpPr/>
            <p:nvPr/>
          </p:nvSpPr>
          <p:spPr>
            <a:xfrm>
              <a:off x="40539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8"/>
            <p:cNvSpPr/>
            <p:nvPr/>
          </p:nvSpPr>
          <p:spPr>
            <a:xfrm>
              <a:off x="401970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8"/>
            <p:cNvSpPr/>
            <p:nvPr/>
          </p:nvSpPr>
          <p:spPr>
            <a:xfrm>
              <a:off x="39855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8"/>
            <p:cNvSpPr/>
            <p:nvPr/>
          </p:nvSpPr>
          <p:spPr>
            <a:xfrm>
              <a:off x="3247500" y="3176875"/>
              <a:ext cx="613775" cy="238525"/>
            </a:xfrm>
            <a:custGeom>
              <a:avLst/>
              <a:gdLst/>
              <a:ahLst/>
              <a:cxnLst/>
              <a:rect l="l" t="t" r="r" b="b"/>
              <a:pathLst>
                <a:path w="24551" h="9541" extrusionOk="0">
                  <a:moveTo>
                    <a:pt x="0" y="1"/>
                  </a:moveTo>
                  <a:lnTo>
                    <a:pt x="0" y="9541"/>
                  </a:lnTo>
                  <a:lnTo>
                    <a:pt x="24551" y="9541"/>
                  </a:lnTo>
                  <a:lnTo>
                    <a:pt x="24551"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8"/>
            <p:cNvSpPr/>
            <p:nvPr/>
          </p:nvSpPr>
          <p:spPr>
            <a:xfrm>
              <a:off x="3089875" y="3176875"/>
              <a:ext cx="157650" cy="238525"/>
            </a:xfrm>
            <a:custGeom>
              <a:avLst/>
              <a:gdLst/>
              <a:ahLst/>
              <a:cxnLst/>
              <a:rect l="l" t="t" r="r" b="b"/>
              <a:pathLst>
                <a:path w="6306" h="9541" extrusionOk="0">
                  <a:moveTo>
                    <a:pt x="1" y="1"/>
                  </a:moveTo>
                  <a:lnTo>
                    <a:pt x="1" y="9541"/>
                  </a:lnTo>
                  <a:lnTo>
                    <a:pt x="6305" y="9541"/>
                  </a:lnTo>
                  <a:lnTo>
                    <a:pt x="6305" y="1"/>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8"/>
            <p:cNvSpPr/>
            <p:nvPr/>
          </p:nvSpPr>
          <p:spPr>
            <a:xfrm>
              <a:off x="3089875" y="3176875"/>
              <a:ext cx="157650" cy="238525"/>
            </a:xfrm>
            <a:custGeom>
              <a:avLst/>
              <a:gdLst/>
              <a:ahLst/>
              <a:cxnLst/>
              <a:rect l="l" t="t" r="r" b="b"/>
              <a:pathLst>
                <a:path w="6306" h="9541" extrusionOk="0">
                  <a:moveTo>
                    <a:pt x="1" y="1"/>
                  </a:moveTo>
                  <a:lnTo>
                    <a:pt x="1" y="9541"/>
                  </a:lnTo>
                  <a:lnTo>
                    <a:pt x="6305" y="9541"/>
                  </a:lnTo>
                  <a:lnTo>
                    <a:pt x="63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8"/>
            <p:cNvSpPr/>
            <p:nvPr/>
          </p:nvSpPr>
          <p:spPr>
            <a:xfrm>
              <a:off x="38354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8"/>
            <p:cNvSpPr/>
            <p:nvPr/>
          </p:nvSpPr>
          <p:spPr>
            <a:xfrm>
              <a:off x="38020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8"/>
            <p:cNvSpPr/>
            <p:nvPr/>
          </p:nvSpPr>
          <p:spPr>
            <a:xfrm>
              <a:off x="376785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8"/>
            <p:cNvSpPr/>
            <p:nvPr/>
          </p:nvSpPr>
          <p:spPr>
            <a:xfrm>
              <a:off x="3733675"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8"/>
            <p:cNvSpPr/>
            <p:nvPr/>
          </p:nvSpPr>
          <p:spPr>
            <a:xfrm>
              <a:off x="3700325" y="3186900"/>
              <a:ext cx="15025" cy="218500"/>
            </a:xfrm>
            <a:custGeom>
              <a:avLst/>
              <a:gdLst/>
              <a:ahLst/>
              <a:cxnLst/>
              <a:rect l="l" t="t" r="r" b="b"/>
              <a:pathLst>
                <a:path w="601" h="8740" extrusionOk="0">
                  <a:moveTo>
                    <a:pt x="0" y="0"/>
                  </a:moveTo>
                  <a:lnTo>
                    <a:pt x="0" y="8740"/>
                  </a:lnTo>
                  <a:lnTo>
                    <a:pt x="600" y="8740"/>
                  </a:lnTo>
                  <a:lnTo>
                    <a:pt x="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8"/>
            <p:cNvSpPr/>
            <p:nvPr/>
          </p:nvSpPr>
          <p:spPr>
            <a:xfrm>
              <a:off x="36661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8"/>
            <p:cNvSpPr/>
            <p:nvPr/>
          </p:nvSpPr>
          <p:spPr>
            <a:xfrm>
              <a:off x="36319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8"/>
            <p:cNvSpPr/>
            <p:nvPr/>
          </p:nvSpPr>
          <p:spPr>
            <a:xfrm>
              <a:off x="3597750" y="3186900"/>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8"/>
            <p:cNvSpPr/>
            <p:nvPr/>
          </p:nvSpPr>
          <p:spPr>
            <a:xfrm>
              <a:off x="3563550" y="3186900"/>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8"/>
            <p:cNvSpPr/>
            <p:nvPr/>
          </p:nvSpPr>
          <p:spPr>
            <a:xfrm>
              <a:off x="3530200"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8"/>
            <p:cNvSpPr/>
            <p:nvPr/>
          </p:nvSpPr>
          <p:spPr>
            <a:xfrm>
              <a:off x="3496000"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8"/>
            <p:cNvSpPr/>
            <p:nvPr/>
          </p:nvSpPr>
          <p:spPr>
            <a:xfrm>
              <a:off x="3461800" y="3186900"/>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8"/>
            <p:cNvSpPr/>
            <p:nvPr/>
          </p:nvSpPr>
          <p:spPr>
            <a:xfrm>
              <a:off x="34284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8"/>
            <p:cNvSpPr/>
            <p:nvPr/>
          </p:nvSpPr>
          <p:spPr>
            <a:xfrm>
              <a:off x="3394250"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8"/>
            <p:cNvSpPr/>
            <p:nvPr/>
          </p:nvSpPr>
          <p:spPr>
            <a:xfrm>
              <a:off x="336007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8"/>
            <p:cNvSpPr/>
            <p:nvPr/>
          </p:nvSpPr>
          <p:spPr>
            <a:xfrm>
              <a:off x="3325875" y="3186900"/>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8"/>
            <p:cNvSpPr/>
            <p:nvPr/>
          </p:nvSpPr>
          <p:spPr>
            <a:xfrm>
              <a:off x="3292525" y="3186900"/>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8"/>
            <p:cNvSpPr/>
            <p:nvPr/>
          </p:nvSpPr>
          <p:spPr>
            <a:xfrm>
              <a:off x="3258325" y="3186900"/>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8"/>
            <p:cNvSpPr/>
            <p:nvPr/>
          </p:nvSpPr>
          <p:spPr>
            <a:xfrm>
              <a:off x="3874600" y="2939225"/>
              <a:ext cx="614625" cy="238525"/>
            </a:xfrm>
            <a:custGeom>
              <a:avLst/>
              <a:gdLst/>
              <a:ahLst/>
              <a:cxnLst/>
              <a:rect l="l" t="t" r="r" b="b"/>
              <a:pathLst>
                <a:path w="24585" h="9541" extrusionOk="0">
                  <a:moveTo>
                    <a:pt x="1" y="0"/>
                  </a:moveTo>
                  <a:lnTo>
                    <a:pt x="1" y="9540"/>
                  </a:lnTo>
                  <a:lnTo>
                    <a:pt x="24585" y="9540"/>
                  </a:lnTo>
                  <a:lnTo>
                    <a:pt x="2458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8"/>
            <p:cNvSpPr/>
            <p:nvPr/>
          </p:nvSpPr>
          <p:spPr>
            <a:xfrm>
              <a:off x="371700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8"/>
            <p:cNvSpPr/>
            <p:nvPr/>
          </p:nvSpPr>
          <p:spPr>
            <a:xfrm>
              <a:off x="371700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8"/>
            <p:cNvSpPr/>
            <p:nvPr/>
          </p:nvSpPr>
          <p:spPr>
            <a:xfrm>
              <a:off x="446335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8"/>
            <p:cNvSpPr/>
            <p:nvPr/>
          </p:nvSpPr>
          <p:spPr>
            <a:xfrm>
              <a:off x="442917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8"/>
            <p:cNvSpPr/>
            <p:nvPr/>
          </p:nvSpPr>
          <p:spPr>
            <a:xfrm>
              <a:off x="4394975"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8"/>
            <p:cNvSpPr/>
            <p:nvPr/>
          </p:nvSpPr>
          <p:spPr>
            <a:xfrm>
              <a:off x="4360775"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8"/>
            <p:cNvSpPr/>
            <p:nvPr/>
          </p:nvSpPr>
          <p:spPr>
            <a:xfrm>
              <a:off x="432660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8"/>
            <p:cNvSpPr/>
            <p:nvPr/>
          </p:nvSpPr>
          <p:spPr>
            <a:xfrm>
              <a:off x="42932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8"/>
            <p:cNvSpPr/>
            <p:nvPr/>
          </p:nvSpPr>
          <p:spPr>
            <a:xfrm>
              <a:off x="42590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8"/>
            <p:cNvSpPr/>
            <p:nvPr/>
          </p:nvSpPr>
          <p:spPr>
            <a:xfrm>
              <a:off x="4224850"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8"/>
            <p:cNvSpPr/>
            <p:nvPr/>
          </p:nvSpPr>
          <p:spPr>
            <a:xfrm>
              <a:off x="4190675"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8"/>
            <p:cNvSpPr/>
            <p:nvPr/>
          </p:nvSpPr>
          <p:spPr>
            <a:xfrm>
              <a:off x="415730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8"/>
            <p:cNvSpPr/>
            <p:nvPr/>
          </p:nvSpPr>
          <p:spPr>
            <a:xfrm>
              <a:off x="4123125"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8"/>
            <p:cNvSpPr/>
            <p:nvPr/>
          </p:nvSpPr>
          <p:spPr>
            <a:xfrm>
              <a:off x="408892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8"/>
            <p:cNvSpPr/>
            <p:nvPr/>
          </p:nvSpPr>
          <p:spPr>
            <a:xfrm>
              <a:off x="4054725"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8"/>
            <p:cNvSpPr/>
            <p:nvPr/>
          </p:nvSpPr>
          <p:spPr>
            <a:xfrm>
              <a:off x="4021375"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8"/>
            <p:cNvSpPr/>
            <p:nvPr/>
          </p:nvSpPr>
          <p:spPr>
            <a:xfrm>
              <a:off x="398717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8"/>
            <p:cNvSpPr/>
            <p:nvPr/>
          </p:nvSpPr>
          <p:spPr>
            <a:xfrm>
              <a:off x="395300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8"/>
            <p:cNvSpPr/>
            <p:nvPr/>
          </p:nvSpPr>
          <p:spPr>
            <a:xfrm>
              <a:off x="3918800"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8"/>
            <p:cNvSpPr/>
            <p:nvPr/>
          </p:nvSpPr>
          <p:spPr>
            <a:xfrm>
              <a:off x="388545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8"/>
            <p:cNvSpPr/>
            <p:nvPr/>
          </p:nvSpPr>
          <p:spPr>
            <a:xfrm>
              <a:off x="3192450" y="2939225"/>
              <a:ext cx="613800" cy="238525"/>
            </a:xfrm>
            <a:custGeom>
              <a:avLst/>
              <a:gdLst/>
              <a:ahLst/>
              <a:cxnLst/>
              <a:rect l="l" t="t" r="r" b="b"/>
              <a:pathLst>
                <a:path w="24552" h="9541" extrusionOk="0">
                  <a:moveTo>
                    <a:pt x="1" y="0"/>
                  </a:moveTo>
                  <a:lnTo>
                    <a:pt x="1" y="9540"/>
                  </a:lnTo>
                  <a:lnTo>
                    <a:pt x="24551" y="9540"/>
                  </a:lnTo>
                  <a:lnTo>
                    <a:pt x="24551"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8"/>
            <p:cNvSpPr/>
            <p:nvPr/>
          </p:nvSpPr>
          <p:spPr>
            <a:xfrm>
              <a:off x="3192450" y="2939225"/>
              <a:ext cx="613800" cy="238525"/>
            </a:xfrm>
            <a:custGeom>
              <a:avLst/>
              <a:gdLst/>
              <a:ahLst/>
              <a:cxnLst/>
              <a:rect l="l" t="t" r="r" b="b"/>
              <a:pathLst>
                <a:path w="24552" h="9541" extrusionOk="0">
                  <a:moveTo>
                    <a:pt x="1" y="0"/>
                  </a:moveTo>
                  <a:lnTo>
                    <a:pt x="1" y="9540"/>
                  </a:lnTo>
                  <a:lnTo>
                    <a:pt x="24551" y="9540"/>
                  </a:lnTo>
                  <a:lnTo>
                    <a:pt x="24551"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8"/>
            <p:cNvSpPr/>
            <p:nvPr/>
          </p:nvSpPr>
          <p:spPr>
            <a:xfrm>
              <a:off x="3034850" y="2939225"/>
              <a:ext cx="157625" cy="237675"/>
            </a:xfrm>
            <a:custGeom>
              <a:avLst/>
              <a:gdLst/>
              <a:ahLst/>
              <a:cxnLst/>
              <a:rect l="l" t="t" r="r" b="b"/>
              <a:pathLst>
                <a:path w="6305" h="9507" extrusionOk="0">
                  <a:moveTo>
                    <a:pt x="0" y="0"/>
                  </a:moveTo>
                  <a:lnTo>
                    <a:pt x="0" y="9507"/>
                  </a:lnTo>
                  <a:lnTo>
                    <a:pt x="6305" y="9507"/>
                  </a:lnTo>
                  <a:lnTo>
                    <a:pt x="63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8"/>
            <p:cNvSpPr/>
            <p:nvPr/>
          </p:nvSpPr>
          <p:spPr>
            <a:xfrm>
              <a:off x="378037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8"/>
            <p:cNvSpPr/>
            <p:nvPr/>
          </p:nvSpPr>
          <p:spPr>
            <a:xfrm>
              <a:off x="3746175"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8"/>
            <p:cNvSpPr/>
            <p:nvPr/>
          </p:nvSpPr>
          <p:spPr>
            <a:xfrm>
              <a:off x="371282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8"/>
            <p:cNvSpPr/>
            <p:nvPr/>
          </p:nvSpPr>
          <p:spPr>
            <a:xfrm>
              <a:off x="36786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8"/>
            <p:cNvSpPr/>
            <p:nvPr/>
          </p:nvSpPr>
          <p:spPr>
            <a:xfrm>
              <a:off x="3644450"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8"/>
            <p:cNvSpPr/>
            <p:nvPr/>
          </p:nvSpPr>
          <p:spPr>
            <a:xfrm>
              <a:off x="36102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8"/>
            <p:cNvSpPr/>
            <p:nvPr/>
          </p:nvSpPr>
          <p:spPr>
            <a:xfrm>
              <a:off x="357690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8"/>
            <p:cNvSpPr/>
            <p:nvPr/>
          </p:nvSpPr>
          <p:spPr>
            <a:xfrm>
              <a:off x="3542700" y="2949225"/>
              <a:ext cx="15025" cy="218500"/>
            </a:xfrm>
            <a:custGeom>
              <a:avLst/>
              <a:gdLst/>
              <a:ahLst/>
              <a:cxnLst/>
              <a:rect l="l" t="t" r="r" b="b"/>
              <a:pathLst>
                <a:path w="601"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8"/>
            <p:cNvSpPr/>
            <p:nvPr/>
          </p:nvSpPr>
          <p:spPr>
            <a:xfrm>
              <a:off x="3508500"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8"/>
            <p:cNvSpPr/>
            <p:nvPr/>
          </p:nvSpPr>
          <p:spPr>
            <a:xfrm>
              <a:off x="3474325"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8"/>
            <p:cNvSpPr/>
            <p:nvPr/>
          </p:nvSpPr>
          <p:spPr>
            <a:xfrm>
              <a:off x="3440950"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8"/>
            <p:cNvSpPr/>
            <p:nvPr/>
          </p:nvSpPr>
          <p:spPr>
            <a:xfrm>
              <a:off x="3406775"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8"/>
            <p:cNvSpPr/>
            <p:nvPr/>
          </p:nvSpPr>
          <p:spPr>
            <a:xfrm>
              <a:off x="3372575" y="2949225"/>
              <a:ext cx="15875" cy="218500"/>
            </a:xfrm>
            <a:custGeom>
              <a:avLst/>
              <a:gdLst/>
              <a:ahLst/>
              <a:cxnLst/>
              <a:rect l="l" t="t" r="r" b="b"/>
              <a:pathLst>
                <a:path w="635" h="8740" extrusionOk="0">
                  <a:moveTo>
                    <a:pt x="1" y="0"/>
                  </a:moveTo>
                  <a:lnTo>
                    <a:pt x="1"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8"/>
            <p:cNvSpPr/>
            <p:nvPr/>
          </p:nvSpPr>
          <p:spPr>
            <a:xfrm>
              <a:off x="3338400" y="2949225"/>
              <a:ext cx="15850" cy="218500"/>
            </a:xfrm>
            <a:custGeom>
              <a:avLst/>
              <a:gdLst/>
              <a:ahLst/>
              <a:cxnLst/>
              <a:rect l="l" t="t" r="r" b="b"/>
              <a:pathLst>
                <a:path w="634"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8"/>
            <p:cNvSpPr/>
            <p:nvPr/>
          </p:nvSpPr>
          <p:spPr>
            <a:xfrm>
              <a:off x="3305025" y="2949225"/>
              <a:ext cx="15050" cy="218500"/>
            </a:xfrm>
            <a:custGeom>
              <a:avLst/>
              <a:gdLst/>
              <a:ahLst/>
              <a:cxnLst/>
              <a:rect l="l" t="t" r="r" b="b"/>
              <a:pathLst>
                <a:path w="602" h="8740" extrusionOk="0">
                  <a:moveTo>
                    <a:pt x="1" y="0"/>
                  </a:moveTo>
                  <a:lnTo>
                    <a:pt x="1"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8"/>
            <p:cNvSpPr/>
            <p:nvPr/>
          </p:nvSpPr>
          <p:spPr>
            <a:xfrm>
              <a:off x="3270850" y="2949225"/>
              <a:ext cx="15025" cy="218500"/>
            </a:xfrm>
            <a:custGeom>
              <a:avLst/>
              <a:gdLst/>
              <a:ahLst/>
              <a:cxnLst/>
              <a:rect l="l" t="t" r="r" b="b"/>
              <a:pathLst>
                <a:path w="601" h="8740" extrusionOk="0">
                  <a:moveTo>
                    <a:pt x="0" y="0"/>
                  </a:moveTo>
                  <a:lnTo>
                    <a:pt x="0" y="8740"/>
                  </a:lnTo>
                  <a:lnTo>
                    <a:pt x="601" y="8740"/>
                  </a:lnTo>
                  <a:lnTo>
                    <a:pt x="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8"/>
            <p:cNvSpPr/>
            <p:nvPr/>
          </p:nvSpPr>
          <p:spPr>
            <a:xfrm>
              <a:off x="3236650" y="2949225"/>
              <a:ext cx="15875" cy="218500"/>
            </a:xfrm>
            <a:custGeom>
              <a:avLst/>
              <a:gdLst/>
              <a:ahLst/>
              <a:cxnLst/>
              <a:rect l="l" t="t" r="r" b="b"/>
              <a:pathLst>
                <a:path w="635" h="8740" extrusionOk="0">
                  <a:moveTo>
                    <a:pt x="0" y="0"/>
                  </a:moveTo>
                  <a:lnTo>
                    <a:pt x="0" y="8740"/>
                  </a:lnTo>
                  <a:lnTo>
                    <a:pt x="634" y="8740"/>
                  </a:lnTo>
                  <a:lnTo>
                    <a:pt x="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8"/>
            <p:cNvSpPr/>
            <p:nvPr/>
          </p:nvSpPr>
          <p:spPr>
            <a:xfrm>
              <a:off x="3202450" y="2949225"/>
              <a:ext cx="15875" cy="218500"/>
            </a:xfrm>
            <a:custGeom>
              <a:avLst/>
              <a:gdLst/>
              <a:ahLst/>
              <a:cxnLst/>
              <a:rect l="l" t="t" r="r" b="b"/>
              <a:pathLst>
                <a:path w="635" h="8740" extrusionOk="0">
                  <a:moveTo>
                    <a:pt x="1" y="0"/>
                  </a:moveTo>
                  <a:lnTo>
                    <a:pt x="1" y="8740"/>
                  </a:lnTo>
                  <a:lnTo>
                    <a:pt x="635" y="8740"/>
                  </a:lnTo>
                  <a:lnTo>
                    <a:pt x="6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8"/>
            <p:cNvSpPr/>
            <p:nvPr/>
          </p:nvSpPr>
          <p:spPr>
            <a:xfrm>
              <a:off x="2012450" y="3230950"/>
              <a:ext cx="1771275" cy="195725"/>
            </a:xfrm>
            <a:custGeom>
              <a:avLst/>
              <a:gdLst/>
              <a:ahLst/>
              <a:cxnLst/>
              <a:rect l="l" t="t" r="r" b="b"/>
              <a:pathLst>
                <a:path w="70851" h="7829" extrusionOk="0">
                  <a:moveTo>
                    <a:pt x="339" y="1"/>
                  </a:moveTo>
                  <a:cubicBezTo>
                    <a:pt x="161" y="1"/>
                    <a:pt x="0" y="127"/>
                    <a:pt x="0" y="306"/>
                  </a:cubicBezTo>
                  <a:lnTo>
                    <a:pt x="0" y="7578"/>
                  </a:lnTo>
                  <a:cubicBezTo>
                    <a:pt x="34" y="7745"/>
                    <a:pt x="175" y="7828"/>
                    <a:pt x="321" y="7828"/>
                  </a:cubicBezTo>
                  <a:cubicBezTo>
                    <a:pt x="467" y="7828"/>
                    <a:pt x="617" y="7745"/>
                    <a:pt x="667" y="7578"/>
                  </a:cubicBezTo>
                  <a:lnTo>
                    <a:pt x="667" y="540"/>
                  </a:lnTo>
                  <a:lnTo>
                    <a:pt x="7806" y="540"/>
                  </a:lnTo>
                  <a:lnTo>
                    <a:pt x="7806" y="7578"/>
                  </a:lnTo>
                  <a:cubicBezTo>
                    <a:pt x="7856" y="7745"/>
                    <a:pt x="7998" y="7828"/>
                    <a:pt x="8139" y="7828"/>
                  </a:cubicBezTo>
                  <a:cubicBezTo>
                    <a:pt x="8281" y="7828"/>
                    <a:pt x="8423" y="7745"/>
                    <a:pt x="8473" y="7578"/>
                  </a:cubicBezTo>
                  <a:lnTo>
                    <a:pt x="8473" y="540"/>
                  </a:lnTo>
                  <a:lnTo>
                    <a:pt x="15611" y="540"/>
                  </a:lnTo>
                  <a:lnTo>
                    <a:pt x="15611" y="7578"/>
                  </a:lnTo>
                  <a:cubicBezTo>
                    <a:pt x="15661" y="7745"/>
                    <a:pt x="15803" y="7828"/>
                    <a:pt x="15945" y="7828"/>
                  </a:cubicBezTo>
                  <a:cubicBezTo>
                    <a:pt x="16087" y="7828"/>
                    <a:pt x="16228" y="7745"/>
                    <a:pt x="16278" y="7578"/>
                  </a:cubicBezTo>
                  <a:lnTo>
                    <a:pt x="16278" y="540"/>
                  </a:lnTo>
                  <a:lnTo>
                    <a:pt x="23417" y="540"/>
                  </a:lnTo>
                  <a:lnTo>
                    <a:pt x="23417" y="7578"/>
                  </a:lnTo>
                  <a:cubicBezTo>
                    <a:pt x="23450" y="7745"/>
                    <a:pt x="23592" y="7828"/>
                    <a:pt x="23738" y="7828"/>
                  </a:cubicBezTo>
                  <a:cubicBezTo>
                    <a:pt x="23884" y="7828"/>
                    <a:pt x="24034" y="7745"/>
                    <a:pt x="24084" y="7578"/>
                  </a:cubicBezTo>
                  <a:lnTo>
                    <a:pt x="24084" y="540"/>
                  </a:lnTo>
                  <a:lnTo>
                    <a:pt x="31189" y="540"/>
                  </a:lnTo>
                  <a:lnTo>
                    <a:pt x="31189" y="7578"/>
                  </a:lnTo>
                  <a:cubicBezTo>
                    <a:pt x="31239" y="7745"/>
                    <a:pt x="31389" y="7828"/>
                    <a:pt x="31535" y="7828"/>
                  </a:cubicBezTo>
                  <a:cubicBezTo>
                    <a:pt x="31681" y="7828"/>
                    <a:pt x="31823" y="7745"/>
                    <a:pt x="31856" y="7578"/>
                  </a:cubicBezTo>
                  <a:lnTo>
                    <a:pt x="31856" y="540"/>
                  </a:lnTo>
                  <a:lnTo>
                    <a:pt x="38995" y="540"/>
                  </a:lnTo>
                  <a:lnTo>
                    <a:pt x="38995" y="7578"/>
                  </a:lnTo>
                  <a:cubicBezTo>
                    <a:pt x="39045" y="7745"/>
                    <a:pt x="39186" y="7828"/>
                    <a:pt x="39328" y="7828"/>
                  </a:cubicBezTo>
                  <a:cubicBezTo>
                    <a:pt x="39470" y="7828"/>
                    <a:pt x="39612" y="7745"/>
                    <a:pt x="39662" y="7578"/>
                  </a:cubicBezTo>
                  <a:lnTo>
                    <a:pt x="39662" y="540"/>
                  </a:lnTo>
                  <a:lnTo>
                    <a:pt x="46800" y="540"/>
                  </a:lnTo>
                  <a:lnTo>
                    <a:pt x="46800" y="7578"/>
                  </a:lnTo>
                  <a:cubicBezTo>
                    <a:pt x="46850" y="7745"/>
                    <a:pt x="46992" y="7828"/>
                    <a:pt x="47134" y="7828"/>
                  </a:cubicBezTo>
                  <a:cubicBezTo>
                    <a:pt x="47276" y="7828"/>
                    <a:pt x="47417" y="7745"/>
                    <a:pt x="47467" y="7578"/>
                  </a:cubicBezTo>
                  <a:lnTo>
                    <a:pt x="47467" y="540"/>
                  </a:lnTo>
                  <a:lnTo>
                    <a:pt x="54606" y="540"/>
                  </a:lnTo>
                  <a:lnTo>
                    <a:pt x="54606" y="7578"/>
                  </a:lnTo>
                  <a:cubicBezTo>
                    <a:pt x="54656" y="7745"/>
                    <a:pt x="54798" y="7828"/>
                    <a:pt x="54939" y="7828"/>
                  </a:cubicBezTo>
                  <a:cubicBezTo>
                    <a:pt x="55081" y="7828"/>
                    <a:pt x="55223" y="7745"/>
                    <a:pt x="55273" y="7578"/>
                  </a:cubicBezTo>
                  <a:lnTo>
                    <a:pt x="55273" y="540"/>
                  </a:lnTo>
                  <a:lnTo>
                    <a:pt x="62411" y="540"/>
                  </a:lnTo>
                  <a:lnTo>
                    <a:pt x="62411" y="7578"/>
                  </a:lnTo>
                  <a:cubicBezTo>
                    <a:pt x="62461" y="7745"/>
                    <a:pt x="62603" y="7828"/>
                    <a:pt x="62745" y="7828"/>
                  </a:cubicBezTo>
                  <a:cubicBezTo>
                    <a:pt x="62887" y="7828"/>
                    <a:pt x="63029" y="7745"/>
                    <a:pt x="63079" y="7578"/>
                  </a:cubicBezTo>
                  <a:lnTo>
                    <a:pt x="63079" y="540"/>
                  </a:lnTo>
                  <a:lnTo>
                    <a:pt x="70184" y="540"/>
                  </a:lnTo>
                  <a:lnTo>
                    <a:pt x="70184" y="7578"/>
                  </a:lnTo>
                  <a:cubicBezTo>
                    <a:pt x="70234" y="7745"/>
                    <a:pt x="70384" y="7828"/>
                    <a:pt x="70530" y="7828"/>
                  </a:cubicBezTo>
                  <a:cubicBezTo>
                    <a:pt x="70676" y="7828"/>
                    <a:pt x="70817" y="7745"/>
                    <a:pt x="70851" y="7578"/>
                  </a:cubicBezTo>
                  <a:lnTo>
                    <a:pt x="70851" y="273"/>
                  </a:lnTo>
                  <a:cubicBezTo>
                    <a:pt x="70851" y="106"/>
                    <a:pt x="70717" y="6"/>
                    <a:pt x="70551" y="6"/>
                  </a:cubicBezTo>
                  <a:lnTo>
                    <a:pt x="400" y="6"/>
                  </a:lnTo>
                  <a:cubicBezTo>
                    <a:pt x="380" y="3"/>
                    <a:pt x="359" y="1"/>
                    <a:pt x="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8"/>
            <p:cNvSpPr/>
            <p:nvPr/>
          </p:nvSpPr>
          <p:spPr>
            <a:xfrm>
              <a:off x="1801450" y="3078475"/>
              <a:ext cx="4293100" cy="1498600"/>
            </a:xfrm>
            <a:custGeom>
              <a:avLst/>
              <a:gdLst/>
              <a:ahLst/>
              <a:cxnLst/>
              <a:rect l="l" t="t" r="r" b="b"/>
              <a:pathLst>
                <a:path w="171724" h="59944" extrusionOk="0">
                  <a:moveTo>
                    <a:pt x="165052" y="2502"/>
                  </a:moveTo>
                  <a:cubicBezTo>
                    <a:pt x="166753" y="2502"/>
                    <a:pt x="166753" y="5038"/>
                    <a:pt x="165052" y="5038"/>
                  </a:cubicBezTo>
                  <a:lnTo>
                    <a:pt x="154478" y="5038"/>
                  </a:lnTo>
                  <a:cubicBezTo>
                    <a:pt x="154144" y="5038"/>
                    <a:pt x="153844" y="4904"/>
                    <a:pt x="153610" y="4671"/>
                  </a:cubicBezTo>
                  <a:cubicBezTo>
                    <a:pt x="153344" y="4437"/>
                    <a:pt x="153210" y="4104"/>
                    <a:pt x="153210" y="3770"/>
                  </a:cubicBezTo>
                  <a:cubicBezTo>
                    <a:pt x="153210" y="3070"/>
                    <a:pt x="153777" y="2502"/>
                    <a:pt x="154478" y="2502"/>
                  </a:cubicBezTo>
                  <a:close/>
                  <a:moveTo>
                    <a:pt x="130327" y="2502"/>
                  </a:moveTo>
                  <a:cubicBezTo>
                    <a:pt x="130661" y="2502"/>
                    <a:pt x="130961" y="2636"/>
                    <a:pt x="131228" y="2869"/>
                  </a:cubicBezTo>
                  <a:lnTo>
                    <a:pt x="131194" y="2869"/>
                  </a:lnTo>
                  <a:cubicBezTo>
                    <a:pt x="131986" y="3661"/>
                    <a:pt x="131441" y="5038"/>
                    <a:pt x="130334" y="5038"/>
                  </a:cubicBezTo>
                  <a:cubicBezTo>
                    <a:pt x="130320" y="5038"/>
                    <a:pt x="130307" y="5038"/>
                    <a:pt x="130294" y="5038"/>
                  </a:cubicBezTo>
                  <a:lnTo>
                    <a:pt x="119720" y="5038"/>
                  </a:lnTo>
                  <a:cubicBezTo>
                    <a:pt x="119386" y="5038"/>
                    <a:pt x="119052" y="4904"/>
                    <a:pt x="118819" y="4671"/>
                  </a:cubicBezTo>
                  <a:cubicBezTo>
                    <a:pt x="118018" y="3870"/>
                    <a:pt x="118585" y="2502"/>
                    <a:pt x="119720" y="2502"/>
                  </a:cubicBezTo>
                  <a:close/>
                  <a:moveTo>
                    <a:pt x="147706" y="2502"/>
                  </a:moveTo>
                  <a:cubicBezTo>
                    <a:pt x="148040" y="2502"/>
                    <a:pt x="148340" y="2636"/>
                    <a:pt x="148607" y="2869"/>
                  </a:cubicBezTo>
                  <a:lnTo>
                    <a:pt x="148574" y="2869"/>
                  </a:lnTo>
                  <a:cubicBezTo>
                    <a:pt x="149365" y="3661"/>
                    <a:pt x="148820" y="5038"/>
                    <a:pt x="147713" y="5038"/>
                  </a:cubicBezTo>
                  <a:cubicBezTo>
                    <a:pt x="147699" y="5038"/>
                    <a:pt x="147686" y="5038"/>
                    <a:pt x="147673" y="5038"/>
                  </a:cubicBezTo>
                  <a:lnTo>
                    <a:pt x="137099" y="5038"/>
                  </a:lnTo>
                  <a:cubicBezTo>
                    <a:pt x="136765" y="5038"/>
                    <a:pt x="136432" y="4904"/>
                    <a:pt x="136198" y="4671"/>
                  </a:cubicBezTo>
                  <a:cubicBezTo>
                    <a:pt x="135397" y="3870"/>
                    <a:pt x="135965" y="2502"/>
                    <a:pt x="137099" y="2502"/>
                  </a:cubicBezTo>
                  <a:close/>
                  <a:moveTo>
                    <a:pt x="115016" y="1"/>
                  </a:moveTo>
                  <a:cubicBezTo>
                    <a:pt x="113615" y="1"/>
                    <a:pt x="112248" y="501"/>
                    <a:pt x="111147" y="1402"/>
                  </a:cubicBezTo>
                  <a:lnTo>
                    <a:pt x="98171" y="12076"/>
                  </a:lnTo>
                  <a:cubicBezTo>
                    <a:pt x="97070" y="12977"/>
                    <a:pt x="95702" y="13477"/>
                    <a:pt x="94301" y="13477"/>
                  </a:cubicBezTo>
                  <a:lnTo>
                    <a:pt x="1268" y="13444"/>
                  </a:lnTo>
                  <a:cubicBezTo>
                    <a:pt x="535" y="13444"/>
                    <a:pt x="1" y="14111"/>
                    <a:pt x="168" y="14811"/>
                  </a:cubicBezTo>
                  <a:lnTo>
                    <a:pt x="2069" y="24452"/>
                  </a:lnTo>
                  <a:lnTo>
                    <a:pt x="2636" y="27187"/>
                  </a:lnTo>
                  <a:lnTo>
                    <a:pt x="2803" y="28087"/>
                  </a:lnTo>
                  <a:lnTo>
                    <a:pt x="3370" y="30856"/>
                  </a:lnTo>
                  <a:lnTo>
                    <a:pt x="5538" y="41664"/>
                  </a:lnTo>
                  <a:lnTo>
                    <a:pt x="7873" y="53406"/>
                  </a:lnTo>
                  <a:cubicBezTo>
                    <a:pt x="8640" y="57208"/>
                    <a:pt x="11976" y="59944"/>
                    <a:pt x="15879" y="59944"/>
                  </a:cubicBezTo>
                  <a:lnTo>
                    <a:pt x="139000" y="59944"/>
                  </a:lnTo>
                  <a:cubicBezTo>
                    <a:pt x="142569" y="59944"/>
                    <a:pt x="145705" y="57642"/>
                    <a:pt x="146806" y="54273"/>
                  </a:cubicBezTo>
                  <a:cubicBezTo>
                    <a:pt x="148140" y="49903"/>
                    <a:pt x="149941" y="45700"/>
                    <a:pt x="152109" y="41697"/>
                  </a:cubicBezTo>
                  <a:cubicBezTo>
                    <a:pt x="154178" y="37961"/>
                    <a:pt x="156446" y="34359"/>
                    <a:pt x="158914" y="30856"/>
                  </a:cubicBezTo>
                  <a:cubicBezTo>
                    <a:pt x="159515" y="29922"/>
                    <a:pt x="160148" y="29021"/>
                    <a:pt x="160782" y="28087"/>
                  </a:cubicBezTo>
                  <a:lnTo>
                    <a:pt x="161349" y="27187"/>
                  </a:lnTo>
                  <a:cubicBezTo>
                    <a:pt x="161950" y="26286"/>
                    <a:pt x="162517" y="25386"/>
                    <a:pt x="163117" y="24452"/>
                  </a:cubicBezTo>
                  <a:cubicBezTo>
                    <a:pt x="166753" y="18481"/>
                    <a:pt x="169922" y="11676"/>
                    <a:pt x="171590" y="1335"/>
                  </a:cubicBezTo>
                  <a:cubicBezTo>
                    <a:pt x="171723" y="634"/>
                    <a:pt x="171190" y="1"/>
                    <a:pt x="170489"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8"/>
            <p:cNvSpPr/>
            <p:nvPr/>
          </p:nvSpPr>
          <p:spPr>
            <a:xfrm>
              <a:off x="1867350" y="3758125"/>
              <a:ext cx="3967850" cy="91775"/>
            </a:xfrm>
            <a:custGeom>
              <a:avLst/>
              <a:gdLst/>
              <a:ahLst/>
              <a:cxnLst/>
              <a:rect l="l" t="t" r="r" b="b"/>
              <a:pathLst>
                <a:path w="158714" h="3671" extrusionOk="0">
                  <a:moveTo>
                    <a:pt x="0" y="1"/>
                  </a:moveTo>
                  <a:lnTo>
                    <a:pt x="167" y="901"/>
                  </a:lnTo>
                  <a:lnTo>
                    <a:pt x="734" y="3670"/>
                  </a:lnTo>
                  <a:lnTo>
                    <a:pt x="156278" y="3670"/>
                  </a:lnTo>
                  <a:cubicBezTo>
                    <a:pt x="156912" y="2736"/>
                    <a:pt x="157512" y="1835"/>
                    <a:pt x="158146" y="901"/>
                  </a:cubicBezTo>
                  <a:lnTo>
                    <a:pt x="1587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8"/>
            <p:cNvSpPr/>
            <p:nvPr/>
          </p:nvSpPr>
          <p:spPr>
            <a:xfrm>
              <a:off x="4222350" y="3535475"/>
              <a:ext cx="585450" cy="145125"/>
            </a:xfrm>
            <a:custGeom>
              <a:avLst/>
              <a:gdLst/>
              <a:ahLst/>
              <a:cxnLst/>
              <a:rect l="l" t="t" r="r" b="b"/>
              <a:pathLst>
                <a:path w="23418" h="5805" extrusionOk="0">
                  <a:moveTo>
                    <a:pt x="2903" y="0"/>
                  </a:moveTo>
                  <a:cubicBezTo>
                    <a:pt x="1268" y="0"/>
                    <a:pt x="1" y="1301"/>
                    <a:pt x="1" y="2902"/>
                  </a:cubicBezTo>
                  <a:cubicBezTo>
                    <a:pt x="1" y="4504"/>
                    <a:pt x="1268" y="5805"/>
                    <a:pt x="2903" y="5805"/>
                  </a:cubicBezTo>
                  <a:lnTo>
                    <a:pt x="20515" y="5805"/>
                  </a:lnTo>
                  <a:cubicBezTo>
                    <a:pt x="22116" y="5805"/>
                    <a:pt x="23417" y="4504"/>
                    <a:pt x="23417" y="2902"/>
                  </a:cubicBezTo>
                  <a:cubicBezTo>
                    <a:pt x="23417" y="1301"/>
                    <a:pt x="22116" y="0"/>
                    <a:pt x="20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8"/>
            <p:cNvSpPr/>
            <p:nvPr/>
          </p:nvSpPr>
          <p:spPr>
            <a:xfrm>
              <a:off x="3500175" y="3535475"/>
              <a:ext cx="585450" cy="145125"/>
            </a:xfrm>
            <a:custGeom>
              <a:avLst/>
              <a:gdLst/>
              <a:ahLst/>
              <a:cxnLst/>
              <a:rect l="l" t="t" r="r" b="b"/>
              <a:pathLst>
                <a:path w="23418" h="5805" extrusionOk="0">
                  <a:moveTo>
                    <a:pt x="2902" y="0"/>
                  </a:moveTo>
                  <a:cubicBezTo>
                    <a:pt x="1301" y="0"/>
                    <a:pt x="0" y="1301"/>
                    <a:pt x="0" y="2902"/>
                  </a:cubicBezTo>
                  <a:cubicBezTo>
                    <a:pt x="0" y="4504"/>
                    <a:pt x="1301" y="5805"/>
                    <a:pt x="2902" y="5805"/>
                  </a:cubicBezTo>
                  <a:lnTo>
                    <a:pt x="20515" y="5805"/>
                  </a:lnTo>
                  <a:cubicBezTo>
                    <a:pt x="22116" y="5805"/>
                    <a:pt x="23417" y="4504"/>
                    <a:pt x="23417" y="2902"/>
                  </a:cubicBezTo>
                  <a:cubicBezTo>
                    <a:pt x="23417" y="1301"/>
                    <a:pt x="22116" y="0"/>
                    <a:pt x="20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8"/>
            <p:cNvSpPr/>
            <p:nvPr/>
          </p:nvSpPr>
          <p:spPr>
            <a:xfrm>
              <a:off x="4943700" y="3535475"/>
              <a:ext cx="586275" cy="145125"/>
            </a:xfrm>
            <a:custGeom>
              <a:avLst/>
              <a:gdLst/>
              <a:ahLst/>
              <a:cxnLst/>
              <a:rect l="l" t="t" r="r" b="b"/>
              <a:pathLst>
                <a:path w="23451" h="5805" extrusionOk="0">
                  <a:moveTo>
                    <a:pt x="2903" y="0"/>
                  </a:moveTo>
                  <a:cubicBezTo>
                    <a:pt x="1301" y="0"/>
                    <a:pt x="1" y="1301"/>
                    <a:pt x="1" y="2902"/>
                  </a:cubicBezTo>
                  <a:cubicBezTo>
                    <a:pt x="1" y="4504"/>
                    <a:pt x="1301" y="5805"/>
                    <a:pt x="2903" y="5805"/>
                  </a:cubicBezTo>
                  <a:lnTo>
                    <a:pt x="20549" y="5805"/>
                  </a:lnTo>
                  <a:cubicBezTo>
                    <a:pt x="22150" y="5805"/>
                    <a:pt x="23451" y="4504"/>
                    <a:pt x="23451" y="2902"/>
                  </a:cubicBezTo>
                  <a:cubicBezTo>
                    <a:pt x="23451" y="1301"/>
                    <a:pt x="22150" y="0"/>
                    <a:pt x="20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8"/>
            <p:cNvSpPr/>
            <p:nvPr/>
          </p:nvSpPr>
          <p:spPr>
            <a:xfrm>
              <a:off x="1939900" y="4120050"/>
              <a:ext cx="3664300" cy="457025"/>
            </a:xfrm>
            <a:custGeom>
              <a:avLst/>
              <a:gdLst/>
              <a:ahLst/>
              <a:cxnLst/>
              <a:rect l="l" t="t" r="r" b="b"/>
              <a:pathLst>
                <a:path w="146572" h="18281" extrusionOk="0">
                  <a:moveTo>
                    <a:pt x="0" y="1"/>
                  </a:moveTo>
                  <a:lnTo>
                    <a:pt x="2335" y="11743"/>
                  </a:lnTo>
                  <a:cubicBezTo>
                    <a:pt x="3102" y="15545"/>
                    <a:pt x="6438" y="18281"/>
                    <a:pt x="10341" y="18281"/>
                  </a:cubicBezTo>
                  <a:lnTo>
                    <a:pt x="133462" y="18281"/>
                  </a:lnTo>
                  <a:cubicBezTo>
                    <a:pt x="137031" y="18281"/>
                    <a:pt x="140167" y="15979"/>
                    <a:pt x="141268" y="12576"/>
                  </a:cubicBezTo>
                  <a:cubicBezTo>
                    <a:pt x="142635" y="8240"/>
                    <a:pt x="144403" y="4037"/>
                    <a:pt x="1465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1" name="Google Shape;3991;p58"/>
          <p:cNvGrpSpPr/>
          <p:nvPr/>
        </p:nvGrpSpPr>
        <p:grpSpPr>
          <a:xfrm>
            <a:off x="1024216" y="2232099"/>
            <a:ext cx="3233511" cy="2339015"/>
            <a:chOff x="1774775" y="1770150"/>
            <a:chExt cx="4042900" cy="2924500"/>
          </a:xfrm>
        </p:grpSpPr>
        <p:sp>
          <p:nvSpPr>
            <p:cNvPr id="3992" name="Google Shape;3992;p58"/>
            <p:cNvSpPr/>
            <p:nvPr/>
          </p:nvSpPr>
          <p:spPr>
            <a:xfrm>
              <a:off x="1774775" y="4458625"/>
              <a:ext cx="4042900" cy="236025"/>
            </a:xfrm>
            <a:custGeom>
              <a:avLst/>
              <a:gdLst/>
              <a:ahLst/>
              <a:cxnLst/>
              <a:rect l="l" t="t" r="r" b="b"/>
              <a:pathLst>
                <a:path w="161716" h="9441" extrusionOk="0">
                  <a:moveTo>
                    <a:pt x="80858" y="1"/>
                  </a:moveTo>
                  <a:cubicBezTo>
                    <a:pt x="36193" y="1"/>
                    <a:pt x="0" y="2136"/>
                    <a:pt x="0" y="4738"/>
                  </a:cubicBezTo>
                  <a:cubicBezTo>
                    <a:pt x="0" y="7339"/>
                    <a:pt x="36193" y="9441"/>
                    <a:pt x="80858" y="9441"/>
                  </a:cubicBezTo>
                  <a:cubicBezTo>
                    <a:pt x="125523" y="9441"/>
                    <a:pt x="161716" y="7339"/>
                    <a:pt x="161716" y="4738"/>
                  </a:cubicBezTo>
                  <a:cubicBezTo>
                    <a:pt x="161716" y="2136"/>
                    <a:pt x="125523" y="1"/>
                    <a:pt x="80858" y="1"/>
                  </a:cubicBez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8"/>
            <p:cNvSpPr/>
            <p:nvPr/>
          </p:nvSpPr>
          <p:spPr>
            <a:xfrm>
              <a:off x="3395925" y="2881675"/>
              <a:ext cx="210175" cy="191700"/>
            </a:xfrm>
            <a:custGeom>
              <a:avLst/>
              <a:gdLst/>
              <a:ahLst/>
              <a:cxnLst/>
              <a:rect l="l" t="t" r="r" b="b"/>
              <a:pathLst>
                <a:path w="8407" h="7668" extrusionOk="0">
                  <a:moveTo>
                    <a:pt x="1756" y="1"/>
                  </a:moveTo>
                  <a:cubicBezTo>
                    <a:pt x="530" y="1"/>
                    <a:pt x="1" y="2502"/>
                    <a:pt x="1" y="2502"/>
                  </a:cubicBezTo>
                  <a:cubicBezTo>
                    <a:pt x="568" y="3436"/>
                    <a:pt x="1168" y="4370"/>
                    <a:pt x="1835" y="5271"/>
                  </a:cubicBezTo>
                  <a:cubicBezTo>
                    <a:pt x="2241" y="5708"/>
                    <a:pt x="5398" y="7667"/>
                    <a:pt x="6181" y="7667"/>
                  </a:cubicBezTo>
                  <a:cubicBezTo>
                    <a:pt x="6233" y="7667"/>
                    <a:pt x="6276" y="7658"/>
                    <a:pt x="6305" y="7639"/>
                  </a:cubicBezTo>
                  <a:cubicBezTo>
                    <a:pt x="6772" y="7372"/>
                    <a:pt x="8407" y="4570"/>
                    <a:pt x="7840" y="3970"/>
                  </a:cubicBezTo>
                  <a:cubicBezTo>
                    <a:pt x="7306" y="3336"/>
                    <a:pt x="3403" y="367"/>
                    <a:pt x="2002" y="34"/>
                  </a:cubicBezTo>
                  <a:cubicBezTo>
                    <a:pt x="1917" y="11"/>
                    <a:pt x="1835" y="1"/>
                    <a:pt x="1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8"/>
            <p:cNvSpPr/>
            <p:nvPr/>
          </p:nvSpPr>
          <p:spPr>
            <a:xfrm>
              <a:off x="3182550" y="1829900"/>
              <a:ext cx="402700" cy="364650"/>
            </a:xfrm>
            <a:custGeom>
              <a:avLst/>
              <a:gdLst/>
              <a:ahLst/>
              <a:cxnLst/>
              <a:rect l="l" t="t" r="r" b="b"/>
              <a:pathLst>
                <a:path w="16108" h="14586" extrusionOk="0">
                  <a:moveTo>
                    <a:pt x="8870" y="1"/>
                  </a:moveTo>
                  <a:cubicBezTo>
                    <a:pt x="7228" y="1"/>
                    <a:pt x="0" y="2691"/>
                    <a:pt x="130" y="7613"/>
                  </a:cubicBezTo>
                  <a:cubicBezTo>
                    <a:pt x="263" y="12684"/>
                    <a:pt x="7668" y="14585"/>
                    <a:pt x="7668" y="14585"/>
                  </a:cubicBezTo>
                  <a:cubicBezTo>
                    <a:pt x="12805" y="13684"/>
                    <a:pt x="16108" y="5612"/>
                    <a:pt x="16108" y="5612"/>
                  </a:cubicBezTo>
                  <a:cubicBezTo>
                    <a:pt x="16108" y="5612"/>
                    <a:pt x="10337" y="175"/>
                    <a:pt x="9003" y="8"/>
                  </a:cubicBezTo>
                  <a:cubicBezTo>
                    <a:pt x="8964" y="3"/>
                    <a:pt x="8920" y="1"/>
                    <a:pt x="8870" y="1"/>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8"/>
            <p:cNvSpPr/>
            <p:nvPr/>
          </p:nvSpPr>
          <p:spPr>
            <a:xfrm>
              <a:off x="3182550" y="1829900"/>
              <a:ext cx="402700" cy="364650"/>
            </a:xfrm>
            <a:custGeom>
              <a:avLst/>
              <a:gdLst/>
              <a:ahLst/>
              <a:cxnLst/>
              <a:rect l="l" t="t" r="r" b="b"/>
              <a:pathLst>
                <a:path w="16108" h="14586" extrusionOk="0">
                  <a:moveTo>
                    <a:pt x="8870" y="1"/>
                  </a:moveTo>
                  <a:cubicBezTo>
                    <a:pt x="7228" y="1"/>
                    <a:pt x="0" y="2691"/>
                    <a:pt x="130" y="7613"/>
                  </a:cubicBezTo>
                  <a:cubicBezTo>
                    <a:pt x="263" y="12684"/>
                    <a:pt x="7668" y="14585"/>
                    <a:pt x="7668" y="14585"/>
                  </a:cubicBezTo>
                  <a:cubicBezTo>
                    <a:pt x="12805" y="13684"/>
                    <a:pt x="16108" y="5612"/>
                    <a:pt x="16108" y="5612"/>
                  </a:cubicBezTo>
                  <a:cubicBezTo>
                    <a:pt x="16108" y="5612"/>
                    <a:pt x="10337" y="175"/>
                    <a:pt x="9003" y="8"/>
                  </a:cubicBezTo>
                  <a:cubicBezTo>
                    <a:pt x="8964" y="3"/>
                    <a:pt x="8920" y="1"/>
                    <a:pt x="8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8"/>
            <p:cNvSpPr/>
            <p:nvPr/>
          </p:nvSpPr>
          <p:spPr>
            <a:xfrm>
              <a:off x="3175775" y="1970175"/>
              <a:ext cx="194325" cy="248550"/>
            </a:xfrm>
            <a:custGeom>
              <a:avLst/>
              <a:gdLst/>
              <a:ahLst/>
              <a:cxnLst/>
              <a:rect l="l" t="t" r="r" b="b"/>
              <a:pathLst>
                <a:path w="7773" h="9942" extrusionOk="0">
                  <a:moveTo>
                    <a:pt x="7773" y="1"/>
                  </a:moveTo>
                  <a:lnTo>
                    <a:pt x="7773" y="1"/>
                  </a:lnTo>
                  <a:cubicBezTo>
                    <a:pt x="6510" y="1290"/>
                    <a:pt x="3971" y="3878"/>
                    <a:pt x="1828" y="3878"/>
                  </a:cubicBezTo>
                  <a:cubicBezTo>
                    <a:pt x="1310" y="3878"/>
                    <a:pt x="815" y="3727"/>
                    <a:pt x="367" y="3370"/>
                  </a:cubicBezTo>
                  <a:lnTo>
                    <a:pt x="367" y="3370"/>
                  </a:lnTo>
                  <a:cubicBezTo>
                    <a:pt x="0" y="5939"/>
                    <a:pt x="467" y="9941"/>
                    <a:pt x="467" y="9941"/>
                  </a:cubicBezTo>
                  <a:lnTo>
                    <a:pt x="4737" y="8807"/>
                  </a:lnTo>
                  <a:cubicBezTo>
                    <a:pt x="4737" y="8807"/>
                    <a:pt x="4670" y="7340"/>
                    <a:pt x="5204" y="6706"/>
                  </a:cubicBezTo>
                  <a:cubicBezTo>
                    <a:pt x="5538" y="6339"/>
                    <a:pt x="5971" y="6039"/>
                    <a:pt x="6438" y="5838"/>
                  </a:cubicBezTo>
                  <a:cubicBezTo>
                    <a:pt x="6672" y="5705"/>
                    <a:pt x="6939" y="5605"/>
                    <a:pt x="7206" y="5505"/>
                  </a:cubicBezTo>
                  <a:lnTo>
                    <a:pt x="7773" y="1"/>
                  </a:ln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8"/>
            <p:cNvSpPr/>
            <p:nvPr/>
          </p:nvSpPr>
          <p:spPr>
            <a:xfrm>
              <a:off x="3283350" y="2018550"/>
              <a:ext cx="55075" cy="119275"/>
            </a:xfrm>
            <a:custGeom>
              <a:avLst/>
              <a:gdLst/>
              <a:ahLst/>
              <a:cxnLst/>
              <a:rect l="l" t="t" r="r" b="b"/>
              <a:pathLst>
                <a:path w="2203" h="4771" extrusionOk="0">
                  <a:moveTo>
                    <a:pt x="2202" y="1"/>
                  </a:moveTo>
                  <a:lnTo>
                    <a:pt x="2202" y="1"/>
                  </a:lnTo>
                  <a:cubicBezTo>
                    <a:pt x="0" y="1502"/>
                    <a:pt x="467" y="3770"/>
                    <a:pt x="901" y="4771"/>
                  </a:cubicBezTo>
                  <a:cubicBezTo>
                    <a:pt x="1235" y="4404"/>
                    <a:pt x="1668" y="4104"/>
                    <a:pt x="2135" y="3870"/>
                  </a:cubicBezTo>
                  <a:lnTo>
                    <a:pt x="22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8"/>
            <p:cNvSpPr/>
            <p:nvPr/>
          </p:nvSpPr>
          <p:spPr>
            <a:xfrm>
              <a:off x="3409775" y="1899300"/>
              <a:ext cx="143800" cy="163850"/>
            </a:xfrm>
            <a:custGeom>
              <a:avLst/>
              <a:gdLst/>
              <a:ahLst/>
              <a:cxnLst/>
              <a:rect l="l" t="t" r="r" b="b"/>
              <a:pathLst>
                <a:path w="5752" h="6554" extrusionOk="0">
                  <a:moveTo>
                    <a:pt x="2549" y="1"/>
                  </a:moveTo>
                  <a:cubicBezTo>
                    <a:pt x="2549" y="1"/>
                    <a:pt x="1" y="6553"/>
                    <a:pt x="2050" y="6553"/>
                  </a:cubicBezTo>
                  <a:cubicBezTo>
                    <a:pt x="2149" y="6553"/>
                    <a:pt x="2260" y="6538"/>
                    <a:pt x="2382" y="6505"/>
                  </a:cubicBezTo>
                  <a:cubicBezTo>
                    <a:pt x="5017" y="5805"/>
                    <a:pt x="5751" y="2436"/>
                    <a:pt x="5751" y="2436"/>
                  </a:cubicBezTo>
                  <a:lnTo>
                    <a:pt x="2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8"/>
            <p:cNvSpPr/>
            <p:nvPr/>
          </p:nvSpPr>
          <p:spPr>
            <a:xfrm>
              <a:off x="3278350" y="1869175"/>
              <a:ext cx="271050" cy="285400"/>
            </a:xfrm>
            <a:custGeom>
              <a:avLst/>
              <a:gdLst/>
              <a:ahLst/>
              <a:cxnLst/>
              <a:rect l="l" t="t" r="r" b="b"/>
              <a:pathLst>
                <a:path w="10842" h="11416" extrusionOk="0">
                  <a:moveTo>
                    <a:pt x="5954" y="0"/>
                  </a:moveTo>
                  <a:cubicBezTo>
                    <a:pt x="4488" y="0"/>
                    <a:pt x="3031" y="778"/>
                    <a:pt x="2302" y="2273"/>
                  </a:cubicBezTo>
                  <a:cubicBezTo>
                    <a:pt x="934" y="4908"/>
                    <a:pt x="0" y="6409"/>
                    <a:pt x="501" y="8477"/>
                  </a:cubicBezTo>
                  <a:cubicBezTo>
                    <a:pt x="534" y="8544"/>
                    <a:pt x="567" y="8578"/>
                    <a:pt x="567" y="8644"/>
                  </a:cubicBezTo>
                  <a:cubicBezTo>
                    <a:pt x="968" y="10212"/>
                    <a:pt x="2369" y="11346"/>
                    <a:pt x="4003" y="11413"/>
                  </a:cubicBezTo>
                  <a:cubicBezTo>
                    <a:pt x="4052" y="11414"/>
                    <a:pt x="4100" y="11415"/>
                    <a:pt x="4149" y="11415"/>
                  </a:cubicBezTo>
                  <a:cubicBezTo>
                    <a:pt x="5167" y="11415"/>
                    <a:pt x="6175" y="11082"/>
                    <a:pt x="6939" y="10446"/>
                  </a:cubicBezTo>
                  <a:cubicBezTo>
                    <a:pt x="7039" y="10345"/>
                    <a:pt x="7172" y="10245"/>
                    <a:pt x="7272" y="10145"/>
                  </a:cubicBezTo>
                  <a:cubicBezTo>
                    <a:pt x="7539" y="9878"/>
                    <a:pt x="7773" y="9578"/>
                    <a:pt x="8006" y="9278"/>
                  </a:cubicBezTo>
                  <a:cubicBezTo>
                    <a:pt x="9641" y="7143"/>
                    <a:pt x="10841" y="3841"/>
                    <a:pt x="9207" y="1639"/>
                  </a:cubicBezTo>
                  <a:cubicBezTo>
                    <a:pt x="8390" y="535"/>
                    <a:pt x="7169" y="0"/>
                    <a:pt x="5954"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8"/>
            <p:cNvSpPr/>
            <p:nvPr/>
          </p:nvSpPr>
          <p:spPr>
            <a:xfrm>
              <a:off x="3418450" y="1995525"/>
              <a:ext cx="19200" cy="20225"/>
            </a:xfrm>
            <a:custGeom>
              <a:avLst/>
              <a:gdLst/>
              <a:ahLst/>
              <a:cxnLst/>
              <a:rect l="l" t="t" r="r" b="b"/>
              <a:pathLst>
                <a:path w="768" h="809" extrusionOk="0">
                  <a:moveTo>
                    <a:pt x="510" y="0"/>
                  </a:moveTo>
                  <a:cubicBezTo>
                    <a:pt x="387" y="0"/>
                    <a:pt x="239" y="96"/>
                    <a:pt x="134" y="255"/>
                  </a:cubicBezTo>
                  <a:cubicBezTo>
                    <a:pt x="0" y="388"/>
                    <a:pt x="0" y="621"/>
                    <a:pt x="167" y="788"/>
                  </a:cubicBezTo>
                  <a:cubicBezTo>
                    <a:pt x="195" y="802"/>
                    <a:pt x="226" y="809"/>
                    <a:pt x="258" y="809"/>
                  </a:cubicBezTo>
                  <a:cubicBezTo>
                    <a:pt x="381" y="809"/>
                    <a:pt x="529" y="713"/>
                    <a:pt x="634" y="555"/>
                  </a:cubicBezTo>
                  <a:cubicBezTo>
                    <a:pt x="768" y="321"/>
                    <a:pt x="734" y="88"/>
                    <a:pt x="601" y="21"/>
                  </a:cubicBezTo>
                  <a:cubicBezTo>
                    <a:pt x="573" y="7"/>
                    <a:pt x="542" y="0"/>
                    <a:pt x="5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8"/>
            <p:cNvSpPr/>
            <p:nvPr/>
          </p:nvSpPr>
          <p:spPr>
            <a:xfrm>
              <a:off x="3477650" y="2030550"/>
              <a:ext cx="18375" cy="20225"/>
            </a:xfrm>
            <a:custGeom>
              <a:avLst/>
              <a:gdLst/>
              <a:ahLst/>
              <a:cxnLst/>
              <a:rect l="l" t="t" r="r" b="b"/>
              <a:pathLst>
                <a:path w="735" h="809" extrusionOk="0">
                  <a:moveTo>
                    <a:pt x="507" y="0"/>
                  </a:moveTo>
                  <a:cubicBezTo>
                    <a:pt x="376" y="0"/>
                    <a:pt x="213" y="96"/>
                    <a:pt x="134" y="255"/>
                  </a:cubicBezTo>
                  <a:cubicBezTo>
                    <a:pt x="1" y="388"/>
                    <a:pt x="1" y="621"/>
                    <a:pt x="167" y="788"/>
                  </a:cubicBezTo>
                  <a:cubicBezTo>
                    <a:pt x="195" y="802"/>
                    <a:pt x="226" y="809"/>
                    <a:pt x="259" y="809"/>
                  </a:cubicBezTo>
                  <a:cubicBezTo>
                    <a:pt x="382" y="809"/>
                    <a:pt x="529" y="713"/>
                    <a:pt x="634" y="555"/>
                  </a:cubicBezTo>
                  <a:cubicBezTo>
                    <a:pt x="735" y="321"/>
                    <a:pt x="735" y="88"/>
                    <a:pt x="601" y="21"/>
                  </a:cubicBezTo>
                  <a:cubicBezTo>
                    <a:pt x="573" y="7"/>
                    <a:pt x="54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8"/>
            <p:cNvSpPr/>
            <p:nvPr/>
          </p:nvSpPr>
          <p:spPr>
            <a:xfrm>
              <a:off x="3430950" y="2028550"/>
              <a:ext cx="30050" cy="59350"/>
            </a:xfrm>
            <a:custGeom>
              <a:avLst/>
              <a:gdLst/>
              <a:ahLst/>
              <a:cxnLst/>
              <a:rect l="l" t="t" r="r" b="b"/>
              <a:pathLst>
                <a:path w="1202" h="2374" extrusionOk="0">
                  <a:moveTo>
                    <a:pt x="1202" y="1"/>
                  </a:moveTo>
                  <a:lnTo>
                    <a:pt x="1" y="1936"/>
                  </a:lnTo>
                  <a:cubicBezTo>
                    <a:pt x="276" y="2210"/>
                    <a:pt x="634" y="2374"/>
                    <a:pt x="1026" y="2374"/>
                  </a:cubicBezTo>
                  <a:cubicBezTo>
                    <a:pt x="1062" y="2374"/>
                    <a:pt x="1098" y="2372"/>
                    <a:pt x="1135" y="2369"/>
                  </a:cubicBezTo>
                  <a:cubicBezTo>
                    <a:pt x="1035" y="1569"/>
                    <a:pt x="1068" y="768"/>
                    <a:pt x="12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8"/>
            <p:cNvSpPr/>
            <p:nvPr/>
          </p:nvSpPr>
          <p:spPr>
            <a:xfrm>
              <a:off x="3420950" y="1958500"/>
              <a:ext cx="32550" cy="22625"/>
            </a:xfrm>
            <a:custGeom>
              <a:avLst/>
              <a:gdLst/>
              <a:ahLst/>
              <a:cxnLst/>
              <a:rect l="l" t="t" r="r" b="b"/>
              <a:pathLst>
                <a:path w="1302" h="905" extrusionOk="0">
                  <a:moveTo>
                    <a:pt x="167" y="1"/>
                  </a:moveTo>
                  <a:cubicBezTo>
                    <a:pt x="67" y="1"/>
                    <a:pt x="0" y="68"/>
                    <a:pt x="0" y="134"/>
                  </a:cubicBezTo>
                  <a:cubicBezTo>
                    <a:pt x="0" y="168"/>
                    <a:pt x="0" y="201"/>
                    <a:pt x="0" y="201"/>
                  </a:cubicBezTo>
                  <a:cubicBezTo>
                    <a:pt x="34" y="268"/>
                    <a:pt x="67" y="301"/>
                    <a:pt x="134" y="301"/>
                  </a:cubicBezTo>
                  <a:cubicBezTo>
                    <a:pt x="467" y="335"/>
                    <a:pt x="801" y="535"/>
                    <a:pt x="1001" y="835"/>
                  </a:cubicBezTo>
                  <a:cubicBezTo>
                    <a:pt x="1022" y="876"/>
                    <a:pt x="1068" y="905"/>
                    <a:pt x="1116" y="905"/>
                  </a:cubicBezTo>
                  <a:cubicBezTo>
                    <a:pt x="1145" y="905"/>
                    <a:pt x="1176" y="894"/>
                    <a:pt x="1201" y="868"/>
                  </a:cubicBezTo>
                  <a:cubicBezTo>
                    <a:pt x="1268" y="835"/>
                    <a:pt x="1301" y="768"/>
                    <a:pt x="1268" y="701"/>
                  </a:cubicBezTo>
                  <a:cubicBezTo>
                    <a:pt x="1034" y="301"/>
                    <a:pt x="601" y="3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8"/>
            <p:cNvSpPr/>
            <p:nvPr/>
          </p:nvSpPr>
          <p:spPr>
            <a:xfrm>
              <a:off x="3373425" y="2058575"/>
              <a:ext cx="35875" cy="40900"/>
            </a:xfrm>
            <a:custGeom>
              <a:avLst/>
              <a:gdLst/>
              <a:ahLst/>
              <a:cxnLst/>
              <a:rect l="l" t="t" r="r" b="b"/>
              <a:pathLst>
                <a:path w="1435" h="1636" extrusionOk="0">
                  <a:moveTo>
                    <a:pt x="100" y="1"/>
                  </a:moveTo>
                  <a:cubicBezTo>
                    <a:pt x="33" y="1"/>
                    <a:pt x="0" y="68"/>
                    <a:pt x="33" y="101"/>
                  </a:cubicBezTo>
                  <a:cubicBezTo>
                    <a:pt x="167" y="801"/>
                    <a:pt x="667" y="1368"/>
                    <a:pt x="1334" y="1635"/>
                  </a:cubicBezTo>
                  <a:lnTo>
                    <a:pt x="1334" y="1602"/>
                  </a:lnTo>
                  <a:cubicBezTo>
                    <a:pt x="1344" y="1612"/>
                    <a:pt x="1357" y="1616"/>
                    <a:pt x="1370" y="1616"/>
                  </a:cubicBezTo>
                  <a:cubicBezTo>
                    <a:pt x="1401" y="1616"/>
                    <a:pt x="1434" y="1592"/>
                    <a:pt x="1434" y="1569"/>
                  </a:cubicBezTo>
                  <a:cubicBezTo>
                    <a:pt x="1434" y="1535"/>
                    <a:pt x="1434" y="1502"/>
                    <a:pt x="1401" y="1469"/>
                  </a:cubicBezTo>
                  <a:cubicBezTo>
                    <a:pt x="767" y="1235"/>
                    <a:pt x="334" y="701"/>
                    <a:pt x="167" y="68"/>
                  </a:cubicBezTo>
                  <a:cubicBezTo>
                    <a:pt x="167" y="34"/>
                    <a:pt x="133" y="1"/>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8"/>
            <p:cNvSpPr/>
            <p:nvPr/>
          </p:nvSpPr>
          <p:spPr>
            <a:xfrm>
              <a:off x="3497675" y="2000925"/>
              <a:ext cx="35050" cy="17650"/>
            </a:xfrm>
            <a:custGeom>
              <a:avLst/>
              <a:gdLst/>
              <a:ahLst/>
              <a:cxnLst/>
              <a:rect l="l" t="t" r="r" b="b"/>
              <a:pathLst>
                <a:path w="1402" h="706" extrusionOk="0">
                  <a:moveTo>
                    <a:pt x="250" y="1"/>
                  </a:moveTo>
                  <a:cubicBezTo>
                    <a:pt x="211" y="1"/>
                    <a:pt x="173" y="2"/>
                    <a:pt x="134" y="5"/>
                  </a:cubicBezTo>
                  <a:cubicBezTo>
                    <a:pt x="67" y="5"/>
                    <a:pt x="0" y="105"/>
                    <a:pt x="0" y="172"/>
                  </a:cubicBezTo>
                  <a:cubicBezTo>
                    <a:pt x="27" y="226"/>
                    <a:pt x="77" y="281"/>
                    <a:pt x="131" y="281"/>
                  </a:cubicBezTo>
                  <a:cubicBezTo>
                    <a:pt x="143" y="281"/>
                    <a:pt x="155" y="278"/>
                    <a:pt x="167" y="272"/>
                  </a:cubicBezTo>
                  <a:cubicBezTo>
                    <a:pt x="534" y="272"/>
                    <a:pt x="901" y="405"/>
                    <a:pt x="1134" y="706"/>
                  </a:cubicBezTo>
                  <a:lnTo>
                    <a:pt x="1335" y="706"/>
                  </a:lnTo>
                  <a:cubicBezTo>
                    <a:pt x="1401" y="639"/>
                    <a:pt x="1401" y="572"/>
                    <a:pt x="1335" y="506"/>
                  </a:cubicBezTo>
                  <a:cubicBezTo>
                    <a:pt x="1059" y="169"/>
                    <a:pt x="672" y="1"/>
                    <a:pt x="2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8"/>
            <p:cNvSpPr/>
            <p:nvPr/>
          </p:nvSpPr>
          <p:spPr>
            <a:xfrm>
              <a:off x="3270850" y="1853250"/>
              <a:ext cx="165975" cy="173450"/>
            </a:xfrm>
            <a:custGeom>
              <a:avLst/>
              <a:gdLst/>
              <a:ahLst/>
              <a:cxnLst/>
              <a:rect l="l" t="t" r="r" b="b"/>
              <a:pathLst>
                <a:path w="6639" h="6938" extrusionOk="0">
                  <a:moveTo>
                    <a:pt x="3584" y="0"/>
                  </a:moveTo>
                  <a:cubicBezTo>
                    <a:pt x="3506" y="0"/>
                    <a:pt x="3434" y="13"/>
                    <a:pt x="3369" y="41"/>
                  </a:cubicBezTo>
                  <a:cubicBezTo>
                    <a:pt x="2402" y="475"/>
                    <a:pt x="867" y="2276"/>
                    <a:pt x="200" y="4911"/>
                  </a:cubicBezTo>
                  <a:cubicBezTo>
                    <a:pt x="33" y="5479"/>
                    <a:pt x="0" y="6079"/>
                    <a:pt x="33" y="6713"/>
                  </a:cubicBezTo>
                  <a:cubicBezTo>
                    <a:pt x="159" y="6866"/>
                    <a:pt x="337" y="6938"/>
                    <a:pt x="513" y="6938"/>
                  </a:cubicBezTo>
                  <a:cubicBezTo>
                    <a:pt x="760" y="6938"/>
                    <a:pt x="1004" y="6798"/>
                    <a:pt x="1101" y="6546"/>
                  </a:cubicBezTo>
                  <a:cubicBezTo>
                    <a:pt x="1394" y="5666"/>
                    <a:pt x="1847" y="4977"/>
                    <a:pt x="2085" y="4977"/>
                  </a:cubicBezTo>
                  <a:cubicBezTo>
                    <a:pt x="2091" y="4977"/>
                    <a:pt x="2096" y="4977"/>
                    <a:pt x="2102" y="4978"/>
                  </a:cubicBezTo>
                  <a:cubicBezTo>
                    <a:pt x="2502" y="5078"/>
                    <a:pt x="2302" y="5512"/>
                    <a:pt x="2302" y="5512"/>
                  </a:cubicBezTo>
                  <a:cubicBezTo>
                    <a:pt x="3369" y="5312"/>
                    <a:pt x="4737" y="4078"/>
                    <a:pt x="4870" y="2910"/>
                  </a:cubicBezTo>
                  <a:cubicBezTo>
                    <a:pt x="4980" y="2360"/>
                    <a:pt x="5453" y="2028"/>
                    <a:pt x="5934" y="2028"/>
                  </a:cubicBezTo>
                  <a:cubicBezTo>
                    <a:pt x="6183" y="2028"/>
                    <a:pt x="6434" y="2116"/>
                    <a:pt x="6638" y="2310"/>
                  </a:cubicBezTo>
                  <a:cubicBezTo>
                    <a:pt x="6638" y="2310"/>
                    <a:pt x="4618" y="0"/>
                    <a:pt x="3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8"/>
            <p:cNvSpPr/>
            <p:nvPr/>
          </p:nvSpPr>
          <p:spPr>
            <a:xfrm>
              <a:off x="3274175" y="1931075"/>
              <a:ext cx="70075" cy="92400"/>
            </a:xfrm>
            <a:custGeom>
              <a:avLst/>
              <a:gdLst/>
              <a:ahLst/>
              <a:cxnLst/>
              <a:rect l="l" t="t" r="r" b="b"/>
              <a:pathLst>
                <a:path w="2803" h="3696" extrusionOk="0">
                  <a:moveTo>
                    <a:pt x="1338" y="0"/>
                  </a:moveTo>
                  <a:cubicBezTo>
                    <a:pt x="686" y="0"/>
                    <a:pt x="101" y="505"/>
                    <a:pt x="101" y="1231"/>
                  </a:cubicBezTo>
                  <a:cubicBezTo>
                    <a:pt x="1" y="1999"/>
                    <a:pt x="267" y="2732"/>
                    <a:pt x="734" y="3300"/>
                  </a:cubicBezTo>
                  <a:cubicBezTo>
                    <a:pt x="974" y="3575"/>
                    <a:pt x="1239" y="3695"/>
                    <a:pt x="1494" y="3695"/>
                  </a:cubicBezTo>
                  <a:cubicBezTo>
                    <a:pt x="1951" y="3695"/>
                    <a:pt x="2377" y="3310"/>
                    <a:pt x="2569" y="2732"/>
                  </a:cubicBezTo>
                  <a:cubicBezTo>
                    <a:pt x="2803" y="1932"/>
                    <a:pt x="2769" y="531"/>
                    <a:pt x="1902" y="131"/>
                  </a:cubicBezTo>
                  <a:cubicBezTo>
                    <a:pt x="1717" y="42"/>
                    <a:pt x="1525" y="0"/>
                    <a:pt x="1338" y="0"/>
                  </a:cubicBezTo>
                  <a:close/>
                </a:path>
              </a:pathLst>
            </a:custGeom>
            <a:solidFill>
              <a:srgbClr val="E48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8"/>
            <p:cNvSpPr/>
            <p:nvPr/>
          </p:nvSpPr>
          <p:spPr>
            <a:xfrm>
              <a:off x="3350075" y="1849275"/>
              <a:ext cx="216825" cy="114200"/>
            </a:xfrm>
            <a:custGeom>
              <a:avLst/>
              <a:gdLst/>
              <a:ahLst/>
              <a:cxnLst/>
              <a:rect l="l" t="t" r="r" b="b"/>
              <a:pathLst>
                <a:path w="8673" h="4568" extrusionOk="0">
                  <a:moveTo>
                    <a:pt x="4737" y="0"/>
                  </a:moveTo>
                  <a:lnTo>
                    <a:pt x="0" y="400"/>
                  </a:lnTo>
                  <a:cubicBezTo>
                    <a:pt x="0" y="400"/>
                    <a:pt x="334" y="434"/>
                    <a:pt x="1601" y="1735"/>
                  </a:cubicBezTo>
                  <a:cubicBezTo>
                    <a:pt x="2902" y="3036"/>
                    <a:pt x="6338" y="4103"/>
                    <a:pt x="6338" y="4103"/>
                  </a:cubicBezTo>
                  <a:cubicBezTo>
                    <a:pt x="5737" y="4036"/>
                    <a:pt x="5137" y="3903"/>
                    <a:pt x="4570" y="3669"/>
                  </a:cubicBezTo>
                  <a:lnTo>
                    <a:pt x="4570" y="3669"/>
                  </a:lnTo>
                  <a:cubicBezTo>
                    <a:pt x="5796" y="4398"/>
                    <a:pt x="6728" y="4568"/>
                    <a:pt x="7332" y="4568"/>
                  </a:cubicBezTo>
                  <a:cubicBezTo>
                    <a:pt x="7862" y="4568"/>
                    <a:pt x="8139" y="4437"/>
                    <a:pt x="8139" y="4437"/>
                  </a:cubicBezTo>
                  <a:cubicBezTo>
                    <a:pt x="8673" y="3936"/>
                    <a:pt x="8273" y="1868"/>
                    <a:pt x="4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8"/>
            <p:cNvSpPr/>
            <p:nvPr/>
          </p:nvSpPr>
          <p:spPr>
            <a:xfrm>
              <a:off x="3287525" y="1956000"/>
              <a:ext cx="203500" cy="208050"/>
            </a:xfrm>
            <a:custGeom>
              <a:avLst/>
              <a:gdLst/>
              <a:ahLst/>
              <a:cxnLst/>
              <a:rect l="l" t="t" r="r" b="b"/>
              <a:pathLst>
                <a:path w="8140" h="8322" extrusionOk="0">
                  <a:moveTo>
                    <a:pt x="2435" y="1"/>
                  </a:moveTo>
                  <a:lnTo>
                    <a:pt x="2435" y="1"/>
                  </a:lnTo>
                  <a:cubicBezTo>
                    <a:pt x="2469" y="835"/>
                    <a:pt x="2736" y="1669"/>
                    <a:pt x="3136" y="2403"/>
                  </a:cubicBezTo>
                  <a:cubicBezTo>
                    <a:pt x="2135" y="4204"/>
                    <a:pt x="1201" y="4504"/>
                    <a:pt x="1201" y="4504"/>
                  </a:cubicBezTo>
                  <a:cubicBezTo>
                    <a:pt x="334" y="3904"/>
                    <a:pt x="0" y="2236"/>
                    <a:pt x="0" y="2236"/>
                  </a:cubicBezTo>
                  <a:lnTo>
                    <a:pt x="0" y="2236"/>
                  </a:lnTo>
                  <a:cubicBezTo>
                    <a:pt x="0" y="2236"/>
                    <a:pt x="34" y="6205"/>
                    <a:pt x="3069" y="7940"/>
                  </a:cubicBezTo>
                  <a:cubicBezTo>
                    <a:pt x="3554" y="8208"/>
                    <a:pt x="4012" y="8322"/>
                    <a:pt x="4439" y="8322"/>
                  </a:cubicBezTo>
                  <a:cubicBezTo>
                    <a:pt x="6720" y="8322"/>
                    <a:pt x="8139" y="5105"/>
                    <a:pt x="8139" y="5105"/>
                  </a:cubicBezTo>
                  <a:lnTo>
                    <a:pt x="7639" y="5105"/>
                  </a:lnTo>
                  <a:cubicBezTo>
                    <a:pt x="6772" y="4437"/>
                    <a:pt x="5838" y="3870"/>
                    <a:pt x="4870" y="3370"/>
                  </a:cubicBezTo>
                  <a:cubicBezTo>
                    <a:pt x="3336" y="2636"/>
                    <a:pt x="2435" y="1"/>
                    <a:pt x="2435" y="1"/>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8"/>
            <p:cNvSpPr/>
            <p:nvPr/>
          </p:nvSpPr>
          <p:spPr>
            <a:xfrm>
              <a:off x="3287525" y="1956000"/>
              <a:ext cx="203500" cy="208050"/>
            </a:xfrm>
            <a:custGeom>
              <a:avLst/>
              <a:gdLst/>
              <a:ahLst/>
              <a:cxnLst/>
              <a:rect l="l" t="t" r="r" b="b"/>
              <a:pathLst>
                <a:path w="8140" h="8322" extrusionOk="0">
                  <a:moveTo>
                    <a:pt x="2435" y="1"/>
                  </a:moveTo>
                  <a:lnTo>
                    <a:pt x="2435" y="1"/>
                  </a:lnTo>
                  <a:cubicBezTo>
                    <a:pt x="2469" y="835"/>
                    <a:pt x="2736" y="1669"/>
                    <a:pt x="3136" y="2403"/>
                  </a:cubicBezTo>
                  <a:cubicBezTo>
                    <a:pt x="2135" y="4204"/>
                    <a:pt x="1201" y="4504"/>
                    <a:pt x="1201" y="4504"/>
                  </a:cubicBezTo>
                  <a:cubicBezTo>
                    <a:pt x="334" y="3904"/>
                    <a:pt x="0" y="2236"/>
                    <a:pt x="0" y="2236"/>
                  </a:cubicBezTo>
                  <a:lnTo>
                    <a:pt x="0" y="2236"/>
                  </a:lnTo>
                  <a:cubicBezTo>
                    <a:pt x="0" y="2236"/>
                    <a:pt x="34" y="6205"/>
                    <a:pt x="3069" y="7940"/>
                  </a:cubicBezTo>
                  <a:cubicBezTo>
                    <a:pt x="3554" y="8208"/>
                    <a:pt x="4012" y="8322"/>
                    <a:pt x="4439" y="8322"/>
                  </a:cubicBezTo>
                  <a:cubicBezTo>
                    <a:pt x="6720" y="8322"/>
                    <a:pt x="8139" y="5105"/>
                    <a:pt x="8139" y="5105"/>
                  </a:cubicBezTo>
                  <a:lnTo>
                    <a:pt x="7639" y="5105"/>
                  </a:lnTo>
                  <a:cubicBezTo>
                    <a:pt x="6772" y="4437"/>
                    <a:pt x="5838" y="3870"/>
                    <a:pt x="4870" y="3370"/>
                  </a:cubicBezTo>
                  <a:cubicBezTo>
                    <a:pt x="3336" y="2636"/>
                    <a:pt x="2435" y="1"/>
                    <a:pt x="24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8"/>
            <p:cNvSpPr/>
            <p:nvPr/>
          </p:nvSpPr>
          <p:spPr>
            <a:xfrm>
              <a:off x="2436075" y="4257650"/>
              <a:ext cx="282725" cy="92600"/>
            </a:xfrm>
            <a:custGeom>
              <a:avLst/>
              <a:gdLst/>
              <a:ahLst/>
              <a:cxnLst/>
              <a:rect l="l" t="t" r="r" b="b"/>
              <a:pathLst>
                <a:path w="11309" h="3704" extrusionOk="0">
                  <a:moveTo>
                    <a:pt x="968" y="1"/>
                  </a:moveTo>
                  <a:cubicBezTo>
                    <a:pt x="835" y="1"/>
                    <a:pt x="734" y="101"/>
                    <a:pt x="701" y="234"/>
                  </a:cubicBezTo>
                  <a:lnTo>
                    <a:pt x="34" y="3136"/>
                  </a:lnTo>
                  <a:cubicBezTo>
                    <a:pt x="1" y="3403"/>
                    <a:pt x="167" y="3637"/>
                    <a:pt x="434" y="3703"/>
                  </a:cubicBezTo>
                  <a:lnTo>
                    <a:pt x="534" y="3703"/>
                  </a:lnTo>
                  <a:cubicBezTo>
                    <a:pt x="1802" y="3703"/>
                    <a:pt x="2769" y="3603"/>
                    <a:pt x="4370" y="3603"/>
                  </a:cubicBezTo>
                  <a:cubicBezTo>
                    <a:pt x="5371" y="3603"/>
                    <a:pt x="8373" y="3703"/>
                    <a:pt x="9741" y="3703"/>
                  </a:cubicBezTo>
                  <a:cubicBezTo>
                    <a:pt x="11142" y="3703"/>
                    <a:pt x="11309" y="2369"/>
                    <a:pt x="10742" y="2236"/>
                  </a:cubicBezTo>
                  <a:cubicBezTo>
                    <a:pt x="8206" y="1669"/>
                    <a:pt x="6305" y="901"/>
                    <a:pt x="5505" y="201"/>
                  </a:cubicBezTo>
                  <a:cubicBezTo>
                    <a:pt x="5338" y="67"/>
                    <a:pt x="5171" y="1"/>
                    <a:pt x="4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8"/>
            <p:cNvSpPr/>
            <p:nvPr/>
          </p:nvSpPr>
          <p:spPr>
            <a:xfrm>
              <a:off x="3170775" y="4254950"/>
              <a:ext cx="282725" cy="92800"/>
            </a:xfrm>
            <a:custGeom>
              <a:avLst/>
              <a:gdLst/>
              <a:ahLst/>
              <a:cxnLst/>
              <a:rect l="l" t="t" r="r" b="b"/>
              <a:pathLst>
                <a:path w="11309" h="3712" extrusionOk="0">
                  <a:moveTo>
                    <a:pt x="5070" y="0"/>
                  </a:moveTo>
                  <a:cubicBezTo>
                    <a:pt x="5037" y="0"/>
                    <a:pt x="5004" y="3"/>
                    <a:pt x="4970" y="9"/>
                  </a:cubicBezTo>
                  <a:lnTo>
                    <a:pt x="968" y="9"/>
                  </a:lnTo>
                  <a:cubicBezTo>
                    <a:pt x="834" y="9"/>
                    <a:pt x="734" y="75"/>
                    <a:pt x="701" y="209"/>
                  </a:cubicBezTo>
                  <a:lnTo>
                    <a:pt x="67" y="3144"/>
                  </a:lnTo>
                  <a:cubicBezTo>
                    <a:pt x="0" y="3411"/>
                    <a:pt x="167" y="3645"/>
                    <a:pt x="434" y="3711"/>
                  </a:cubicBezTo>
                  <a:lnTo>
                    <a:pt x="534" y="3711"/>
                  </a:lnTo>
                  <a:cubicBezTo>
                    <a:pt x="1835" y="3711"/>
                    <a:pt x="2769" y="3611"/>
                    <a:pt x="4370" y="3611"/>
                  </a:cubicBezTo>
                  <a:cubicBezTo>
                    <a:pt x="5371" y="3611"/>
                    <a:pt x="8373" y="3711"/>
                    <a:pt x="9774" y="3711"/>
                  </a:cubicBezTo>
                  <a:cubicBezTo>
                    <a:pt x="11142" y="3711"/>
                    <a:pt x="11308" y="2344"/>
                    <a:pt x="10741" y="2244"/>
                  </a:cubicBezTo>
                  <a:cubicBezTo>
                    <a:pt x="8239" y="1677"/>
                    <a:pt x="6338" y="909"/>
                    <a:pt x="5504" y="209"/>
                  </a:cubicBezTo>
                  <a:cubicBezTo>
                    <a:pt x="5393" y="70"/>
                    <a:pt x="5235" y="0"/>
                    <a:pt x="5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8"/>
            <p:cNvSpPr/>
            <p:nvPr/>
          </p:nvSpPr>
          <p:spPr>
            <a:xfrm>
              <a:off x="2456100" y="2334625"/>
              <a:ext cx="1009900" cy="1874700"/>
            </a:xfrm>
            <a:custGeom>
              <a:avLst/>
              <a:gdLst/>
              <a:ahLst/>
              <a:cxnLst/>
              <a:rect l="l" t="t" r="r" b="b"/>
              <a:pathLst>
                <a:path w="40396" h="74988" extrusionOk="0">
                  <a:moveTo>
                    <a:pt x="8806" y="0"/>
                  </a:moveTo>
                  <a:cubicBezTo>
                    <a:pt x="8806" y="0"/>
                    <a:pt x="8139" y="1001"/>
                    <a:pt x="7339" y="2602"/>
                  </a:cubicBezTo>
                  <a:cubicBezTo>
                    <a:pt x="6305" y="4603"/>
                    <a:pt x="5070" y="7505"/>
                    <a:pt x="4737" y="10374"/>
                  </a:cubicBezTo>
                  <a:cubicBezTo>
                    <a:pt x="3436" y="21015"/>
                    <a:pt x="7339" y="29454"/>
                    <a:pt x="6538" y="40562"/>
                  </a:cubicBezTo>
                  <a:cubicBezTo>
                    <a:pt x="5904" y="49002"/>
                    <a:pt x="0" y="74987"/>
                    <a:pt x="0" y="74987"/>
                  </a:cubicBezTo>
                  <a:lnTo>
                    <a:pt x="4737" y="74787"/>
                  </a:lnTo>
                  <a:cubicBezTo>
                    <a:pt x="4737" y="74787"/>
                    <a:pt x="11442" y="55840"/>
                    <a:pt x="14244" y="45132"/>
                  </a:cubicBezTo>
                  <a:cubicBezTo>
                    <a:pt x="14677" y="43531"/>
                    <a:pt x="14744" y="41363"/>
                    <a:pt x="14978" y="38895"/>
                  </a:cubicBezTo>
                  <a:cubicBezTo>
                    <a:pt x="15378" y="34925"/>
                    <a:pt x="15811" y="30122"/>
                    <a:pt x="16178" y="25485"/>
                  </a:cubicBezTo>
                  <a:cubicBezTo>
                    <a:pt x="17679" y="26953"/>
                    <a:pt x="19047" y="28320"/>
                    <a:pt x="20248" y="29555"/>
                  </a:cubicBezTo>
                  <a:cubicBezTo>
                    <a:pt x="31723" y="41363"/>
                    <a:pt x="30889" y="45533"/>
                    <a:pt x="29288" y="74754"/>
                  </a:cubicBezTo>
                  <a:lnTo>
                    <a:pt x="34125" y="74620"/>
                  </a:lnTo>
                  <a:cubicBezTo>
                    <a:pt x="40396" y="38127"/>
                    <a:pt x="37660" y="33424"/>
                    <a:pt x="22683" y="11508"/>
                  </a:cubicBezTo>
                  <a:lnTo>
                    <a:pt x="22583" y="8773"/>
                  </a:lnTo>
                  <a:lnTo>
                    <a:pt x="22516" y="7072"/>
                  </a:lnTo>
                  <a:lnTo>
                    <a:pt x="88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8"/>
            <p:cNvSpPr/>
            <p:nvPr/>
          </p:nvSpPr>
          <p:spPr>
            <a:xfrm>
              <a:off x="3158250" y="1770150"/>
              <a:ext cx="448425" cy="448575"/>
            </a:xfrm>
            <a:custGeom>
              <a:avLst/>
              <a:gdLst/>
              <a:ahLst/>
              <a:cxnLst/>
              <a:rect l="l" t="t" r="r" b="b"/>
              <a:pathLst>
                <a:path w="17937" h="17943" extrusionOk="0">
                  <a:moveTo>
                    <a:pt x="10499" y="4927"/>
                  </a:moveTo>
                  <a:cubicBezTo>
                    <a:pt x="11197" y="4927"/>
                    <a:pt x="14966" y="6893"/>
                    <a:pt x="16447" y="7681"/>
                  </a:cubicBezTo>
                  <a:lnTo>
                    <a:pt x="16447" y="7681"/>
                  </a:lnTo>
                  <a:cubicBezTo>
                    <a:pt x="16425" y="7716"/>
                    <a:pt x="16413" y="7735"/>
                    <a:pt x="16413" y="7735"/>
                  </a:cubicBezTo>
                  <a:cubicBezTo>
                    <a:pt x="14225" y="14204"/>
                    <a:pt x="10319" y="16392"/>
                    <a:pt x="9422" y="16392"/>
                  </a:cubicBezTo>
                  <a:cubicBezTo>
                    <a:pt x="9376" y="16392"/>
                    <a:pt x="9337" y="16386"/>
                    <a:pt x="9308" y="16375"/>
                  </a:cubicBezTo>
                  <a:cubicBezTo>
                    <a:pt x="7706" y="15741"/>
                    <a:pt x="4070" y="12205"/>
                    <a:pt x="4537" y="11404"/>
                  </a:cubicBezTo>
                  <a:cubicBezTo>
                    <a:pt x="6072" y="8769"/>
                    <a:pt x="9975" y="5066"/>
                    <a:pt x="10442" y="4933"/>
                  </a:cubicBezTo>
                  <a:cubicBezTo>
                    <a:pt x="10458" y="4929"/>
                    <a:pt x="10477" y="4927"/>
                    <a:pt x="10499" y="4927"/>
                  </a:cubicBezTo>
                  <a:close/>
                  <a:moveTo>
                    <a:pt x="9077" y="1"/>
                  </a:moveTo>
                  <a:cubicBezTo>
                    <a:pt x="7249" y="1"/>
                    <a:pt x="1" y="8436"/>
                    <a:pt x="1" y="8436"/>
                  </a:cubicBezTo>
                  <a:lnTo>
                    <a:pt x="3203" y="12972"/>
                  </a:lnTo>
                  <a:lnTo>
                    <a:pt x="7840" y="17942"/>
                  </a:lnTo>
                  <a:cubicBezTo>
                    <a:pt x="7840" y="17942"/>
                    <a:pt x="13740" y="16524"/>
                    <a:pt x="17013" y="7984"/>
                  </a:cubicBezTo>
                  <a:lnTo>
                    <a:pt x="17013" y="7984"/>
                  </a:lnTo>
                  <a:cubicBezTo>
                    <a:pt x="17035" y="7996"/>
                    <a:pt x="17046" y="8002"/>
                    <a:pt x="17046" y="8002"/>
                  </a:cubicBezTo>
                  <a:cubicBezTo>
                    <a:pt x="17046" y="8002"/>
                    <a:pt x="17613" y="6467"/>
                    <a:pt x="17780" y="5667"/>
                  </a:cubicBezTo>
                  <a:lnTo>
                    <a:pt x="17780" y="5667"/>
                  </a:lnTo>
                  <a:cubicBezTo>
                    <a:pt x="17780" y="5667"/>
                    <a:pt x="17780" y="5667"/>
                    <a:pt x="17780" y="5667"/>
                  </a:cubicBezTo>
                  <a:cubicBezTo>
                    <a:pt x="17781" y="5666"/>
                    <a:pt x="17781" y="5665"/>
                    <a:pt x="17781" y="5664"/>
                  </a:cubicBezTo>
                  <a:lnTo>
                    <a:pt x="17781" y="5664"/>
                  </a:lnTo>
                  <a:cubicBezTo>
                    <a:pt x="17937" y="4859"/>
                    <a:pt x="13639" y="1729"/>
                    <a:pt x="9241" y="30"/>
                  </a:cubicBezTo>
                  <a:cubicBezTo>
                    <a:pt x="9192" y="10"/>
                    <a:pt x="9137" y="1"/>
                    <a:pt x="90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8"/>
            <p:cNvSpPr/>
            <p:nvPr/>
          </p:nvSpPr>
          <p:spPr>
            <a:xfrm>
              <a:off x="2676250" y="1970600"/>
              <a:ext cx="686350" cy="541675"/>
            </a:xfrm>
            <a:custGeom>
              <a:avLst/>
              <a:gdLst/>
              <a:ahLst/>
              <a:cxnLst/>
              <a:rect l="l" t="t" r="r" b="b"/>
              <a:pathLst>
                <a:path w="27454" h="21667" extrusionOk="0">
                  <a:moveTo>
                    <a:pt x="16865" y="1"/>
                  </a:moveTo>
                  <a:cubicBezTo>
                    <a:pt x="16217" y="1"/>
                    <a:pt x="15558" y="144"/>
                    <a:pt x="14944" y="451"/>
                  </a:cubicBezTo>
                  <a:cubicBezTo>
                    <a:pt x="13310" y="1385"/>
                    <a:pt x="3303" y="7256"/>
                    <a:pt x="0" y="14561"/>
                  </a:cubicBezTo>
                  <a:lnTo>
                    <a:pt x="13710" y="21666"/>
                  </a:lnTo>
                  <a:cubicBezTo>
                    <a:pt x="13710" y="21666"/>
                    <a:pt x="13910" y="21499"/>
                    <a:pt x="14311" y="21199"/>
                  </a:cubicBezTo>
                  <a:cubicBezTo>
                    <a:pt x="16045" y="19932"/>
                    <a:pt x="21216" y="16262"/>
                    <a:pt x="27320" y="14227"/>
                  </a:cubicBezTo>
                  <a:cubicBezTo>
                    <a:pt x="27320" y="14227"/>
                    <a:pt x="27387" y="14127"/>
                    <a:pt x="27387" y="13927"/>
                  </a:cubicBezTo>
                  <a:cubicBezTo>
                    <a:pt x="27453" y="12927"/>
                    <a:pt x="27453" y="11926"/>
                    <a:pt x="27287" y="10958"/>
                  </a:cubicBezTo>
                  <a:cubicBezTo>
                    <a:pt x="27253" y="10625"/>
                    <a:pt x="27187" y="10291"/>
                    <a:pt x="27120" y="9924"/>
                  </a:cubicBezTo>
                  <a:cubicBezTo>
                    <a:pt x="26553" y="7589"/>
                    <a:pt x="20949" y="1285"/>
                    <a:pt x="19281" y="451"/>
                  </a:cubicBezTo>
                  <a:cubicBezTo>
                    <a:pt x="18614" y="217"/>
                    <a:pt x="17947" y="84"/>
                    <a:pt x="17246" y="17"/>
                  </a:cubicBezTo>
                  <a:cubicBezTo>
                    <a:pt x="17120" y="6"/>
                    <a:pt x="16993" y="1"/>
                    <a:pt x="16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8"/>
            <p:cNvSpPr/>
            <p:nvPr/>
          </p:nvSpPr>
          <p:spPr>
            <a:xfrm>
              <a:off x="2964800" y="2143650"/>
              <a:ext cx="387800" cy="283550"/>
            </a:xfrm>
            <a:custGeom>
              <a:avLst/>
              <a:gdLst/>
              <a:ahLst/>
              <a:cxnLst/>
              <a:rect l="l" t="t" r="r" b="b"/>
              <a:pathLst>
                <a:path w="15512" h="11342" extrusionOk="0">
                  <a:moveTo>
                    <a:pt x="14977" y="0"/>
                  </a:moveTo>
                  <a:cubicBezTo>
                    <a:pt x="14977" y="0"/>
                    <a:pt x="14010" y="1468"/>
                    <a:pt x="10041" y="2035"/>
                  </a:cubicBezTo>
                  <a:cubicBezTo>
                    <a:pt x="10041" y="2035"/>
                    <a:pt x="3469" y="5237"/>
                    <a:pt x="0" y="11208"/>
                  </a:cubicBezTo>
                  <a:lnTo>
                    <a:pt x="834" y="11342"/>
                  </a:lnTo>
                  <a:cubicBezTo>
                    <a:pt x="3136" y="7606"/>
                    <a:pt x="6405" y="4537"/>
                    <a:pt x="10307" y="2502"/>
                  </a:cubicBezTo>
                  <a:cubicBezTo>
                    <a:pt x="10307" y="2502"/>
                    <a:pt x="10348" y="2504"/>
                    <a:pt x="10423" y="2504"/>
                  </a:cubicBezTo>
                  <a:cubicBezTo>
                    <a:pt x="11044" y="2504"/>
                    <a:pt x="13994" y="2397"/>
                    <a:pt x="15511" y="434"/>
                  </a:cubicBezTo>
                  <a:lnTo>
                    <a:pt x="149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8"/>
            <p:cNvSpPr/>
            <p:nvPr/>
          </p:nvSpPr>
          <p:spPr>
            <a:xfrm>
              <a:off x="3096550" y="1971025"/>
              <a:ext cx="85075" cy="128450"/>
            </a:xfrm>
            <a:custGeom>
              <a:avLst/>
              <a:gdLst/>
              <a:ahLst/>
              <a:cxnLst/>
              <a:rect l="l" t="t" r="r" b="b"/>
              <a:pathLst>
                <a:path w="3403" h="5138" extrusionOk="0">
                  <a:moveTo>
                    <a:pt x="434" y="0"/>
                  </a:moveTo>
                  <a:lnTo>
                    <a:pt x="434" y="0"/>
                  </a:lnTo>
                  <a:cubicBezTo>
                    <a:pt x="0" y="2569"/>
                    <a:pt x="3203" y="5004"/>
                    <a:pt x="3403" y="5137"/>
                  </a:cubicBezTo>
                  <a:cubicBezTo>
                    <a:pt x="2536" y="3703"/>
                    <a:pt x="2202" y="2068"/>
                    <a:pt x="2469" y="434"/>
                  </a:cubicBezTo>
                  <a:cubicBezTo>
                    <a:pt x="1802" y="200"/>
                    <a:pt x="1135" y="67"/>
                    <a:pt x="4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8"/>
            <p:cNvSpPr/>
            <p:nvPr/>
          </p:nvSpPr>
          <p:spPr>
            <a:xfrm>
              <a:off x="3182450" y="2137800"/>
              <a:ext cx="175975" cy="130425"/>
            </a:xfrm>
            <a:custGeom>
              <a:avLst/>
              <a:gdLst/>
              <a:ahLst/>
              <a:cxnLst/>
              <a:rect l="l" t="t" r="r" b="b"/>
              <a:pathLst>
                <a:path w="7039" h="5217" extrusionOk="0">
                  <a:moveTo>
                    <a:pt x="701" y="1"/>
                  </a:moveTo>
                  <a:cubicBezTo>
                    <a:pt x="701" y="1"/>
                    <a:pt x="0" y="2269"/>
                    <a:pt x="2168" y="4404"/>
                  </a:cubicBezTo>
                  <a:cubicBezTo>
                    <a:pt x="2766" y="5001"/>
                    <a:pt x="3460" y="5216"/>
                    <a:pt x="4150" y="5216"/>
                  </a:cubicBezTo>
                  <a:cubicBezTo>
                    <a:pt x="5270" y="5216"/>
                    <a:pt x="6378" y="4650"/>
                    <a:pt x="7039" y="4237"/>
                  </a:cubicBezTo>
                  <a:cubicBezTo>
                    <a:pt x="7005" y="3937"/>
                    <a:pt x="6939" y="3570"/>
                    <a:pt x="6838" y="3236"/>
                  </a:cubicBezTo>
                  <a:cubicBezTo>
                    <a:pt x="6838" y="3236"/>
                    <a:pt x="6744" y="3243"/>
                    <a:pt x="6576" y="3243"/>
                  </a:cubicBezTo>
                  <a:cubicBezTo>
                    <a:pt x="5592" y="3243"/>
                    <a:pt x="2098" y="3023"/>
                    <a:pt x="7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8"/>
            <p:cNvSpPr/>
            <p:nvPr/>
          </p:nvSpPr>
          <p:spPr>
            <a:xfrm>
              <a:off x="2639550" y="2334625"/>
              <a:ext cx="381125" cy="221000"/>
            </a:xfrm>
            <a:custGeom>
              <a:avLst/>
              <a:gdLst/>
              <a:ahLst/>
              <a:cxnLst/>
              <a:rect l="l" t="t" r="r" b="b"/>
              <a:pathLst>
                <a:path w="15245" h="8840" extrusionOk="0">
                  <a:moveTo>
                    <a:pt x="1468" y="0"/>
                  </a:moveTo>
                  <a:cubicBezTo>
                    <a:pt x="1468" y="0"/>
                    <a:pt x="801" y="1034"/>
                    <a:pt x="1" y="2602"/>
                  </a:cubicBezTo>
                  <a:cubicBezTo>
                    <a:pt x="6643" y="8142"/>
                    <a:pt x="12125" y="8839"/>
                    <a:pt x="14429" y="8839"/>
                  </a:cubicBezTo>
                  <a:cubicBezTo>
                    <a:pt x="14775" y="8839"/>
                    <a:pt x="15049" y="8824"/>
                    <a:pt x="15245" y="8806"/>
                  </a:cubicBezTo>
                  <a:lnTo>
                    <a:pt x="15178" y="7072"/>
                  </a:lnTo>
                  <a:cubicBezTo>
                    <a:pt x="10075" y="6004"/>
                    <a:pt x="5338" y="3536"/>
                    <a:pt x="14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8"/>
            <p:cNvSpPr/>
            <p:nvPr/>
          </p:nvSpPr>
          <p:spPr>
            <a:xfrm>
              <a:off x="2860550" y="2738225"/>
              <a:ext cx="125100" cy="335275"/>
            </a:xfrm>
            <a:custGeom>
              <a:avLst/>
              <a:gdLst/>
              <a:ahLst/>
              <a:cxnLst/>
              <a:rect l="l" t="t" r="r" b="b"/>
              <a:pathLst>
                <a:path w="5004" h="13411" extrusionOk="0">
                  <a:moveTo>
                    <a:pt x="3236" y="1"/>
                  </a:moveTo>
                  <a:cubicBezTo>
                    <a:pt x="2402" y="3070"/>
                    <a:pt x="0" y="5538"/>
                    <a:pt x="0" y="5538"/>
                  </a:cubicBezTo>
                  <a:lnTo>
                    <a:pt x="0" y="9341"/>
                  </a:lnTo>
                  <a:cubicBezTo>
                    <a:pt x="1501" y="10809"/>
                    <a:pt x="2869" y="12176"/>
                    <a:pt x="4070" y="13411"/>
                  </a:cubicBezTo>
                  <a:cubicBezTo>
                    <a:pt x="5004" y="8040"/>
                    <a:pt x="3236" y="1"/>
                    <a:pt x="32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8"/>
            <p:cNvSpPr/>
            <p:nvPr/>
          </p:nvSpPr>
          <p:spPr>
            <a:xfrm>
              <a:off x="3070700" y="2268425"/>
              <a:ext cx="986550" cy="854250"/>
            </a:xfrm>
            <a:custGeom>
              <a:avLst/>
              <a:gdLst/>
              <a:ahLst/>
              <a:cxnLst/>
              <a:rect l="l" t="t" r="r" b="b"/>
              <a:pathLst>
                <a:path w="39462" h="34170" extrusionOk="0">
                  <a:moveTo>
                    <a:pt x="13310" y="0"/>
                  </a:moveTo>
                  <a:cubicBezTo>
                    <a:pt x="10386" y="0"/>
                    <a:pt x="6593" y="2628"/>
                    <a:pt x="3870" y="6818"/>
                  </a:cubicBezTo>
                  <a:cubicBezTo>
                    <a:pt x="401" y="12188"/>
                    <a:pt x="0" y="18092"/>
                    <a:pt x="2969" y="19994"/>
                  </a:cubicBezTo>
                  <a:lnTo>
                    <a:pt x="23951" y="33570"/>
                  </a:lnTo>
                  <a:cubicBezTo>
                    <a:pt x="24585" y="33976"/>
                    <a:pt x="25322" y="34170"/>
                    <a:pt x="26121" y="34170"/>
                  </a:cubicBezTo>
                  <a:cubicBezTo>
                    <a:pt x="29064" y="34170"/>
                    <a:pt x="32865" y="31555"/>
                    <a:pt x="35592" y="27332"/>
                  </a:cubicBezTo>
                  <a:cubicBezTo>
                    <a:pt x="39062" y="21995"/>
                    <a:pt x="39462" y="16091"/>
                    <a:pt x="36493" y="14190"/>
                  </a:cubicBezTo>
                  <a:lnTo>
                    <a:pt x="15478" y="613"/>
                  </a:lnTo>
                  <a:cubicBezTo>
                    <a:pt x="14847" y="197"/>
                    <a:pt x="14111" y="0"/>
                    <a:pt x="13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8"/>
            <p:cNvSpPr/>
            <p:nvPr/>
          </p:nvSpPr>
          <p:spPr>
            <a:xfrm>
              <a:off x="3596075" y="2607825"/>
              <a:ext cx="461175" cy="514750"/>
            </a:xfrm>
            <a:custGeom>
              <a:avLst/>
              <a:gdLst/>
              <a:ahLst/>
              <a:cxnLst/>
              <a:rect l="l" t="t" r="r" b="b"/>
              <a:pathLst>
                <a:path w="18447" h="20590" extrusionOk="0">
                  <a:moveTo>
                    <a:pt x="13310" y="1"/>
                  </a:moveTo>
                  <a:cubicBezTo>
                    <a:pt x="10386" y="1"/>
                    <a:pt x="6593" y="2628"/>
                    <a:pt x="3870" y="6818"/>
                  </a:cubicBezTo>
                  <a:cubicBezTo>
                    <a:pt x="401" y="12189"/>
                    <a:pt x="0" y="18093"/>
                    <a:pt x="2936" y="19994"/>
                  </a:cubicBezTo>
                  <a:cubicBezTo>
                    <a:pt x="3567" y="20398"/>
                    <a:pt x="4299" y="20590"/>
                    <a:pt x="5094" y="20590"/>
                  </a:cubicBezTo>
                  <a:cubicBezTo>
                    <a:pt x="8038" y="20590"/>
                    <a:pt x="11846" y="17959"/>
                    <a:pt x="14577" y="13756"/>
                  </a:cubicBezTo>
                  <a:cubicBezTo>
                    <a:pt x="18047" y="8386"/>
                    <a:pt x="18447" y="2515"/>
                    <a:pt x="15478" y="614"/>
                  </a:cubicBezTo>
                  <a:cubicBezTo>
                    <a:pt x="14847" y="198"/>
                    <a:pt x="14111" y="1"/>
                    <a:pt x="13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8"/>
            <p:cNvSpPr/>
            <p:nvPr/>
          </p:nvSpPr>
          <p:spPr>
            <a:xfrm>
              <a:off x="3749525" y="2747175"/>
              <a:ext cx="325250" cy="346575"/>
            </a:xfrm>
            <a:custGeom>
              <a:avLst/>
              <a:gdLst/>
              <a:ahLst/>
              <a:cxnLst/>
              <a:rect l="l" t="t" r="r" b="b"/>
              <a:pathLst>
                <a:path w="13010" h="13863" extrusionOk="0">
                  <a:moveTo>
                    <a:pt x="8432" y="0"/>
                  </a:moveTo>
                  <a:cubicBezTo>
                    <a:pt x="6564" y="0"/>
                    <a:pt x="4169" y="1660"/>
                    <a:pt x="2435" y="4313"/>
                  </a:cubicBezTo>
                  <a:cubicBezTo>
                    <a:pt x="267" y="7682"/>
                    <a:pt x="0" y="11385"/>
                    <a:pt x="1868" y="12619"/>
                  </a:cubicBezTo>
                  <a:lnTo>
                    <a:pt x="3202" y="13486"/>
                  </a:lnTo>
                  <a:cubicBezTo>
                    <a:pt x="3600" y="13742"/>
                    <a:pt x="4062" y="13863"/>
                    <a:pt x="4564" y="13863"/>
                  </a:cubicBezTo>
                  <a:cubicBezTo>
                    <a:pt x="6424" y="13863"/>
                    <a:pt x="8834" y="12203"/>
                    <a:pt x="10541" y="9550"/>
                  </a:cubicBezTo>
                  <a:cubicBezTo>
                    <a:pt x="12743" y="6181"/>
                    <a:pt x="13009" y="2445"/>
                    <a:pt x="11141" y="1244"/>
                  </a:cubicBezTo>
                  <a:lnTo>
                    <a:pt x="9807" y="377"/>
                  </a:lnTo>
                  <a:cubicBezTo>
                    <a:pt x="9403" y="121"/>
                    <a:pt x="8937" y="0"/>
                    <a:pt x="84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8"/>
            <p:cNvSpPr/>
            <p:nvPr/>
          </p:nvSpPr>
          <p:spPr>
            <a:xfrm>
              <a:off x="3782875" y="2768850"/>
              <a:ext cx="291900" cy="325000"/>
            </a:xfrm>
            <a:custGeom>
              <a:avLst/>
              <a:gdLst/>
              <a:ahLst/>
              <a:cxnLst/>
              <a:rect l="l" t="t" r="r" b="b"/>
              <a:pathLst>
                <a:path w="11676" h="13000" extrusionOk="0">
                  <a:moveTo>
                    <a:pt x="8446" y="1"/>
                  </a:moveTo>
                  <a:cubicBezTo>
                    <a:pt x="6586" y="1"/>
                    <a:pt x="4176" y="1661"/>
                    <a:pt x="2469" y="4313"/>
                  </a:cubicBezTo>
                  <a:cubicBezTo>
                    <a:pt x="267" y="7716"/>
                    <a:pt x="0" y="11418"/>
                    <a:pt x="1868" y="12619"/>
                  </a:cubicBezTo>
                  <a:cubicBezTo>
                    <a:pt x="2269" y="12877"/>
                    <a:pt x="2736" y="12999"/>
                    <a:pt x="3243" y="12999"/>
                  </a:cubicBezTo>
                  <a:cubicBezTo>
                    <a:pt x="5101" y="12999"/>
                    <a:pt x="7504" y="11356"/>
                    <a:pt x="9207" y="8683"/>
                  </a:cubicBezTo>
                  <a:cubicBezTo>
                    <a:pt x="11409" y="5314"/>
                    <a:pt x="11675" y="1578"/>
                    <a:pt x="9807" y="377"/>
                  </a:cubicBezTo>
                  <a:cubicBezTo>
                    <a:pt x="9410" y="122"/>
                    <a:pt x="8948" y="1"/>
                    <a:pt x="8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8"/>
            <p:cNvSpPr/>
            <p:nvPr/>
          </p:nvSpPr>
          <p:spPr>
            <a:xfrm>
              <a:off x="3827075" y="2813350"/>
              <a:ext cx="221850" cy="247500"/>
            </a:xfrm>
            <a:custGeom>
              <a:avLst/>
              <a:gdLst/>
              <a:ahLst/>
              <a:cxnLst/>
              <a:rect l="l" t="t" r="r" b="b"/>
              <a:pathLst>
                <a:path w="8874" h="9900" extrusionOk="0">
                  <a:moveTo>
                    <a:pt x="6379" y="0"/>
                  </a:moveTo>
                  <a:cubicBezTo>
                    <a:pt x="4963" y="0"/>
                    <a:pt x="3149" y="1261"/>
                    <a:pt x="1868" y="3300"/>
                  </a:cubicBezTo>
                  <a:cubicBezTo>
                    <a:pt x="200" y="5869"/>
                    <a:pt x="0" y="8704"/>
                    <a:pt x="1401" y="9605"/>
                  </a:cubicBezTo>
                  <a:cubicBezTo>
                    <a:pt x="1708" y="9805"/>
                    <a:pt x="2064" y="9899"/>
                    <a:pt x="2449" y="9899"/>
                  </a:cubicBezTo>
                  <a:cubicBezTo>
                    <a:pt x="3867" y="9899"/>
                    <a:pt x="5694" y="8622"/>
                    <a:pt x="7005" y="6603"/>
                  </a:cubicBezTo>
                  <a:cubicBezTo>
                    <a:pt x="8673" y="4034"/>
                    <a:pt x="8873" y="1199"/>
                    <a:pt x="7439" y="298"/>
                  </a:cubicBezTo>
                  <a:cubicBezTo>
                    <a:pt x="7129" y="96"/>
                    <a:pt x="6769" y="0"/>
                    <a:pt x="6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8"/>
            <p:cNvSpPr/>
            <p:nvPr/>
          </p:nvSpPr>
          <p:spPr>
            <a:xfrm>
              <a:off x="3245825" y="2381450"/>
              <a:ext cx="562100" cy="613650"/>
            </a:xfrm>
            <a:custGeom>
              <a:avLst/>
              <a:gdLst/>
              <a:ahLst/>
              <a:cxnLst/>
              <a:rect l="l" t="t" r="r" b="b"/>
              <a:pathLst>
                <a:path w="22484" h="24546" extrusionOk="0">
                  <a:moveTo>
                    <a:pt x="13339" y="0"/>
                  </a:moveTo>
                  <a:cubicBezTo>
                    <a:pt x="10411" y="0"/>
                    <a:pt x="6602" y="2637"/>
                    <a:pt x="3870" y="6867"/>
                  </a:cubicBezTo>
                  <a:cubicBezTo>
                    <a:pt x="401" y="12204"/>
                    <a:pt x="0" y="18108"/>
                    <a:pt x="2936" y="20009"/>
                  </a:cubicBezTo>
                  <a:lnTo>
                    <a:pt x="9957" y="24535"/>
                  </a:lnTo>
                  <a:lnTo>
                    <a:pt x="9957" y="24535"/>
                  </a:lnTo>
                  <a:cubicBezTo>
                    <a:pt x="7007" y="22622"/>
                    <a:pt x="7412" y="16763"/>
                    <a:pt x="10875" y="11403"/>
                  </a:cubicBezTo>
                  <a:cubicBezTo>
                    <a:pt x="13603" y="7153"/>
                    <a:pt x="17405" y="4533"/>
                    <a:pt x="20332" y="4533"/>
                  </a:cubicBezTo>
                  <a:cubicBezTo>
                    <a:pt x="21126" y="4533"/>
                    <a:pt x="21856" y="4726"/>
                    <a:pt x="22483" y="5132"/>
                  </a:cubicBezTo>
                  <a:lnTo>
                    <a:pt x="15478" y="595"/>
                  </a:lnTo>
                  <a:cubicBezTo>
                    <a:pt x="14855" y="192"/>
                    <a:pt x="14129" y="0"/>
                    <a:pt x="13339" y="0"/>
                  </a:cubicBezTo>
                  <a:close/>
                  <a:moveTo>
                    <a:pt x="9957" y="24535"/>
                  </a:moveTo>
                  <a:lnTo>
                    <a:pt x="9957" y="24535"/>
                  </a:lnTo>
                  <a:cubicBezTo>
                    <a:pt x="9963" y="24539"/>
                    <a:pt x="9968" y="24542"/>
                    <a:pt x="9974" y="24546"/>
                  </a:cubicBezTo>
                  <a:lnTo>
                    <a:pt x="9957" y="2453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8"/>
            <p:cNvSpPr/>
            <p:nvPr/>
          </p:nvSpPr>
          <p:spPr>
            <a:xfrm>
              <a:off x="3399275" y="2623150"/>
              <a:ext cx="65050" cy="53925"/>
            </a:xfrm>
            <a:custGeom>
              <a:avLst/>
              <a:gdLst/>
              <a:ahLst/>
              <a:cxnLst/>
              <a:rect l="l" t="t" r="r" b="b"/>
              <a:pathLst>
                <a:path w="2602" h="2157" extrusionOk="0">
                  <a:moveTo>
                    <a:pt x="1134" y="1"/>
                  </a:moveTo>
                  <a:lnTo>
                    <a:pt x="0" y="1735"/>
                  </a:lnTo>
                  <a:cubicBezTo>
                    <a:pt x="443" y="2012"/>
                    <a:pt x="937" y="2156"/>
                    <a:pt x="1431" y="2156"/>
                  </a:cubicBezTo>
                  <a:cubicBezTo>
                    <a:pt x="1830" y="2156"/>
                    <a:pt x="2230" y="2062"/>
                    <a:pt x="2602" y="1869"/>
                  </a:cubicBezTo>
                  <a:lnTo>
                    <a:pt x="1668" y="1"/>
                  </a:lnTo>
                  <a:cubicBezTo>
                    <a:pt x="1585" y="51"/>
                    <a:pt x="1493" y="76"/>
                    <a:pt x="1401" y="76"/>
                  </a:cubicBezTo>
                  <a:cubicBezTo>
                    <a:pt x="1309" y="76"/>
                    <a:pt x="1218" y="51"/>
                    <a:pt x="1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8"/>
            <p:cNvSpPr/>
            <p:nvPr/>
          </p:nvSpPr>
          <p:spPr>
            <a:xfrm>
              <a:off x="3370075" y="2553925"/>
              <a:ext cx="58400" cy="57575"/>
            </a:xfrm>
            <a:custGeom>
              <a:avLst/>
              <a:gdLst/>
              <a:ahLst/>
              <a:cxnLst/>
              <a:rect l="l" t="t" r="r" b="b"/>
              <a:pathLst>
                <a:path w="2336" h="2303" extrusionOk="0">
                  <a:moveTo>
                    <a:pt x="1402" y="1"/>
                  </a:moveTo>
                  <a:cubicBezTo>
                    <a:pt x="568" y="435"/>
                    <a:pt x="34" y="1269"/>
                    <a:pt x="1" y="2203"/>
                  </a:cubicBezTo>
                  <a:lnTo>
                    <a:pt x="2069" y="2303"/>
                  </a:lnTo>
                  <a:cubicBezTo>
                    <a:pt x="2069" y="2203"/>
                    <a:pt x="2102" y="2102"/>
                    <a:pt x="2135" y="2036"/>
                  </a:cubicBezTo>
                  <a:cubicBezTo>
                    <a:pt x="2202" y="1969"/>
                    <a:pt x="2269" y="1902"/>
                    <a:pt x="2336" y="1869"/>
                  </a:cubicBezTo>
                  <a:lnTo>
                    <a:pt x="14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8"/>
            <p:cNvSpPr/>
            <p:nvPr/>
          </p:nvSpPr>
          <p:spPr>
            <a:xfrm>
              <a:off x="3441800" y="2557275"/>
              <a:ext cx="59225" cy="58400"/>
            </a:xfrm>
            <a:custGeom>
              <a:avLst/>
              <a:gdLst/>
              <a:ahLst/>
              <a:cxnLst/>
              <a:rect l="l" t="t" r="r" b="b"/>
              <a:pathLst>
                <a:path w="2369" h="2336" extrusionOk="0">
                  <a:moveTo>
                    <a:pt x="1134" y="0"/>
                  </a:moveTo>
                  <a:lnTo>
                    <a:pt x="0" y="1768"/>
                  </a:lnTo>
                  <a:cubicBezTo>
                    <a:pt x="167" y="1868"/>
                    <a:pt x="234" y="2035"/>
                    <a:pt x="234" y="2202"/>
                  </a:cubicBezTo>
                  <a:lnTo>
                    <a:pt x="2335" y="2335"/>
                  </a:lnTo>
                  <a:cubicBezTo>
                    <a:pt x="2369" y="1401"/>
                    <a:pt x="1935" y="501"/>
                    <a:pt x="1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8"/>
            <p:cNvSpPr/>
            <p:nvPr/>
          </p:nvSpPr>
          <p:spPr>
            <a:xfrm>
              <a:off x="3427625" y="2606575"/>
              <a:ext cx="14300" cy="11625"/>
            </a:xfrm>
            <a:custGeom>
              <a:avLst/>
              <a:gdLst/>
              <a:ahLst/>
              <a:cxnLst/>
              <a:rect l="l" t="t" r="r" b="b"/>
              <a:pathLst>
                <a:path w="572" h="465" extrusionOk="0">
                  <a:moveTo>
                    <a:pt x="272" y="1"/>
                  </a:moveTo>
                  <a:cubicBezTo>
                    <a:pt x="211" y="1"/>
                    <a:pt x="148" y="29"/>
                    <a:pt x="100" y="97"/>
                  </a:cubicBezTo>
                  <a:lnTo>
                    <a:pt x="67" y="97"/>
                  </a:lnTo>
                  <a:cubicBezTo>
                    <a:pt x="0" y="197"/>
                    <a:pt x="34" y="363"/>
                    <a:pt x="134" y="430"/>
                  </a:cubicBezTo>
                  <a:cubicBezTo>
                    <a:pt x="181" y="454"/>
                    <a:pt x="232" y="465"/>
                    <a:pt x="282" y="465"/>
                  </a:cubicBezTo>
                  <a:cubicBezTo>
                    <a:pt x="373" y="465"/>
                    <a:pt x="458" y="428"/>
                    <a:pt x="501" y="363"/>
                  </a:cubicBezTo>
                  <a:cubicBezTo>
                    <a:pt x="572" y="174"/>
                    <a:pt x="424" y="1"/>
                    <a:pt x="2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8"/>
            <p:cNvSpPr/>
            <p:nvPr/>
          </p:nvSpPr>
          <p:spPr>
            <a:xfrm>
              <a:off x="2941450" y="2099450"/>
              <a:ext cx="419475" cy="401150"/>
            </a:xfrm>
            <a:custGeom>
              <a:avLst/>
              <a:gdLst/>
              <a:ahLst/>
              <a:cxnLst/>
              <a:rect l="l" t="t" r="r" b="b"/>
              <a:pathLst>
                <a:path w="16779" h="16046" extrusionOk="0">
                  <a:moveTo>
                    <a:pt x="6505" y="0"/>
                  </a:moveTo>
                  <a:lnTo>
                    <a:pt x="1234" y="1535"/>
                  </a:lnTo>
                  <a:cubicBezTo>
                    <a:pt x="1234" y="1535"/>
                    <a:pt x="0" y="10875"/>
                    <a:pt x="3703" y="16045"/>
                  </a:cubicBezTo>
                  <a:cubicBezTo>
                    <a:pt x="5437" y="14778"/>
                    <a:pt x="10608" y="11108"/>
                    <a:pt x="16712" y="9073"/>
                  </a:cubicBezTo>
                  <a:cubicBezTo>
                    <a:pt x="16712" y="9073"/>
                    <a:pt x="16779" y="8973"/>
                    <a:pt x="16779" y="8773"/>
                  </a:cubicBezTo>
                  <a:cubicBezTo>
                    <a:pt x="13943" y="7973"/>
                    <a:pt x="9540" y="6638"/>
                    <a:pt x="8673" y="5671"/>
                  </a:cubicBezTo>
                  <a:cubicBezTo>
                    <a:pt x="7339" y="4270"/>
                    <a:pt x="6505" y="0"/>
                    <a:pt x="65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8"/>
            <p:cNvSpPr/>
            <p:nvPr/>
          </p:nvSpPr>
          <p:spPr>
            <a:xfrm>
              <a:off x="2967300" y="2000200"/>
              <a:ext cx="470350" cy="444350"/>
            </a:xfrm>
            <a:custGeom>
              <a:avLst/>
              <a:gdLst/>
              <a:ahLst/>
              <a:cxnLst/>
              <a:rect l="l" t="t" r="r" b="b"/>
              <a:pathLst>
                <a:path w="18814" h="17774" extrusionOk="0">
                  <a:moveTo>
                    <a:pt x="4770" y="1"/>
                  </a:moveTo>
                  <a:cubicBezTo>
                    <a:pt x="4770" y="1"/>
                    <a:pt x="0" y="2202"/>
                    <a:pt x="100" y="3970"/>
                  </a:cubicBezTo>
                  <a:cubicBezTo>
                    <a:pt x="167" y="5705"/>
                    <a:pt x="834" y="15479"/>
                    <a:pt x="4437" y="17080"/>
                  </a:cubicBezTo>
                  <a:cubicBezTo>
                    <a:pt x="5575" y="17596"/>
                    <a:pt x="7394" y="17773"/>
                    <a:pt x="9350" y="17773"/>
                  </a:cubicBezTo>
                  <a:cubicBezTo>
                    <a:pt x="13579" y="17773"/>
                    <a:pt x="18447" y="16946"/>
                    <a:pt x="18447" y="16946"/>
                  </a:cubicBezTo>
                  <a:lnTo>
                    <a:pt x="18814" y="14011"/>
                  </a:lnTo>
                  <a:cubicBezTo>
                    <a:pt x="18814" y="14011"/>
                    <a:pt x="7172" y="13444"/>
                    <a:pt x="6438" y="11976"/>
                  </a:cubicBezTo>
                  <a:cubicBezTo>
                    <a:pt x="5671" y="10475"/>
                    <a:pt x="5904" y="3637"/>
                    <a:pt x="4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8"/>
            <p:cNvSpPr/>
            <p:nvPr/>
          </p:nvSpPr>
          <p:spPr>
            <a:xfrm>
              <a:off x="3366750" y="2323650"/>
              <a:ext cx="241850" cy="121825"/>
            </a:xfrm>
            <a:custGeom>
              <a:avLst/>
              <a:gdLst/>
              <a:ahLst/>
              <a:cxnLst/>
              <a:rect l="l" t="t" r="r" b="b"/>
              <a:pathLst>
                <a:path w="9674" h="4873" extrusionOk="0">
                  <a:moveTo>
                    <a:pt x="4603" y="0"/>
                  </a:moveTo>
                  <a:cubicBezTo>
                    <a:pt x="4549" y="0"/>
                    <a:pt x="4504" y="2"/>
                    <a:pt x="4470" y="5"/>
                  </a:cubicBezTo>
                  <a:cubicBezTo>
                    <a:pt x="3836" y="105"/>
                    <a:pt x="1301" y="1006"/>
                    <a:pt x="1301" y="1006"/>
                  </a:cubicBezTo>
                  <a:cubicBezTo>
                    <a:pt x="1301" y="1006"/>
                    <a:pt x="0" y="3575"/>
                    <a:pt x="1334" y="4175"/>
                  </a:cubicBezTo>
                  <a:cubicBezTo>
                    <a:pt x="2384" y="4687"/>
                    <a:pt x="5759" y="4872"/>
                    <a:pt x="7460" y="4872"/>
                  </a:cubicBezTo>
                  <a:cubicBezTo>
                    <a:pt x="7867" y="4872"/>
                    <a:pt x="8179" y="4861"/>
                    <a:pt x="8339" y="4842"/>
                  </a:cubicBezTo>
                  <a:cubicBezTo>
                    <a:pt x="9173" y="4709"/>
                    <a:pt x="9674" y="1506"/>
                    <a:pt x="9474" y="1006"/>
                  </a:cubicBezTo>
                  <a:cubicBezTo>
                    <a:pt x="9284" y="533"/>
                    <a:pt x="5545" y="0"/>
                    <a:pt x="4603" y="0"/>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8"/>
            <p:cNvSpPr/>
            <p:nvPr/>
          </p:nvSpPr>
          <p:spPr>
            <a:xfrm>
              <a:off x="3366750" y="2323650"/>
              <a:ext cx="241850" cy="121825"/>
            </a:xfrm>
            <a:custGeom>
              <a:avLst/>
              <a:gdLst/>
              <a:ahLst/>
              <a:cxnLst/>
              <a:rect l="l" t="t" r="r" b="b"/>
              <a:pathLst>
                <a:path w="9674" h="4873" extrusionOk="0">
                  <a:moveTo>
                    <a:pt x="4603" y="0"/>
                  </a:moveTo>
                  <a:cubicBezTo>
                    <a:pt x="4549" y="0"/>
                    <a:pt x="4504" y="2"/>
                    <a:pt x="4470" y="5"/>
                  </a:cubicBezTo>
                  <a:cubicBezTo>
                    <a:pt x="3836" y="105"/>
                    <a:pt x="1301" y="1006"/>
                    <a:pt x="1301" y="1006"/>
                  </a:cubicBezTo>
                  <a:cubicBezTo>
                    <a:pt x="1301" y="1006"/>
                    <a:pt x="0" y="3575"/>
                    <a:pt x="1334" y="4175"/>
                  </a:cubicBezTo>
                  <a:cubicBezTo>
                    <a:pt x="2384" y="4687"/>
                    <a:pt x="5759" y="4872"/>
                    <a:pt x="7460" y="4872"/>
                  </a:cubicBezTo>
                  <a:cubicBezTo>
                    <a:pt x="7867" y="4872"/>
                    <a:pt x="8179" y="4861"/>
                    <a:pt x="8339" y="4842"/>
                  </a:cubicBezTo>
                  <a:cubicBezTo>
                    <a:pt x="9173" y="4709"/>
                    <a:pt x="9674" y="1506"/>
                    <a:pt x="9474" y="1006"/>
                  </a:cubicBezTo>
                  <a:cubicBezTo>
                    <a:pt x="9284" y="533"/>
                    <a:pt x="5545" y="0"/>
                    <a:pt x="4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8"/>
            <p:cNvSpPr/>
            <p:nvPr/>
          </p:nvSpPr>
          <p:spPr>
            <a:xfrm>
              <a:off x="2442750" y="4104225"/>
              <a:ext cx="177650" cy="179875"/>
            </a:xfrm>
            <a:custGeom>
              <a:avLst/>
              <a:gdLst/>
              <a:ahLst/>
              <a:cxnLst/>
              <a:rect l="l" t="t" r="r" b="b"/>
              <a:pathLst>
                <a:path w="7106" h="7195" extrusionOk="0">
                  <a:moveTo>
                    <a:pt x="901" y="0"/>
                  </a:moveTo>
                  <a:cubicBezTo>
                    <a:pt x="0" y="5637"/>
                    <a:pt x="334" y="6838"/>
                    <a:pt x="334" y="6838"/>
                  </a:cubicBezTo>
                  <a:cubicBezTo>
                    <a:pt x="334" y="6838"/>
                    <a:pt x="2128" y="7194"/>
                    <a:pt x="3551" y="7194"/>
                  </a:cubicBezTo>
                  <a:cubicBezTo>
                    <a:pt x="4263" y="7194"/>
                    <a:pt x="4882" y="7105"/>
                    <a:pt x="5137" y="6838"/>
                  </a:cubicBezTo>
                  <a:cubicBezTo>
                    <a:pt x="5871" y="6038"/>
                    <a:pt x="7106" y="0"/>
                    <a:pt x="7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8"/>
            <p:cNvSpPr/>
            <p:nvPr/>
          </p:nvSpPr>
          <p:spPr>
            <a:xfrm>
              <a:off x="3170775" y="4104225"/>
              <a:ext cx="168475" cy="180700"/>
            </a:xfrm>
            <a:custGeom>
              <a:avLst/>
              <a:gdLst/>
              <a:ahLst/>
              <a:cxnLst/>
              <a:rect l="l" t="t" r="r" b="b"/>
              <a:pathLst>
                <a:path w="6739" h="7228" extrusionOk="0">
                  <a:moveTo>
                    <a:pt x="567" y="0"/>
                  </a:moveTo>
                  <a:cubicBezTo>
                    <a:pt x="0" y="5671"/>
                    <a:pt x="401" y="6872"/>
                    <a:pt x="401" y="6872"/>
                  </a:cubicBezTo>
                  <a:cubicBezTo>
                    <a:pt x="401" y="6872"/>
                    <a:pt x="2209" y="7227"/>
                    <a:pt x="3632" y="7227"/>
                  </a:cubicBezTo>
                  <a:cubicBezTo>
                    <a:pt x="4344" y="7227"/>
                    <a:pt x="4959" y="7138"/>
                    <a:pt x="5204" y="6872"/>
                  </a:cubicBezTo>
                  <a:cubicBezTo>
                    <a:pt x="5904" y="6071"/>
                    <a:pt x="6738" y="0"/>
                    <a:pt x="67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8"/>
            <p:cNvSpPr/>
            <p:nvPr/>
          </p:nvSpPr>
          <p:spPr>
            <a:xfrm>
              <a:off x="2029125" y="3150200"/>
              <a:ext cx="3490000" cy="1230075"/>
            </a:xfrm>
            <a:custGeom>
              <a:avLst/>
              <a:gdLst/>
              <a:ahLst/>
              <a:cxnLst/>
              <a:rect l="l" t="t" r="r" b="b"/>
              <a:pathLst>
                <a:path w="139600" h="49203" extrusionOk="0">
                  <a:moveTo>
                    <a:pt x="3670" y="0"/>
                  </a:moveTo>
                  <a:cubicBezTo>
                    <a:pt x="1635" y="0"/>
                    <a:pt x="0" y="1635"/>
                    <a:pt x="0" y="3670"/>
                  </a:cubicBezTo>
                  <a:lnTo>
                    <a:pt x="0" y="49169"/>
                  </a:lnTo>
                  <a:lnTo>
                    <a:pt x="2936" y="49169"/>
                  </a:lnTo>
                  <a:lnTo>
                    <a:pt x="2936" y="3670"/>
                  </a:lnTo>
                  <a:cubicBezTo>
                    <a:pt x="2936" y="3236"/>
                    <a:pt x="3269" y="2902"/>
                    <a:pt x="3670" y="2902"/>
                  </a:cubicBezTo>
                  <a:lnTo>
                    <a:pt x="26753" y="2902"/>
                  </a:lnTo>
                  <a:lnTo>
                    <a:pt x="26753" y="49202"/>
                  </a:lnTo>
                  <a:lnTo>
                    <a:pt x="29688" y="49202"/>
                  </a:lnTo>
                  <a:lnTo>
                    <a:pt x="29688" y="2902"/>
                  </a:lnTo>
                  <a:lnTo>
                    <a:pt x="54473" y="2902"/>
                  </a:lnTo>
                  <a:lnTo>
                    <a:pt x="54473" y="49202"/>
                  </a:lnTo>
                  <a:lnTo>
                    <a:pt x="57408" y="49202"/>
                  </a:lnTo>
                  <a:lnTo>
                    <a:pt x="57408" y="2902"/>
                  </a:lnTo>
                  <a:lnTo>
                    <a:pt x="82192" y="2902"/>
                  </a:lnTo>
                  <a:lnTo>
                    <a:pt x="82192" y="49202"/>
                  </a:lnTo>
                  <a:lnTo>
                    <a:pt x="85128" y="49202"/>
                  </a:lnTo>
                  <a:lnTo>
                    <a:pt x="85128" y="2902"/>
                  </a:lnTo>
                  <a:lnTo>
                    <a:pt x="109912" y="2902"/>
                  </a:lnTo>
                  <a:lnTo>
                    <a:pt x="109912" y="49202"/>
                  </a:lnTo>
                  <a:lnTo>
                    <a:pt x="112848" y="49202"/>
                  </a:lnTo>
                  <a:lnTo>
                    <a:pt x="112848" y="2902"/>
                  </a:lnTo>
                  <a:lnTo>
                    <a:pt x="135931" y="2902"/>
                  </a:lnTo>
                  <a:cubicBezTo>
                    <a:pt x="136331" y="2902"/>
                    <a:pt x="136665" y="3236"/>
                    <a:pt x="136665" y="3670"/>
                  </a:cubicBezTo>
                  <a:lnTo>
                    <a:pt x="136665" y="49169"/>
                  </a:lnTo>
                  <a:lnTo>
                    <a:pt x="139600" y="49169"/>
                  </a:lnTo>
                  <a:lnTo>
                    <a:pt x="139600" y="3670"/>
                  </a:lnTo>
                  <a:cubicBezTo>
                    <a:pt x="139600" y="1635"/>
                    <a:pt x="137965" y="0"/>
                    <a:pt x="135931" y="0"/>
                  </a:cubicBezTo>
                  <a:close/>
                </a:path>
              </a:pathLst>
            </a:custGeom>
            <a:solidFill>
              <a:srgbClr val="C78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8"/>
            <p:cNvSpPr/>
            <p:nvPr/>
          </p:nvSpPr>
          <p:spPr>
            <a:xfrm>
              <a:off x="1869850" y="4348550"/>
              <a:ext cx="3852775" cy="220175"/>
            </a:xfrm>
            <a:custGeom>
              <a:avLst/>
              <a:gdLst/>
              <a:ahLst/>
              <a:cxnLst/>
              <a:rect l="l" t="t" r="r" b="b"/>
              <a:pathLst>
                <a:path w="154111" h="8807" extrusionOk="0">
                  <a:moveTo>
                    <a:pt x="2702" y="1"/>
                  </a:moveTo>
                  <a:cubicBezTo>
                    <a:pt x="1201" y="1"/>
                    <a:pt x="0" y="1202"/>
                    <a:pt x="0" y="2669"/>
                  </a:cubicBezTo>
                  <a:lnTo>
                    <a:pt x="0" y="8807"/>
                  </a:lnTo>
                  <a:lnTo>
                    <a:pt x="154110" y="8807"/>
                  </a:lnTo>
                  <a:lnTo>
                    <a:pt x="154110" y="2669"/>
                  </a:lnTo>
                  <a:cubicBezTo>
                    <a:pt x="154110" y="1202"/>
                    <a:pt x="152909" y="1"/>
                    <a:pt x="151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8"/>
            <p:cNvSpPr/>
            <p:nvPr/>
          </p:nvSpPr>
          <p:spPr>
            <a:xfrm>
              <a:off x="1828975" y="2951725"/>
              <a:ext cx="3934500" cy="1706250"/>
            </a:xfrm>
            <a:custGeom>
              <a:avLst/>
              <a:gdLst/>
              <a:ahLst/>
              <a:cxnLst/>
              <a:rect l="l" t="t" r="r" b="b"/>
              <a:pathLst>
                <a:path w="157380" h="68250" extrusionOk="0">
                  <a:moveTo>
                    <a:pt x="84694" y="0"/>
                  </a:moveTo>
                  <a:cubicBezTo>
                    <a:pt x="84695" y="1"/>
                    <a:pt x="89298" y="6038"/>
                    <a:pt x="89531" y="6972"/>
                  </a:cubicBezTo>
                  <a:cubicBezTo>
                    <a:pt x="89569" y="7142"/>
                    <a:pt x="89521" y="7210"/>
                    <a:pt x="89419" y="7210"/>
                  </a:cubicBezTo>
                  <a:cubicBezTo>
                    <a:pt x="89010" y="7210"/>
                    <a:pt x="87722" y="6119"/>
                    <a:pt x="87522" y="6119"/>
                  </a:cubicBezTo>
                  <a:cubicBezTo>
                    <a:pt x="87507" y="6119"/>
                    <a:pt x="87498" y="6125"/>
                    <a:pt x="87496" y="6138"/>
                  </a:cubicBezTo>
                  <a:cubicBezTo>
                    <a:pt x="87463" y="6338"/>
                    <a:pt x="88864" y="8006"/>
                    <a:pt x="91299" y="13076"/>
                  </a:cubicBezTo>
                  <a:cubicBezTo>
                    <a:pt x="93152" y="16988"/>
                    <a:pt x="94032" y="19749"/>
                    <a:pt x="93832" y="19749"/>
                  </a:cubicBezTo>
                  <a:cubicBezTo>
                    <a:pt x="93773" y="19749"/>
                    <a:pt x="93619" y="19506"/>
                    <a:pt x="93367" y="18981"/>
                  </a:cubicBezTo>
                  <a:cubicBezTo>
                    <a:pt x="92670" y="17522"/>
                    <a:pt x="91396" y="15876"/>
                    <a:pt x="90981" y="15876"/>
                  </a:cubicBezTo>
                  <a:cubicBezTo>
                    <a:pt x="90741" y="15876"/>
                    <a:pt x="90788" y="16426"/>
                    <a:pt x="91399" y="17880"/>
                  </a:cubicBezTo>
                  <a:cubicBezTo>
                    <a:pt x="93034" y="21849"/>
                    <a:pt x="94902" y="34692"/>
                    <a:pt x="95669" y="41930"/>
                  </a:cubicBezTo>
                  <a:cubicBezTo>
                    <a:pt x="96212" y="47056"/>
                    <a:pt x="96321" y="48636"/>
                    <a:pt x="95556" y="48636"/>
                  </a:cubicBezTo>
                  <a:cubicBezTo>
                    <a:pt x="95241" y="48636"/>
                    <a:pt x="94777" y="48367"/>
                    <a:pt x="94134" y="47968"/>
                  </a:cubicBezTo>
                  <a:cubicBezTo>
                    <a:pt x="93736" y="47721"/>
                    <a:pt x="93428" y="47596"/>
                    <a:pt x="93204" y="47596"/>
                  </a:cubicBezTo>
                  <a:cubicBezTo>
                    <a:pt x="92192" y="47596"/>
                    <a:pt x="92898" y="50137"/>
                    <a:pt x="94702" y="55273"/>
                  </a:cubicBezTo>
                  <a:cubicBezTo>
                    <a:pt x="96292" y="59805"/>
                    <a:pt x="93843" y="60365"/>
                    <a:pt x="91669" y="60365"/>
                  </a:cubicBezTo>
                  <a:cubicBezTo>
                    <a:pt x="90954" y="60365"/>
                    <a:pt x="90269" y="60305"/>
                    <a:pt x="89768" y="60305"/>
                  </a:cubicBezTo>
                  <a:cubicBezTo>
                    <a:pt x="89683" y="60305"/>
                    <a:pt x="89604" y="60306"/>
                    <a:pt x="89531" y="60310"/>
                  </a:cubicBezTo>
                  <a:cubicBezTo>
                    <a:pt x="89514" y="60311"/>
                    <a:pt x="89496" y="60311"/>
                    <a:pt x="89479" y="60311"/>
                  </a:cubicBezTo>
                  <a:cubicBezTo>
                    <a:pt x="88150" y="60311"/>
                    <a:pt x="86271" y="58559"/>
                    <a:pt x="84583" y="58559"/>
                  </a:cubicBezTo>
                  <a:cubicBezTo>
                    <a:pt x="83893" y="58559"/>
                    <a:pt x="83235" y="58852"/>
                    <a:pt x="82660" y="59676"/>
                  </a:cubicBezTo>
                  <a:cubicBezTo>
                    <a:pt x="80790" y="62325"/>
                    <a:pt x="78892" y="62412"/>
                    <a:pt x="76067" y="62412"/>
                  </a:cubicBezTo>
                  <a:cubicBezTo>
                    <a:pt x="75867" y="62412"/>
                    <a:pt x="75663" y="62412"/>
                    <a:pt x="75454" y="62412"/>
                  </a:cubicBezTo>
                  <a:cubicBezTo>
                    <a:pt x="72252" y="62412"/>
                    <a:pt x="70384" y="60644"/>
                    <a:pt x="66982" y="58175"/>
                  </a:cubicBezTo>
                  <a:cubicBezTo>
                    <a:pt x="66228" y="57628"/>
                    <a:pt x="65512" y="57402"/>
                    <a:pt x="64841" y="57402"/>
                  </a:cubicBezTo>
                  <a:cubicBezTo>
                    <a:pt x="62483" y="57402"/>
                    <a:pt x="60685" y="60190"/>
                    <a:pt x="59777" y="61644"/>
                  </a:cubicBezTo>
                  <a:cubicBezTo>
                    <a:pt x="59315" y="62384"/>
                    <a:pt x="58555" y="62674"/>
                    <a:pt x="57653" y="62674"/>
                  </a:cubicBezTo>
                  <a:cubicBezTo>
                    <a:pt x="56275" y="62674"/>
                    <a:pt x="54564" y="61997"/>
                    <a:pt x="53072" y="61211"/>
                  </a:cubicBezTo>
                  <a:cubicBezTo>
                    <a:pt x="52651" y="60986"/>
                    <a:pt x="52063" y="60892"/>
                    <a:pt x="51359" y="60892"/>
                  </a:cubicBezTo>
                  <a:cubicBezTo>
                    <a:pt x="47874" y="60892"/>
                    <a:pt x="41536" y="63196"/>
                    <a:pt x="38428" y="63446"/>
                  </a:cubicBezTo>
                  <a:cubicBezTo>
                    <a:pt x="29889" y="64146"/>
                    <a:pt x="11109" y="63946"/>
                    <a:pt x="6338" y="64046"/>
                  </a:cubicBezTo>
                  <a:cubicBezTo>
                    <a:pt x="1568" y="64180"/>
                    <a:pt x="1" y="65014"/>
                    <a:pt x="1" y="65014"/>
                  </a:cubicBezTo>
                  <a:cubicBezTo>
                    <a:pt x="1" y="65014"/>
                    <a:pt x="43899" y="68249"/>
                    <a:pt x="86763" y="68249"/>
                  </a:cubicBezTo>
                  <a:cubicBezTo>
                    <a:pt x="129660" y="68249"/>
                    <a:pt x="157380" y="64680"/>
                    <a:pt x="157380" y="64680"/>
                  </a:cubicBezTo>
                  <a:cubicBezTo>
                    <a:pt x="156048" y="64196"/>
                    <a:pt x="150922" y="64079"/>
                    <a:pt x="146295" y="64079"/>
                  </a:cubicBezTo>
                  <a:cubicBezTo>
                    <a:pt x="141999" y="64079"/>
                    <a:pt x="138133" y="64180"/>
                    <a:pt x="138133" y="64180"/>
                  </a:cubicBezTo>
                  <a:cubicBezTo>
                    <a:pt x="138133" y="64180"/>
                    <a:pt x="137975" y="61792"/>
                    <a:pt x="136457" y="61792"/>
                  </a:cubicBezTo>
                  <a:cubicBezTo>
                    <a:pt x="136127" y="61792"/>
                    <a:pt x="135734" y="61905"/>
                    <a:pt x="135264" y="62178"/>
                  </a:cubicBezTo>
                  <a:cubicBezTo>
                    <a:pt x="134073" y="62872"/>
                    <a:pt x="132138" y="63259"/>
                    <a:pt x="130367" y="63259"/>
                  </a:cubicBezTo>
                  <a:cubicBezTo>
                    <a:pt x="128220" y="63259"/>
                    <a:pt x="126312" y="62690"/>
                    <a:pt x="126257" y="61411"/>
                  </a:cubicBezTo>
                  <a:cubicBezTo>
                    <a:pt x="126208" y="60276"/>
                    <a:pt x="125194" y="59701"/>
                    <a:pt x="123835" y="59701"/>
                  </a:cubicBezTo>
                  <a:cubicBezTo>
                    <a:pt x="122437" y="59701"/>
                    <a:pt x="120674" y="60310"/>
                    <a:pt x="119219" y="61544"/>
                  </a:cubicBezTo>
                  <a:cubicBezTo>
                    <a:pt x="117835" y="62704"/>
                    <a:pt x="116201" y="63101"/>
                    <a:pt x="114743" y="63101"/>
                  </a:cubicBezTo>
                  <a:cubicBezTo>
                    <a:pt x="113180" y="63101"/>
                    <a:pt x="111819" y="62644"/>
                    <a:pt x="111180" y="62178"/>
                  </a:cubicBezTo>
                  <a:cubicBezTo>
                    <a:pt x="109979" y="61311"/>
                    <a:pt x="111280" y="58642"/>
                    <a:pt x="109946" y="56908"/>
                  </a:cubicBezTo>
                  <a:cubicBezTo>
                    <a:pt x="109737" y="56643"/>
                    <a:pt x="109528" y="56536"/>
                    <a:pt x="109320" y="56536"/>
                  </a:cubicBezTo>
                  <a:cubicBezTo>
                    <a:pt x="108450" y="56536"/>
                    <a:pt x="107598" y="58403"/>
                    <a:pt x="106831" y="58403"/>
                  </a:cubicBezTo>
                  <a:cubicBezTo>
                    <a:pt x="106581" y="58403"/>
                    <a:pt x="106339" y="58204"/>
                    <a:pt x="106110" y="57675"/>
                  </a:cubicBezTo>
                  <a:cubicBezTo>
                    <a:pt x="105009" y="55140"/>
                    <a:pt x="108078" y="46233"/>
                    <a:pt x="107311" y="43265"/>
                  </a:cubicBezTo>
                  <a:cubicBezTo>
                    <a:pt x="107130" y="42535"/>
                    <a:pt x="106867" y="42271"/>
                    <a:pt x="106554" y="42271"/>
                  </a:cubicBezTo>
                  <a:cubicBezTo>
                    <a:pt x="105728" y="42271"/>
                    <a:pt x="104550" y="44101"/>
                    <a:pt x="103596" y="44101"/>
                  </a:cubicBezTo>
                  <a:cubicBezTo>
                    <a:pt x="103437" y="44101"/>
                    <a:pt x="103285" y="44050"/>
                    <a:pt x="103141" y="43932"/>
                  </a:cubicBezTo>
                  <a:cubicBezTo>
                    <a:pt x="101845" y="42835"/>
                    <a:pt x="104125" y="28854"/>
                    <a:pt x="103151" y="28854"/>
                  </a:cubicBezTo>
                  <a:cubicBezTo>
                    <a:pt x="103148" y="28854"/>
                    <a:pt x="103144" y="28854"/>
                    <a:pt x="103141" y="28854"/>
                  </a:cubicBezTo>
                  <a:cubicBezTo>
                    <a:pt x="102189" y="28986"/>
                    <a:pt x="102368" y="36132"/>
                    <a:pt x="101292" y="36132"/>
                  </a:cubicBezTo>
                  <a:cubicBezTo>
                    <a:pt x="101275" y="36132"/>
                    <a:pt x="101257" y="36130"/>
                    <a:pt x="101240" y="36126"/>
                  </a:cubicBezTo>
                  <a:cubicBezTo>
                    <a:pt x="100072" y="35893"/>
                    <a:pt x="100606" y="32624"/>
                    <a:pt x="96770" y="19214"/>
                  </a:cubicBezTo>
                  <a:cubicBezTo>
                    <a:pt x="92934" y="5805"/>
                    <a:pt x="84695" y="1"/>
                    <a:pt x="84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8"/>
            <p:cNvSpPr/>
            <p:nvPr/>
          </p:nvSpPr>
          <p:spPr>
            <a:xfrm>
              <a:off x="4324350" y="4225950"/>
              <a:ext cx="81500" cy="69450"/>
            </a:xfrm>
            <a:custGeom>
              <a:avLst/>
              <a:gdLst/>
              <a:ahLst/>
              <a:cxnLst/>
              <a:rect l="l" t="t" r="r" b="b"/>
              <a:pathLst>
                <a:path w="3260" h="2778" extrusionOk="0">
                  <a:moveTo>
                    <a:pt x="1850" y="1"/>
                  </a:moveTo>
                  <a:cubicBezTo>
                    <a:pt x="610" y="1"/>
                    <a:pt x="0" y="1479"/>
                    <a:pt x="891" y="2370"/>
                  </a:cubicBezTo>
                  <a:cubicBezTo>
                    <a:pt x="1172" y="2651"/>
                    <a:pt x="1520" y="2778"/>
                    <a:pt x="1861" y="2778"/>
                  </a:cubicBezTo>
                  <a:cubicBezTo>
                    <a:pt x="2573" y="2778"/>
                    <a:pt x="3259" y="2226"/>
                    <a:pt x="3259" y="1369"/>
                  </a:cubicBezTo>
                  <a:cubicBezTo>
                    <a:pt x="3259" y="602"/>
                    <a:pt x="2659" y="1"/>
                    <a:pt x="1892" y="1"/>
                  </a:cubicBezTo>
                  <a:cubicBezTo>
                    <a:pt x="1878" y="1"/>
                    <a:pt x="1864" y="1"/>
                    <a:pt x="18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8"/>
            <p:cNvSpPr/>
            <p:nvPr/>
          </p:nvSpPr>
          <p:spPr>
            <a:xfrm>
              <a:off x="4852800" y="4498650"/>
              <a:ext cx="81750" cy="69475"/>
            </a:xfrm>
            <a:custGeom>
              <a:avLst/>
              <a:gdLst/>
              <a:ahLst/>
              <a:cxnLst/>
              <a:rect l="l" t="t" r="r" b="b"/>
              <a:pathLst>
                <a:path w="3270" h="2779" extrusionOk="0">
                  <a:moveTo>
                    <a:pt x="1869" y="1"/>
                  </a:moveTo>
                  <a:cubicBezTo>
                    <a:pt x="634" y="1"/>
                    <a:pt x="1" y="1502"/>
                    <a:pt x="901" y="2369"/>
                  </a:cubicBezTo>
                  <a:cubicBezTo>
                    <a:pt x="1184" y="2652"/>
                    <a:pt x="1533" y="2779"/>
                    <a:pt x="1876" y="2779"/>
                  </a:cubicBezTo>
                  <a:cubicBezTo>
                    <a:pt x="2587" y="2779"/>
                    <a:pt x="3270" y="2234"/>
                    <a:pt x="3270" y="1402"/>
                  </a:cubicBezTo>
                  <a:cubicBezTo>
                    <a:pt x="3270" y="635"/>
                    <a:pt x="2636" y="1"/>
                    <a:pt x="1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8"/>
            <p:cNvSpPr/>
            <p:nvPr/>
          </p:nvSpPr>
          <p:spPr>
            <a:xfrm>
              <a:off x="3921300" y="4533700"/>
              <a:ext cx="81750" cy="69825"/>
            </a:xfrm>
            <a:custGeom>
              <a:avLst/>
              <a:gdLst/>
              <a:ahLst/>
              <a:cxnLst/>
              <a:rect l="l" t="t" r="r" b="b"/>
              <a:pathLst>
                <a:path w="3270" h="2793" extrusionOk="0">
                  <a:moveTo>
                    <a:pt x="1869" y="0"/>
                  </a:moveTo>
                  <a:cubicBezTo>
                    <a:pt x="634" y="0"/>
                    <a:pt x="1" y="1501"/>
                    <a:pt x="868" y="2368"/>
                  </a:cubicBezTo>
                  <a:cubicBezTo>
                    <a:pt x="1161" y="2662"/>
                    <a:pt x="1519" y="2792"/>
                    <a:pt x="1867" y="2792"/>
                  </a:cubicBezTo>
                  <a:cubicBezTo>
                    <a:pt x="2587" y="2792"/>
                    <a:pt x="3270" y="2233"/>
                    <a:pt x="3270" y="1401"/>
                  </a:cubicBezTo>
                  <a:cubicBezTo>
                    <a:pt x="3270" y="600"/>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8"/>
            <p:cNvSpPr/>
            <p:nvPr/>
          </p:nvSpPr>
          <p:spPr>
            <a:xfrm>
              <a:off x="4219850" y="3827350"/>
              <a:ext cx="81750" cy="69250"/>
            </a:xfrm>
            <a:custGeom>
              <a:avLst/>
              <a:gdLst/>
              <a:ahLst/>
              <a:cxnLst/>
              <a:rect l="l" t="t" r="r" b="b"/>
              <a:pathLst>
                <a:path w="3270" h="2770" extrusionOk="0">
                  <a:moveTo>
                    <a:pt x="1869" y="0"/>
                  </a:moveTo>
                  <a:cubicBezTo>
                    <a:pt x="634" y="0"/>
                    <a:pt x="1" y="1468"/>
                    <a:pt x="901" y="2369"/>
                  </a:cubicBezTo>
                  <a:cubicBezTo>
                    <a:pt x="1178" y="2646"/>
                    <a:pt x="1520" y="2770"/>
                    <a:pt x="1857" y="2770"/>
                  </a:cubicBezTo>
                  <a:cubicBezTo>
                    <a:pt x="2574" y="2770"/>
                    <a:pt x="3270" y="2208"/>
                    <a:pt x="3270" y="1368"/>
                  </a:cubicBezTo>
                  <a:cubicBezTo>
                    <a:pt x="3270" y="601"/>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8"/>
            <p:cNvSpPr/>
            <p:nvPr/>
          </p:nvSpPr>
          <p:spPr>
            <a:xfrm>
              <a:off x="3384250" y="4424450"/>
              <a:ext cx="80925" cy="69425"/>
            </a:xfrm>
            <a:custGeom>
              <a:avLst/>
              <a:gdLst/>
              <a:ahLst/>
              <a:cxnLst/>
              <a:rect l="l" t="t" r="r" b="b"/>
              <a:pathLst>
                <a:path w="3237" h="2777" extrusionOk="0">
                  <a:moveTo>
                    <a:pt x="1869" y="0"/>
                  </a:moveTo>
                  <a:cubicBezTo>
                    <a:pt x="601" y="0"/>
                    <a:pt x="1" y="1501"/>
                    <a:pt x="868" y="2369"/>
                  </a:cubicBezTo>
                  <a:cubicBezTo>
                    <a:pt x="1149" y="2650"/>
                    <a:pt x="1497" y="2777"/>
                    <a:pt x="1838" y="2777"/>
                  </a:cubicBezTo>
                  <a:cubicBezTo>
                    <a:pt x="2551" y="2777"/>
                    <a:pt x="3236" y="2225"/>
                    <a:pt x="3236" y="1368"/>
                  </a:cubicBezTo>
                  <a:cubicBezTo>
                    <a:pt x="3236" y="601"/>
                    <a:pt x="2636" y="0"/>
                    <a:pt x="1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8"/>
            <p:cNvSpPr/>
            <p:nvPr/>
          </p:nvSpPr>
          <p:spPr>
            <a:xfrm>
              <a:off x="4266550" y="4055850"/>
              <a:ext cx="35050" cy="35050"/>
            </a:xfrm>
            <a:custGeom>
              <a:avLst/>
              <a:gdLst/>
              <a:ahLst/>
              <a:cxnLst/>
              <a:rect l="l" t="t" r="r" b="b"/>
              <a:pathLst>
                <a:path w="1402" h="1402" extrusionOk="0">
                  <a:moveTo>
                    <a:pt x="701" y="0"/>
                  </a:moveTo>
                  <a:cubicBezTo>
                    <a:pt x="334" y="0"/>
                    <a:pt x="1" y="301"/>
                    <a:pt x="1" y="701"/>
                  </a:cubicBezTo>
                  <a:cubicBezTo>
                    <a:pt x="1" y="1068"/>
                    <a:pt x="334" y="1401"/>
                    <a:pt x="701" y="1401"/>
                  </a:cubicBezTo>
                  <a:cubicBezTo>
                    <a:pt x="1101" y="1401"/>
                    <a:pt x="1402" y="1068"/>
                    <a:pt x="1402" y="701"/>
                  </a:cubicBezTo>
                  <a:cubicBezTo>
                    <a:pt x="1402" y="301"/>
                    <a:pt x="1101" y="0"/>
                    <a:pt x="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8"/>
            <p:cNvSpPr/>
            <p:nvPr/>
          </p:nvSpPr>
          <p:spPr>
            <a:xfrm>
              <a:off x="5228900" y="4551200"/>
              <a:ext cx="35050" cy="34225"/>
            </a:xfrm>
            <a:custGeom>
              <a:avLst/>
              <a:gdLst/>
              <a:ahLst/>
              <a:cxnLst/>
              <a:rect l="l" t="t" r="r" b="b"/>
              <a:pathLst>
                <a:path w="1402" h="1369" extrusionOk="0">
                  <a:moveTo>
                    <a:pt x="701" y="1"/>
                  </a:moveTo>
                  <a:cubicBezTo>
                    <a:pt x="301" y="1"/>
                    <a:pt x="1" y="301"/>
                    <a:pt x="1" y="668"/>
                  </a:cubicBezTo>
                  <a:cubicBezTo>
                    <a:pt x="1" y="1068"/>
                    <a:pt x="301" y="1368"/>
                    <a:pt x="701" y="1368"/>
                  </a:cubicBezTo>
                  <a:cubicBezTo>
                    <a:pt x="1101" y="1368"/>
                    <a:pt x="1402" y="1068"/>
                    <a:pt x="1402" y="668"/>
                  </a:cubicBezTo>
                  <a:cubicBezTo>
                    <a:pt x="1402" y="301"/>
                    <a:pt x="1101" y="1"/>
                    <a:pt x="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8"/>
            <p:cNvSpPr/>
            <p:nvPr/>
          </p:nvSpPr>
          <p:spPr>
            <a:xfrm>
              <a:off x="3598575" y="4516175"/>
              <a:ext cx="40875" cy="34975"/>
            </a:xfrm>
            <a:custGeom>
              <a:avLst/>
              <a:gdLst/>
              <a:ahLst/>
              <a:cxnLst/>
              <a:rect l="l" t="t" r="r" b="b"/>
              <a:pathLst>
                <a:path w="1635" h="1399" extrusionOk="0">
                  <a:moveTo>
                    <a:pt x="934" y="1"/>
                  </a:moveTo>
                  <a:cubicBezTo>
                    <a:pt x="301" y="1"/>
                    <a:pt x="0" y="734"/>
                    <a:pt x="434" y="1201"/>
                  </a:cubicBezTo>
                  <a:cubicBezTo>
                    <a:pt x="571" y="1338"/>
                    <a:pt x="740" y="1398"/>
                    <a:pt x="909" y="1398"/>
                  </a:cubicBezTo>
                  <a:cubicBezTo>
                    <a:pt x="1275" y="1398"/>
                    <a:pt x="1635" y="1112"/>
                    <a:pt x="1635" y="701"/>
                  </a:cubicBezTo>
                  <a:cubicBezTo>
                    <a:pt x="1635" y="301"/>
                    <a:pt x="1301" y="1"/>
                    <a:pt x="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8"/>
            <p:cNvSpPr/>
            <p:nvPr/>
          </p:nvSpPr>
          <p:spPr>
            <a:xfrm>
              <a:off x="3055675" y="4533700"/>
              <a:ext cx="40900" cy="34950"/>
            </a:xfrm>
            <a:custGeom>
              <a:avLst/>
              <a:gdLst/>
              <a:ahLst/>
              <a:cxnLst/>
              <a:rect l="l" t="t" r="r" b="b"/>
              <a:pathLst>
                <a:path w="1636" h="1398" extrusionOk="0">
                  <a:moveTo>
                    <a:pt x="935" y="0"/>
                  </a:moveTo>
                  <a:cubicBezTo>
                    <a:pt x="301" y="0"/>
                    <a:pt x="1" y="734"/>
                    <a:pt x="435" y="1201"/>
                  </a:cubicBezTo>
                  <a:cubicBezTo>
                    <a:pt x="571" y="1337"/>
                    <a:pt x="741" y="1398"/>
                    <a:pt x="909" y="1398"/>
                  </a:cubicBezTo>
                  <a:cubicBezTo>
                    <a:pt x="1275" y="1398"/>
                    <a:pt x="1635" y="1112"/>
                    <a:pt x="1635" y="701"/>
                  </a:cubicBezTo>
                  <a:cubicBezTo>
                    <a:pt x="1635" y="300"/>
                    <a:pt x="1302" y="0"/>
                    <a:pt x="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8"/>
            <p:cNvSpPr/>
            <p:nvPr/>
          </p:nvSpPr>
          <p:spPr>
            <a:xfrm>
              <a:off x="4342450" y="4551200"/>
              <a:ext cx="35050" cy="34225"/>
            </a:xfrm>
            <a:custGeom>
              <a:avLst/>
              <a:gdLst/>
              <a:ahLst/>
              <a:cxnLst/>
              <a:rect l="l" t="t" r="r" b="b"/>
              <a:pathLst>
                <a:path w="1402" h="1369" extrusionOk="0">
                  <a:moveTo>
                    <a:pt x="701" y="1"/>
                  </a:moveTo>
                  <a:cubicBezTo>
                    <a:pt x="300" y="1"/>
                    <a:pt x="0" y="301"/>
                    <a:pt x="0" y="668"/>
                  </a:cubicBezTo>
                  <a:cubicBezTo>
                    <a:pt x="0" y="1068"/>
                    <a:pt x="300" y="1368"/>
                    <a:pt x="701" y="1368"/>
                  </a:cubicBezTo>
                  <a:cubicBezTo>
                    <a:pt x="1067" y="1368"/>
                    <a:pt x="1401" y="1068"/>
                    <a:pt x="1401" y="668"/>
                  </a:cubicBezTo>
                  <a:cubicBezTo>
                    <a:pt x="1401" y="301"/>
                    <a:pt x="1067" y="1"/>
                    <a:pt x="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8"/>
            <p:cNvSpPr/>
            <p:nvPr/>
          </p:nvSpPr>
          <p:spPr>
            <a:xfrm>
              <a:off x="4243200" y="3669725"/>
              <a:ext cx="40900" cy="34975"/>
            </a:xfrm>
            <a:custGeom>
              <a:avLst/>
              <a:gdLst/>
              <a:ahLst/>
              <a:cxnLst/>
              <a:rect l="l" t="t" r="r" b="b"/>
              <a:pathLst>
                <a:path w="1636" h="1399" extrusionOk="0">
                  <a:moveTo>
                    <a:pt x="935" y="1"/>
                  </a:moveTo>
                  <a:cubicBezTo>
                    <a:pt x="334" y="1"/>
                    <a:pt x="1" y="735"/>
                    <a:pt x="434" y="1202"/>
                  </a:cubicBezTo>
                  <a:cubicBezTo>
                    <a:pt x="581" y="1338"/>
                    <a:pt x="755" y="1399"/>
                    <a:pt x="924" y="1399"/>
                  </a:cubicBezTo>
                  <a:cubicBezTo>
                    <a:pt x="1291" y="1399"/>
                    <a:pt x="1635" y="1113"/>
                    <a:pt x="1635" y="701"/>
                  </a:cubicBezTo>
                  <a:cubicBezTo>
                    <a:pt x="1635" y="301"/>
                    <a:pt x="1335" y="1"/>
                    <a:pt x="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8"/>
            <p:cNvSpPr/>
            <p:nvPr/>
          </p:nvSpPr>
          <p:spPr>
            <a:xfrm>
              <a:off x="4243200" y="3487950"/>
              <a:ext cx="40900" cy="35125"/>
            </a:xfrm>
            <a:custGeom>
              <a:avLst/>
              <a:gdLst/>
              <a:ahLst/>
              <a:cxnLst/>
              <a:rect l="l" t="t" r="r" b="b"/>
              <a:pathLst>
                <a:path w="1636" h="1405" extrusionOk="0">
                  <a:moveTo>
                    <a:pt x="935" y="0"/>
                  </a:moveTo>
                  <a:cubicBezTo>
                    <a:pt x="334" y="0"/>
                    <a:pt x="1" y="767"/>
                    <a:pt x="434" y="1201"/>
                  </a:cubicBezTo>
                  <a:cubicBezTo>
                    <a:pt x="586" y="1341"/>
                    <a:pt x="765" y="1405"/>
                    <a:pt x="938" y="1405"/>
                  </a:cubicBezTo>
                  <a:cubicBezTo>
                    <a:pt x="1300" y="1405"/>
                    <a:pt x="1635" y="1129"/>
                    <a:pt x="1635" y="701"/>
                  </a:cubicBezTo>
                  <a:cubicBezTo>
                    <a:pt x="1635" y="334"/>
                    <a:pt x="1335" y="0"/>
                    <a:pt x="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8"/>
            <p:cNvSpPr/>
            <p:nvPr/>
          </p:nvSpPr>
          <p:spPr>
            <a:xfrm>
              <a:off x="4161475" y="3246925"/>
              <a:ext cx="20875" cy="17800"/>
            </a:xfrm>
            <a:custGeom>
              <a:avLst/>
              <a:gdLst/>
              <a:ahLst/>
              <a:cxnLst/>
              <a:rect l="l" t="t" r="r" b="b"/>
              <a:pathLst>
                <a:path w="835" h="712" extrusionOk="0">
                  <a:moveTo>
                    <a:pt x="468" y="1"/>
                  </a:moveTo>
                  <a:cubicBezTo>
                    <a:pt x="167" y="1"/>
                    <a:pt x="1" y="401"/>
                    <a:pt x="234" y="601"/>
                  </a:cubicBezTo>
                  <a:cubicBezTo>
                    <a:pt x="300" y="678"/>
                    <a:pt x="387" y="711"/>
                    <a:pt x="474" y="711"/>
                  </a:cubicBezTo>
                  <a:cubicBezTo>
                    <a:pt x="653" y="711"/>
                    <a:pt x="834" y="570"/>
                    <a:pt x="834" y="368"/>
                  </a:cubicBezTo>
                  <a:cubicBezTo>
                    <a:pt x="834" y="168"/>
                    <a:pt x="668"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8"/>
            <p:cNvSpPr/>
            <p:nvPr/>
          </p:nvSpPr>
          <p:spPr>
            <a:xfrm>
              <a:off x="4123950" y="3045950"/>
              <a:ext cx="17525" cy="17550"/>
            </a:xfrm>
            <a:custGeom>
              <a:avLst/>
              <a:gdLst/>
              <a:ahLst/>
              <a:cxnLst/>
              <a:rect l="l" t="t" r="r" b="b"/>
              <a:pathLst>
                <a:path w="701" h="702" extrusionOk="0">
                  <a:moveTo>
                    <a:pt x="367" y="1"/>
                  </a:moveTo>
                  <a:cubicBezTo>
                    <a:pt x="167" y="1"/>
                    <a:pt x="0" y="134"/>
                    <a:pt x="0" y="334"/>
                  </a:cubicBezTo>
                  <a:cubicBezTo>
                    <a:pt x="0" y="534"/>
                    <a:pt x="167" y="701"/>
                    <a:pt x="367" y="701"/>
                  </a:cubicBezTo>
                  <a:cubicBezTo>
                    <a:pt x="568" y="701"/>
                    <a:pt x="701" y="534"/>
                    <a:pt x="701" y="334"/>
                  </a:cubicBezTo>
                  <a:cubicBezTo>
                    <a:pt x="701" y="134"/>
                    <a:pt x="568" y="1"/>
                    <a:pt x="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8"/>
            <p:cNvSpPr/>
            <p:nvPr/>
          </p:nvSpPr>
          <p:spPr>
            <a:xfrm>
              <a:off x="5024600" y="3704750"/>
              <a:ext cx="69225" cy="401150"/>
            </a:xfrm>
            <a:custGeom>
              <a:avLst/>
              <a:gdLst/>
              <a:ahLst/>
              <a:cxnLst/>
              <a:rect l="l" t="t" r="r" b="b"/>
              <a:pathLst>
                <a:path w="2769" h="16046" extrusionOk="0">
                  <a:moveTo>
                    <a:pt x="1601" y="1"/>
                  </a:moveTo>
                  <a:cubicBezTo>
                    <a:pt x="1034" y="435"/>
                    <a:pt x="601" y="1035"/>
                    <a:pt x="367" y="1736"/>
                  </a:cubicBezTo>
                  <a:cubicBezTo>
                    <a:pt x="134" y="2436"/>
                    <a:pt x="0" y="3170"/>
                    <a:pt x="34" y="3904"/>
                  </a:cubicBezTo>
                  <a:cubicBezTo>
                    <a:pt x="100" y="5338"/>
                    <a:pt x="367" y="6739"/>
                    <a:pt x="801" y="8107"/>
                  </a:cubicBezTo>
                  <a:cubicBezTo>
                    <a:pt x="1234" y="9474"/>
                    <a:pt x="1668" y="10775"/>
                    <a:pt x="2002" y="12110"/>
                  </a:cubicBezTo>
                  <a:cubicBezTo>
                    <a:pt x="2168" y="12777"/>
                    <a:pt x="2268" y="13444"/>
                    <a:pt x="2268" y="14111"/>
                  </a:cubicBezTo>
                  <a:cubicBezTo>
                    <a:pt x="2235" y="14812"/>
                    <a:pt x="2035" y="15479"/>
                    <a:pt x="1601" y="16046"/>
                  </a:cubicBezTo>
                  <a:cubicBezTo>
                    <a:pt x="2168" y="15545"/>
                    <a:pt x="2535" y="14878"/>
                    <a:pt x="2669" y="14178"/>
                  </a:cubicBezTo>
                  <a:cubicBezTo>
                    <a:pt x="2769" y="13444"/>
                    <a:pt x="2769" y="12710"/>
                    <a:pt x="2635" y="11976"/>
                  </a:cubicBezTo>
                  <a:cubicBezTo>
                    <a:pt x="2402" y="10609"/>
                    <a:pt x="2035" y="9208"/>
                    <a:pt x="1601" y="7873"/>
                  </a:cubicBezTo>
                  <a:cubicBezTo>
                    <a:pt x="1168" y="6572"/>
                    <a:pt x="867" y="5205"/>
                    <a:pt x="667" y="3870"/>
                  </a:cubicBezTo>
                  <a:cubicBezTo>
                    <a:pt x="601" y="3170"/>
                    <a:pt x="634" y="2503"/>
                    <a:pt x="767" y="1836"/>
                  </a:cubicBezTo>
                  <a:cubicBezTo>
                    <a:pt x="901" y="1168"/>
                    <a:pt x="1201" y="535"/>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8"/>
            <p:cNvSpPr/>
            <p:nvPr/>
          </p:nvSpPr>
          <p:spPr>
            <a:xfrm>
              <a:off x="4714375" y="3872375"/>
              <a:ext cx="68400" cy="401150"/>
            </a:xfrm>
            <a:custGeom>
              <a:avLst/>
              <a:gdLst/>
              <a:ahLst/>
              <a:cxnLst/>
              <a:rect l="l" t="t" r="r" b="b"/>
              <a:pathLst>
                <a:path w="2736" h="16046" extrusionOk="0">
                  <a:moveTo>
                    <a:pt x="1601" y="1"/>
                  </a:moveTo>
                  <a:cubicBezTo>
                    <a:pt x="1034" y="468"/>
                    <a:pt x="601" y="1068"/>
                    <a:pt x="334" y="1735"/>
                  </a:cubicBezTo>
                  <a:cubicBezTo>
                    <a:pt x="100" y="2436"/>
                    <a:pt x="0" y="3170"/>
                    <a:pt x="0" y="3904"/>
                  </a:cubicBezTo>
                  <a:cubicBezTo>
                    <a:pt x="100" y="5338"/>
                    <a:pt x="334" y="6772"/>
                    <a:pt x="801" y="8107"/>
                  </a:cubicBezTo>
                  <a:cubicBezTo>
                    <a:pt x="1201" y="9474"/>
                    <a:pt x="1668" y="10808"/>
                    <a:pt x="1968" y="12143"/>
                  </a:cubicBezTo>
                  <a:cubicBezTo>
                    <a:pt x="2135" y="12777"/>
                    <a:pt x="2235" y="13444"/>
                    <a:pt x="2235" y="14144"/>
                  </a:cubicBezTo>
                  <a:cubicBezTo>
                    <a:pt x="2235" y="14811"/>
                    <a:pt x="2002" y="15478"/>
                    <a:pt x="1601" y="16046"/>
                  </a:cubicBezTo>
                  <a:cubicBezTo>
                    <a:pt x="2169" y="15579"/>
                    <a:pt x="2535" y="14911"/>
                    <a:pt x="2636" y="14178"/>
                  </a:cubicBezTo>
                  <a:cubicBezTo>
                    <a:pt x="2736" y="13444"/>
                    <a:pt x="2736" y="12710"/>
                    <a:pt x="2636" y="12009"/>
                  </a:cubicBezTo>
                  <a:cubicBezTo>
                    <a:pt x="2369" y="10608"/>
                    <a:pt x="2035" y="9241"/>
                    <a:pt x="1601" y="7873"/>
                  </a:cubicBezTo>
                  <a:cubicBezTo>
                    <a:pt x="1168" y="6572"/>
                    <a:pt x="834" y="5238"/>
                    <a:pt x="667" y="3870"/>
                  </a:cubicBezTo>
                  <a:cubicBezTo>
                    <a:pt x="567" y="3203"/>
                    <a:pt x="601" y="2536"/>
                    <a:pt x="734" y="1869"/>
                  </a:cubicBezTo>
                  <a:cubicBezTo>
                    <a:pt x="868" y="1168"/>
                    <a:pt x="1168" y="534"/>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8"/>
            <p:cNvSpPr/>
            <p:nvPr/>
          </p:nvSpPr>
          <p:spPr>
            <a:xfrm>
              <a:off x="5349000" y="3979125"/>
              <a:ext cx="69225" cy="401150"/>
            </a:xfrm>
            <a:custGeom>
              <a:avLst/>
              <a:gdLst/>
              <a:ahLst/>
              <a:cxnLst/>
              <a:rect l="l" t="t" r="r" b="b"/>
              <a:pathLst>
                <a:path w="2769" h="16046" extrusionOk="0">
                  <a:moveTo>
                    <a:pt x="1601" y="0"/>
                  </a:moveTo>
                  <a:cubicBezTo>
                    <a:pt x="1034" y="467"/>
                    <a:pt x="601" y="1068"/>
                    <a:pt x="334" y="1735"/>
                  </a:cubicBezTo>
                  <a:cubicBezTo>
                    <a:pt x="100" y="2436"/>
                    <a:pt x="0" y="3169"/>
                    <a:pt x="33" y="3903"/>
                  </a:cubicBezTo>
                  <a:cubicBezTo>
                    <a:pt x="100" y="5338"/>
                    <a:pt x="367" y="6739"/>
                    <a:pt x="801" y="8106"/>
                  </a:cubicBezTo>
                  <a:cubicBezTo>
                    <a:pt x="1201" y="9474"/>
                    <a:pt x="1668" y="10775"/>
                    <a:pt x="2002" y="12109"/>
                  </a:cubicBezTo>
                  <a:cubicBezTo>
                    <a:pt x="2168" y="12776"/>
                    <a:pt x="2235" y="13443"/>
                    <a:pt x="2235" y="14144"/>
                  </a:cubicBezTo>
                  <a:cubicBezTo>
                    <a:pt x="2235" y="14811"/>
                    <a:pt x="2002" y="15478"/>
                    <a:pt x="1601" y="16045"/>
                  </a:cubicBezTo>
                  <a:cubicBezTo>
                    <a:pt x="2168" y="15578"/>
                    <a:pt x="2535" y="14911"/>
                    <a:pt x="2669" y="14177"/>
                  </a:cubicBezTo>
                  <a:cubicBezTo>
                    <a:pt x="2769" y="13443"/>
                    <a:pt x="2769" y="12710"/>
                    <a:pt x="2635" y="12009"/>
                  </a:cubicBezTo>
                  <a:cubicBezTo>
                    <a:pt x="2368" y="10608"/>
                    <a:pt x="2035" y="9240"/>
                    <a:pt x="1601" y="7873"/>
                  </a:cubicBezTo>
                  <a:cubicBezTo>
                    <a:pt x="1168" y="6572"/>
                    <a:pt x="867" y="5238"/>
                    <a:pt x="667" y="3870"/>
                  </a:cubicBezTo>
                  <a:cubicBezTo>
                    <a:pt x="601" y="3203"/>
                    <a:pt x="601" y="2502"/>
                    <a:pt x="734" y="1868"/>
                  </a:cubicBezTo>
                  <a:cubicBezTo>
                    <a:pt x="901" y="1168"/>
                    <a:pt x="1168" y="534"/>
                    <a:pt x="1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8"/>
            <p:cNvSpPr/>
            <p:nvPr/>
          </p:nvSpPr>
          <p:spPr>
            <a:xfrm>
              <a:off x="3812900" y="3979125"/>
              <a:ext cx="69225" cy="401150"/>
            </a:xfrm>
            <a:custGeom>
              <a:avLst/>
              <a:gdLst/>
              <a:ahLst/>
              <a:cxnLst/>
              <a:rect l="l" t="t" r="r" b="b"/>
              <a:pathLst>
                <a:path w="2769" h="16046" extrusionOk="0">
                  <a:moveTo>
                    <a:pt x="1635" y="0"/>
                  </a:moveTo>
                  <a:lnTo>
                    <a:pt x="1635" y="0"/>
                  </a:lnTo>
                  <a:cubicBezTo>
                    <a:pt x="1034" y="467"/>
                    <a:pt x="601" y="1068"/>
                    <a:pt x="367" y="1735"/>
                  </a:cubicBezTo>
                  <a:cubicBezTo>
                    <a:pt x="134" y="2436"/>
                    <a:pt x="0" y="3169"/>
                    <a:pt x="34" y="3903"/>
                  </a:cubicBezTo>
                  <a:cubicBezTo>
                    <a:pt x="100" y="5338"/>
                    <a:pt x="367" y="6739"/>
                    <a:pt x="834" y="8106"/>
                  </a:cubicBezTo>
                  <a:cubicBezTo>
                    <a:pt x="1234" y="9474"/>
                    <a:pt x="1701" y="10775"/>
                    <a:pt x="2002" y="12109"/>
                  </a:cubicBezTo>
                  <a:cubicBezTo>
                    <a:pt x="2168" y="12776"/>
                    <a:pt x="2269" y="13443"/>
                    <a:pt x="2269" y="14144"/>
                  </a:cubicBezTo>
                  <a:cubicBezTo>
                    <a:pt x="2269" y="14811"/>
                    <a:pt x="2035" y="15478"/>
                    <a:pt x="1635" y="16045"/>
                  </a:cubicBezTo>
                  <a:cubicBezTo>
                    <a:pt x="2202" y="15578"/>
                    <a:pt x="2569" y="14911"/>
                    <a:pt x="2669" y="14177"/>
                  </a:cubicBezTo>
                  <a:cubicBezTo>
                    <a:pt x="2769" y="13443"/>
                    <a:pt x="2769" y="12710"/>
                    <a:pt x="2635" y="12009"/>
                  </a:cubicBezTo>
                  <a:cubicBezTo>
                    <a:pt x="2402" y="10608"/>
                    <a:pt x="2068" y="9240"/>
                    <a:pt x="1635" y="7873"/>
                  </a:cubicBezTo>
                  <a:cubicBezTo>
                    <a:pt x="1201" y="6572"/>
                    <a:pt x="868" y="5238"/>
                    <a:pt x="701" y="3870"/>
                  </a:cubicBezTo>
                  <a:cubicBezTo>
                    <a:pt x="601" y="3203"/>
                    <a:pt x="634" y="2502"/>
                    <a:pt x="767" y="1868"/>
                  </a:cubicBezTo>
                  <a:cubicBezTo>
                    <a:pt x="901" y="1168"/>
                    <a:pt x="1201" y="534"/>
                    <a:pt x="16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8"/>
            <p:cNvSpPr/>
            <p:nvPr/>
          </p:nvSpPr>
          <p:spPr>
            <a:xfrm>
              <a:off x="3478500" y="3799825"/>
              <a:ext cx="69225" cy="401150"/>
            </a:xfrm>
            <a:custGeom>
              <a:avLst/>
              <a:gdLst/>
              <a:ahLst/>
              <a:cxnLst/>
              <a:rect l="l" t="t" r="r" b="b"/>
              <a:pathLst>
                <a:path w="2769" h="16046" extrusionOk="0">
                  <a:moveTo>
                    <a:pt x="1601" y="1"/>
                  </a:moveTo>
                  <a:cubicBezTo>
                    <a:pt x="1034" y="434"/>
                    <a:pt x="600" y="1035"/>
                    <a:pt x="367" y="1735"/>
                  </a:cubicBezTo>
                  <a:cubicBezTo>
                    <a:pt x="100" y="2436"/>
                    <a:pt x="0" y="3170"/>
                    <a:pt x="33" y="3903"/>
                  </a:cubicBezTo>
                  <a:cubicBezTo>
                    <a:pt x="100" y="5338"/>
                    <a:pt x="367" y="6739"/>
                    <a:pt x="801" y="8106"/>
                  </a:cubicBezTo>
                  <a:cubicBezTo>
                    <a:pt x="1201" y="9474"/>
                    <a:pt x="1668" y="10775"/>
                    <a:pt x="2001" y="12109"/>
                  </a:cubicBezTo>
                  <a:cubicBezTo>
                    <a:pt x="2168" y="12776"/>
                    <a:pt x="2235" y="13444"/>
                    <a:pt x="2235" y="14111"/>
                  </a:cubicBezTo>
                  <a:cubicBezTo>
                    <a:pt x="2235" y="14811"/>
                    <a:pt x="2001" y="15478"/>
                    <a:pt x="1601" y="16045"/>
                  </a:cubicBezTo>
                  <a:cubicBezTo>
                    <a:pt x="2168" y="15545"/>
                    <a:pt x="2535" y="14878"/>
                    <a:pt x="2669" y="14177"/>
                  </a:cubicBezTo>
                  <a:cubicBezTo>
                    <a:pt x="2769" y="13444"/>
                    <a:pt x="2735" y="12710"/>
                    <a:pt x="2635" y="11976"/>
                  </a:cubicBezTo>
                  <a:cubicBezTo>
                    <a:pt x="2368" y="10608"/>
                    <a:pt x="2035" y="9207"/>
                    <a:pt x="1601" y="7873"/>
                  </a:cubicBezTo>
                  <a:cubicBezTo>
                    <a:pt x="1168" y="6572"/>
                    <a:pt x="867" y="5204"/>
                    <a:pt x="667" y="3870"/>
                  </a:cubicBezTo>
                  <a:cubicBezTo>
                    <a:pt x="600" y="3170"/>
                    <a:pt x="600" y="2502"/>
                    <a:pt x="734" y="1835"/>
                  </a:cubicBezTo>
                  <a:cubicBezTo>
                    <a:pt x="867" y="1168"/>
                    <a:pt x="1168" y="534"/>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8"/>
            <p:cNvSpPr/>
            <p:nvPr/>
          </p:nvSpPr>
          <p:spPr>
            <a:xfrm>
              <a:off x="3120725" y="3872375"/>
              <a:ext cx="69250" cy="401150"/>
            </a:xfrm>
            <a:custGeom>
              <a:avLst/>
              <a:gdLst/>
              <a:ahLst/>
              <a:cxnLst/>
              <a:rect l="l" t="t" r="r" b="b"/>
              <a:pathLst>
                <a:path w="2770" h="16046" extrusionOk="0">
                  <a:moveTo>
                    <a:pt x="1635" y="1"/>
                  </a:moveTo>
                  <a:lnTo>
                    <a:pt x="1635" y="1"/>
                  </a:lnTo>
                  <a:cubicBezTo>
                    <a:pt x="1068" y="468"/>
                    <a:pt x="635" y="1068"/>
                    <a:pt x="368" y="1735"/>
                  </a:cubicBezTo>
                  <a:cubicBezTo>
                    <a:pt x="134" y="2436"/>
                    <a:pt x="1" y="3170"/>
                    <a:pt x="34" y="3904"/>
                  </a:cubicBezTo>
                  <a:cubicBezTo>
                    <a:pt x="101" y="5338"/>
                    <a:pt x="368" y="6739"/>
                    <a:pt x="801" y="8107"/>
                  </a:cubicBezTo>
                  <a:cubicBezTo>
                    <a:pt x="1235" y="9474"/>
                    <a:pt x="1669" y="10808"/>
                    <a:pt x="2002" y="12143"/>
                  </a:cubicBezTo>
                  <a:cubicBezTo>
                    <a:pt x="2169" y="12777"/>
                    <a:pt x="2269" y="13444"/>
                    <a:pt x="2269" y="14144"/>
                  </a:cubicBezTo>
                  <a:cubicBezTo>
                    <a:pt x="2236" y="14811"/>
                    <a:pt x="2036" y="15478"/>
                    <a:pt x="1635" y="16046"/>
                  </a:cubicBezTo>
                  <a:cubicBezTo>
                    <a:pt x="2169" y="15579"/>
                    <a:pt x="2536" y="14911"/>
                    <a:pt x="2669" y="14178"/>
                  </a:cubicBezTo>
                  <a:cubicBezTo>
                    <a:pt x="2769" y="13444"/>
                    <a:pt x="2769" y="12710"/>
                    <a:pt x="2636" y="12009"/>
                  </a:cubicBezTo>
                  <a:cubicBezTo>
                    <a:pt x="2403" y="10608"/>
                    <a:pt x="2036" y="9241"/>
                    <a:pt x="1602" y="7873"/>
                  </a:cubicBezTo>
                  <a:cubicBezTo>
                    <a:pt x="1168" y="6572"/>
                    <a:pt x="868" y="5238"/>
                    <a:pt x="668" y="3870"/>
                  </a:cubicBezTo>
                  <a:cubicBezTo>
                    <a:pt x="601" y="3203"/>
                    <a:pt x="635" y="2536"/>
                    <a:pt x="768" y="1869"/>
                  </a:cubicBezTo>
                  <a:cubicBezTo>
                    <a:pt x="901" y="1168"/>
                    <a:pt x="1202" y="534"/>
                    <a:pt x="1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8"/>
            <p:cNvSpPr/>
            <p:nvPr/>
          </p:nvSpPr>
          <p:spPr>
            <a:xfrm>
              <a:off x="2744625" y="4019150"/>
              <a:ext cx="69250" cy="401150"/>
            </a:xfrm>
            <a:custGeom>
              <a:avLst/>
              <a:gdLst/>
              <a:ahLst/>
              <a:cxnLst/>
              <a:rect l="l" t="t" r="r" b="b"/>
              <a:pathLst>
                <a:path w="2770" h="16046" extrusionOk="0">
                  <a:moveTo>
                    <a:pt x="1635" y="1"/>
                  </a:moveTo>
                  <a:lnTo>
                    <a:pt x="1635" y="1"/>
                  </a:lnTo>
                  <a:cubicBezTo>
                    <a:pt x="1035" y="468"/>
                    <a:pt x="601" y="1068"/>
                    <a:pt x="368" y="1735"/>
                  </a:cubicBezTo>
                  <a:cubicBezTo>
                    <a:pt x="134" y="2436"/>
                    <a:pt x="1" y="3170"/>
                    <a:pt x="34" y="3903"/>
                  </a:cubicBezTo>
                  <a:cubicBezTo>
                    <a:pt x="101" y="5338"/>
                    <a:pt x="368" y="6772"/>
                    <a:pt x="801" y="8140"/>
                  </a:cubicBezTo>
                  <a:cubicBezTo>
                    <a:pt x="1235" y="9474"/>
                    <a:pt x="1669" y="10808"/>
                    <a:pt x="2002" y="12143"/>
                  </a:cubicBezTo>
                  <a:cubicBezTo>
                    <a:pt x="2169" y="12776"/>
                    <a:pt x="2269" y="13477"/>
                    <a:pt x="2269" y="14144"/>
                  </a:cubicBezTo>
                  <a:cubicBezTo>
                    <a:pt x="2236" y="14811"/>
                    <a:pt x="2036" y="15512"/>
                    <a:pt x="1635" y="16045"/>
                  </a:cubicBezTo>
                  <a:cubicBezTo>
                    <a:pt x="2169" y="15578"/>
                    <a:pt x="2569" y="14911"/>
                    <a:pt x="2669" y="14177"/>
                  </a:cubicBezTo>
                  <a:cubicBezTo>
                    <a:pt x="2769" y="13477"/>
                    <a:pt x="2769" y="12743"/>
                    <a:pt x="2636" y="12009"/>
                  </a:cubicBezTo>
                  <a:cubicBezTo>
                    <a:pt x="2402" y="10608"/>
                    <a:pt x="2036" y="9241"/>
                    <a:pt x="1602" y="7906"/>
                  </a:cubicBezTo>
                  <a:cubicBezTo>
                    <a:pt x="1168" y="6572"/>
                    <a:pt x="868" y="5238"/>
                    <a:pt x="668" y="3870"/>
                  </a:cubicBezTo>
                  <a:cubicBezTo>
                    <a:pt x="601" y="3203"/>
                    <a:pt x="635" y="2536"/>
                    <a:pt x="768" y="1869"/>
                  </a:cubicBezTo>
                  <a:cubicBezTo>
                    <a:pt x="901" y="1201"/>
                    <a:pt x="1202" y="568"/>
                    <a:pt x="1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1" name="Google Shape;4061;p58"/>
          <p:cNvSpPr txBox="1"/>
          <p:nvPr/>
        </p:nvSpPr>
        <p:spPr>
          <a:xfrm>
            <a:off x="709000" y="1153650"/>
            <a:ext cx="7715700" cy="27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lt2"/>
                </a:solidFill>
                <a:latin typeface="Oxygen"/>
                <a:ea typeface="Oxygen"/>
                <a:cs typeface="Oxygen"/>
                <a:sym typeface="Oxygen"/>
              </a:rPr>
              <a:t>Here’s an assortment of alternative resources whose style fits the one of this template:</a:t>
            </a:r>
            <a:endParaRPr>
              <a:solidFill>
                <a:schemeClr val="lt2"/>
              </a:solidFill>
              <a:latin typeface="Oxygen"/>
              <a:ea typeface="Oxygen"/>
              <a:cs typeface="Oxygen"/>
              <a:sym typeface="Oxygen"/>
            </a:endParaRPr>
          </a:p>
        </p:txBody>
      </p:sp>
      <p:sp>
        <p:nvSpPr>
          <p:cNvPr id="4062" name="Google Shape;4062;p58"/>
          <p:cNvSpPr txBox="1"/>
          <p:nvPr/>
        </p:nvSpPr>
        <p:spPr>
          <a:xfrm>
            <a:off x="971550" y="1584025"/>
            <a:ext cx="3000000" cy="4002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Clr>
                <a:schemeClr val="lt2"/>
              </a:buClr>
              <a:buSzPts val="1200"/>
              <a:buFont typeface="Oxygen"/>
              <a:buChar char="●"/>
            </a:pPr>
            <a:r>
              <a:rPr lang="en">
                <a:solidFill>
                  <a:schemeClr val="hlink"/>
                </a:solidFill>
                <a:uFill>
                  <a:noFill/>
                </a:uFill>
                <a:latin typeface="Oxygen"/>
                <a:ea typeface="Oxygen"/>
                <a:cs typeface="Oxygen"/>
                <a:sym typeface="Oxygen"/>
                <a:hlinkClick r:id="rId4"/>
              </a:rPr>
              <a:t>Hazardous waste</a:t>
            </a:r>
            <a:endParaRPr/>
          </a:p>
        </p:txBody>
      </p:sp>
      <p:sp>
        <p:nvSpPr>
          <p:cNvPr id="4063" name="Google Shape;4063;p58"/>
          <p:cNvSpPr txBox="1"/>
          <p:nvPr/>
        </p:nvSpPr>
        <p:spPr>
          <a:xfrm>
            <a:off x="5162550" y="1584025"/>
            <a:ext cx="3000000" cy="400200"/>
          </a:xfrm>
          <a:prstGeom prst="rect">
            <a:avLst/>
          </a:prstGeom>
          <a:noFill/>
          <a:ln>
            <a:noFill/>
          </a:ln>
        </p:spPr>
        <p:txBody>
          <a:bodyPr spcFirstLastPara="1" wrap="square" lIns="91425" tIns="91425" rIns="91425" bIns="91425" anchor="t" anchorCtr="0">
            <a:noAutofit/>
          </a:bodyPr>
          <a:lstStyle/>
          <a:p>
            <a:pPr marL="457200" lvl="0" indent="-304800" algn="l" rtl="0">
              <a:spcBef>
                <a:spcPts val="0"/>
              </a:spcBef>
              <a:spcAft>
                <a:spcPts val="0"/>
              </a:spcAft>
              <a:buClr>
                <a:schemeClr val="lt2"/>
              </a:buClr>
              <a:buSzPts val="1200"/>
              <a:buFont typeface="Oxygen"/>
              <a:buChar char="●"/>
            </a:pPr>
            <a:r>
              <a:rPr lang="en">
                <a:solidFill>
                  <a:schemeClr val="hlink"/>
                </a:solidFill>
                <a:uFill>
                  <a:noFill/>
                </a:uFill>
                <a:latin typeface="Oxygen"/>
                <a:ea typeface="Oxygen"/>
                <a:cs typeface="Oxygen"/>
                <a:sym typeface="Oxygen"/>
                <a:hlinkClick r:id="rId5"/>
              </a:rPr>
              <a:t>Container-ship</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67"/>
        <p:cNvGrpSpPr/>
        <p:nvPr/>
      </p:nvGrpSpPr>
      <p:grpSpPr>
        <a:xfrm>
          <a:off x="0" y="0"/>
          <a:ext cx="0" cy="0"/>
          <a:chOff x="0" y="0"/>
          <a:chExt cx="0" cy="0"/>
        </a:xfrm>
      </p:grpSpPr>
      <p:sp>
        <p:nvSpPr>
          <p:cNvPr id="4068" name="Google Shape;4068;p59"/>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4069" name="Google Shape;4069;p59"/>
          <p:cNvSpPr txBox="1">
            <a:spLocks noGrp="1"/>
          </p:cNvSpPr>
          <p:nvPr>
            <p:ph type="body" idx="1"/>
          </p:nvPr>
        </p:nvSpPr>
        <p:spPr>
          <a:xfrm>
            <a:off x="713225" y="1352550"/>
            <a:ext cx="3742800" cy="271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457200" algn="l" rtl="0">
              <a:spcBef>
                <a:spcPts val="1000"/>
              </a:spcBef>
              <a:spcAft>
                <a:spcPts val="0"/>
              </a:spcAft>
              <a:buNone/>
            </a:pPr>
            <a:r>
              <a:rPr lang="en" sz="2400" b="1">
                <a:solidFill>
                  <a:schemeClr val="dk2"/>
                </a:solidFill>
                <a:latin typeface="Cairo"/>
                <a:ea typeface="Cairo"/>
                <a:cs typeface="Cairo"/>
                <a:sym typeface="Cairo"/>
              </a:rPr>
              <a:t>VECTORS</a:t>
            </a:r>
            <a:endParaRPr sz="2400" b="1">
              <a:solidFill>
                <a:schemeClr val="dk2"/>
              </a:solidFill>
              <a:latin typeface="Cairo"/>
              <a:ea typeface="Cairo"/>
              <a:cs typeface="Cairo"/>
              <a:sym typeface="Cairo"/>
            </a:endParaRPr>
          </a:p>
          <a:p>
            <a:pPr marL="457200" lvl="0" indent="-304800" algn="l" rtl="0">
              <a:spcBef>
                <a:spcPts val="1000"/>
              </a:spcBef>
              <a:spcAft>
                <a:spcPts val="0"/>
              </a:spcAft>
              <a:buSzPts val="1200"/>
              <a:buChar char="●"/>
            </a:pPr>
            <a:r>
              <a:rPr lang="en">
                <a:uFill>
                  <a:noFill/>
                </a:uFill>
                <a:hlinkClick r:id="rId3"/>
              </a:rPr>
              <a:t>Mother earth day landing page template</a:t>
            </a:r>
            <a:endParaRPr/>
          </a:p>
          <a:p>
            <a:pPr marL="457200" lvl="0" indent="-304800" algn="l" rtl="0">
              <a:spcBef>
                <a:spcPts val="0"/>
              </a:spcBef>
              <a:spcAft>
                <a:spcPts val="0"/>
              </a:spcAft>
              <a:buSzPts val="1200"/>
              <a:buChar char="●"/>
            </a:pPr>
            <a:r>
              <a:rPr lang="en">
                <a:solidFill>
                  <a:schemeClr val="hlink"/>
                </a:solidFill>
                <a:uFill>
                  <a:noFill/>
                </a:uFill>
                <a:hlinkClick r:id="rId4"/>
              </a:rPr>
              <a:t>Water pollution</a:t>
            </a:r>
            <a:endParaRPr/>
          </a:p>
          <a:p>
            <a:pPr marL="457200" lvl="0" indent="-304800" algn="l" rtl="0">
              <a:spcBef>
                <a:spcPts val="0"/>
              </a:spcBef>
              <a:spcAft>
                <a:spcPts val="0"/>
              </a:spcAft>
              <a:buSzPts val="1200"/>
              <a:buChar char="●"/>
            </a:pPr>
            <a:r>
              <a:rPr lang="en">
                <a:solidFill>
                  <a:schemeClr val="hlink"/>
                </a:solidFill>
                <a:uFill>
                  <a:noFill/>
                </a:uFill>
                <a:hlinkClick r:id="rId5"/>
              </a:rPr>
              <a:t>Factory</a:t>
            </a:r>
            <a:endParaRPr/>
          </a:p>
          <a:p>
            <a:pPr marL="457200" lvl="0" indent="-304800" algn="l" rtl="0">
              <a:spcBef>
                <a:spcPts val="0"/>
              </a:spcBef>
              <a:spcAft>
                <a:spcPts val="0"/>
              </a:spcAft>
              <a:buSzPts val="1200"/>
              <a:buChar char="●"/>
            </a:pPr>
            <a:r>
              <a:rPr lang="en">
                <a:solidFill>
                  <a:schemeClr val="hlink"/>
                </a:solidFill>
                <a:uFill>
                  <a:noFill/>
                </a:uFill>
                <a:hlinkClick r:id="rId6"/>
              </a:rPr>
              <a:t>Ice melting</a:t>
            </a:r>
            <a:endParaRPr/>
          </a:p>
          <a:p>
            <a:pPr marL="457200" lvl="0" indent="-304800" algn="l" rtl="0">
              <a:spcBef>
                <a:spcPts val="0"/>
              </a:spcBef>
              <a:spcAft>
                <a:spcPts val="0"/>
              </a:spcAft>
              <a:buSzPts val="1200"/>
              <a:buChar char="●"/>
            </a:pPr>
            <a:r>
              <a:rPr lang="en">
                <a:solidFill>
                  <a:schemeClr val="hlink"/>
                </a:solidFill>
                <a:uFill>
                  <a:noFill/>
                </a:uFill>
                <a:hlinkClick r:id="rId7"/>
              </a:rPr>
              <a:t>Researching</a:t>
            </a:r>
            <a:endParaRPr/>
          </a:p>
        </p:txBody>
      </p:sp>
      <p:sp>
        <p:nvSpPr>
          <p:cNvPr id="4070" name="Google Shape;4070;p59"/>
          <p:cNvSpPr txBox="1">
            <a:spLocks noGrp="1"/>
          </p:cNvSpPr>
          <p:nvPr>
            <p:ph type="body" idx="2"/>
          </p:nvPr>
        </p:nvSpPr>
        <p:spPr>
          <a:xfrm>
            <a:off x="4688225" y="1543050"/>
            <a:ext cx="3742800" cy="2713200"/>
          </a:xfrm>
          <a:prstGeom prst="rect">
            <a:avLst/>
          </a:prstGeom>
        </p:spPr>
        <p:txBody>
          <a:bodyPr spcFirstLastPara="1" wrap="square" lIns="91425" tIns="91425" rIns="91425" bIns="91425" anchor="b" anchorCtr="0">
            <a:noAutofit/>
          </a:bodyPr>
          <a:lstStyle/>
          <a:p>
            <a:pPr marL="0" lvl="0" indent="457200" algn="l" rtl="0">
              <a:spcBef>
                <a:spcPts val="0"/>
              </a:spcBef>
              <a:spcAft>
                <a:spcPts val="0"/>
              </a:spcAft>
              <a:buNone/>
            </a:pPr>
            <a:r>
              <a:rPr lang="en" sz="2400" b="1">
                <a:solidFill>
                  <a:schemeClr val="dk2"/>
                </a:solidFill>
                <a:latin typeface="Cairo"/>
                <a:ea typeface="Cairo"/>
                <a:cs typeface="Cairo"/>
                <a:sym typeface="Cairo"/>
              </a:rPr>
              <a:t>ICONS</a:t>
            </a:r>
            <a:endParaRPr sz="2400" b="1">
              <a:solidFill>
                <a:schemeClr val="dk2"/>
              </a:solidFill>
              <a:latin typeface="Cairo"/>
              <a:ea typeface="Cairo"/>
              <a:cs typeface="Cairo"/>
              <a:sym typeface="Cairo"/>
            </a:endParaRPr>
          </a:p>
          <a:p>
            <a:pPr marL="457200" lvl="0" indent="-304800" algn="l" rtl="0">
              <a:lnSpc>
                <a:spcPct val="150000"/>
              </a:lnSpc>
              <a:spcBef>
                <a:spcPts val="1000"/>
              </a:spcBef>
              <a:spcAft>
                <a:spcPts val="0"/>
              </a:spcAft>
              <a:buSzPts val="1200"/>
              <a:buChar char="●"/>
            </a:pPr>
            <a:r>
              <a:rPr lang="en">
                <a:uFill>
                  <a:noFill/>
                </a:uFill>
                <a:hlinkClick r:id="rId8"/>
              </a:rPr>
              <a:t>Global Warming Icon Pack</a:t>
            </a:r>
            <a:endParaRPr/>
          </a:p>
          <a:p>
            <a:pPr marL="0" lvl="0" indent="457200" algn="l" rtl="0">
              <a:spcBef>
                <a:spcPts val="1200"/>
              </a:spcBef>
              <a:spcAft>
                <a:spcPts val="0"/>
              </a:spcAft>
              <a:buNone/>
            </a:pPr>
            <a:r>
              <a:rPr lang="en" sz="2400" b="1">
                <a:solidFill>
                  <a:schemeClr val="dk2"/>
                </a:solidFill>
                <a:latin typeface="Cairo"/>
                <a:ea typeface="Cairo"/>
                <a:cs typeface="Cairo"/>
                <a:sym typeface="Cairo"/>
              </a:rPr>
              <a:t>PHOTOS</a:t>
            </a:r>
            <a:endParaRPr sz="2400" b="1">
              <a:solidFill>
                <a:schemeClr val="dk2"/>
              </a:solidFill>
              <a:latin typeface="Cairo"/>
              <a:ea typeface="Cairo"/>
              <a:cs typeface="Cairo"/>
              <a:sym typeface="Cairo"/>
            </a:endParaRPr>
          </a:p>
          <a:p>
            <a:pPr marL="457200" lvl="0" indent="-317500" algn="l" rtl="0">
              <a:spcBef>
                <a:spcPts val="1000"/>
              </a:spcBef>
              <a:spcAft>
                <a:spcPts val="0"/>
              </a:spcAft>
              <a:buSzPts val="1400"/>
              <a:buChar char="●"/>
            </a:pPr>
            <a:r>
              <a:rPr lang="en">
                <a:solidFill>
                  <a:schemeClr val="hlink"/>
                </a:solidFill>
                <a:uFill>
                  <a:noFill/>
                </a:uFill>
                <a:hlinkClick r:id="rId9"/>
              </a:rPr>
              <a:t>Environmental pollution and industry exterior in daylight</a:t>
            </a:r>
            <a:endParaRPr/>
          </a:p>
          <a:p>
            <a:pPr marL="457200" lvl="0" indent="-317500" algn="l" rtl="0">
              <a:spcBef>
                <a:spcPts val="0"/>
              </a:spcBef>
              <a:spcAft>
                <a:spcPts val="0"/>
              </a:spcAft>
              <a:buSzPts val="1400"/>
              <a:buChar char="●"/>
            </a:pPr>
            <a:r>
              <a:rPr lang="en">
                <a:solidFill>
                  <a:schemeClr val="hlink"/>
                </a:solidFill>
                <a:uFill>
                  <a:noFill/>
                </a:uFill>
                <a:hlinkClick r:id="rId10"/>
              </a:rPr>
              <a:t>Stony desert with clear sky</a:t>
            </a:r>
            <a:endParaRPr/>
          </a:p>
          <a:p>
            <a:pPr marL="457200" lvl="0" indent="-317500" algn="l" rtl="0">
              <a:spcBef>
                <a:spcPts val="0"/>
              </a:spcBef>
              <a:spcAft>
                <a:spcPts val="0"/>
              </a:spcAft>
              <a:buSzPts val="1400"/>
              <a:buChar char="●"/>
            </a:pPr>
            <a:r>
              <a:rPr lang="en">
                <a:solidFill>
                  <a:schemeClr val="hlink"/>
                </a:solidFill>
                <a:uFill>
                  <a:noFill/>
                </a:uFill>
                <a:hlinkClick r:id="rId11"/>
              </a:rPr>
              <a:t>Environmental pollution and industry exterior in daylight I</a:t>
            </a:r>
            <a:endParaRPr/>
          </a:p>
        </p:txBody>
      </p:sp>
      <p:sp>
        <p:nvSpPr>
          <p:cNvPr id="4071" name="Google Shape;4071;p59"/>
          <p:cNvSpPr txBox="1"/>
          <p:nvPr/>
        </p:nvSpPr>
        <p:spPr>
          <a:xfrm>
            <a:off x="708375" y="4238625"/>
            <a:ext cx="7717800" cy="3450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solidFill>
                  <a:schemeClr val="lt2"/>
                </a:solidFill>
                <a:latin typeface="Oxygen"/>
                <a:ea typeface="Oxygen"/>
                <a:cs typeface="Oxygen"/>
                <a:sym typeface="Oxygen"/>
              </a:rPr>
              <a:t>Find more illustrations like these on</a:t>
            </a:r>
            <a:r>
              <a:rPr lang="en" b="1">
                <a:solidFill>
                  <a:schemeClr val="lt2"/>
                </a:solidFill>
                <a:latin typeface="Oxygen"/>
                <a:ea typeface="Oxygen"/>
                <a:cs typeface="Oxygen"/>
                <a:sym typeface="Oxygen"/>
              </a:rPr>
              <a:t> </a:t>
            </a:r>
            <a:r>
              <a:rPr lang="en" b="1">
                <a:solidFill>
                  <a:schemeClr val="hlink"/>
                </a:solidFill>
                <a:uFill>
                  <a:noFill/>
                </a:uFill>
                <a:latin typeface="Oxygen"/>
                <a:ea typeface="Oxygen"/>
                <a:cs typeface="Oxygen"/>
                <a:sym typeface="Oxygen"/>
                <a:hlinkClick r:id="rId12"/>
              </a:rPr>
              <a:t>Storyset</a:t>
            </a:r>
            <a:endParaRPr b="1">
              <a:solidFill>
                <a:schemeClr val="lt2"/>
              </a:solidFill>
              <a:latin typeface="Oxygen"/>
              <a:ea typeface="Oxygen"/>
              <a:cs typeface="Oxygen"/>
              <a:sym typeface="Oxygen"/>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75"/>
        <p:cNvGrpSpPr/>
        <p:nvPr/>
      </p:nvGrpSpPr>
      <p:grpSpPr>
        <a:xfrm>
          <a:off x="0" y="0"/>
          <a:ext cx="0" cy="0"/>
          <a:chOff x="0" y="0"/>
          <a:chExt cx="0" cy="0"/>
        </a:xfrm>
      </p:grpSpPr>
      <p:sp>
        <p:nvSpPr>
          <p:cNvPr id="4076" name="Google Shape;4076;p60"/>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4077" name="Google Shape;4077;p6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4078" name="Google Shape;4078;p6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82"/>
        <p:cNvGrpSpPr/>
        <p:nvPr/>
      </p:nvGrpSpPr>
      <p:grpSpPr>
        <a:xfrm>
          <a:off x="0" y="0"/>
          <a:ext cx="0" cy="0"/>
          <a:chOff x="0" y="0"/>
          <a:chExt cx="0" cy="0"/>
        </a:xfrm>
      </p:grpSpPr>
      <p:sp>
        <p:nvSpPr>
          <p:cNvPr id="4083" name="Google Shape;4083;p6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4084" name="Google Shape;4084;p6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085" name="Google Shape;4085;p6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089"/>
        <p:cNvGrpSpPr/>
        <p:nvPr/>
      </p:nvGrpSpPr>
      <p:grpSpPr>
        <a:xfrm>
          <a:off x="0" y="0"/>
          <a:ext cx="0" cy="0"/>
          <a:chOff x="0" y="0"/>
          <a:chExt cx="0" cy="0"/>
        </a:xfrm>
      </p:grpSpPr>
      <p:sp>
        <p:nvSpPr>
          <p:cNvPr id="4090" name="Google Shape;4090;p62"/>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091" name="Google Shape;4091;p62"/>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Cairo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https://fonts.google.com/specimen/Cairo</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Oxygen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https://fonts.google.com/specimen/Oxygen</a:t>
            </a:r>
            <a:r>
              <a:rPr lang="en" sz="1100">
                <a:solidFill>
                  <a:schemeClr val="lt1"/>
                </a:solidFill>
              </a:rPr>
              <a:t>)</a:t>
            </a:r>
            <a:endParaRPr sz="1100">
              <a:solidFill>
                <a:schemeClr val="lt1"/>
              </a:solidFill>
            </a:endParaRPr>
          </a:p>
        </p:txBody>
      </p:sp>
      <p:sp>
        <p:nvSpPr>
          <p:cNvPr id="4092" name="Google Shape;4092;p62"/>
          <p:cNvSpPr/>
          <p:nvPr/>
        </p:nvSpPr>
        <p:spPr>
          <a:xfrm>
            <a:off x="2052650" y="2988225"/>
            <a:ext cx="791400" cy="754200"/>
          </a:xfrm>
          <a:prstGeom prst="roundRect">
            <a:avLst>
              <a:gd name="adj" fmla="val 16667"/>
            </a:avLst>
          </a:prstGeom>
          <a:solidFill>
            <a:srgbClr val="F8EEE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2"/>
          <p:cNvSpPr/>
          <p:nvPr/>
        </p:nvSpPr>
        <p:spPr>
          <a:xfrm>
            <a:off x="3114470" y="2988225"/>
            <a:ext cx="791400" cy="754200"/>
          </a:xfrm>
          <a:prstGeom prst="roundRect">
            <a:avLst>
              <a:gd name="adj" fmla="val 16667"/>
            </a:avLst>
          </a:prstGeom>
          <a:solidFill>
            <a:srgbClr val="F0DCC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4176289" y="2988225"/>
            <a:ext cx="791400" cy="754200"/>
          </a:xfrm>
          <a:prstGeom prst="roundRect">
            <a:avLst>
              <a:gd name="adj" fmla="val 16667"/>
            </a:avLst>
          </a:prstGeom>
          <a:solidFill>
            <a:srgbClr val="F4A7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#f8eee4</a:t>
            </a:r>
            <a:endParaRPr sz="1000">
              <a:solidFill>
                <a:schemeClr val="accent2"/>
              </a:solidFill>
            </a:endParaRPr>
          </a:p>
        </p:txBody>
      </p:sp>
      <p:sp>
        <p:nvSpPr>
          <p:cNvPr id="4096" name="Google Shape;4096;p62"/>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#f0dcc8</a:t>
            </a:r>
            <a:endParaRPr sz="1000">
              <a:solidFill>
                <a:schemeClr val="accent2"/>
              </a:solidFill>
            </a:endParaRPr>
          </a:p>
        </p:txBody>
      </p:sp>
      <p:sp>
        <p:nvSpPr>
          <p:cNvPr id="4097" name="Google Shape;4097;p62"/>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#f4a79c</a:t>
            </a:r>
            <a:endParaRPr sz="1000">
              <a:solidFill>
                <a:schemeClr val="accent2"/>
              </a:solidFill>
            </a:endParaRPr>
          </a:p>
        </p:txBody>
      </p:sp>
      <p:sp>
        <p:nvSpPr>
          <p:cNvPr id="4098" name="Google Shape;4098;p6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4099" name="Google Shape;4099;p62"/>
          <p:cNvSpPr/>
          <p:nvPr/>
        </p:nvSpPr>
        <p:spPr>
          <a:xfrm>
            <a:off x="5238125" y="2988225"/>
            <a:ext cx="791400" cy="754200"/>
          </a:xfrm>
          <a:prstGeom prst="roundRect">
            <a:avLst>
              <a:gd name="adj" fmla="val 16667"/>
            </a:avLst>
          </a:prstGeom>
          <a:solidFill>
            <a:srgbClr val="8ACDC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accent2"/>
                </a:solidFill>
              </a:rPr>
              <a:t>#8acdce</a:t>
            </a:r>
            <a:endParaRPr sz="1000">
              <a:solidFill>
                <a:schemeClr val="accent2"/>
              </a:solidFill>
            </a:endParaRPr>
          </a:p>
        </p:txBody>
      </p:sp>
      <p:sp>
        <p:nvSpPr>
          <p:cNvPr id="4101" name="Google Shape;4101;p62"/>
          <p:cNvSpPr/>
          <p:nvPr/>
        </p:nvSpPr>
        <p:spPr>
          <a:xfrm>
            <a:off x="2052650" y="3919325"/>
            <a:ext cx="791400" cy="754200"/>
          </a:xfrm>
          <a:prstGeom prst="roundRect">
            <a:avLst>
              <a:gd name="adj" fmla="val 16667"/>
            </a:avLst>
          </a:prstGeom>
          <a:solidFill>
            <a:srgbClr val="81A23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3114470" y="3919325"/>
            <a:ext cx="791400" cy="754200"/>
          </a:xfrm>
          <a:prstGeom prst="roundRect">
            <a:avLst>
              <a:gd name="adj" fmla="val 16667"/>
            </a:avLst>
          </a:prstGeom>
          <a:solidFill>
            <a:srgbClr val="355C2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4176289" y="3919325"/>
            <a:ext cx="791400" cy="754200"/>
          </a:xfrm>
          <a:prstGeom prst="roundRect">
            <a:avLst>
              <a:gd name="adj" fmla="val 16667"/>
            </a:avLst>
          </a:prstGeom>
          <a:solidFill>
            <a:srgbClr val="0069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#81a235</a:t>
            </a:r>
            <a:endParaRPr sz="1000">
              <a:solidFill>
                <a:srgbClr val="FFFFFF"/>
              </a:solidFill>
            </a:endParaRPr>
          </a:p>
        </p:txBody>
      </p:sp>
      <p:sp>
        <p:nvSpPr>
          <p:cNvPr id="4105" name="Google Shape;4105;p62"/>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#355c2e</a:t>
            </a:r>
            <a:endParaRPr sz="1000">
              <a:solidFill>
                <a:srgbClr val="FFFFFF"/>
              </a:solidFill>
            </a:endParaRPr>
          </a:p>
        </p:txBody>
      </p:sp>
      <p:sp>
        <p:nvSpPr>
          <p:cNvPr id="4106" name="Google Shape;4106;p62"/>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#006936</a:t>
            </a:r>
            <a:endParaRPr sz="1000">
              <a:solidFill>
                <a:srgbClr val="FFFFFF"/>
              </a:solidFill>
            </a:endParaRPr>
          </a:p>
        </p:txBody>
      </p:sp>
      <p:sp>
        <p:nvSpPr>
          <p:cNvPr id="4107" name="Google Shape;4107;p62"/>
          <p:cNvSpPr/>
          <p:nvPr/>
        </p:nvSpPr>
        <p:spPr>
          <a:xfrm>
            <a:off x="5238125" y="3919325"/>
            <a:ext cx="791400" cy="754200"/>
          </a:xfrm>
          <a:prstGeom prst="roundRect">
            <a:avLst>
              <a:gd name="adj" fmla="val 16667"/>
            </a:avLst>
          </a:prstGeom>
          <a:solidFill>
            <a:srgbClr val="2828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#282828</a:t>
            </a:r>
            <a:endParaRPr sz="1000">
              <a:solidFill>
                <a:srgbClr val="FFFFFF"/>
              </a:solidFill>
            </a:endParaRPr>
          </a:p>
        </p:txBody>
      </p:sp>
      <p:sp>
        <p:nvSpPr>
          <p:cNvPr id="4109" name="Google Shape;4109;p62"/>
          <p:cNvSpPr/>
          <p:nvPr/>
        </p:nvSpPr>
        <p:spPr>
          <a:xfrm>
            <a:off x="6299950" y="2988225"/>
            <a:ext cx="791400" cy="754200"/>
          </a:xfrm>
          <a:prstGeom prst="roundRect">
            <a:avLst>
              <a:gd name="adj" fmla="val 16667"/>
            </a:avLst>
          </a:prstGeom>
          <a:solidFill>
            <a:srgbClr val="C7843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2"/>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#c7843c</a:t>
            </a:r>
            <a:endParaRPr sz="1000">
              <a:solidFill>
                <a:srgbClr val="FFFFFF"/>
              </a:solidFill>
            </a:endParaRPr>
          </a:p>
        </p:txBody>
      </p:sp>
      <p:sp>
        <p:nvSpPr>
          <p:cNvPr id="4111" name="Google Shape;4111;p62"/>
          <p:cNvSpPr/>
          <p:nvPr/>
        </p:nvSpPr>
        <p:spPr>
          <a:xfrm>
            <a:off x="6299950" y="3919325"/>
            <a:ext cx="791400" cy="754200"/>
          </a:xfrm>
          <a:prstGeom prst="roundRect">
            <a:avLst>
              <a:gd name="adj" fmla="val 16667"/>
            </a:avLst>
          </a:prstGeom>
          <a:solidFill>
            <a:srgbClr val="7A571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#7a5716</a:t>
            </a:r>
            <a:endParaRPr sz="1000">
              <a:solidFill>
                <a:srgbClr val="FFFFFF"/>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57"/>
        <p:cNvGrpSpPr/>
        <p:nvPr/>
      </p:nvGrpSpPr>
      <p:grpSpPr>
        <a:xfrm>
          <a:off x="0" y="0"/>
          <a:ext cx="0" cy="0"/>
          <a:chOff x="0" y="0"/>
          <a:chExt cx="0" cy="0"/>
        </a:xfrm>
      </p:grpSpPr>
      <p:sp>
        <p:nvSpPr>
          <p:cNvPr id="659" name="Google Shape;659;p34"/>
          <p:cNvSpPr txBox="1">
            <a:spLocks noGrp="1"/>
          </p:cNvSpPr>
          <p:nvPr>
            <p:ph type="title"/>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MỤC TIÊU</a:t>
            </a:r>
            <a:endParaRPr dirty="0"/>
          </a:p>
        </p:txBody>
      </p:sp>
      <p:sp>
        <p:nvSpPr>
          <p:cNvPr id="660" name="Google Shape;660;p34"/>
          <p:cNvSpPr/>
          <p:nvPr/>
        </p:nvSpPr>
        <p:spPr>
          <a:xfrm>
            <a:off x="120050" y="4599307"/>
            <a:ext cx="1090228" cy="40061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TextBox 7">
            <a:extLst>
              <a:ext uri="{FF2B5EF4-FFF2-40B4-BE49-F238E27FC236}">
                <a16:creationId xmlns:a16="http://schemas.microsoft.com/office/drawing/2014/main" id="{C3AEF67B-FD23-4422-B53C-858B14B770A9}"/>
              </a:ext>
            </a:extLst>
          </p:cNvPr>
          <p:cNvSpPr txBox="1"/>
          <p:nvPr/>
        </p:nvSpPr>
        <p:spPr>
          <a:xfrm>
            <a:off x="1040165" y="1389634"/>
            <a:ext cx="6989735" cy="400110"/>
          </a:xfrm>
          <a:prstGeom prst="rect">
            <a:avLst/>
          </a:prstGeom>
          <a:noFill/>
        </p:spPr>
        <p:txBody>
          <a:bodyPr wrap="square">
            <a:spAutoFit/>
          </a:bodyPr>
          <a:lstStyle/>
          <a:p>
            <a:r>
              <a:rPr lang="en-US" sz="2000" dirty="0">
                <a:latin typeface="Times New Roman" panose="02020603050405020304" pitchFamily="18" charset="0"/>
                <a:ea typeface="Cambria" panose="02040503050406030204" pitchFamily="18" charset="0"/>
                <a:cs typeface="Times New Roman" panose="02020603050405020304" pitchFamily="18" charset="0"/>
              </a:rPr>
              <a:t>Nghe –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xác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tả</a:t>
            </a:r>
            <a:r>
              <a:rPr lang="en-US" sz="2000" dirty="0">
                <a:latin typeface="Times New Roman" panose="02020603050405020304" pitchFamily="18" charset="0"/>
                <a:ea typeface="Cambria" panose="02040503050406030204" pitchFamily="18" charset="0"/>
                <a:cs typeface="Times New Roman" panose="02020603050405020304" pitchFamily="18" charset="0"/>
              </a:rPr>
              <a:t> “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Chiều</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trên</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sông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Hương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p>
        </p:txBody>
      </p:sp>
      <p:sp>
        <p:nvSpPr>
          <p:cNvPr id="10" name="TextBox 9">
            <a:extLst>
              <a:ext uri="{FF2B5EF4-FFF2-40B4-BE49-F238E27FC236}">
                <a16:creationId xmlns:a16="http://schemas.microsoft.com/office/drawing/2014/main" id="{7B70EA25-7EBC-4517-BF6C-7D2F345398B5}"/>
              </a:ext>
            </a:extLst>
          </p:cNvPr>
          <p:cNvSpPr txBox="1"/>
          <p:nvPr/>
        </p:nvSpPr>
        <p:spPr>
          <a:xfrm>
            <a:off x="1040165" y="1863864"/>
            <a:ext cx="5424406" cy="707886"/>
          </a:xfrm>
          <a:prstGeom prst="rect">
            <a:avLst/>
          </a:prstGeom>
          <a:noFill/>
        </p:spPr>
        <p:txBody>
          <a:bodyPr wrap="square">
            <a:spAutoFit/>
          </a:bodyPr>
          <a:lstStyle/>
          <a:p>
            <a:r>
              <a:rPr lang="en-US" sz="2000" dirty="0" err="1">
                <a:latin typeface="Times New Roman" panose="02020603050405020304" pitchFamily="18" charset="0"/>
                <a:ea typeface="Cambria" panose="02040503050406030204" pitchFamily="18" charset="0"/>
                <a:cs typeface="Times New Roman" panose="02020603050405020304" pitchFamily="18" charset="0"/>
              </a:rPr>
              <a:t>Làm</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đúng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bài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tập</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chính</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tả</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Điền</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vào</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chỗ</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trống</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rPr>
              <a:t>oc</a:t>
            </a:r>
            <a:r>
              <a:rPr lang="en-US" sz="2000" dirty="0">
                <a:solidFill>
                  <a:srgbClr val="FF0000"/>
                </a:solidFill>
                <a:latin typeface="Times New Roman" panose="02020603050405020304" pitchFamily="18" charset="0"/>
                <a:ea typeface="Cambria" panose="02040503050406030204" pitchFamily="18" charset="0"/>
                <a:cs typeface="Times New Roman" panose="02020603050405020304" pitchFamily="18" charset="0"/>
              </a:rPr>
              <a:t>/</a:t>
            </a:r>
            <a:r>
              <a:rPr lang="en-US" sz="2000" dirty="0" err="1">
                <a:solidFill>
                  <a:srgbClr val="FF0000"/>
                </a:solidFill>
                <a:latin typeface="Times New Roman" panose="02020603050405020304" pitchFamily="18" charset="0"/>
                <a:ea typeface="Cambria" panose="02040503050406030204" pitchFamily="18" charset="0"/>
                <a:cs typeface="Times New Roman" panose="02020603050405020304" pitchFamily="18" charset="0"/>
              </a:rPr>
              <a:t>ooc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Viết</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lời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giải</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cho</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các</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câu</a:t>
            </a:r>
            <a:r>
              <a:rPr lang="en-US" sz="2000" dirty="0">
                <a:latin typeface="Times New Roman" panose="02020603050405020304" pitchFamily="18" charset="0"/>
                <a:ea typeface="Cambria" panose="02040503050406030204" pitchFamily="18" charset="0"/>
                <a:cs typeface="Times New Roman" panose="02020603050405020304" pitchFamily="18" charset="0"/>
              </a:rPr>
              <a:t> </a:t>
            </a:r>
            <a:r>
              <a:rPr lang="en-US" sz="2000" dirty="0" err="1">
                <a:latin typeface="Times New Roman" panose="02020603050405020304" pitchFamily="18" charset="0"/>
                <a:ea typeface="Cambria" panose="02040503050406030204" pitchFamily="18" charset="0"/>
                <a:cs typeface="Times New Roman" panose="02020603050405020304" pitchFamily="18" charset="0"/>
              </a:rPr>
              <a:t>đố</a:t>
            </a:r>
            <a:r>
              <a:rPr lang="en-US" sz="2000" dirty="0">
                <a:latin typeface="Times New Roman" panose="02020603050405020304" pitchFamily="18" charset="0"/>
                <a:ea typeface="Cambria" panose="02040503050406030204" pitchFamily="18" charset="0"/>
                <a:cs typeface="Times New Roman" panose="02020603050405020304" pitchFamily="18" charset="0"/>
              </a:rPr>
              <a:t>.</a:t>
            </a:r>
            <a:endParaRPr lang="en-US" sz="2000" i="1" dirty="0">
              <a:solidFill>
                <a:srgbClr val="FF0000"/>
              </a:solidFill>
              <a:latin typeface="Times New Roman" panose="02020603050405020304" pitchFamily="18" charset="0"/>
              <a:ea typeface="Cambria" panose="02040503050406030204" pitchFamily="18" charset="0"/>
              <a:cs typeface="Times New Roman" panose="02020603050405020304" pitchFamily="18" charset="0"/>
            </a:endParaRPr>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16"/>
        <p:cNvGrpSpPr/>
        <p:nvPr/>
      </p:nvGrpSpPr>
      <p:grpSpPr>
        <a:xfrm>
          <a:off x="0" y="0"/>
          <a:ext cx="0" cy="0"/>
          <a:chOff x="0" y="0"/>
          <a:chExt cx="0" cy="0"/>
        </a:xfrm>
      </p:grpSpPr>
      <p:sp>
        <p:nvSpPr>
          <p:cNvPr id="4117" name="Google Shape;4117;p6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4118" name="Google Shape;4118;p6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4119" name="Google Shape;4119;p6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120" name="Google Shape;4120;p6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121" name="Google Shape;4121;p6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122" name="Google Shape;4122;p6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123" name="Google Shape;4123;p6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4124" name="Google Shape;4124;p6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4125" name="Google Shape;4125;p6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4126" name="Google Shape;4126;p6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4127" name="Google Shape;4127;p6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4128" name="Google Shape;4128;p6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132"/>
        <p:cNvGrpSpPr/>
        <p:nvPr/>
      </p:nvGrpSpPr>
      <p:grpSpPr>
        <a:xfrm>
          <a:off x="0" y="0"/>
          <a:ext cx="0" cy="0"/>
          <a:chOff x="0" y="0"/>
          <a:chExt cx="0" cy="0"/>
        </a:xfrm>
      </p:grpSpPr>
      <p:sp>
        <p:nvSpPr>
          <p:cNvPr id="4133" name="Google Shape;4133;p6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4134" name="Google Shape;4134;p64"/>
          <p:cNvGrpSpPr/>
          <p:nvPr/>
        </p:nvGrpSpPr>
        <p:grpSpPr>
          <a:xfrm>
            <a:off x="5156078" y="3085736"/>
            <a:ext cx="474294" cy="551291"/>
            <a:chOff x="4727025" y="1332775"/>
            <a:chExt cx="59900" cy="69625"/>
          </a:xfrm>
        </p:grpSpPr>
        <p:sp>
          <p:nvSpPr>
            <p:cNvPr id="4135" name="Google Shape;4135;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64"/>
          <p:cNvGrpSpPr/>
          <p:nvPr/>
        </p:nvGrpSpPr>
        <p:grpSpPr>
          <a:xfrm>
            <a:off x="5769734" y="2314340"/>
            <a:ext cx="555653" cy="557031"/>
            <a:chOff x="4820425" y="1329900"/>
            <a:chExt cx="70175" cy="70350"/>
          </a:xfrm>
        </p:grpSpPr>
        <p:sp>
          <p:nvSpPr>
            <p:cNvPr id="4138" name="Google Shape;4138;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2" name="Google Shape;4142;p64"/>
          <p:cNvGrpSpPr/>
          <p:nvPr/>
        </p:nvGrpSpPr>
        <p:grpSpPr>
          <a:xfrm>
            <a:off x="6396103" y="2318845"/>
            <a:ext cx="582574" cy="533871"/>
            <a:chOff x="4903200" y="1331525"/>
            <a:chExt cx="73575" cy="67425"/>
          </a:xfrm>
        </p:grpSpPr>
        <p:sp>
          <p:nvSpPr>
            <p:cNvPr id="4143" name="Google Shape;4143;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5" name="Google Shape;4145;p64"/>
          <p:cNvGrpSpPr/>
          <p:nvPr/>
        </p:nvGrpSpPr>
        <p:grpSpPr>
          <a:xfrm>
            <a:off x="5755581" y="3078709"/>
            <a:ext cx="583960" cy="565345"/>
            <a:chOff x="4815575" y="1416800"/>
            <a:chExt cx="73750" cy="71400"/>
          </a:xfrm>
        </p:grpSpPr>
        <p:sp>
          <p:nvSpPr>
            <p:cNvPr id="4146" name="Google Shape;4146;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64"/>
          <p:cNvGrpSpPr/>
          <p:nvPr/>
        </p:nvGrpSpPr>
        <p:grpSpPr>
          <a:xfrm>
            <a:off x="6390362" y="3108896"/>
            <a:ext cx="589898" cy="504970"/>
            <a:chOff x="4902475" y="1418875"/>
            <a:chExt cx="74500" cy="63775"/>
          </a:xfrm>
        </p:grpSpPr>
        <p:sp>
          <p:nvSpPr>
            <p:cNvPr id="4150" name="Google Shape;4150;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64"/>
          <p:cNvGrpSpPr/>
          <p:nvPr/>
        </p:nvGrpSpPr>
        <p:grpSpPr>
          <a:xfrm>
            <a:off x="5765577" y="3826000"/>
            <a:ext cx="563967" cy="567127"/>
            <a:chOff x="4818100" y="1507675"/>
            <a:chExt cx="71225" cy="71625"/>
          </a:xfrm>
        </p:grpSpPr>
        <p:sp>
          <p:nvSpPr>
            <p:cNvPr id="4153" name="Google Shape;4153;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64"/>
          <p:cNvGrpSpPr/>
          <p:nvPr/>
        </p:nvGrpSpPr>
        <p:grpSpPr>
          <a:xfrm>
            <a:off x="5079075" y="3829461"/>
            <a:ext cx="628301" cy="588505"/>
            <a:chOff x="4721450" y="1509475"/>
            <a:chExt cx="79350" cy="74325"/>
          </a:xfrm>
        </p:grpSpPr>
        <p:sp>
          <p:nvSpPr>
            <p:cNvPr id="4158" name="Google Shape;4158;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64"/>
          <p:cNvGrpSpPr/>
          <p:nvPr/>
        </p:nvGrpSpPr>
        <p:grpSpPr>
          <a:xfrm>
            <a:off x="6424608" y="3814027"/>
            <a:ext cx="557038" cy="562772"/>
            <a:chOff x="4906800" y="1507500"/>
            <a:chExt cx="70350" cy="71075"/>
          </a:xfrm>
        </p:grpSpPr>
        <p:sp>
          <p:nvSpPr>
            <p:cNvPr id="4163" name="Google Shape;4163;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8" name="Google Shape;4168;p64"/>
          <p:cNvGrpSpPr/>
          <p:nvPr/>
        </p:nvGrpSpPr>
        <p:grpSpPr>
          <a:xfrm>
            <a:off x="4462216" y="2340963"/>
            <a:ext cx="517934" cy="517934"/>
            <a:chOff x="3736598" y="2170606"/>
            <a:chExt cx="404889" cy="404889"/>
          </a:xfrm>
        </p:grpSpPr>
        <p:sp>
          <p:nvSpPr>
            <p:cNvPr id="4169" name="Google Shape;4169;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64"/>
          <p:cNvGrpSpPr/>
          <p:nvPr/>
        </p:nvGrpSpPr>
        <p:grpSpPr>
          <a:xfrm>
            <a:off x="3729277" y="2341061"/>
            <a:ext cx="586986" cy="517740"/>
            <a:chOff x="3161917" y="2170682"/>
            <a:chExt cx="458870" cy="404737"/>
          </a:xfrm>
        </p:grpSpPr>
        <p:sp>
          <p:nvSpPr>
            <p:cNvPr id="4174" name="Google Shape;4174;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64"/>
          <p:cNvGrpSpPr/>
          <p:nvPr/>
        </p:nvGrpSpPr>
        <p:grpSpPr>
          <a:xfrm>
            <a:off x="3752299" y="3102400"/>
            <a:ext cx="540943" cy="517963"/>
            <a:chOff x="3179914" y="2889488"/>
            <a:chExt cx="422876" cy="404911"/>
          </a:xfrm>
        </p:grpSpPr>
        <p:sp>
          <p:nvSpPr>
            <p:cNvPr id="4178" name="Google Shape;4178;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 name="Google Shape;4184;p64"/>
          <p:cNvGrpSpPr/>
          <p:nvPr/>
        </p:nvGrpSpPr>
        <p:grpSpPr>
          <a:xfrm>
            <a:off x="4453093" y="3102358"/>
            <a:ext cx="536180" cy="518047"/>
            <a:chOff x="3729467" y="2889422"/>
            <a:chExt cx="419153" cy="404977"/>
          </a:xfrm>
        </p:grpSpPr>
        <p:sp>
          <p:nvSpPr>
            <p:cNvPr id="4185" name="Google Shape;4185;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64"/>
          <p:cNvGrpSpPr/>
          <p:nvPr/>
        </p:nvGrpSpPr>
        <p:grpSpPr>
          <a:xfrm>
            <a:off x="1990126" y="3445787"/>
            <a:ext cx="965351" cy="134611"/>
            <a:chOff x="4411970" y="2962952"/>
            <a:chExt cx="706544" cy="104212"/>
          </a:xfrm>
        </p:grpSpPr>
        <p:sp>
          <p:nvSpPr>
            <p:cNvPr id="4193" name="Google Shape;4193;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64"/>
          <p:cNvGrpSpPr/>
          <p:nvPr/>
        </p:nvGrpSpPr>
        <p:grpSpPr>
          <a:xfrm>
            <a:off x="1990126" y="3041077"/>
            <a:ext cx="960158" cy="289172"/>
            <a:chOff x="4411970" y="2726085"/>
            <a:chExt cx="643107" cy="193659"/>
          </a:xfrm>
        </p:grpSpPr>
        <p:sp>
          <p:nvSpPr>
            <p:cNvPr id="4198" name="Google Shape;4198;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 name="Google Shape;4201;p64"/>
          <p:cNvGrpSpPr/>
          <p:nvPr/>
        </p:nvGrpSpPr>
        <p:grpSpPr>
          <a:xfrm>
            <a:off x="998624" y="3295400"/>
            <a:ext cx="811503" cy="252584"/>
            <a:chOff x="4411970" y="4340222"/>
            <a:chExt cx="779467" cy="242683"/>
          </a:xfrm>
        </p:grpSpPr>
        <p:sp>
          <p:nvSpPr>
            <p:cNvPr id="4202" name="Google Shape;4202;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64"/>
          <p:cNvGrpSpPr/>
          <p:nvPr/>
        </p:nvGrpSpPr>
        <p:grpSpPr>
          <a:xfrm>
            <a:off x="1990126" y="2709308"/>
            <a:ext cx="965160" cy="216230"/>
            <a:chOff x="4411970" y="2468674"/>
            <a:chExt cx="747317" cy="167425"/>
          </a:xfrm>
        </p:grpSpPr>
        <p:sp>
          <p:nvSpPr>
            <p:cNvPr id="4206" name="Google Shape;4206;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9" name="Google Shape;4209;p64"/>
          <p:cNvGrpSpPr/>
          <p:nvPr/>
        </p:nvGrpSpPr>
        <p:grpSpPr>
          <a:xfrm>
            <a:off x="997692" y="2334687"/>
            <a:ext cx="1959041" cy="208784"/>
            <a:chOff x="6336019" y="3733725"/>
            <a:chExt cx="2566206" cy="351310"/>
          </a:xfrm>
        </p:grpSpPr>
        <p:sp>
          <p:nvSpPr>
            <p:cNvPr id="4210" name="Google Shape;4210;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64"/>
          <p:cNvGrpSpPr/>
          <p:nvPr/>
        </p:nvGrpSpPr>
        <p:grpSpPr>
          <a:xfrm>
            <a:off x="1990126" y="3950602"/>
            <a:ext cx="946551" cy="153200"/>
            <a:chOff x="4404545" y="3301592"/>
            <a:chExt cx="782403" cy="129272"/>
          </a:xfrm>
        </p:grpSpPr>
        <p:sp>
          <p:nvSpPr>
            <p:cNvPr id="4215" name="Google Shape;4215;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64"/>
          <p:cNvGrpSpPr/>
          <p:nvPr/>
        </p:nvGrpSpPr>
        <p:grpSpPr>
          <a:xfrm>
            <a:off x="1990126" y="3695937"/>
            <a:ext cx="962257" cy="139127"/>
            <a:chOff x="4411970" y="3131459"/>
            <a:chExt cx="710520" cy="117397"/>
          </a:xfrm>
        </p:grpSpPr>
        <p:sp>
          <p:nvSpPr>
            <p:cNvPr id="4218" name="Google Shape;4218;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0" name="Google Shape;4220;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1" name="Google Shape;4221;p64"/>
          <p:cNvGrpSpPr/>
          <p:nvPr/>
        </p:nvGrpSpPr>
        <p:grpSpPr>
          <a:xfrm>
            <a:off x="990271" y="3621603"/>
            <a:ext cx="823838" cy="458988"/>
            <a:chOff x="4411970" y="1801825"/>
            <a:chExt cx="734586" cy="409262"/>
          </a:xfrm>
        </p:grpSpPr>
        <p:sp>
          <p:nvSpPr>
            <p:cNvPr id="4222" name="Google Shape;4222;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64"/>
          <p:cNvGrpSpPr/>
          <p:nvPr/>
        </p:nvGrpSpPr>
        <p:grpSpPr>
          <a:xfrm>
            <a:off x="3095243" y="2339173"/>
            <a:ext cx="521514" cy="521514"/>
            <a:chOff x="5681300" y="2527788"/>
            <a:chExt cx="805800" cy="805800"/>
          </a:xfrm>
        </p:grpSpPr>
        <p:sp>
          <p:nvSpPr>
            <p:cNvPr id="4225" name="Google Shape;4225;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64"/>
          <p:cNvGrpSpPr/>
          <p:nvPr/>
        </p:nvGrpSpPr>
        <p:grpSpPr>
          <a:xfrm>
            <a:off x="3089483" y="3094865"/>
            <a:ext cx="533033" cy="533033"/>
            <a:chOff x="4049800" y="640400"/>
            <a:chExt cx="858900" cy="858900"/>
          </a:xfrm>
        </p:grpSpPr>
        <p:sp>
          <p:nvSpPr>
            <p:cNvPr id="4228" name="Google Shape;4228;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64"/>
          <p:cNvGrpSpPr/>
          <p:nvPr/>
        </p:nvGrpSpPr>
        <p:grpSpPr>
          <a:xfrm>
            <a:off x="3014966" y="3772543"/>
            <a:ext cx="682068" cy="682068"/>
            <a:chOff x="5080188" y="927900"/>
            <a:chExt cx="961200" cy="961200"/>
          </a:xfrm>
        </p:grpSpPr>
        <p:sp>
          <p:nvSpPr>
            <p:cNvPr id="4231" name="Google Shape;4231;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64"/>
          <p:cNvGrpSpPr/>
          <p:nvPr/>
        </p:nvGrpSpPr>
        <p:grpSpPr>
          <a:xfrm>
            <a:off x="4478465" y="3869234"/>
            <a:ext cx="505650" cy="504006"/>
            <a:chOff x="6039282" y="1042577"/>
            <a:chExt cx="734315" cy="731929"/>
          </a:xfrm>
        </p:grpSpPr>
        <p:sp>
          <p:nvSpPr>
            <p:cNvPr id="4240" name="Google Shape;4240;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64"/>
          <p:cNvGrpSpPr/>
          <p:nvPr/>
        </p:nvGrpSpPr>
        <p:grpSpPr>
          <a:xfrm>
            <a:off x="5091067" y="2298862"/>
            <a:ext cx="567744" cy="602136"/>
            <a:chOff x="1825800" y="1651625"/>
            <a:chExt cx="539989" cy="571775"/>
          </a:xfrm>
        </p:grpSpPr>
        <p:sp>
          <p:nvSpPr>
            <p:cNvPr id="4262" name="Google Shape;4262;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64"/>
          <p:cNvGrpSpPr/>
          <p:nvPr/>
        </p:nvGrpSpPr>
        <p:grpSpPr>
          <a:xfrm>
            <a:off x="3765995" y="3855579"/>
            <a:ext cx="508123" cy="507955"/>
            <a:chOff x="1897577" y="2802432"/>
            <a:chExt cx="492176" cy="492014"/>
          </a:xfrm>
        </p:grpSpPr>
        <p:sp>
          <p:nvSpPr>
            <p:cNvPr id="4267" name="Google Shape;4267;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64"/>
          <p:cNvGrpSpPr/>
          <p:nvPr/>
        </p:nvGrpSpPr>
        <p:grpSpPr>
          <a:xfrm>
            <a:off x="997525" y="4169123"/>
            <a:ext cx="809227" cy="200842"/>
            <a:chOff x="2013045" y="4813233"/>
            <a:chExt cx="921986" cy="228854"/>
          </a:xfrm>
        </p:grpSpPr>
        <p:sp>
          <p:nvSpPr>
            <p:cNvPr id="4280" name="Google Shape;4280;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64"/>
          <p:cNvGrpSpPr/>
          <p:nvPr/>
        </p:nvGrpSpPr>
        <p:grpSpPr>
          <a:xfrm>
            <a:off x="1005985" y="2656004"/>
            <a:ext cx="792421" cy="269941"/>
            <a:chOff x="1046767" y="4756633"/>
            <a:chExt cx="859646" cy="292841"/>
          </a:xfrm>
        </p:grpSpPr>
        <p:sp>
          <p:nvSpPr>
            <p:cNvPr id="4283" name="Google Shape;4283;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6" name="Google Shape;4286;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0" name="Google Shape;4290;p64"/>
          <p:cNvGrpSpPr/>
          <p:nvPr/>
        </p:nvGrpSpPr>
        <p:grpSpPr>
          <a:xfrm>
            <a:off x="7141841" y="2550562"/>
            <a:ext cx="166473" cy="141497"/>
            <a:chOff x="4660325" y="1866850"/>
            <a:chExt cx="68350" cy="58100"/>
          </a:xfrm>
        </p:grpSpPr>
        <p:sp>
          <p:nvSpPr>
            <p:cNvPr id="4291" name="Google Shape;4291;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 name="Google Shape;4293;p64"/>
          <p:cNvGrpSpPr/>
          <p:nvPr/>
        </p:nvGrpSpPr>
        <p:grpSpPr>
          <a:xfrm>
            <a:off x="7451186" y="2576286"/>
            <a:ext cx="162515" cy="90049"/>
            <a:chOff x="4791775" y="1877500"/>
            <a:chExt cx="66725" cy="36975"/>
          </a:xfrm>
        </p:grpSpPr>
        <p:sp>
          <p:nvSpPr>
            <p:cNvPr id="4294" name="Google Shape;4294;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6" name="Google Shape;4296;p64"/>
          <p:cNvGrpSpPr/>
          <p:nvPr/>
        </p:nvGrpSpPr>
        <p:grpSpPr>
          <a:xfrm>
            <a:off x="7772899" y="2576286"/>
            <a:ext cx="144979" cy="90049"/>
            <a:chOff x="4923925" y="1877500"/>
            <a:chExt cx="59525" cy="36975"/>
          </a:xfrm>
        </p:grpSpPr>
        <p:sp>
          <p:nvSpPr>
            <p:cNvPr id="4297" name="Google Shape;4297;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64"/>
          <p:cNvGrpSpPr/>
          <p:nvPr/>
        </p:nvGrpSpPr>
        <p:grpSpPr>
          <a:xfrm>
            <a:off x="8067390" y="2558477"/>
            <a:ext cx="141447" cy="125667"/>
            <a:chOff x="5058450" y="1870100"/>
            <a:chExt cx="58075" cy="51600"/>
          </a:xfrm>
        </p:grpSpPr>
        <p:sp>
          <p:nvSpPr>
            <p:cNvPr id="4300" name="Google Shape;4300;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 name="Google Shape;4302;p64"/>
          <p:cNvGrpSpPr/>
          <p:nvPr/>
        </p:nvGrpSpPr>
        <p:grpSpPr>
          <a:xfrm>
            <a:off x="7481905" y="2980885"/>
            <a:ext cx="101077" cy="107645"/>
            <a:chOff x="4811425" y="2065025"/>
            <a:chExt cx="41500" cy="44200"/>
          </a:xfrm>
        </p:grpSpPr>
        <p:sp>
          <p:nvSpPr>
            <p:cNvPr id="4303" name="Google Shape;4303;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64"/>
          <p:cNvGrpSpPr/>
          <p:nvPr/>
        </p:nvGrpSpPr>
        <p:grpSpPr>
          <a:xfrm>
            <a:off x="7774342" y="2981098"/>
            <a:ext cx="120867" cy="107218"/>
            <a:chOff x="4929875" y="2065025"/>
            <a:chExt cx="49625" cy="44025"/>
          </a:xfrm>
        </p:grpSpPr>
        <p:sp>
          <p:nvSpPr>
            <p:cNvPr id="4306" name="Google Shape;4306;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 name="Google Shape;4308;p64"/>
          <p:cNvGrpSpPr/>
          <p:nvPr/>
        </p:nvGrpSpPr>
        <p:grpSpPr>
          <a:xfrm>
            <a:off x="8103011" y="2984112"/>
            <a:ext cx="70206" cy="101191"/>
            <a:chOff x="5083925" y="2066350"/>
            <a:chExt cx="28825" cy="41550"/>
          </a:xfrm>
        </p:grpSpPr>
        <p:sp>
          <p:nvSpPr>
            <p:cNvPr id="4309" name="Google Shape;4309;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64"/>
          <p:cNvGrpSpPr/>
          <p:nvPr/>
        </p:nvGrpSpPr>
        <p:grpSpPr>
          <a:xfrm>
            <a:off x="7134565" y="2999759"/>
            <a:ext cx="181026" cy="69896"/>
            <a:chOff x="4659775" y="2072775"/>
            <a:chExt cx="74325" cy="28700"/>
          </a:xfrm>
        </p:grpSpPr>
        <p:sp>
          <p:nvSpPr>
            <p:cNvPr id="4312" name="Google Shape;4312;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 name="Google Shape;4315;p64"/>
          <p:cNvGrpSpPr/>
          <p:nvPr/>
        </p:nvGrpSpPr>
        <p:grpSpPr>
          <a:xfrm>
            <a:off x="8054421" y="2790324"/>
            <a:ext cx="167387" cy="89197"/>
            <a:chOff x="4662475" y="1976500"/>
            <a:chExt cx="68725" cy="36625"/>
          </a:xfrm>
        </p:grpSpPr>
        <p:sp>
          <p:nvSpPr>
            <p:cNvPr id="4316" name="Google Shape;4316;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64"/>
          <p:cNvGrpSpPr/>
          <p:nvPr/>
        </p:nvGrpSpPr>
        <p:grpSpPr>
          <a:xfrm>
            <a:off x="7751326" y="2793764"/>
            <a:ext cx="166899" cy="82317"/>
            <a:chOff x="4920150" y="1977875"/>
            <a:chExt cx="68525" cy="33800"/>
          </a:xfrm>
        </p:grpSpPr>
        <p:sp>
          <p:nvSpPr>
            <p:cNvPr id="4320" name="Google Shape;4320;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 name="Google Shape;4323;p64"/>
          <p:cNvGrpSpPr/>
          <p:nvPr/>
        </p:nvGrpSpPr>
        <p:grpSpPr>
          <a:xfrm>
            <a:off x="7162483" y="3197682"/>
            <a:ext cx="125190" cy="127859"/>
            <a:chOff x="4676550" y="2160575"/>
            <a:chExt cx="51400" cy="52500"/>
          </a:xfrm>
        </p:grpSpPr>
        <p:sp>
          <p:nvSpPr>
            <p:cNvPr id="4324" name="Google Shape;4324;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64"/>
          <p:cNvGrpSpPr/>
          <p:nvPr/>
        </p:nvGrpSpPr>
        <p:grpSpPr>
          <a:xfrm>
            <a:off x="7459741" y="3204714"/>
            <a:ext cx="145405" cy="113794"/>
            <a:chOff x="4768325" y="2163475"/>
            <a:chExt cx="59700" cy="46725"/>
          </a:xfrm>
        </p:grpSpPr>
        <p:sp>
          <p:nvSpPr>
            <p:cNvPr id="4328" name="Google Shape;4328;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0" name="Google Shape;4330;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6" name="Google Shape;4336;p64"/>
          <p:cNvGrpSpPr/>
          <p:nvPr/>
        </p:nvGrpSpPr>
        <p:grpSpPr>
          <a:xfrm>
            <a:off x="7476059" y="3459808"/>
            <a:ext cx="112768" cy="106853"/>
            <a:chOff x="4768575" y="2253950"/>
            <a:chExt cx="46300" cy="43875"/>
          </a:xfrm>
        </p:grpSpPr>
        <p:sp>
          <p:nvSpPr>
            <p:cNvPr id="4337" name="Google Shape;4337;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64"/>
          <p:cNvGrpSpPr/>
          <p:nvPr/>
        </p:nvGrpSpPr>
        <p:grpSpPr>
          <a:xfrm>
            <a:off x="7775682" y="3948834"/>
            <a:ext cx="118187" cy="146246"/>
            <a:chOff x="4960900" y="2433225"/>
            <a:chExt cx="48525" cy="60050"/>
          </a:xfrm>
        </p:grpSpPr>
        <p:sp>
          <p:nvSpPr>
            <p:cNvPr id="4340" name="Google Shape;4340;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4"/>
          <p:cNvGrpSpPr/>
          <p:nvPr/>
        </p:nvGrpSpPr>
        <p:grpSpPr>
          <a:xfrm>
            <a:off x="7464247" y="4212895"/>
            <a:ext cx="136394" cy="143810"/>
            <a:chOff x="4854075" y="2527625"/>
            <a:chExt cx="56000" cy="59050"/>
          </a:xfrm>
        </p:grpSpPr>
        <p:sp>
          <p:nvSpPr>
            <p:cNvPr id="4343" name="Google Shape;4343;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5" name="Google Shape;4345;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8" name="Google Shape;4348;p64"/>
          <p:cNvGrpSpPr/>
          <p:nvPr/>
        </p:nvGrpSpPr>
        <p:grpSpPr>
          <a:xfrm>
            <a:off x="8088458" y="3676639"/>
            <a:ext cx="99312" cy="160797"/>
            <a:chOff x="5059700" y="2334775"/>
            <a:chExt cx="40775" cy="66025"/>
          </a:xfrm>
        </p:grpSpPr>
        <p:sp>
          <p:nvSpPr>
            <p:cNvPr id="4349" name="Google Shape;4349;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64"/>
          <p:cNvGrpSpPr/>
          <p:nvPr/>
        </p:nvGrpSpPr>
        <p:grpSpPr>
          <a:xfrm>
            <a:off x="8045622" y="3941771"/>
            <a:ext cx="184984" cy="160371"/>
            <a:chOff x="5037700" y="2430325"/>
            <a:chExt cx="75950" cy="65850"/>
          </a:xfrm>
        </p:grpSpPr>
        <p:sp>
          <p:nvSpPr>
            <p:cNvPr id="4359" name="Google Shape;4359;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64"/>
          <p:cNvGrpSpPr/>
          <p:nvPr/>
        </p:nvGrpSpPr>
        <p:grpSpPr>
          <a:xfrm>
            <a:off x="7465128" y="3708223"/>
            <a:ext cx="173014" cy="97629"/>
            <a:chOff x="4756975" y="2341800"/>
            <a:chExt cx="91975" cy="51925"/>
          </a:xfrm>
        </p:grpSpPr>
        <p:sp>
          <p:nvSpPr>
            <p:cNvPr id="4362" name="Google Shape;4362;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64"/>
          <p:cNvGrpSpPr/>
          <p:nvPr/>
        </p:nvGrpSpPr>
        <p:grpSpPr>
          <a:xfrm>
            <a:off x="7732065" y="4196920"/>
            <a:ext cx="212497" cy="175761"/>
            <a:chOff x="4943575" y="2516350"/>
            <a:chExt cx="98675" cy="81700"/>
          </a:xfrm>
        </p:grpSpPr>
        <p:sp>
          <p:nvSpPr>
            <p:cNvPr id="4383" name="Google Shape;4383;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1" name="Google Shape;4461;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469"/>
        <p:cNvGrpSpPr/>
        <p:nvPr/>
      </p:nvGrpSpPr>
      <p:grpSpPr>
        <a:xfrm>
          <a:off x="0" y="0"/>
          <a:ext cx="0" cy="0"/>
          <a:chOff x="0" y="0"/>
          <a:chExt cx="0" cy="0"/>
        </a:xfrm>
      </p:grpSpPr>
      <p:grpSp>
        <p:nvGrpSpPr>
          <p:cNvPr id="4470" name="Google Shape;4470;p65"/>
          <p:cNvGrpSpPr/>
          <p:nvPr/>
        </p:nvGrpSpPr>
        <p:grpSpPr>
          <a:xfrm>
            <a:off x="722058" y="957091"/>
            <a:ext cx="2492868" cy="1379876"/>
            <a:chOff x="2654821" y="2311071"/>
            <a:chExt cx="2279715" cy="1262120"/>
          </a:xfrm>
        </p:grpSpPr>
        <p:grpSp>
          <p:nvGrpSpPr>
            <p:cNvPr id="4471" name="Google Shape;4471;p65"/>
            <p:cNvGrpSpPr/>
            <p:nvPr/>
          </p:nvGrpSpPr>
          <p:grpSpPr>
            <a:xfrm>
              <a:off x="4034269" y="2840745"/>
              <a:ext cx="40212" cy="36437"/>
              <a:chOff x="4293400" y="2574725"/>
              <a:chExt cx="84425" cy="80100"/>
            </a:xfrm>
          </p:grpSpPr>
          <p:sp>
            <p:nvSpPr>
              <p:cNvPr id="4472" name="Google Shape;4472;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473" name="Google Shape;4473;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65"/>
            <p:cNvGrpSpPr/>
            <p:nvPr/>
          </p:nvGrpSpPr>
          <p:grpSpPr>
            <a:xfrm>
              <a:off x="3894606" y="2334874"/>
              <a:ext cx="913198" cy="518984"/>
              <a:chOff x="4000175" y="1462675"/>
              <a:chExt cx="1917275" cy="1140875"/>
            </a:xfrm>
          </p:grpSpPr>
          <p:sp>
            <p:nvSpPr>
              <p:cNvPr id="4475" name="Google Shape;4475;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476" name="Google Shape;4476;p65"/>
              <p:cNvGrpSpPr/>
              <p:nvPr/>
            </p:nvGrpSpPr>
            <p:grpSpPr>
              <a:xfrm>
                <a:off x="4000175" y="1462675"/>
                <a:ext cx="1917275" cy="1140875"/>
                <a:chOff x="4000175" y="1462675"/>
                <a:chExt cx="1917275" cy="1140875"/>
              </a:xfrm>
            </p:grpSpPr>
            <p:sp>
              <p:nvSpPr>
                <p:cNvPr id="4477" name="Google Shape;4477;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478" name="Google Shape;4478;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482" name="Google Shape;4482;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3" name="Google Shape;4483;p65"/>
            <p:cNvGrpSpPr/>
            <p:nvPr/>
          </p:nvGrpSpPr>
          <p:grpSpPr>
            <a:xfrm>
              <a:off x="3875768" y="2846704"/>
              <a:ext cx="44796" cy="47366"/>
              <a:chOff x="3960625" y="2587825"/>
              <a:chExt cx="94050" cy="104125"/>
            </a:xfrm>
          </p:grpSpPr>
          <p:sp>
            <p:nvSpPr>
              <p:cNvPr id="4484" name="Google Shape;4484;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485" name="Google Shape;4485;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65"/>
            <p:cNvGrpSpPr/>
            <p:nvPr/>
          </p:nvGrpSpPr>
          <p:grpSpPr>
            <a:xfrm>
              <a:off x="3782759" y="2807162"/>
              <a:ext cx="82686" cy="85487"/>
              <a:chOff x="3765350" y="2500900"/>
              <a:chExt cx="173600" cy="187925"/>
            </a:xfrm>
          </p:grpSpPr>
          <p:sp>
            <p:nvSpPr>
              <p:cNvPr id="4487" name="Google Shape;4487;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488" name="Google Shape;4488;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 name="Google Shape;4493;p65"/>
            <p:cNvGrpSpPr/>
            <p:nvPr/>
          </p:nvGrpSpPr>
          <p:grpSpPr>
            <a:xfrm>
              <a:off x="3775674" y="2798496"/>
              <a:ext cx="40545" cy="23564"/>
              <a:chOff x="3750475" y="2481850"/>
              <a:chExt cx="85125" cy="51800"/>
            </a:xfrm>
          </p:grpSpPr>
          <p:sp>
            <p:nvSpPr>
              <p:cNvPr id="4494" name="Google Shape;4494;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496" name="Google Shape;4496;p65"/>
            <p:cNvGrpSpPr/>
            <p:nvPr/>
          </p:nvGrpSpPr>
          <p:grpSpPr>
            <a:xfrm>
              <a:off x="3716946" y="2776024"/>
              <a:ext cx="81971" cy="76912"/>
              <a:chOff x="3627175" y="2432450"/>
              <a:chExt cx="172100" cy="169075"/>
            </a:xfrm>
          </p:grpSpPr>
          <p:sp>
            <p:nvSpPr>
              <p:cNvPr id="4497" name="Google Shape;4497;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499" name="Google Shape;4499;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500" name="Google Shape;4500;p65"/>
            <p:cNvGrpSpPr/>
            <p:nvPr/>
          </p:nvGrpSpPr>
          <p:grpSpPr>
            <a:xfrm>
              <a:off x="3685682" y="2845624"/>
              <a:ext cx="29311" cy="45055"/>
              <a:chOff x="3561536" y="2585450"/>
              <a:chExt cx="61539" cy="99045"/>
            </a:xfrm>
          </p:grpSpPr>
          <p:sp>
            <p:nvSpPr>
              <p:cNvPr id="4501" name="Google Shape;4501;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503" name="Google Shape;4503;p65"/>
            <p:cNvGrpSpPr/>
            <p:nvPr/>
          </p:nvGrpSpPr>
          <p:grpSpPr>
            <a:xfrm>
              <a:off x="3849905" y="2572252"/>
              <a:ext cx="74339" cy="119559"/>
              <a:chOff x="3906325" y="1984500"/>
              <a:chExt cx="156075" cy="262825"/>
            </a:xfrm>
          </p:grpSpPr>
          <p:sp>
            <p:nvSpPr>
              <p:cNvPr id="4504" name="Google Shape;4504;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505" name="Google Shape;4505;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65"/>
            <p:cNvGrpSpPr/>
            <p:nvPr/>
          </p:nvGrpSpPr>
          <p:grpSpPr>
            <a:xfrm>
              <a:off x="2654821" y="2414345"/>
              <a:ext cx="667570" cy="558731"/>
              <a:chOff x="1397225" y="1637375"/>
              <a:chExt cx="1401575" cy="1228250"/>
            </a:xfrm>
          </p:grpSpPr>
          <p:sp>
            <p:nvSpPr>
              <p:cNvPr id="4507" name="Google Shape;4507;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508" name="Google Shape;4508;p65"/>
              <p:cNvGrpSpPr/>
              <p:nvPr/>
            </p:nvGrpSpPr>
            <p:grpSpPr>
              <a:xfrm>
                <a:off x="1397225" y="1637375"/>
                <a:ext cx="1398775" cy="1228250"/>
                <a:chOff x="1397225" y="1637375"/>
                <a:chExt cx="1398775" cy="1228250"/>
              </a:xfrm>
            </p:grpSpPr>
            <p:sp>
              <p:nvSpPr>
                <p:cNvPr id="4509" name="Google Shape;4509;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1" name="Google Shape;4511;p65"/>
            <p:cNvGrpSpPr/>
            <p:nvPr/>
          </p:nvGrpSpPr>
          <p:grpSpPr>
            <a:xfrm>
              <a:off x="3230417" y="3103734"/>
              <a:ext cx="282982" cy="280332"/>
              <a:chOff x="2605700" y="3152850"/>
              <a:chExt cx="594125" cy="616250"/>
            </a:xfrm>
          </p:grpSpPr>
          <p:sp>
            <p:nvSpPr>
              <p:cNvPr id="4512" name="Google Shape;4512;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513" name="Google Shape;4513;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514" name="Google Shape;4514;p65"/>
            <p:cNvGrpSpPr/>
            <p:nvPr/>
          </p:nvGrpSpPr>
          <p:grpSpPr>
            <a:xfrm>
              <a:off x="3265985" y="3226989"/>
              <a:ext cx="87151" cy="346202"/>
              <a:chOff x="2680375" y="3423800"/>
              <a:chExt cx="182975" cy="761050"/>
            </a:xfrm>
          </p:grpSpPr>
          <p:sp>
            <p:nvSpPr>
              <p:cNvPr id="4515" name="Google Shape;4515;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516" name="Google Shape;4516;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65"/>
            <p:cNvGrpSpPr/>
            <p:nvPr/>
          </p:nvGrpSpPr>
          <p:grpSpPr>
            <a:xfrm>
              <a:off x="3855466" y="3289811"/>
              <a:ext cx="112514" cy="94210"/>
              <a:chOff x="3918000" y="3561900"/>
              <a:chExt cx="236225" cy="207100"/>
            </a:xfrm>
          </p:grpSpPr>
          <p:sp>
            <p:nvSpPr>
              <p:cNvPr id="4518" name="Google Shape;4518;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519" name="Google Shape;4519;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0" name="Google Shape;4520;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523" name="Google Shape;4523;p65"/>
            <p:cNvGrpSpPr/>
            <p:nvPr/>
          </p:nvGrpSpPr>
          <p:grpSpPr>
            <a:xfrm>
              <a:off x="2905224" y="2311071"/>
              <a:ext cx="596721" cy="528992"/>
              <a:chOff x="1922950" y="1410350"/>
              <a:chExt cx="1252825" cy="1162875"/>
            </a:xfrm>
          </p:grpSpPr>
          <p:sp>
            <p:nvSpPr>
              <p:cNvPr id="4524" name="Google Shape;4524;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540" name="Google Shape;4540;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560" name="Google Shape;4560;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561" name="Google Shape;4561;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2" name="Google Shape;4562;p65"/>
            <p:cNvGrpSpPr/>
            <p:nvPr/>
          </p:nvGrpSpPr>
          <p:grpSpPr>
            <a:xfrm>
              <a:off x="3280929" y="3294542"/>
              <a:ext cx="109894" cy="272224"/>
              <a:chOff x="2711750" y="3572300"/>
              <a:chExt cx="230725" cy="598425"/>
            </a:xfrm>
          </p:grpSpPr>
          <p:sp>
            <p:nvSpPr>
              <p:cNvPr id="4563" name="Google Shape;4563;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5" name="Google Shape;4565;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6" name="Google Shape;4566;p65"/>
            <p:cNvGrpSpPr/>
            <p:nvPr/>
          </p:nvGrpSpPr>
          <p:grpSpPr>
            <a:xfrm>
              <a:off x="3790439" y="2408636"/>
              <a:ext cx="73017" cy="75684"/>
              <a:chOff x="3781475" y="1624825"/>
              <a:chExt cx="153300" cy="166375"/>
            </a:xfrm>
          </p:grpSpPr>
          <p:sp>
            <p:nvSpPr>
              <p:cNvPr id="4567" name="Google Shape;4567;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1" name="Google Shape;4571;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8" name="Google Shape;4578;p65"/>
            <p:cNvGrpSpPr/>
            <p:nvPr/>
          </p:nvGrpSpPr>
          <p:grpSpPr>
            <a:xfrm>
              <a:off x="4403342" y="3107749"/>
              <a:ext cx="316680" cy="101374"/>
              <a:chOff x="5068275" y="3161675"/>
              <a:chExt cx="664875" cy="222850"/>
            </a:xfrm>
          </p:grpSpPr>
          <p:sp>
            <p:nvSpPr>
              <p:cNvPr id="4579" name="Google Shape;4579;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3" name="Google Shape;4583;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2" name="Google Shape;4612;p65"/>
            <p:cNvGrpSpPr/>
            <p:nvPr/>
          </p:nvGrpSpPr>
          <p:grpSpPr>
            <a:xfrm>
              <a:off x="3697513" y="2707266"/>
              <a:ext cx="59549" cy="79733"/>
              <a:chOff x="3586375" y="2281300"/>
              <a:chExt cx="125025" cy="175275"/>
            </a:xfrm>
          </p:grpSpPr>
          <p:sp>
            <p:nvSpPr>
              <p:cNvPr id="4613" name="Google Shape;4613;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6" name="Google Shape;4616;p65"/>
            <p:cNvGrpSpPr/>
            <p:nvPr/>
          </p:nvGrpSpPr>
          <p:grpSpPr>
            <a:xfrm>
              <a:off x="4513224" y="3221724"/>
              <a:ext cx="274563" cy="280321"/>
              <a:chOff x="5298975" y="3412225"/>
              <a:chExt cx="576450" cy="616225"/>
            </a:xfrm>
          </p:grpSpPr>
          <p:sp>
            <p:nvSpPr>
              <p:cNvPr id="4617" name="Google Shape;4617;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618" name="Google Shape;4618;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65"/>
            <p:cNvGrpSpPr/>
            <p:nvPr/>
          </p:nvGrpSpPr>
          <p:grpSpPr>
            <a:xfrm>
              <a:off x="4824403" y="3421846"/>
              <a:ext cx="110132" cy="130647"/>
              <a:chOff x="5952300" y="3852150"/>
              <a:chExt cx="231225" cy="287200"/>
            </a:xfrm>
          </p:grpSpPr>
          <p:sp>
            <p:nvSpPr>
              <p:cNvPr id="4620" name="Google Shape;4620;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2" name="Google Shape;4622;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65"/>
            <p:cNvGrpSpPr/>
            <p:nvPr/>
          </p:nvGrpSpPr>
          <p:grpSpPr>
            <a:xfrm>
              <a:off x="4295710" y="3079670"/>
              <a:ext cx="14968" cy="27135"/>
              <a:chOff x="4842300" y="3099950"/>
              <a:chExt cx="31425" cy="59650"/>
            </a:xfrm>
          </p:grpSpPr>
          <p:sp>
            <p:nvSpPr>
              <p:cNvPr id="4631" name="Google Shape;4631;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5" name="Google Shape;4635;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3" name="Google Shape;4643;p65"/>
            <p:cNvGrpSpPr/>
            <p:nvPr/>
          </p:nvGrpSpPr>
          <p:grpSpPr>
            <a:xfrm>
              <a:off x="3831056" y="2816010"/>
              <a:ext cx="37378" cy="27612"/>
              <a:chOff x="3866750" y="2520350"/>
              <a:chExt cx="78475" cy="60700"/>
            </a:xfrm>
          </p:grpSpPr>
          <p:sp>
            <p:nvSpPr>
              <p:cNvPr id="4644" name="Google Shape;4644;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8" name="Google Shape;4648;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65" name="Google Shape;4665;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677" name="Google Shape;4677;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0" name="Google Shape;4690;p65"/>
            <p:cNvGrpSpPr/>
            <p:nvPr/>
          </p:nvGrpSpPr>
          <p:grpSpPr>
            <a:xfrm>
              <a:off x="3632736" y="3051591"/>
              <a:ext cx="63288" cy="45217"/>
              <a:chOff x="3450375" y="3038225"/>
              <a:chExt cx="132875" cy="99400"/>
            </a:xfrm>
          </p:grpSpPr>
          <p:sp>
            <p:nvSpPr>
              <p:cNvPr id="4691" name="Google Shape;4691;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02" name="Google Shape;4702;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712" name="Google Shape;4712;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718" name="Google Shape;4718;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65"/>
          <p:cNvGrpSpPr/>
          <p:nvPr/>
        </p:nvGrpSpPr>
        <p:grpSpPr>
          <a:xfrm>
            <a:off x="3530618" y="1021765"/>
            <a:ext cx="2078182" cy="1366558"/>
            <a:chOff x="235800" y="830650"/>
            <a:chExt cx="6978450" cy="4588844"/>
          </a:xfrm>
        </p:grpSpPr>
        <p:sp>
          <p:nvSpPr>
            <p:cNvPr id="4729" name="Google Shape;4729;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65"/>
          <p:cNvGrpSpPr/>
          <p:nvPr/>
        </p:nvGrpSpPr>
        <p:grpSpPr>
          <a:xfrm>
            <a:off x="719115" y="2852867"/>
            <a:ext cx="2622876" cy="1333540"/>
            <a:chOff x="238125" y="1038125"/>
            <a:chExt cx="7146800" cy="3633625"/>
          </a:xfrm>
        </p:grpSpPr>
        <p:sp>
          <p:nvSpPr>
            <p:cNvPr id="4736" name="Google Shape;4736;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65"/>
          <p:cNvGrpSpPr/>
          <p:nvPr/>
        </p:nvGrpSpPr>
        <p:grpSpPr>
          <a:xfrm>
            <a:off x="5834043" y="994977"/>
            <a:ext cx="2590840" cy="1380235"/>
            <a:chOff x="233350" y="949250"/>
            <a:chExt cx="7137300" cy="3802300"/>
          </a:xfrm>
        </p:grpSpPr>
        <p:sp>
          <p:nvSpPr>
            <p:cNvPr id="6309" name="Google Shape;6309;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65"/>
          <p:cNvGrpSpPr/>
          <p:nvPr/>
        </p:nvGrpSpPr>
        <p:grpSpPr>
          <a:xfrm>
            <a:off x="7648472" y="3039750"/>
            <a:ext cx="104231" cy="320340"/>
            <a:chOff x="7564426" y="3224343"/>
            <a:chExt cx="119985" cy="368801"/>
          </a:xfrm>
        </p:grpSpPr>
        <p:sp>
          <p:nvSpPr>
            <p:cNvPr id="6361" name="Google Shape;6361;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65"/>
          <p:cNvGrpSpPr/>
          <p:nvPr/>
        </p:nvGrpSpPr>
        <p:grpSpPr>
          <a:xfrm>
            <a:off x="7347961" y="3033852"/>
            <a:ext cx="189489" cy="332132"/>
            <a:chOff x="8370831" y="3202002"/>
            <a:chExt cx="218129" cy="382376"/>
          </a:xfrm>
        </p:grpSpPr>
        <p:sp>
          <p:nvSpPr>
            <p:cNvPr id="6364" name="Google Shape;6364;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65"/>
          <p:cNvGrpSpPr/>
          <p:nvPr/>
        </p:nvGrpSpPr>
        <p:grpSpPr>
          <a:xfrm>
            <a:off x="8071350" y="3444984"/>
            <a:ext cx="309429" cy="267000"/>
            <a:chOff x="6742064" y="3750480"/>
            <a:chExt cx="399315" cy="344560"/>
          </a:xfrm>
        </p:grpSpPr>
        <p:sp>
          <p:nvSpPr>
            <p:cNvPr id="6367" name="Google Shape;6367;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65"/>
          <p:cNvGrpSpPr/>
          <p:nvPr/>
        </p:nvGrpSpPr>
        <p:grpSpPr>
          <a:xfrm>
            <a:off x="7610369" y="3796031"/>
            <a:ext cx="180437" cy="281608"/>
            <a:chOff x="7248525" y="3739696"/>
            <a:chExt cx="230531" cy="359790"/>
          </a:xfrm>
        </p:grpSpPr>
        <p:sp>
          <p:nvSpPr>
            <p:cNvPr id="6370" name="Google Shape;6370;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65"/>
          <p:cNvGrpSpPr/>
          <p:nvPr/>
        </p:nvGrpSpPr>
        <p:grpSpPr>
          <a:xfrm>
            <a:off x="7856288" y="3439255"/>
            <a:ext cx="162896" cy="278710"/>
            <a:chOff x="7601242" y="3729267"/>
            <a:chExt cx="222566" cy="380803"/>
          </a:xfrm>
        </p:grpSpPr>
        <p:sp>
          <p:nvSpPr>
            <p:cNvPr id="6373" name="Google Shape;6373;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65"/>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6" name="Google Shape;6376;p65"/>
          <p:cNvGrpSpPr/>
          <p:nvPr/>
        </p:nvGrpSpPr>
        <p:grpSpPr>
          <a:xfrm>
            <a:off x="7345934" y="3440396"/>
            <a:ext cx="193543" cy="275990"/>
            <a:chOff x="8304647" y="3738687"/>
            <a:chExt cx="225076" cy="320956"/>
          </a:xfrm>
        </p:grpSpPr>
        <p:sp>
          <p:nvSpPr>
            <p:cNvPr id="6377" name="Google Shape;6377;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65"/>
          <p:cNvGrpSpPr/>
          <p:nvPr/>
        </p:nvGrpSpPr>
        <p:grpSpPr>
          <a:xfrm>
            <a:off x="7618426" y="3440396"/>
            <a:ext cx="178492" cy="275990"/>
            <a:chOff x="8615101" y="3738687"/>
            <a:chExt cx="207573" cy="320956"/>
          </a:xfrm>
        </p:grpSpPr>
        <p:sp>
          <p:nvSpPr>
            <p:cNvPr id="6381" name="Google Shape;6381;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4" name="Google Shape;6384;p65"/>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5" name="Google Shape;6385;p65"/>
          <p:cNvGrpSpPr/>
          <p:nvPr/>
        </p:nvGrpSpPr>
        <p:grpSpPr>
          <a:xfrm>
            <a:off x="6013131" y="3561884"/>
            <a:ext cx="557670" cy="511283"/>
            <a:chOff x="6015419" y="3716859"/>
            <a:chExt cx="557671" cy="511283"/>
          </a:xfrm>
        </p:grpSpPr>
        <p:sp>
          <p:nvSpPr>
            <p:cNvPr id="6386" name="Google Shape;6386;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7" name="Google Shape;6387;p65"/>
            <p:cNvGrpSpPr/>
            <p:nvPr/>
          </p:nvGrpSpPr>
          <p:grpSpPr>
            <a:xfrm>
              <a:off x="6036094" y="3716980"/>
              <a:ext cx="529860" cy="510468"/>
              <a:chOff x="6036094" y="3716980"/>
              <a:chExt cx="529860" cy="510468"/>
            </a:xfrm>
          </p:grpSpPr>
          <p:sp>
            <p:nvSpPr>
              <p:cNvPr id="6388" name="Google Shape;6388;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8" name="Google Shape;6398;p65"/>
          <p:cNvGrpSpPr/>
          <p:nvPr/>
        </p:nvGrpSpPr>
        <p:grpSpPr>
          <a:xfrm>
            <a:off x="6642016" y="2918653"/>
            <a:ext cx="576302" cy="511871"/>
            <a:chOff x="6644304" y="3073628"/>
            <a:chExt cx="576302" cy="511871"/>
          </a:xfrm>
        </p:grpSpPr>
        <p:sp>
          <p:nvSpPr>
            <p:cNvPr id="6399" name="Google Shape;6399;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0" name="Google Shape;6400;p65"/>
            <p:cNvGrpSpPr/>
            <p:nvPr/>
          </p:nvGrpSpPr>
          <p:grpSpPr>
            <a:xfrm>
              <a:off x="6712169" y="3085440"/>
              <a:ext cx="481622" cy="494913"/>
              <a:chOff x="6712169" y="3085440"/>
              <a:chExt cx="481622" cy="494913"/>
            </a:xfrm>
          </p:grpSpPr>
          <p:sp>
            <p:nvSpPr>
              <p:cNvPr id="6401" name="Google Shape;6401;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6" name="Google Shape;6406;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65"/>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0" name="Google Shape;6410;p65"/>
          <p:cNvGrpSpPr/>
          <p:nvPr/>
        </p:nvGrpSpPr>
        <p:grpSpPr>
          <a:xfrm>
            <a:off x="6649867" y="3561648"/>
            <a:ext cx="560631" cy="511352"/>
            <a:chOff x="6652154" y="3716623"/>
            <a:chExt cx="560631" cy="511352"/>
          </a:xfrm>
        </p:grpSpPr>
        <p:sp>
          <p:nvSpPr>
            <p:cNvPr id="6411" name="Google Shape;6411;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2" name="Google Shape;6412;p65"/>
            <p:cNvGrpSpPr/>
            <p:nvPr/>
          </p:nvGrpSpPr>
          <p:grpSpPr>
            <a:xfrm>
              <a:off x="6669657" y="3716715"/>
              <a:ext cx="466779" cy="464290"/>
              <a:chOff x="6669657" y="3716715"/>
              <a:chExt cx="466779" cy="464290"/>
            </a:xfrm>
          </p:grpSpPr>
          <p:sp>
            <p:nvSpPr>
              <p:cNvPr id="6413" name="Google Shape;6413;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6" name="Google Shape;6426;p65"/>
          <p:cNvGrpSpPr/>
          <p:nvPr/>
        </p:nvGrpSpPr>
        <p:grpSpPr>
          <a:xfrm>
            <a:off x="7843958" y="3843056"/>
            <a:ext cx="187557" cy="187557"/>
            <a:chOff x="8565775" y="671075"/>
            <a:chExt cx="441000" cy="441000"/>
          </a:xfrm>
        </p:grpSpPr>
        <p:sp>
          <p:nvSpPr>
            <p:cNvPr id="6427" name="Google Shape;6427;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9" name="Google Shape;6429;p65"/>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65"/>
          <p:cNvGrpSpPr/>
          <p:nvPr/>
        </p:nvGrpSpPr>
        <p:grpSpPr>
          <a:xfrm>
            <a:off x="5997813" y="2921275"/>
            <a:ext cx="587871" cy="512373"/>
            <a:chOff x="6000100" y="3076250"/>
            <a:chExt cx="587871" cy="512373"/>
          </a:xfrm>
        </p:grpSpPr>
        <p:sp>
          <p:nvSpPr>
            <p:cNvPr id="6432" name="Google Shape;6432;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3" name="Google Shape;6433;p65"/>
            <p:cNvGrpSpPr/>
            <p:nvPr/>
          </p:nvGrpSpPr>
          <p:grpSpPr>
            <a:xfrm>
              <a:off x="6031360" y="3076713"/>
              <a:ext cx="539107" cy="480965"/>
              <a:chOff x="6031360" y="3076713"/>
              <a:chExt cx="539107" cy="480965"/>
            </a:xfrm>
          </p:grpSpPr>
          <p:sp>
            <p:nvSpPr>
              <p:cNvPr id="6434" name="Google Shape;6434;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1" name="Google Shape;6441;p65"/>
          <p:cNvGrpSpPr/>
          <p:nvPr/>
        </p:nvGrpSpPr>
        <p:grpSpPr>
          <a:xfrm>
            <a:off x="3574273" y="2854307"/>
            <a:ext cx="2241344" cy="1330656"/>
            <a:chOff x="3597785" y="3065882"/>
            <a:chExt cx="2241344" cy="1330656"/>
          </a:xfrm>
        </p:grpSpPr>
        <p:grpSp>
          <p:nvGrpSpPr>
            <p:cNvPr id="6442" name="Google Shape;6442;p65"/>
            <p:cNvGrpSpPr/>
            <p:nvPr/>
          </p:nvGrpSpPr>
          <p:grpSpPr>
            <a:xfrm>
              <a:off x="5296908" y="3937355"/>
              <a:ext cx="143198" cy="32380"/>
              <a:chOff x="5296908" y="3937355"/>
              <a:chExt cx="143198" cy="32380"/>
            </a:xfrm>
          </p:grpSpPr>
          <p:sp>
            <p:nvSpPr>
              <p:cNvPr id="6443" name="Google Shape;6443;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4" name="Google Shape;6444;p65"/>
              <p:cNvGrpSpPr/>
              <p:nvPr/>
            </p:nvGrpSpPr>
            <p:grpSpPr>
              <a:xfrm>
                <a:off x="5402331" y="3937355"/>
                <a:ext cx="37776" cy="32380"/>
                <a:chOff x="5402331" y="3937355"/>
                <a:chExt cx="37776" cy="32380"/>
              </a:xfrm>
            </p:grpSpPr>
            <p:sp>
              <p:nvSpPr>
                <p:cNvPr id="6445" name="Google Shape;6445;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65"/>
              <p:cNvGrpSpPr/>
              <p:nvPr/>
            </p:nvGrpSpPr>
            <p:grpSpPr>
              <a:xfrm>
                <a:off x="5296908" y="3937355"/>
                <a:ext cx="37783" cy="32380"/>
                <a:chOff x="5296908" y="3937355"/>
                <a:chExt cx="37783" cy="32380"/>
              </a:xfrm>
            </p:grpSpPr>
            <p:sp>
              <p:nvSpPr>
                <p:cNvPr id="6448" name="Google Shape;6448;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0" name="Google Shape;6450;p65"/>
            <p:cNvGrpSpPr/>
            <p:nvPr/>
          </p:nvGrpSpPr>
          <p:grpSpPr>
            <a:xfrm>
              <a:off x="4724163" y="3119631"/>
              <a:ext cx="120838" cy="84218"/>
              <a:chOff x="4724163" y="3119631"/>
              <a:chExt cx="120838" cy="84218"/>
            </a:xfrm>
          </p:grpSpPr>
          <p:grpSp>
            <p:nvGrpSpPr>
              <p:cNvPr id="6451" name="Google Shape;6451;p65"/>
              <p:cNvGrpSpPr/>
              <p:nvPr/>
            </p:nvGrpSpPr>
            <p:grpSpPr>
              <a:xfrm>
                <a:off x="4746712" y="3132773"/>
                <a:ext cx="86869" cy="56424"/>
                <a:chOff x="4746712" y="3132773"/>
                <a:chExt cx="86869" cy="56424"/>
              </a:xfrm>
            </p:grpSpPr>
            <p:sp>
              <p:nvSpPr>
                <p:cNvPr id="6452" name="Google Shape;6452;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65"/>
              <p:cNvGrpSpPr/>
              <p:nvPr/>
            </p:nvGrpSpPr>
            <p:grpSpPr>
              <a:xfrm>
                <a:off x="4773634" y="3143336"/>
                <a:ext cx="37776" cy="32451"/>
                <a:chOff x="4773634" y="3143336"/>
                <a:chExt cx="37776" cy="32451"/>
              </a:xfrm>
            </p:grpSpPr>
            <p:sp>
              <p:nvSpPr>
                <p:cNvPr id="6455" name="Google Shape;6455;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65"/>
              <p:cNvGrpSpPr/>
              <p:nvPr/>
            </p:nvGrpSpPr>
            <p:grpSpPr>
              <a:xfrm>
                <a:off x="4724163" y="3131248"/>
                <a:ext cx="37776" cy="32459"/>
                <a:chOff x="4724163" y="3131248"/>
                <a:chExt cx="37776" cy="32459"/>
              </a:xfrm>
            </p:grpSpPr>
            <p:sp>
              <p:nvSpPr>
                <p:cNvPr id="6458" name="Google Shape;6458;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5"/>
              <p:cNvGrpSpPr/>
              <p:nvPr/>
            </p:nvGrpSpPr>
            <p:grpSpPr>
              <a:xfrm>
                <a:off x="4755081" y="3176054"/>
                <a:ext cx="32357" cy="27795"/>
                <a:chOff x="4755081" y="3176054"/>
                <a:chExt cx="32357" cy="27795"/>
              </a:xfrm>
            </p:grpSpPr>
            <p:sp>
              <p:nvSpPr>
                <p:cNvPr id="6461" name="Google Shape;6461;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65"/>
              <p:cNvGrpSpPr/>
              <p:nvPr/>
            </p:nvGrpSpPr>
            <p:grpSpPr>
              <a:xfrm>
                <a:off x="4812550" y="3119631"/>
                <a:ext cx="32451" cy="27803"/>
                <a:chOff x="4812550" y="3119631"/>
                <a:chExt cx="32451" cy="27803"/>
              </a:xfrm>
            </p:grpSpPr>
            <p:sp>
              <p:nvSpPr>
                <p:cNvPr id="6464" name="Google Shape;6464;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6" name="Google Shape;6466;p65"/>
            <p:cNvGrpSpPr/>
            <p:nvPr/>
          </p:nvGrpSpPr>
          <p:grpSpPr>
            <a:xfrm>
              <a:off x="5382826" y="4027197"/>
              <a:ext cx="268967" cy="250422"/>
              <a:chOff x="5382826" y="4027197"/>
              <a:chExt cx="268967" cy="250422"/>
            </a:xfrm>
          </p:grpSpPr>
          <p:grpSp>
            <p:nvGrpSpPr>
              <p:cNvPr id="6467" name="Google Shape;6467;p65"/>
              <p:cNvGrpSpPr/>
              <p:nvPr/>
            </p:nvGrpSpPr>
            <p:grpSpPr>
              <a:xfrm>
                <a:off x="5405280" y="4042510"/>
                <a:ext cx="237570" cy="218647"/>
                <a:chOff x="5405280" y="4042510"/>
                <a:chExt cx="237570" cy="218647"/>
              </a:xfrm>
            </p:grpSpPr>
            <p:sp>
              <p:nvSpPr>
                <p:cNvPr id="6468" name="Google Shape;6468;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65"/>
              <p:cNvGrpSpPr/>
              <p:nvPr/>
            </p:nvGrpSpPr>
            <p:grpSpPr>
              <a:xfrm>
                <a:off x="5382826" y="4125549"/>
                <a:ext cx="37776" cy="32380"/>
                <a:chOff x="5382826" y="4125549"/>
                <a:chExt cx="37776" cy="32380"/>
              </a:xfrm>
            </p:grpSpPr>
            <p:sp>
              <p:nvSpPr>
                <p:cNvPr id="6475" name="Google Shape;6475;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65"/>
              <p:cNvGrpSpPr/>
              <p:nvPr/>
            </p:nvGrpSpPr>
            <p:grpSpPr>
              <a:xfrm>
                <a:off x="5475680" y="4195587"/>
                <a:ext cx="37783" cy="32364"/>
                <a:chOff x="5475680" y="4195587"/>
                <a:chExt cx="37783" cy="32364"/>
              </a:xfrm>
            </p:grpSpPr>
            <p:sp>
              <p:nvSpPr>
                <p:cNvPr id="6478" name="Google Shape;6478;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65"/>
              <p:cNvGrpSpPr/>
              <p:nvPr/>
            </p:nvGrpSpPr>
            <p:grpSpPr>
              <a:xfrm>
                <a:off x="5532575" y="4027197"/>
                <a:ext cx="33308" cy="32262"/>
                <a:chOff x="5532575" y="4027197"/>
                <a:chExt cx="33308" cy="32262"/>
              </a:xfrm>
            </p:grpSpPr>
            <p:sp>
              <p:nvSpPr>
                <p:cNvPr id="6481" name="Google Shape;6481;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65"/>
              <p:cNvGrpSpPr/>
              <p:nvPr/>
            </p:nvGrpSpPr>
            <p:grpSpPr>
              <a:xfrm>
                <a:off x="5590706" y="4245348"/>
                <a:ext cx="33497" cy="32270"/>
                <a:chOff x="5590706" y="4245348"/>
                <a:chExt cx="33497" cy="32270"/>
              </a:xfrm>
            </p:grpSpPr>
            <p:sp>
              <p:nvSpPr>
                <p:cNvPr id="6484" name="Google Shape;6484;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65"/>
              <p:cNvGrpSpPr/>
              <p:nvPr/>
            </p:nvGrpSpPr>
            <p:grpSpPr>
              <a:xfrm>
                <a:off x="5618681" y="4109677"/>
                <a:ext cx="33112" cy="32357"/>
                <a:chOff x="5618681" y="4109677"/>
                <a:chExt cx="33112" cy="32357"/>
              </a:xfrm>
            </p:grpSpPr>
            <p:sp>
              <p:nvSpPr>
                <p:cNvPr id="6487" name="Google Shape;6487;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65"/>
              <p:cNvGrpSpPr/>
              <p:nvPr/>
            </p:nvGrpSpPr>
            <p:grpSpPr>
              <a:xfrm>
                <a:off x="5479298" y="4128262"/>
                <a:ext cx="31405" cy="26906"/>
                <a:chOff x="5479298" y="4128262"/>
                <a:chExt cx="31405" cy="26906"/>
              </a:xfrm>
            </p:grpSpPr>
            <p:sp>
              <p:nvSpPr>
                <p:cNvPr id="6490" name="Google Shape;6490;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65"/>
              <p:cNvGrpSpPr/>
              <p:nvPr/>
            </p:nvGrpSpPr>
            <p:grpSpPr>
              <a:xfrm>
                <a:off x="5582903" y="4180116"/>
                <a:ext cx="31499" cy="26898"/>
                <a:chOff x="5582903" y="4180116"/>
                <a:chExt cx="31499" cy="26898"/>
              </a:xfrm>
            </p:grpSpPr>
            <p:sp>
              <p:nvSpPr>
                <p:cNvPr id="6493" name="Google Shape;6493;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5" name="Google Shape;6495;p65"/>
            <p:cNvGrpSpPr/>
            <p:nvPr/>
          </p:nvGrpSpPr>
          <p:grpSpPr>
            <a:xfrm>
              <a:off x="3977681" y="3230323"/>
              <a:ext cx="94584" cy="84085"/>
              <a:chOff x="3977681" y="3230323"/>
              <a:chExt cx="94584" cy="84085"/>
            </a:xfrm>
          </p:grpSpPr>
          <p:grpSp>
            <p:nvGrpSpPr>
              <p:cNvPr id="6496" name="Google Shape;6496;p65"/>
              <p:cNvGrpSpPr/>
              <p:nvPr/>
            </p:nvGrpSpPr>
            <p:grpSpPr>
              <a:xfrm>
                <a:off x="4000135" y="3243041"/>
                <a:ext cx="59570" cy="57186"/>
                <a:chOff x="4000135" y="3243041"/>
                <a:chExt cx="59570" cy="57186"/>
              </a:xfrm>
            </p:grpSpPr>
            <p:sp>
              <p:nvSpPr>
                <p:cNvPr id="6497" name="Google Shape;6497;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65"/>
              <p:cNvGrpSpPr/>
              <p:nvPr/>
            </p:nvGrpSpPr>
            <p:grpSpPr>
              <a:xfrm>
                <a:off x="3977681" y="3245872"/>
                <a:ext cx="37783" cy="32380"/>
                <a:chOff x="3977681" y="3245872"/>
                <a:chExt cx="37783" cy="32380"/>
              </a:xfrm>
            </p:grpSpPr>
            <p:sp>
              <p:nvSpPr>
                <p:cNvPr id="6501" name="Google Shape;6501;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65"/>
              <p:cNvGrpSpPr/>
              <p:nvPr/>
            </p:nvGrpSpPr>
            <p:grpSpPr>
              <a:xfrm>
                <a:off x="4040860" y="3262672"/>
                <a:ext cx="31405" cy="27001"/>
                <a:chOff x="4040860" y="3262672"/>
                <a:chExt cx="31405" cy="27001"/>
              </a:xfrm>
            </p:grpSpPr>
            <p:sp>
              <p:nvSpPr>
                <p:cNvPr id="6504" name="Google Shape;6504;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65"/>
              <p:cNvGrpSpPr/>
              <p:nvPr/>
            </p:nvGrpSpPr>
            <p:grpSpPr>
              <a:xfrm>
                <a:off x="4021072" y="3230323"/>
                <a:ext cx="31397" cy="26906"/>
                <a:chOff x="4021072" y="3230323"/>
                <a:chExt cx="31397" cy="26906"/>
              </a:xfrm>
            </p:grpSpPr>
            <p:sp>
              <p:nvSpPr>
                <p:cNvPr id="6507" name="Google Shape;6507;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65"/>
              <p:cNvGrpSpPr/>
              <p:nvPr/>
            </p:nvGrpSpPr>
            <p:grpSpPr>
              <a:xfrm>
                <a:off x="4001472" y="3287462"/>
                <a:ext cx="31499" cy="26945"/>
                <a:chOff x="4001472" y="3287462"/>
                <a:chExt cx="31499" cy="26945"/>
              </a:xfrm>
            </p:grpSpPr>
            <p:sp>
              <p:nvSpPr>
                <p:cNvPr id="6510" name="Google Shape;6510;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2" name="Google Shape;6512;p65"/>
            <p:cNvGrpSpPr/>
            <p:nvPr/>
          </p:nvGrpSpPr>
          <p:grpSpPr>
            <a:xfrm>
              <a:off x="4084715" y="3258865"/>
              <a:ext cx="184961" cy="137268"/>
              <a:chOff x="4084715" y="3258865"/>
              <a:chExt cx="184961" cy="137268"/>
            </a:xfrm>
          </p:grpSpPr>
          <p:grpSp>
            <p:nvGrpSpPr>
              <p:cNvPr id="6513" name="Google Shape;6513;p65"/>
              <p:cNvGrpSpPr/>
              <p:nvPr/>
            </p:nvGrpSpPr>
            <p:grpSpPr>
              <a:xfrm>
                <a:off x="4107453" y="3271583"/>
                <a:ext cx="153470" cy="110275"/>
                <a:chOff x="4107453" y="3271583"/>
                <a:chExt cx="153470" cy="110275"/>
              </a:xfrm>
            </p:grpSpPr>
            <p:sp>
              <p:nvSpPr>
                <p:cNvPr id="6514" name="Google Shape;6514;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65"/>
              <p:cNvGrpSpPr/>
              <p:nvPr/>
            </p:nvGrpSpPr>
            <p:grpSpPr>
              <a:xfrm>
                <a:off x="4136947" y="3258865"/>
                <a:ext cx="31499" cy="27001"/>
                <a:chOff x="4136947" y="3258865"/>
                <a:chExt cx="31499" cy="27001"/>
              </a:xfrm>
            </p:grpSpPr>
            <p:sp>
              <p:nvSpPr>
                <p:cNvPr id="6519" name="Google Shape;6519;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65"/>
              <p:cNvGrpSpPr/>
              <p:nvPr/>
            </p:nvGrpSpPr>
            <p:grpSpPr>
              <a:xfrm>
                <a:off x="4084715" y="3266478"/>
                <a:ext cx="31468" cy="26898"/>
                <a:chOff x="4084715" y="3266478"/>
                <a:chExt cx="31468" cy="26898"/>
              </a:xfrm>
            </p:grpSpPr>
            <p:sp>
              <p:nvSpPr>
                <p:cNvPr id="6522" name="Google Shape;6522;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65"/>
              <p:cNvGrpSpPr/>
              <p:nvPr/>
            </p:nvGrpSpPr>
            <p:grpSpPr>
              <a:xfrm>
                <a:off x="4159213" y="3279849"/>
                <a:ext cx="31405" cy="26945"/>
                <a:chOff x="4159213" y="3279849"/>
                <a:chExt cx="31405" cy="26945"/>
              </a:xfrm>
            </p:grpSpPr>
            <p:sp>
              <p:nvSpPr>
                <p:cNvPr id="6525" name="Google Shape;6525;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65"/>
              <p:cNvGrpSpPr/>
              <p:nvPr/>
            </p:nvGrpSpPr>
            <p:grpSpPr>
              <a:xfrm>
                <a:off x="4201550" y="3266502"/>
                <a:ext cx="31405" cy="26883"/>
                <a:chOff x="4201550" y="3266502"/>
                <a:chExt cx="31405" cy="26883"/>
              </a:xfrm>
            </p:grpSpPr>
            <p:sp>
              <p:nvSpPr>
                <p:cNvPr id="6528" name="Google Shape;6528;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65"/>
              <p:cNvGrpSpPr/>
              <p:nvPr/>
            </p:nvGrpSpPr>
            <p:grpSpPr>
              <a:xfrm>
                <a:off x="4201550" y="3338278"/>
                <a:ext cx="31405" cy="26930"/>
                <a:chOff x="4201550" y="3338278"/>
                <a:chExt cx="31405" cy="26930"/>
              </a:xfrm>
            </p:grpSpPr>
            <p:sp>
              <p:nvSpPr>
                <p:cNvPr id="6531" name="Google Shape;6531;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65"/>
              <p:cNvGrpSpPr/>
              <p:nvPr/>
            </p:nvGrpSpPr>
            <p:grpSpPr>
              <a:xfrm>
                <a:off x="4238272" y="3369132"/>
                <a:ext cx="31405" cy="27001"/>
                <a:chOff x="4238272" y="3369132"/>
                <a:chExt cx="31405" cy="27001"/>
              </a:xfrm>
            </p:grpSpPr>
            <p:sp>
              <p:nvSpPr>
                <p:cNvPr id="6534" name="Google Shape;6534;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6" name="Google Shape;6536;p65"/>
            <p:cNvGrpSpPr/>
            <p:nvPr/>
          </p:nvGrpSpPr>
          <p:grpSpPr>
            <a:xfrm>
              <a:off x="4068639" y="3200169"/>
              <a:ext cx="77643" cy="37272"/>
              <a:chOff x="4068639" y="3200169"/>
              <a:chExt cx="77643" cy="37272"/>
            </a:xfrm>
          </p:grpSpPr>
          <p:sp>
            <p:nvSpPr>
              <p:cNvPr id="6537" name="Google Shape;6537;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8" name="Google Shape;6538;p65"/>
              <p:cNvGrpSpPr/>
              <p:nvPr/>
            </p:nvGrpSpPr>
            <p:grpSpPr>
              <a:xfrm>
                <a:off x="4114878" y="3200169"/>
                <a:ext cx="31405" cy="26993"/>
                <a:chOff x="4114878" y="3200169"/>
                <a:chExt cx="31405" cy="26993"/>
              </a:xfrm>
            </p:grpSpPr>
            <p:sp>
              <p:nvSpPr>
                <p:cNvPr id="6539" name="Google Shape;6539;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65"/>
              <p:cNvGrpSpPr/>
              <p:nvPr/>
            </p:nvGrpSpPr>
            <p:grpSpPr>
              <a:xfrm>
                <a:off x="4068639" y="3210535"/>
                <a:ext cx="31499" cy="26906"/>
                <a:chOff x="4068639" y="3210535"/>
                <a:chExt cx="31499" cy="26906"/>
              </a:xfrm>
            </p:grpSpPr>
            <p:sp>
              <p:nvSpPr>
                <p:cNvPr id="6542" name="Google Shape;6542;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4" name="Google Shape;6544;p65"/>
            <p:cNvGrpSpPr/>
            <p:nvPr/>
          </p:nvGrpSpPr>
          <p:grpSpPr>
            <a:xfrm>
              <a:off x="3869702" y="3066935"/>
              <a:ext cx="382664" cy="190294"/>
              <a:chOff x="3869702" y="3066935"/>
              <a:chExt cx="382664" cy="190294"/>
            </a:xfrm>
          </p:grpSpPr>
          <p:grpSp>
            <p:nvGrpSpPr>
              <p:cNvPr id="6545" name="Google Shape;6545;p65"/>
              <p:cNvGrpSpPr/>
              <p:nvPr/>
            </p:nvGrpSpPr>
            <p:grpSpPr>
              <a:xfrm>
                <a:off x="3888633" y="3082351"/>
                <a:ext cx="351172" cy="160698"/>
                <a:chOff x="3888633" y="3082351"/>
                <a:chExt cx="351172" cy="160698"/>
              </a:xfrm>
            </p:grpSpPr>
            <p:sp>
              <p:nvSpPr>
                <p:cNvPr id="6546" name="Google Shape;6546;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65"/>
              <p:cNvGrpSpPr/>
              <p:nvPr/>
            </p:nvGrpSpPr>
            <p:grpSpPr>
              <a:xfrm>
                <a:off x="4143703" y="3066935"/>
                <a:ext cx="37783" cy="32357"/>
                <a:chOff x="4143703" y="3066935"/>
                <a:chExt cx="37783" cy="32357"/>
              </a:xfrm>
            </p:grpSpPr>
            <p:sp>
              <p:nvSpPr>
                <p:cNvPr id="6553" name="Google Shape;6553;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5"/>
              <p:cNvGrpSpPr/>
              <p:nvPr/>
            </p:nvGrpSpPr>
            <p:grpSpPr>
              <a:xfrm>
                <a:off x="4044565" y="3103563"/>
                <a:ext cx="37783" cy="32451"/>
                <a:chOff x="4044565" y="3103563"/>
                <a:chExt cx="37783" cy="32451"/>
              </a:xfrm>
            </p:grpSpPr>
            <p:sp>
              <p:nvSpPr>
                <p:cNvPr id="6556" name="Google Shape;6556;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65"/>
              <p:cNvGrpSpPr/>
              <p:nvPr/>
            </p:nvGrpSpPr>
            <p:grpSpPr>
              <a:xfrm>
                <a:off x="4017454" y="3188237"/>
                <a:ext cx="37776" cy="32357"/>
                <a:chOff x="4017454" y="3188237"/>
                <a:chExt cx="37776" cy="32357"/>
              </a:xfrm>
            </p:grpSpPr>
            <p:sp>
              <p:nvSpPr>
                <p:cNvPr id="6559" name="Google Shape;6559;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65"/>
              <p:cNvGrpSpPr/>
              <p:nvPr/>
            </p:nvGrpSpPr>
            <p:grpSpPr>
              <a:xfrm>
                <a:off x="3921548" y="3157509"/>
                <a:ext cx="37783" cy="32357"/>
                <a:chOff x="3921548" y="3157509"/>
                <a:chExt cx="37783" cy="32357"/>
              </a:xfrm>
            </p:grpSpPr>
            <p:sp>
              <p:nvSpPr>
                <p:cNvPr id="6562" name="Google Shape;6562;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65"/>
              <p:cNvGrpSpPr/>
              <p:nvPr/>
            </p:nvGrpSpPr>
            <p:grpSpPr>
              <a:xfrm>
                <a:off x="3939056" y="3211620"/>
                <a:ext cx="37783" cy="32380"/>
                <a:chOff x="3939056" y="3211620"/>
                <a:chExt cx="37783" cy="32380"/>
              </a:xfrm>
            </p:grpSpPr>
            <p:sp>
              <p:nvSpPr>
                <p:cNvPr id="6565" name="Google Shape;6565;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5"/>
              <p:cNvGrpSpPr/>
              <p:nvPr/>
            </p:nvGrpSpPr>
            <p:grpSpPr>
              <a:xfrm>
                <a:off x="4176240" y="3136965"/>
                <a:ext cx="31405" cy="26930"/>
                <a:chOff x="4176240" y="3136965"/>
                <a:chExt cx="31405" cy="26930"/>
              </a:xfrm>
            </p:grpSpPr>
            <p:sp>
              <p:nvSpPr>
                <p:cNvPr id="6568" name="Google Shape;6568;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65"/>
              <p:cNvGrpSpPr/>
              <p:nvPr/>
            </p:nvGrpSpPr>
            <p:grpSpPr>
              <a:xfrm>
                <a:off x="4133148" y="3152593"/>
                <a:ext cx="31499" cy="27001"/>
                <a:chOff x="4133148" y="3152593"/>
                <a:chExt cx="31499" cy="27001"/>
              </a:xfrm>
            </p:grpSpPr>
            <p:sp>
              <p:nvSpPr>
                <p:cNvPr id="6571" name="Google Shape;6571;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5"/>
              <p:cNvGrpSpPr/>
              <p:nvPr/>
            </p:nvGrpSpPr>
            <p:grpSpPr>
              <a:xfrm>
                <a:off x="4220866" y="3073534"/>
                <a:ext cx="31499" cy="26898"/>
                <a:chOff x="4220866" y="3073534"/>
                <a:chExt cx="31499" cy="26898"/>
              </a:xfrm>
            </p:grpSpPr>
            <p:sp>
              <p:nvSpPr>
                <p:cNvPr id="6574" name="Google Shape;6574;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65"/>
              <p:cNvGrpSpPr/>
              <p:nvPr/>
            </p:nvGrpSpPr>
            <p:grpSpPr>
              <a:xfrm>
                <a:off x="3869702" y="3230323"/>
                <a:ext cx="31499" cy="26906"/>
                <a:chOff x="3869702" y="3230323"/>
                <a:chExt cx="31499" cy="26906"/>
              </a:xfrm>
            </p:grpSpPr>
            <p:sp>
              <p:nvSpPr>
                <p:cNvPr id="6577" name="Google Shape;6577;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9" name="Google Shape;6579;p65"/>
            <p:cNvGrpSpPr/>
            <p:nvPr/>
          </p:nvGrpSpPr>
          <p:grpSpPr>
            <a:xfrm>
              <a:off x="4271383" y="3065882"/>
              <a:ext cx="304556" cy="341663"/>
              <a:chOff x="4271383" y="3065882"/>
              <a:chExt cx="304556" cy="341663"/>
            </a:xfrm>
          </p:grpSpPr>
          <p:grpSp>
            <p:nvGrpSpPr>
              <p:cNvPr id="6580" name="Google Shape;6580;p65"/>
              <p:cNvGrpSpPr/>
              <p:nvPr/>
            </p:nvGrpSpPr>
            <p:grpSpPr>
              <a:xfrm>
                <a:off x="4293838" y="3078639"/>
                <a:ext cx="269353" cy="311973"/>
                <a:chOff x="4293838" y="3078639"/>
                <a:chExt cx="269353" cy="311973"/>
              </a:xfrm>
            </p:grpSpPr>
            <p:sp>
              <p:nvSpPr>
                <p:cNvPr id="6581" name="Google Shape;6581;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65"/>
              <p:cNvGrpSpPr/>
              <p:nvPr/>
            </p:nvGrpSpPr>
            <p:grpSpPr>
              <a:xfrm>
                <a:off x="4538164" y="3342061"/>
                <a:ext cx="37776" cy="32380"/>
                <a:chOff x="4538164" y="3342061"/>
                <a:chExt cx="37776" cy="32380"/>
              </a:xfrm>
            </p:grpSpPr>
            <p:sp>
              <p:nvSpPr>
                <p:cNvPr id="6599" name="Google Shape;6599;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65"/>
              <p:cNvGrpSpPr/>
              <p:nvPr/>
            </p:nvGrpSpPr>
            <p:grpSpPr>
              <a:xfrm>
                <a:off x="4271383" y="3194742"/>
                <a:ext cx="37783" cy="32420"/>
                <a:chOff x="4271383" y="3194742"/>
                <a:chExt cx="37783" cy="32420"/>
              </a:xfrm>
            </p:grpSpPr>
            <p:sp>
              <p:nvSpPr>
                <p:cNvPr id="6602" name="Google Shape;6602;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4" name="Google Shape;6604;p65"/>
              <p:cNvGrpSpPr/>
              <p:nvPr/>
            </p:nvGrpSpPr>
            <p:grpSpPr>
              <a:xfrm>
                <a:off x="4284416" y="3084058"/>
                <a:ext cx="37783" cy="32357"/>
                <a:chOff x="4284416" y="3084058"/>
                <a:chExt cx="37783" cy="32357"/>
              </a:xfrm>
            </p:grpSpPr>
            <p:sp>
              <p:nvSpPr>
                <p:cNvPr id="6605" name="Google Shape;6605;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65"/>
              <p:cNvGrpSpPr/>
              <p:nvPr/>
            </p:nvGrpSpPr>
            <p:grpSpPr>
              <a:xfrm>
                <a:off x="4478697" y="3297561"/>
                <a:ext cx="37776" cy="32451"/>
                <a:chOff x="4478697" y="3297561"/>
                <a:chExt cx="37776" cy="32451"/>
              </a:xfrm>
            </p:grpSpPr>
            <p:sp>
              <p:nvSpPr>
                <p:cNvPr id="6608" name="Google Shape;6608;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5"/>
              <p:cNvGrpSpPr/>
              <p:nvPr/>
            </p:nvGrpSpPr>
            <p:grpSpPr>
              <a:xfrm>
                <a:off x="4411813" y="3331711"/>
                <a:ext cx="37776" cy="32451"/>
                <a:chOff x="4411813" y="3331711"/>
                <a:chExt cx="37776" cy="32451"/>
              </a:xfrm>
            </p:grpSpPr>
            <p:sp>
              <p:nvSpPr>
                <p:cNvPr id="6611" name="Google Shape;6611;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5"/>
              <p:cNvGrpSpPr/>
              <p:nvPr/>
            </p:nvGrpSpPr>
            <p:grpSpPr>
              <a:xfrm>
                <a:off x="4337984" y="3375188"/>
                <a:ext cx="37776" cy="32357"/>
                <a:chOff x="4337984" y="3375188"/>
                <a:chExt cx="37776" cy="32357"/>
              </a:xfrm>
            </p:grpSpPr>
            <p:sp>
              <p:nvSpPr>
                <p:cNvPr id="6614" name="Google Shape;6614;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65"/>
              <p:cNvGrpSpPr/>
              <p:nvPr/>
            </p:nvGrpSpPr>
            <p:grpSpPr>
              <a:xfrm>
                <a:off x="4494867" y="3090530"/>
                <a:ext cx="37878" cy="32451"/>
                <a:chOff x="4494867" y="3090530"/>
                <a:chExt cx="37878" cy="32451"/>
              </a:xfrm>
            </p:grpSpPr>
            <p:sp>
              <p:nvSpPr>
                <p:cNvPr id="6617" name="Google Shape;6617;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65"/>
              <p:cNvGrpSpPr/>
              <p:nvPr/>
            </p:nvGrpSpPr>
            <p:grpSpPr>
              <a:xfrm>
                <a:off x="4525124" y="3207774"/>
                <a:ext cx="37783" cy="32420"/>
                <a:chOff x="4525124" y="3207774"/>
                <a:chExt cx="37783" cy="32420"/>
              </a:xfrm>
            </p:grpSpPr>
            <p:sp>
              <p:nvSpPr>
                <p:cNvPr id="6620" name="Google Shape;6620;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5"/>
              <p:cNvGrpSpPr/>
              <p:nvPr/>
            </p:nvGrpSpPr>
            <p:grpSpPr>
              <a:xfrm>
                <a:off x="4440544" y="3176479"/>
                <a:ext cx="31499" cy="26898"/>
                <a:chOff x="4440544" y="3176479"/>
                <a:chExt cx="31499" cy="26898"/>
              </a:xfrm>
            </p:grpSpPr>
            <p:sp>
              <p:nvSpPr>
                <p:cNvPr id="6623" name="Google Shape;6623;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65"/>
              <p:cNvGrpSpPr/>
              <p:nvPr/>
            </p:nvGrpSpPr>
            <p:grpSpPr>
              <a:xfrm>
                <a:off x="4350545" y="3156400"/>
                <a:ext cx="31405" cy="27001"/>
                <a:chOff x="4350545" y="3156400"/>
                <a:chExt cx="31405" cy="27001"/>
              </a:xfrm>
            </p:grpSpPr>
            <p:sp>
              <p:nvSpPr>
                <p:cNvPr id="6626" name="Google Shape;6626;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65"/>
              <p:cNvGrpSpPr/>
              <p:nvPr/>
            </p:nvGrpSpPr>
            <p:grpSpPr>
              <a:xfrm>
                <a:off x="4376703" y="3255058"/>
                <a:ext cx="31405" cy="27001"/>
                <a:chOff x="4376703" y="3255058"/>
                <a:chExt cx="31405" cy="27001"/>
              </a:xfrm>
            </p:grpSpPr>
            <p:sp>
              <p:nvSpPr>
                <p:cNvPr id="6629" name="Google Shape;6629;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5"/>
              <p:cNvGrpSpPr/>
              <p:nvPr/>
            </p:nvGrpSpPr>
            <p:grpSpPr>
              <a:xfrm>
                <a:off x="4331322" y="3283656"/>
                <a:ext cx="31405" cy="26945"/>
                <a:chOff x="4331322" y="3283656"/>
                <a:chExt cx="31405" cy="26945"/>
              </a:xfrm>
            </p:grpSpPr>
            <p:sp>
              <p:nvSpPr>
                <p:cNvPr id="6632" name="Google Shape;6632;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65"/>
              <p:cNvGrpSpPr/>
              <p:nvPr/>
            </p:nvGrpSpPr>
            <p:grpSpPr>
              <a:xfrm>
                <a:off x="4380510" y="3065882"/>
                <a:ext cx="31405" cy="26938"/>
                <a:chOff x="4380510" y="3065882"/>
                <a:chExt cx="31405" cy="26938"/>
              </a:xfrm>
            </p:grpSpPr>
            <p:sp>
              <p:nvSpPr>
                <p:cNvPr id="6635" name="Google Shape;6635;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7" name="Google Shape;6637;p65"/>
            <p:cNvGrpSpPr/>
            <p:nvPr/>
          </p:nvGrpSpPr>
          <p:grpSpPr>
            <a:xfrm>
              <a:off x="4558998" y="3188237"/>
              <a:ext cx="1280131" cy="1052746"/>
              <a:chOff x="4558998" y="3188237"/>
              <a:chExt cx="1280131" cy="1052746"/>
            </a:xfrm>
          </p:grpSpPr>
          <p:sp>
            <p:nvSpPr>
              <p:cNvPr id="6638" name="Google Shape;6638;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65"/>
              <p:cNvGrpSpPr/>
              <p:nvPr/>
            </p:nvGrpSpPr>
            <p:grpSpPr>
              <a:xfrm>
                <a:off x="4579164" y="3203653"/>
                <a:ext cx="1244833" cy="1020397"/>
                <a:chOff x="4579164" y="3203653"/>
                <a:chExt cx="1244833" cy="1020397"/>
              </a:xfrm>
            </p:grpSpPr>
            <p:sp>
              <p:nvSpPr>
                <p:cNvPr id="6640" name="Google Shape;6640;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2" name="Google Shape;6642;p65"/>
                <p:cNvGrpSpPr/>
                <p:nvPr/>
              </p:nvGrpSpPr>
              <p:grpSpPr>
                <a:xfrm>
                  <a:off x="4579164" y="3203653"/>
                  <a:ext cx="1244833" cy="1020397"/>
                  <a:chOff x="4579164" y="3203653"/>
                  <a:chExt cx="1244833" cy="1020397"/>
                </a:xfrm>
              </p:grpSpPr>
              <p:sp>
                <p:nvSpPr>
                  <p:cNvPr id="6643" name="Google Shape;6643;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65"/>
                  <p:cNvGrpSpPr/>
                  <p:nvPr/>
                </p:nvGrpSpPr>
                <p:grpSpPr>
                  <a:xfrm>
                    <a:off x="4579164" y="3203653"/>
                    <a:ext cx="1244833" cy="1020397"/>
                    <a:chOff x="4579164" y="3203653"/>
                    <a:chExt cx="1244833" cy="1020397"/>
                  </a:xfrm>
                </p:grpSpPr>
                <p:sp>
                  <p:nvSpPr>
                    <p:cNvPr id="6646" name="Google Shape;6646;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65"/>
                    <p:cNvGrpSpPr/>
                    <p:nvPr/>
                  </p:nvGrpSpPr>
                  <p:grpSpPr>
                    <a:xfrm>
                      <a:off x="4579164" y="3203653"/>
                      <a:ext cx="1244833" cy="1020397"/>
                      <a:chOff x="4579164" y="3203653"/>
                      <a:chExt cx="1244833" cy="1020397"/>
                    </a:xfrm>
                  </p:grpSpPr>
                  <p:sp>
                    <p:nvSpPr>
                      <p:cNvPr id="6655" name="Google Shape;6655;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65"/>
                      <p:cNvGrpSpPr/>
                      <p:nvPr/>
                    </p:nvGrpSpPr>
                    <p:grpSpPr>
                      <a:xfrm>
                        <a:off x="4579164" y="3203653"/>
                        <a:ext cx="1244833" cy="1020397"/>
                        <a:chOff x="4579164" y="3203653"/>
                        <a:chExt cx="1244833" cy="1020397"/>
                      </a:xfrm>
                    </p:grpSpPr>
                    <p:sp>
                      <p:nvSpPr>
                        <p:cNvPr id="6670" name="Google Shape;6670;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4" name="Google Shape;6694;p65"/>
                        <p:cNvGrpSpPr/>
                        <p:nvPr/>
                      </p:nvGrpSpPr>
                      <p:grpSpPr>
                        <a:xfrm>
                          <a:off x="4579164" y="3203653"/>
                          <a:ext cx="1244833" cy="1020397"/>
                          <a:chOff x="4579164" y="3203653"/>
                          <a:chExt cx="1244833" cy="1020397"/>
                        </a:xfrm>
                      </p:grpSpPr>
                      <p:sp>
                        <p:nvSpPr>
                          <p:cNvPr id="6695" name="Google Shape;6695;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6" name="Google Shape;6696;p65"/>
                          <p:cNvGrpSpPr/>
                          <p:nvPr/>
                        </p:nvGrpSpPr>
                        <p:grpSpPr>
                          <a:xfrm>
                            <a:off x="4579164" y="3203653"/>
                            <a:ext cx="1244833" cy="1020397"/>
                            <a:chOff x="4579164" y="3203653"/>
                            <a:chExt cx="1244833" cy="1020397"/>
                          </a:xfrm>
                        </p:grpSpPr>
                        <p:sp>
                          <p:nvSpPr>
                            <p:cNvPr id="6697" name="Google Shape;6697;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4" name="Google Shape;6704;p65"/>
                            <p:cNvGrpSpPr/>
                            <p:nvPr/>
                          </p:nvGrpSpPr>
                          <p:grpSpPr>
                            <a:xfrm>
                              <a:off x="4579164" y="3203653"/>
                              <a:ext cx="1244833" cy="1020397"/>
                              <a:chOff x="4579164" y="3203653"/>
                              <a:chExt cx="1244833" cy="1020397"/>
                            </a:xfrm>
                          </p:grpSpPr>
                          <p:sp>
                            <p:nvSpPr>
                              <p:cNvPr id="6705" name="Google Shape;6705;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8" name="Google Shape;6718;p65"/>
                              <p:cNvGrpSpPr/>
                              <p:nvPr/>
                            </p:nvGrpSpPr>
                            <p:grpSpPr>
                              <a:xfrm>
                                <a:off x="4579164" y="3203653"/>
                                <a:ext cx="1244833" cy="1020397"/>
                                <a:chOff x="4579164" y="3203653"/>
                                <a:chExt cx="1244833" cy="1020397"/>
                              </a:xfrm>
                            </p:grpSpPr>
                            <p:sp>
                              <p:nvSpPr>
                                <p:cNvPr id="6719" name="Google Shape;6719;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6" name="Google Shape;6726;p65"/>
                                <p:cNvGrpSpPr/>
                                <p:nvPr/>
                              </p:nvGrpSpPr>
                              <p:grpSpPr>
                                <a:xfrm>
                                  <a:off x="4579164" y="3203653"/>
                                  <a:ext cx="1244833" cy="1020397"/>
                                  <a:chOff x="4579164" y="3203653"/>
                                  <a:chExt cx="1244833" cy="1020397"/>
                                </a:xfrm>
                              </p:grpSpPr>
                              <p:sp>
                                <p:nvSpPr>
                                  <p:cNvPr id="6727" name="Google Shape;6727;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2" name="Google Shape;6732;p65"/>
                                  <p:cNvGrpSpPr/>
                                  <p:nvPr/>
                                </p:nvGrpSpPr>
                                <p:grpSpPr>
                                  <a:xfrm>
                                    <a:off x="4579164" y="3203653"/>
                                    <a:ext cx="1244833" cy="1020397"/>
                                    <a:chOff x="4579164" y="3203653"/>
                                    <a:chExt cx="1244833" cy="1020397"/>
                                  </a:xfrm>
                                </p:grpSpPr>
                                <p:sp>
                                  <p:nvSpPr>
                                    <p:cNvPr id="6733" name="Google Shape;6733;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737" name="Google Shape;6737;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740" name="Google Shape;6740;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41" name="Google Shape;6741;p65"/>
              <p:cNvGrpSpPr/>
              <p:nvPr/>
            </p:nvGrpSpPr>
            <p:grpSpPr>
              <a:xfrm>
                <a:off x="4595437" y="3598775"/>
                <a:ext cx="37776" cy="32451"/>
                <a:chOff x="4595437" y="3598775"/>
                <a:chExt cx="37776" cy="32451"/>
              </a:xfrm>
            </p:grpSpPr>
            <p:sp>
              <p:nvSpPr>
                <p:cNvPr id="6742" name="Google Shape;6742;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65"/>
              <p:cNvGrpSpPr/>
              <p:nvPr/>
            </p:nvGrpSpPr>
            <p:grpSpPr>
              <a:xfrm>
                <a:off x="4641864" y="3524443"/>
                <a:ext cx="37776" cy="32380"/>
                <a:chOff x="4641864" y="3524443"/>
                <a:chExt cx="37776" cy="32380"/>
              </a:xfrm>
            </p:grpSpPr>
            <p:sp>
              <p:nvSpPr>
                <p:cNvPr id="6745" name="Google Shape;6745;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7" name="Google Shape;6747;p65"/>
              <p:cNvGrpSpPr/>
              <p:nvPr/>
            </p:nvGrpSpPr>
            <p:grpSpPr>
              <a:xfrm>
                <a:off x="4648431" y="3893901"/>
                <a:ext cx="37776" cy="32357"/>
                <a:chOff x="4648431" y="3893901"/>
                <a:chExt cx="37776" cy="32357"/>
              </a:xfrm>
            </p:grpSpPr>
            <p:sp>
              <p:nvSpPr>
                <p:cNvPr id="6748" name="Google Shape;6748;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65"/>
              <p:cNvGrpSpPr/>
              <p:nvPr/>
            </p:nvGrpSpPr>
            <p:grpSpPr>
              <a:xfrm>
                <a:off x="4567752" y="3722908"/>
                <a:ext cx="37870" cy="32380"/>
                <a:chOff x="4567752" y="3722908"/>
                <a:chExt cx="37870" cy="32380"/>
              </a:xfrm>
            </p:grpSpPr>
            <p:sp>
              <p:nvSpPr>
                <p:cNvPr id="6751" name="Google Shape;6751;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65"/>
              <p:cNvGrpSpPr/>
              <p:nvPr/>
            </p:nvGrpSpPr>
            <p:grpSpPr>
              <a:xfrm>
                <a:off x="4617506" y="3652052"/>
                <a:ext cx="37783" cy="32357"/>
                <a:chOff x="4617506" y="3652052"/>
                <a:chExt cx="37783" cy="32357"/>
              </a:xfrm>
            </p:grpSpPr>
            <p:sp>
              <p:nvSpPr>
                <p:cNvPr id="6754" name="Google Shape;6754;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6" name="Google Shape;6756;p65"/>
              <p:cNvGrpSpPr/>
              <p:nvPr/>
            </p:nvGrpSpPr>
            <p:grpSpPr>
              <a:xfrm>
                <a:off x="4739005" y="3554149"/>
                <a:ext cx="37870" cy="32357"/>
                <a:chOff x="4739005" y="3554149"/>
                <a:chExt cx="37870" cy="32357"/>
              </a:xfrm>
            </p:grpSpPr>
            <p:sp>
              <p:nvSpPr>
                <p:cNvPr id="6757" name="Google Shape;6757;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5"/>
              <p:cNvGrpSpPr/>
              <p:nvPr/>
            </p:nvGrpSpPr>
            <p:grpSpPr>
              <a:xfrm>
                <a:off x="4806557" y="3630258"/>
                <a:ext cx="37776" cy="32364"/>
                <a:chOff x="4806557" y="3630258"/>
                <a:chExt cx="37776" cy="32364"/>
              </a:xfrm>
            </p:grpSpPr>
            <p:sp>
              <p:nvSpPr>
                <p:cNvPr id="6760" name="Google Shape;6760;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2" name="Google Shape;6762;p65"/>
              <p:cNvGrpSpPr/>
              <p:nvPr/>
            </p:nvGrpSpPr>
            <p:grpSpPr>
              <a:xfrm>
                <a:off x="4737007" y="4004357"/>
                <a:ext cx="37870" cy="32357"/>
                <a:chOff x="4737007" y="4004357"/>
                <a:chExt cx="37870" cy="32357"/>
              </a:xfrm>
            </p:grpSpPr>
            <p:sp>
              <p:nvSpPr>
                <p:cNvPr id="6763" name="Google Shape;6763;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65"/>
              <p:cNvGrpSpPr/>
              <p:nvPr/>
            </p:nvGrpSpPr>
            <p:grpSpPr>
              <a:xfrm>
                <a:off x="4773634" y="4208627"/>
                <a:ext cx="37776" cy="32357"/>
                <a:chOff x="4773634" y="4208627"/>
                <a:chExt cx="37776" cy="32357"/>
              </a:xfrm>
            </p:grpSpPr>
            <p:sp>
              <p:nvSpPr>
                <p:cNvPr id="6766" name="Google Shape;6766;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65"/>
              <p:cNvGrpSpPr/>
              <p:nvPr/>
            </p:nvGrpSpPr>
            <p:grpSpPr>
              <a:xfrm>
                <a:off x="4888282" y="4074764"/>
                <a:ext cx="37776" cy="32451"/>
                <a:chOff x="4888282" y="4074764"/>
                <a:chExt cx="37776" cy="32451"/>
              </a:xfrm>
            </p:grpSpPr>
            <p:sp>
              <p:nvSpPr>
                <p:cNvPr id="6769" name="Google Shape;6769;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65"/>
              <p:cNvGrpSpPr/>
              <p:nvPr/>
            </p:nvGrpSpPr>
            <p:grpSpPr>
              <a:xfrm>
                <a:off x="4901315" y="3804271"/>
                <a:ext cx="37776" cy="32364"/>
                <a:chOff x="4901315" y="3804271"/>
                <a:chExt cx="37776" cy="32364"/>
              </a:xfrm>
            </p:grpSpPr>
            <p:sp>
              <p:nvSpPr>
                <p:cNvPr id="6772" name="Google Shape;6772;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65"/>
              <p:cNvGrpSpPr/>
              <p:nvPr/>
            </p:nvGrpSpPr>
            <p:grpSpPr>
              <a:xfrm>
                <a:off x="4866394" y="3715035"/>
                <a:ext cx="37846" cy="32357"/>
                <a:chOff x="4866394" y="3715035"/>
                <a:chExt cx="37846" cy="32357"/>
              </a:xfrm>
            </p:grpSpPr>
            <p:sp>
              <p:nvSpPr>
                <p:cNvPr id="6775" name="Google Shape;6775;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65"/>
              <p:cNvGrpSpPr/>
              <p:nvPr/>
            </p:nvGrpSpPr>
            <p:grpSpPr>
              <a:xfrm>
                <a:off x="4979233" y="3839798"/>
                <a:ext cx="37878" cy="32420"/>
                <a:chOff x="4979233" y="3839798"/>
                <a:chExt cx="37878" cy="32420"/>
              </a:xfrm>
            </p:grpSpPr>
            <p:sp>
              <p:nvSpPr>
                <p:cNvPr id="6778" name="Google Shape;6778;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65"/>
              <p:cNvGrpSpPr/>
              <p:nvPr/>
            </p:nvGrpSpPr>
            <p:grpSpPr>
              <a:xfrm>
                <a:off x="4790662" y="3679147"/>
                <a:ext cx="37783" cy="32380"/>
                <a:chOff x="4790662" y="3679147"/>
                <a:chExt cx="37783" cy="32380"/>
              </a:xfrm>
            </p:grpSpPr>
            <p:sp>
              <p:nvSpPr>
                <p:cNvPr id="6781" name="Google Shape;6781;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65"/>
              <p:cNvGrpSpPr/>
              <p:nvPr/>
            </p:nvGrpSpPr>
            <p:grpSpPr>
              <a:xfrm>
                <a:off x="4857263" y="3557861"/>
                <a:ext cx="37776" cy="32357"/>
                <a:chOff x="4857263" y="3557861"/>
                <a:chExt cx="37776" cy="32357"/>
              </a:xfrm>
            </p:grpSpPr>
            <p:sp>
              <p:nvSpPr>
                <p:cNvPr id="6784" name="Google Shape;6784;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65"/>
              <p:cNvGrpSpPr/>
              <p:nvPr/>
            </p:nvGrpSpPr>
            <p:grpSpPr>
              <a:xfrm>
                <a:off x="4883902" y="3648033"/>
                <a:ext cx="37783" cy="32380"/>
                <a:chOff x="4883902" y="3648033"/>
                <a:chExt cx="37783" cy="32380"/>
              </a:xfrm>
            </p:grpSpPr>
            <p:sp>
              <p:nvSpPr>
                <p:cNvPr id="6787" name="Google Shape;6787;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65"/>
              <p:cNvGrpSpPr/>
              <p:nvPr/>
            </p:nvGrpSpPr>
            <p:grpSpPr>
              <a:xfrm>
                <a:off x="4907780" y="3347220"/>
                <a:ext cx="37878" cy="32357"/>
                <a:chOff x="4907780" y="3347220"/>
                <a:chExt cx="37878" cy="32357"/>
              </a:xfrm>
            </p:grpSpPr>
            <p:sp>
              <p:nvSpPr>
                <p:cNvPr id="6790" name="Google Shape;6790;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65"/>
              <p:cNvGrpSpPr/>
              <p:nvPr/>
            </p:nvGrpSpPr>
            <p:grpSpPr>
              <a:xfrm>
                <a:off x="5065048" y="3738150"/>
                <a:ext cx="37783" cy="32364"/>
                <a:chOff x="5065048" y="3738150"/>
                <a:chExt cx="37783" cy="32364"/>
              </a:xfrm>
            </p:grpSpPr>
            <p:sp>
              <p:nvSpPr>
                <p:cNvPr id="6793" name="Google Shape;6793;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65"/>
              <p:cNvGrpSpPr/>
              <p:nvPr/>
            </p:nvGrpSpPr>
            <p:grpSpPr>
              <a:xfrm>
                <a:off x="5071616" y="3284615"/>
                <a:ext cx="37783" cy="32357"/>
                <a:chOff x="5071616" y="3284615"/>
                <a:chExt cx="37783" cy="32357"/>
              </a:xfrm>
            </p:grpSpPr>
            <p:sp>
              <p:nvSpPr>
                <p:cNvPr id="6796" name="Google Shape;6796;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65"/>
              <p:cNvGrpSpPr/>
              <p:nvPr/>
            </p:nvGrpSpPr>
            <p:grpSpPr>
              <a:xfrm>
                <a:off x="5389291" y="3759921"/>
                <a:ext cx="37783" cy="32380"/>
                <a:chOff x="5389291" y="3759921"/>
                <a:chExt cx="37783" cy="32380"/>
              </a:xfrm>
            </p:grpSpPr>
            <p:sp>
              <p:nvSpPr>
                <p:cNvPr id="6799" name="Google Shape;6799;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65"/>
              <p:cNvGrpSpPr/>
              <p:nvPr/>
            </p:nvGrpSpPr>
            <p:grpSpPr>
              <a:xfrm>
                <a:off x="5431534" y="3632932"/>
                <a:ext cx="37878" cy="32451"/>
                <a:chOff x="5431534" y="3632932"/>
                <a:chExt cx="37878" cy="32451"/>
              </a:xfrm>
            </p:grpSpPr>
            <p:sp>
              <p:nvSpPr>
                <p:cNvPr id="6802" name="Google Shape;6802;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65"/>
              <p:cNvGrpSpPr/>
              <p:nvPr/>
            </p:nvGrpSpPr>
            <p:grpSpPr>
              <a:xfrm>
                <a:off x="5540755" y="3544829"/>
                <a:ext cx="37783" cy="32357"/>
                <a:chOff x="5540755" y="3544829"/>
                <a:chExt cx="37783" cy="32357"/>
              </a:xfrm>
            </p:grpSpPr>
            <p:sp>
              <p:nvSpPr>
                <p:cNvPr id="6805" name="Google Shape;6805;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65"/>
              <p:cNvGrpSpPr/>
              <p:nvPr/>
            </p:nvGrpSpPr>
            <p:grpSpPr>
              <a:xfrm>
                <a:off x="5579293" y="3412107"/>
                <a:ext cx="37776" cy="32357"/>
                <a:chOff x="5579293" y="3412107"/>
                <a:chExt cx="37776" cy="32357"/>
              </a:xfrm>
            </p:grpSpPr>
            <p:sp>
              <p:nvSpPr>
                <p:cNvPr id="6808" name="Google Shape;6808;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65"/>
              <p:cNvGrpSpPr/>
              <p:nvPr/>
            </p:nvGrpSpPr>
            <p:grpSpPr>
              <a:xfrm>
                <a:off x="5801346" y="3284615"/>
                <a:ext cx="37783" cy="32357"/>
                <a:chOff x="5801346" y="3284615"/>
                <a:chExt cx="37783" cy="32357"/>
              </a:xfrm>
            </p:grpSpPr>
            <p:sp>
              <p:nvSpPr>
                <p:cNvPr id="6811" name="Google Shape;6811;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65"/>
              <p:cNvGrpSpPr/>
              <p:nvPr/>
            </p:nvGrpSpPr>
            <p:grpSpPr>
              <a:xfrm>
                <a:off x="5763578" y="3399067"/>
                <a:ext cx="37776" cy="32364"/>
                <a:chOff x="5763578" y="3399067"/>
                <a:chExt cx="37776" cy="32364"/>
              </a:xfrm>
            </p:grpSpPr>
            <p:sp>
              <p:nvSpPr>
                <p:cNvPr id="6814" name="Google Shape;6814;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5"/>
              <p:cNvGrpSpPr/>
              <p:nvPr/>
            </p:nvGrpSpPr>
            <p:grpSpPr>
              <a:xfrm>
                <a:off x="5395858" y="3230952"/>
                <a:ext cx="37776" cy="32364"/>
                <a:chOff x="5395858" y="3230952"/>
                <a:chExt cx="37776" cy="32364"/>
              </a:xfrm>
            </p:grpSpPr>
            <p:sp>
              <p:nvSpPr>
                <p:cNvPr id="6817" name="Google Shape;6817;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9" name="Google Shape;6819;p65"/>
              <p:cNvGrpSpPr/>
              <p:nvPr/>
            </p:nvGrpSpPr>
            <p:grpSpPr>
              <a:xfrm>
                <a:off x="5264088" y="3188237"/>
                <a:ext cx="37776" cy="32357"/>
                <a:chOff x="5264088" y="3188237"/>
                <a:chExt cx="37776" cy="32357"/>
              </a:xfrm>
            </p:grpSpPr>
            <p:sp>
              <p:nvSpPr>
                <p:cNvPr id="6820" name="Google Shape;6820;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65"/>
              <p:cNvGrpSpPr/>
              <p:nvPr/>
            </p:nvGrpSpPr>
            <p:grpSpPr>
              <a:xfrm>
                <a:off x="5585758" y="3237425"/>
                <a:ext cx="37878" cy="32357"/>
                <a:chOff x="5585758" y="3237425"/>
                <a:chExt cx="37878" cy="32357"/>
              </a:xfrm>
            </p:grpSpPr>
            <p:sp>
              <p:nvSpPr>
                <p:cNvPr id="6823" name="Google Shape;6823;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5"/>
              <p:cNvGrpSpPr/>
              <p:nvPr/>
            </p:nvGrpSpPr>
            <p:grpSpPr>
              <a:xfrm>
                <a:off x="4874196" y="3291088"/>
                <a:ext cx="37878" cy="32451"/>
                <a:chOff x="4874196" y="3291088"/>
                <a:chExt cx="37878" cy="32451"/>
              </a:xfrm>
            </p:grpSpPr>
            <p:sp>
              <p:nvSpPr>
                <p:cNvPr id="6826" name="Google Shape;6826;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8" name="Google Shape;6828;p65"/>
              <p:cNvGrpSpPr/>
              <p:nvPr/>
            </p:nvGrpSpPr>
            <p:grpSpPr>
              <a:xfrm>
                <a:off x="5197770" y="3785466"/>
                <a:ext cx="37783" cy="32427"/>
                <a:chOff x="5197770" y="3785466"/>
                <a:chExt cx="37783" cy="32427"/>
              </a:xfrm>
            </p:grpSpPr>
            <p:sp>
              <p:nvSpPr>
                <p:cNvPr id="6829" name="Google Shape;6829;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65"/>
              <p:cNvGrpSpPr/>
              <p:nvPr/>
            </p:nvGrpSpPr>
            <p:grpSpPr>
              <a:xfrm>
                <a:off x="5177699" y="3492117"/>
                <a:ext cx="37776" cy="32357"/>
                <a:chOff x="5177699" y="3492117"/>
                <a:chExt cx="37776" cy="32357"/>
              </a:xfrm>
            </p:grpSpPr>
            <p:sp>
              <p:nvSpPr>
                <p:cNvPr id="6832" name="Google Shape;6832;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65"/>
              <p:cNvGrpSpPr/>
              <p:nvPr/>
            </p:nvGrpSpPr>
            <p:grpSpPr>
              <a:xfrm>
                <a:off x="5349431" y="3622346"/>
                <a:ext cx="37870" cy="32380"/>
                <a:chOff x="5349431" y="3622346"/>
                <a:chExt cx="37870" cy="32380"/>
              </a:xfrm>
            </p:grpSpPr>
            <p:sp>
              <p:nvSpPr>
                <p:cNvPr id="6835" name="Google Shape;6835;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65"/>
              <p:cNvGrpSpPr/>
              <p:nvPr/>
            </p:nvGrpSpPr>
            <p:grpSpPr>
              <a:xfrm>
                <a:off x="5068855" y="3563980"/>
                <a:ext cx="53954" cy="46223"/>
                <a:chOff x="5068855" y="3563980"/>
                <a:chExt cx="53954" cy="46223"/>
              </a:xfrm>
            </p:grpSpPr>
            <p:sp>
              <p:nvSpPr>
                <p:cNvPr id="6838" name="Google Shape;6838;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65"/>
              <p:cNvGrpSpPr/>
              <p:nvPr/>
            </p:nvGrpSpPr>
            <p:grpSpPr>
              <a:xfrm>
                <a:off x="5037654" y="3392507"/>
                <a:ext cx="37870" cy="32451"/>
                <a:chOff x="5037654" y="3392507"/>
                <a:chExt cx="37870" cy="32451"/>
              </a:xfrm>
            </p:grpSpPr>
            <p:sp>
              <p:nvSpPr>
                <p:cNvPr id="6841" name="Google Shape;6841;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5"/>
              <p:cNvGrpSpPr/>
              <p:nvPr/>
            </p:nvGrpSpPr>
            <p:grpSpPr>
              <a:xfrm>
                <a:off x="5456560" y="3368629"/>
                <a:ext cx="37870" cy="32451"/>
                <a:chOff x="5456560" y="3368629"/>
                <a:chExt cx="37870" cy="32451"/>
              </a:xfrm>
            </p:grpSpPr>
            <p:sp>
              <p:nvSpPr>
                <p:cNvPr id="6844" name="Google Shape;6844;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65"/>
              <p:cNvGrpSpPr/>
              <p:nvPr/>
            </p:nvGrpSpPr>
            <p:grpSpPr>
              <a:xfrm>
                <a:off x="4755749" y="3501516"/>
                <a:ext cx="46246" cy="39608"/>
                <a:chOff x="4755749" y="3501516"/>
                <a:chExt cx="46246" cy="39608"/>
              </a:xfrm>
            </p:grpSpPr>
            <p:sp>
              <p:nvSpPr>
                <p:cNvPr id="6847" name="Google Shape;6847;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5"/>
              <p:cNvGrpSpPr/>
              <p:nvPr/>
            </p:nvGrpSpPr>
            <p:grpSpPr>
              <a:xfrm>
                <a:off x="4681346" y="3485582"/>
                <a:ext cx="37783" cy="32427"/>
                <a:chOff x="4681346" y="3485582"/>
                <a:chExt cx="37783" cy="32427"/>
              </a:xfrm>
            </p:grpSpPr>
            <p:sp>
              <p:nvSpPr>
                <p:cNvPr id="6850" name="Google Shape;6850;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65"/>
              <p:cNvGrpSpPr/>
              <p:nvPr/>
            </p:nvGrpSpPr>
            <p:grpSpPr>
              <a:xfrm>
                <a:off x="4767067" y="3291088"/>
                <a:ext cx="37878" cy="32451"/>
                <a:chOff x="4767067" y="3291088"/>
                <a:chExt cx="37878" cy="32451"/>
              </a:xfrm>
            </p:grpSpPr>
            <p:sp>
              <p:nvSpPr>
                <p:cNvPr id="6853" name="Google Shape;6853;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65"/>
              <p:cNvGrpSpPr/>
              <p:nvPr/>
            </p:nvGrpSpPr>
            <p:grpSpPr>
              <a:xfrm>
                <a:off x="4687819" y="3405539"/>
                <a:ext cx="37776" cy="32451"/>
                <a:chOff x="4687819" y="3405539"/>
                <a:chExt cx="37776" cy="32451"/>
              </a:xfrm>
            </p:grpSpPr>
            <p:sp>
              <p:nvSpPr>
                <p:cNvPr id="6856" name="Google Shape;6856;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8" name="Google Shape;6858;p65"/>
              <p:cNvGrpSpPr/>
              <p:nvPr/>
            </p:nvGrpSpPr>
            <p:grpSpPr>
              <a:xfrm>
                <a:off x="4923101" y="3444809"/>
                <a:ext cx="52813" cy="45318"/>
                <a:chOff x="4923101" y="3444809"/>
                <a:chExt cx="52813" cy="45318"/>
              </a:xfrm>
            </p:grpSpPr>
            <p:sp>
              <p:nvSpPr>
                <p:cNvPr id="6859" name="Google Shape;6859;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65"/>
              <p:cNvGrpSpPr/>
              <p:nvPr/>
            </p:nvGrpSpPr>
            <p:grpSpPr>
              <a:xfrm>
                <a:off x="4846040" y="3654750"/>
                <a:ext cx="31405" cy="26993"/>
                <a:chOff x="4846040" y="3654750"/>
                <a:chExt cx="31405" cy="26993"/>
              </a:xfrm>
            </p:grpSpPr>
            <p:sp>
              <p:nvSpPr>
                <p:cNvPr id="6862" name="Google Shape;6862;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65"/>
              <p:cNvGrpSpPr/>
              <p:nvPr/>
            </p:nvGrpSpPr>
            <p:grpSpPr>
              <a:xfrm>
                <a:off x="4925673" y="3691700"/>
                <a:ext cx="40253" cy="34472"/>
                <a:chOff x="4925673" y="3691700"/>
                <a:chExt cx="40253" cy="34472"/>
              </a:xfrm>
            </p:grpSpPr>
            <p:sp>
              <p:nvSpPr>
                <p:cNvPr id="6865" name="Google Shape;6865;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65"/>
              <p:cNvGrpSpPr/>
              <p:nvPr/>
            </p:nvGrpSpPr>
            <p:grpSpPr>
              <a:xfrm>
                <a:off x="4894653" y="3740848"/>
                <a:ext cx="31405" cy="26906"/>
                <a:chOff x="4894653" y="3740848"/>
                <a:chExt cx="31405" cy="26906"/>
              </a:xfrm>
            </p:grpSpPr>
            <p:sp>
              <p:nvSpPr>
                <p:cNvPr id="6868" name="Google Shape;6868;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65"/>
              <p:cNvGrpSpPr/>
              <p:nvPr/>
            </p:nvGrpSpPr>
            <p:grpSpPr>
              <a:xfrm>
                <a:off x="4962300" y="3696348"/>
                <a:ext cx="38255" cy="32773"/>
                <a:chOff x="4962300" y="3696348"/>
                <a:chExt cx="38255" cy="32773"/>
              </a:xfrm>
            </p:grpSpPr>
            <p:sp>
              <p:nvSpPr>
                <p:cNvPr id="6871" name="Google Shape;6871;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65"/>
              <p:cNvGrpSpPr/>
              <p:nvPr/>
            </p:nvGrpSpPr>
            <p:grpSpPr>
              <a:xfrm>
                <a:off x="4980185" y="3743349"/>
                <a:ext cx="31499" cy="26969"/>
                <a:chOff x="4980185" y="3743349"/>
                <a:chExt cx="31499" cy="26969"/>
              </a:xfrm>
            </p:grpSpPr>
            <p:sp>
              <p:nvSpPr>
                <p:cNvPr id="6874" name="Google Shape;6874;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65"/>
              <p:cNvGrpSpPr/>
              <p:nvPr/>
            </p:nvGrpSpPr>
            <p:grpSpPr>
              <a:xfrm>
                <a:off x="5013768" y="3734312"/>
                <a:ext cx="31499" cy="26969"/>
                <a:chOff x="5013768" y="3734312"/>
                <a:chExt cx="31499" cy="26969"/>
              </a:xfrm>
            </p:grpSpPr>
            <p:sp>
              <p:nvSpPr>
                <p:cNvPr id="6877" name="Google Shape;6877;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65"/>
              <p:cNvGrpSpPr/>
              <p:nvPr/>
            </p:nvGrpSpPr>
            <p:grpSpPr>
              <a:xfrm>
                <a:off x="5036703" y="3764545"/>
                <a:ext cx="31499" cy="26898"/>
                <a:chOff x="5036703" y="3764545"/>
                <a:chExt cx="31499" cy="26898"/>
              </a:xfrm>
            </p:grpSpPr>
            <p:sp>
              <p:nvSpPr>
                <p:cNvPr id="6880" name="Google Shape;6880;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65"/>
              <p:cNvGrpSpPr/>
              <p:nvPr/>
            </p:nvGrpSpPr>
            <p:grpSpPr>
              <a:xfrm>
                <a:off x="4953546" y="3768352"/>
                <a:ext cx="31405" cy="26898"/>
                <a:chOff x="4953546" y="3768352"/>
                <a:chExt cx="31405" cy="26898"/>
              </a:xfrm>
            </p:grpSpPr>
            <p:sp>
              <p:nvSpPr>
                <p:cNvPr id="6883" name="Google Shape;6883;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65"/>
              <p:cNvGrpSpPr/>
              <p:nvPr/>
            </p:nvGrpSpPr>
            <p:grpSpPr>
              <a:xfrm>
                <a:off x="4964770" y="3814016"/>
                <a:ext cx="31499" cy="26993"/>
                <a:chOff x="4964770" y="3814016"/>
                <a:chExt cx="31499" cy="26993"/>
              </a:xfrm>
            </p:grpSpPr>
            <p:sp>
              <p:nvSpPr>
                <p:cNvPr id="6886" name="Google Shape;6886;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65"/>
              <p:cNvGrpSpPr/>
              <p:nvPr/>
            </p:nvGrpSpPr>
            <p:grpSpPr>
              <a:xfrm>
                <a:off x="4923290" y="3800504"/>
                <a:ext cx="31468" cy="26898"/>
                <a:chOff x="4923290" y="3800504"/>
                <a:chExt cx="31468" cy="26898"/>
              </a:xfrm>
            </p:grpSpPr>
            <p:sp>
              <p:nvSpPr>
                <p:cNvPr id="6889" name="Google Shape;6889;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5"/>
              <p:cNvGrpSpPr/>
              <p:nvPr/>
            </p:nvGrpSpPr>
            <p:grpSpPr>
              <a:xfrm>
                <a:off x="5108534" y="3650943"/>
                <a:ext cx="31405" cy="26993"/>
                <a:chOff x="5108534" y="3650943"/>
                <a:chExt cx="31405" cy="26993"/>
              </a:xfrm>
            </p:grpSpPr>
            <p:sp>
              <p:nvSpPr>
                <p:cNvPr id="6892" name="Google Shape;6892;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65"/>
              <p:cNvGrpSpPr/>
              <p:nvPr/>
            </p:nvGrpSpPr>
            <p:grpSpPr>
              <a:xfrm>
                <a:off x="5119380" y="3760739"/>
                <a:ext cx="31499" cy="26993"/>
                <a:chOff x="5119380" y="3760739"/>
                <a:chExt cx="31499" cy="26993"/>
              </a:xfrm>
            </p:grpSpPr>
            <p:sp>
              <p:nvSpPr>
                <p:cNvPr id="6895" name="Google Shape;6895;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65"/>
              <p:cNvGrpSpPr/>
              <p:nvPr/>
            </p:nvGrpSpPr>
            <p:grpSpPr>
              <a:xfrm>
                <a:off x="5119380" y="3788235"/>
                <a:ext cx="31499" cy="26993"/>
                <a:chOff x="5119380" y="3788235"/>
                <a:chExt cx="31499" cy="26993"/>
              </a:xfrm>
            </p:grpSpPr>
            <p:sp>
              <p:nvSpPr>
                <p:cNvPr id="6898" name="Google Shape;6898;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5"/>
              <p:cNvGrpSpPr/>
              <p:nvPr/>
            </p:nvGrpSpPr>
            <p:grpSpPr>
              <a:xfrm>
                <a:off x="5158005" y="3875284"/>
                <a:ext cx="31405" cy="27001"/>
                <a:chOff x="5158005" y="3875284"/>
                <a:chExt cx="31405" cy="27001"/>
              </a:xfrm>
            </p:grpSpPr>
            <p:sp>
              <p:nvSpPr>
                <p:cNvPr id="6901" name="Google Shape;6901;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65"/>
              <p:cNvGrpSpPr/>
              <p:nvPr/>
            </p:nvGrpSpPr>
            <p:grpSpPr>
              <a:xfrm>
                <a:off x="5233163" y="3764545"/>
                <a:ext cx="31499" cy="26898"/>
                <a:chOff x="5233163" y="3764545"/>
                <a:chExt cx="31499" cy="26898"/>
              </a:xfrm>
            </p:grpSpPr>
            <p:sp>
              <p:nvSpPr>
                <p:cNvPr id="6904" name="Google Shape;6904;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65"/>
              <p:cNvGrpSpPr/>
              <p:nvPr/>
            </p:nvGrpSpPr>
            <p:grpSpPr>
              <a:xfrm>
                <a:off x="5276168" y="3805545"/>
                <a:ext cx="31499" cy="26906"/>
                <a:chOff x="5276168" y="3805545"/>
                <a:chExt cx="31499" cy="26906"/>
              </a:xfrm>
            </p:grpSpPr>
            <p:sp>
              <p:nvSpPr>
                <p:cNvPr id="6907" name="Google Shape;6907;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65"/>
              <p:cNvGrpSpPr/>
              <p:nvPr/>
            </p:nvGrpSpPr>
            <p:grpSpPr>
              <a:xfrm>
                <a:off x="5294053" y="3851933"/>
                <a:ext cx="31405" cy="26945"/>
                <a:chOff x="5294053" y="3851933"/>
                <a:chExt cx="31405" cy="26945"/>
              </a:xfrm>
            </p:grpSpPr>
            <p:sp>
              <p:nvSpPr>
                <p:cNvPr id="6910" name="Google Shape;6910;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65"/>
              <p:cNvGrpSpPr/>
              <p:nvPr/>
            </p:nvGrpSpPr>
            <p:grpSpPr>
              <a:xfrm>
                <a:off x="5341723" y="3851902"/>
                <a:ext cx="31405" cy="26977"/>
                <a:chOff x="5341723" y="3851902"/>
                <a:chExt cx="31405" cy="26977"/>
              </a:xfrm>
            </p:grpSpPr>
            <p:sp>
              <p:nvSpPr>
                <p:cNvPr id="6913" name="Google Shape;6913;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65"/>
              <p:cNvGrpSpPr/>
              <p:nvPr/>
            </p:nvGrpSpPr>
            <p:grpSpPr>
              <a:xfrm>
                <a:off x="5054871" y="3507855"/>
                <a:ext cx="31405" cy="26993"/>
                <a:chOff x="5054871" y="3507855"/>
                <a:chExt cx="31405" cy="26993"/>
              </a:xfrm>
            </p:grpSpPr>
            <p:sp>
              <p:nvSpPr>
                <p:cNvPr id="6916" name="Google Shape;6916;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65"/>
              <p:cNvGrpSpPr/>
              <p:nvPr/>
            </p:nvGrpSpPr>
            <p:grpSpPr>
              <a:xfrm>
                <a:off x="4876579" y="3675325"/>
                <a:ext cx="31405" cy="26969"/>
                <a:chOff x="4876579" y="3675325"/>
                <a:chExt cx="31405" cy="26969"/>
              </a:xfrm>
            </p:grpSpPr>
            <p:sp>
              <p:nvSpPr>
                <p:cNvPr id="6919" name="Google Shape;6919;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1" name="Google Shape;6921;p65"/>
              <p:cNvGrpSpPr/>
              <p:nvPr/>
            </p:nvGrpSpPr>
            <p:grpSpPr>
              <a:xfrm>
                <a:off x="4842233" y="3688333"/>
                <a:ext cx="31405" cy="26993"/>
                <a:chOff x="4842233" y="3688333"/>
                <a:chExt cx="31405" cy="26993"/>
              </a:xfrm>
            </p:grpSpPr>
            <p:sp>
              <p:nvSpPr>
                <p:cNvPr id="6922" name="Google Shape;6922;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5"/>
              <p:cNvGrpSpPr/>
              <p:nvPr/>
            </p:nvGrpSpPr>
            <p:grpSpPr>
              <a:xfrm>
                <a:off x="5187876" y="3608032"/>
                <a:ext cx="31405" cy="27001"/>
                <a:chOff x="5187876" y="3608032"/>
                <a:chExt cx="31405" cy="27001"/>
              </a:xfrm>
            </p:grpSpPr>
            <p:sp>
              <p:nvSpPr>
                <p:cNvPr id="6925" name="Google Shape;6925;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7" name="Google Shape;6927;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9" name="Google Shape;6929;p65"/>
              <p:cNvGrpSpPr/>
              <p:nvPr/>
            </p:nvGrpSpPr>
            <p:grpSpPr>
              <a:xfrm>
                <a:off x="5269224" y="3304167"/>
                <a:ext cx="40253" cy="34402"/>
                <a:chOff x="5269224" y="3304167"/>
                <a:chExt cx="40253" cy="34402"/>
              </a:xfrm>
            </p:grpSpPr>
            <p:sp>
              <p:nvSpPr>
                <p:cNvPr id="6930" name="Google Shape;6930;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65"/>
              <p:cNvGrpSpPr/>
              <p:nvPr/>
            </p:nvGrpSpPr>
            <p:grpSpPr>
              <a:xfrm>
                <a:off x="5327354" y="3476615"/>
                <a:ext cx="49864" cy="42723"/>
                <a:chOff x="5327354" y="3476615"/>
                <a:chExt cx="49864" cy="42723"/>
              </a:xfrm>
            </p:grpSpPr>
            <p:sp>
              <p:nvSpPr>
                <p:cNvPr id="6933" name="Google Shape;6933;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5" name="Google Shape;6935;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7" name="Google Shape;6937;p65"/>
              <p:cNvGrpSpPr/>
              <p:nvPr/>
            </p:nvGrpSpPr>
            <p:grpSpPr>
              <a:xfrm>
                <a:off x="5341723" y="3775957"/>
                <a:ext cx="31405" cy="26898"/>
                <a:chOff x="5341723" y="3775957"/>
                <a:chExt cx="31405" cy="26898"/>
              </a:xfrm>
            </p:grpSpPr>
            <p:sp>
              <p:nvSpPr>
                <p:cNvPr id="6938" name="Google Shape;6938;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65"/>
              <p:cNvGrpSpPr/>
              <p:nvPr/>
            </p:nvGrpSpPr>
            <p:grpSpPr>
              <a:xfrm>
                <a:off x="5439053" y="3699274"/>
                <a:ext cx="31405" cy="26898"/>
                <a:chOff x="5439053" y="3699274"/>
                <a:chExt cx="31405" cy="26898"/>
              </a:xfrm>
            </p:grpSpPr>
            <p:sp>
              <p:nvSpPr>
                <p:cNvPr id="6941" name="Google Shape;6941;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5"/>
              <p:cNvGrpSpPr/>
              <p:nvPr/>
            </p:nvGrpSpPr>
            <p:grpSpPr>
              <a:xfrm>
                <a:off x="5412414" y="3622307"/>
                <a:ext cx="31499" cy="26993"/>
                <a:chOff x="5412414" y="3622307"/>
                <a:chExt cx="31499" cy="26993"/>
              </a:xfrm>
            </p:grpSpPr>
            <p:sp>
              <p:nvSpPr>
                <p:cNvPr id="6944" name="Google Shape;6944;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65"/>
              <p:cNvGrpSpPr/>
              <p:nvPr/>
            </p:nvGrpSpPr>
            <p:grpSpPr>
              <a:xfrm>
                <a:off x="5476254" y="3473949"/>
                <a:ext cx="26835" cy="26930"/>
                <a:chOff x="5476254" y="3473949"/>
                <a:chExt cx="26835" cy="26930"/>
              </a:xfrm>
            </p:grpSpPr>
            <p:sp>
              <p:nvSpPr>
                <p:cNvPr id="6947" name="Google Shape;6947;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65"/>
              <p:cNvGrpSpPr/>
              <p:nvPr/>
            </p:nvGrpSpPr>
            <p:grpSpPr>
              <a:xfrm>
                <a:off x="5564547" y="3481594"/>
                <a:ext cx="31397" cy="26898"/>
                <a:chOff x="5564547" y="3481594"/>
                <a:chExt cx="31397" cy="26898"/>
              </a:xfrm>
            </p:grpSpPr>
            <p:sp>
              <p:nvSpPr>
                <p:cNvPr id="6950" name="Google Shape;6950;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5"/>
              <p:cNvGrpSpPr/>
              <p:nvPr/>
            </p:nvGrpSpPr>
            <p:grpSpPr>
              <a:xfrm>
                <a:off x="5534101" y="3470174"/>
                <a:ext cx="31397" cy="26906"/>
                <a:chOff x="5534101" y="3470174"/>
                <a:chExt cx="31397" cy="26906"/>
              </a:xfrm>
            </p:grpSpPr>
            <p:sp>
              <p:nvSpPr>
                <p:cNvPr id="6953" name="Google Shape;6953;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65"/>
              <p:cNvGrpSpPr/>
              <p:nvPr/>
            </p:nvGrpSpPr>
            <p:grpSpPr>
              <a:xfrm>
                <a:off x="5610879" y="3314486"/>
                <a:ext cx="31499" cy="26938"/>
                <a:chOff x="5610879" y="3314486"/>
                <a:chExt cx="31499" cy="26938"/>
              </a:xfrm>
            </p:grpSpPr>
            <p:sp>
              <p:nvSpPr>
                <p:cNvPr id="6956" name="Google Shape;6956;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5"/>
              <p:cNvGrpSpPr/>
              <p:nvPr/>
            </p:nvGrpSpPr>
            <p:grpSpPr>
              <a:xfrm>
                <a:off x="4834525" y="3501382"/>
                <a:ext cx="31499" cy="26898"/>
                <a:chOff x="4834525" y="3501382"/>
                <a:chExt cx="31499" cy="26898"/>
              </a:xfrm>
            </p:grpSpPr>
            <p:sp>
              <p:nvSpPr>
                <p:cNvPr id="6959" name="Google Shape;6959;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5"/>
              <p:cNvGrpSpPr/>
              <p:nvPr/>
            </p:nvGrpSpPr>
            <p:grpSpPr>
              <a:xfrm>
                <a:off x="4898460" y="3580158"/>
                <a:ext cx="31405" cy="26898"/>
                <a:chOff x="4898460" y="3580158"/>
                <a:chExt cx="31405" cy="26898"/>
              </a:xfrm>
            </p:grpSpPr>
            <p:sp>
              <p:nvSpPr>
                <p:cNvPr id="6962" name="Google Shape;6962;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5"/>
              <p:cNvGrpSpPr/>
              <p:nvPr/>
            </p:nvGrpSpPr>
            <p:grpSpPr>
              <a:xfrm>
                <a:off x="4882667" y="3608032"/>
                <a:ext cx="31499" cy="27001"/>
                <a:chOff x="4882667" y="3608032"/>
                <a:chExt cx="31499" cy="27001"/>
              </a:xfrm>
            </p:grpSpPr>
            <p:sp>
              <p:nvSpPr>
                <p:cNvPr id="6965" name="Google Shape;6965;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5"/>
              <p:cNvGrpSpPr/>
              <p:nvPr/>
            </p:nvGrpSpPr>
            <p:grpSpPr>
              <a:xfrm>
                <a:off x="4843373" y="3631407"/>
                <a:ext cx="16273" cy="16186"/>
                <a:chOff x="4843373" y="3631407"/>
                <a:chExt cx="16273" cy="16186"/>
              </a:xfrm>
            </p:grpSpPr>
            <p:sp>
              <p:nvSpPr>
                <p:cNvPr id="6968" name="Google Shape;6968;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65"/>
              <p:cNvGrpSpPr/>
              <p:nvPr/>
            </p:nvGrpSpPr>
            <p:grpSpPr>
              <a:xfrm>
                <a:off x="4727773" y="3591578"/>
                <a:ext cx="31499" cy="26898"/>
                <a:chOff x="4727773" y="3591578"/>
                <a:chExt cx="31499" cy="26898"/>
              </a:xfrm>
            </p:grpSpPr>
            <p:sp>
              <p:nvSpPr>
                <p:cNvPr id="6971" name="Google Shape;6971;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3" name="Google Shape;6973;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5" name="Google Shape;6975;p65"/>
              <p:cNvGrpSpPr/>
              <p:nvPr/>
            </p:nvGrpSpPr>
            <p:grpSpPr>
              <a:xfrm>
                <a:off x="4609421" y="3577398"/>
                <a:ext cx="31499" cy="27001"/>
                <a:chOff x="4609421" y="3577398"/>
                <a:chExt cx="31499" cy="27001"/>
              </a:xfrm>
            </p:grpSpPr>
            <p:sp>
              <p:nvSpPr>
                <p:cNvPr id="6976" name="Google Shape;6976;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5"/>
              <p:cNvGrpSpPr/>
              <p:nvPr/>
            </p:nvGrpSpPr>
            <p:grpSpPr>
              <a:xfrm>
                <a:off x="4649289" y="3577398"/>
                <a:ext cx="31499" cy="27001"/>
                <a:chOff x="4649289" y="3577398"/>
                <a:chExt cx="31499" cy="27001"/>
              </a:xfrm>
            </p:grpSpPr>
            <p:sp>
              <p:nvSpPr>
                <p:cNvPr id="6979" name="Google Shape;6979;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5"/>
              <p:cNvGrpSpPr/>
              <p:nvPr/>
            </p:nvGrpSpPr>
            <p:grpSpPr>
              <a:xfrm>
                <a:off x="4605614" y="3639523"/>
                <a:ext cx="31499" cy="26906"/>
                <a:chOff x="4605614" y="3639523"/>
                <a:chExt cx="31499" cy="26906"/>
              </a:xfrm>
            </p:grpSpPr>
            <p:sp>
              <p:nvSpPr>
                <p:cNvPr id="6982" name="Google Shape;6982;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5"/>
              <p:cNvGrpSpPr/>
              <p:nvPr/>
            </p:nvGrpSpPr>
            <p:grpSpPr>
              <a:xfrm>
                <a:off x="4785149" y="3618846"/>
                <a:ext cx="26930" cy="26843"/>
                <a:chOff x="4785149" y="3618846"/>
                <a:chExt cx="26930" cy="26843"/>
              </a:xfrm>
            </p:grpSpPr>
            <p:sp>
              <p:nvSpPr>
                <p:cNvPr id="6985" name="Google Shape;6985;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5"/>
              <p:cNvGrpSpPr/>
              <p:nvPr/>
            </p:nvGrpSpPr>
            <p:grpSpPr>
              <a:xfrm>
                <a:off x="4810167" y="3601567"/>
                <a:ext cx="31405" cy="26898"/>
                <a:chOff x="4810167" y="3601567"/>
                <a:chExt cx="31405" cy="26898"/>
              </a:xfrm>
            </p:grpSpPr>
            <p:sp>
              <p:nvSpPr>
                <p:cNvPr id="6988" name="Google Shape;6988;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5"/>
              <p:cNvGrpSpPr/>
              <p:nvPr/>
            </p:nvGrpSpPr>
            <p:grpSpPr>
              <a:xfrm>
                <a:off x="4831002" y="3373230"/>
                <a:ext cx="31405" cy="26898"/>
                <a:chOff x="4831002" y="3373230"/>
                <a:chExt cx="31405" cy="26898"/>
              </a:xfrm>
            </p:grpSpPr>
            <p:sp>
              <p:nvSpPr>
                <p:cNvPr id="6991" name="Google Shape;6991;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5"/>
              <p:cNvGrpSpPr/>
              <p:nvPr/>
            </p:nvGrpSpPr>
            <p:grpSpPr>
              <a:xfrm>
                <a:off x="4719311" y="3355054"/>
                <a:ext cx="31499" cy="27001"/>
                <a:chOff x="4719311" y="3355054"/>
                <a:chExt cx="31499" cy="27001"/>
              </a:xfrm>
            </p:grpSpPr>
            <p:sp>
              <p:nvSpPr>
                <p:cNvPr id="6994" name="Google Shape;6994;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5"/>
              <p:cNvGrpSpPr/>
              <p:nvPr/>
            </p:nvGrpSpPr>
            <p:grpSpPr>
              <a:xfrm>
                <a:off x="4798755" y="3450260"/>
                <a:ext cx="26930" cy="26930"/>
                <a:chOff x="4798755" y="3450260"/>
                <a:chExt cx="26930" cy="26930"/>
              </a:xfrm>
            </p:grpSpPr>
            <p:sp>
              <p:nvSpPr>
                <p:cNvPr id="6997" name="Google Shape;6997;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65"/>
              <p:cNvGrpSpPr/>
              <p:nvPr/>
            </p:nvGrpSpPr>
            <p:grpSpPr>
              <a:xfrm>
                <a:off x="4645576" y="3467555"/>
                <a:ext cx="31405" cy="26953"/>
                <a:chOff x="4645576" y="3467555"/>
                <a:chExt cx="31405" cy="26953"/>
              </a:xfrm>
            </p:grpSpPr>
            <p:sp>
              <p:nvSpPr>
                <p:cNvPr id="7000" name="Google Shape;7000;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65"/>
              <p:cNvGrpSpPr/>
              <p:nvPr/>
            </p:nvGrpSpPr>
            <p:grpSpPr>
              <a:xfrm>
                <a:off x="4687631" y="3583965"/>
                <a:ext cx="31499" cy="26898"/>
                <a:chOff x="4687631" y="3583965"/>
                <a:chExt cx="31499" cy="26898"/>
              </a:xfrm>
            </p:grpSpPr>
            <p:sp>
              <p:nvSpPr>
                <p:cNvPr id="7003" name="Google Shape;7003;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65"/>
              <p:cNvGrpSpPr/>
              <p:nvPr/>
            </p:nvGrpSpPr>
            <p:grpSpPr>
              <a:xfrm>
                <a:off x="4719311" y="3471314"/>
                <a:ext cx="31499" cy="27001"/>
                <a:chOff x="4719311" y="3471314"/>
                <a:chExt cx="31499" cy="27001"/>
              </a:xfrm>
            </p:grpSpPr>
            <p:sp>
              <p:nvSpPr>
                <p:cNvPr id="7006" name="Google Shape;7006;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65"/>
              <p:cNvGrpSpPr/>
              <p:nvPr/>
            </p:nvGrpSpPr>
            <p:grpSpPr>
              <a:xfrm>
                <a:off x="4719311" y="3434404"/>
                <a:ext cx="31499" cy="26898"/>
                <a:chOff x="4719311" y="3434404"/>
                <a:chExt cx="31499" cy="26898"/>
              </a:xfrm>
            </p:grpSpPr>
            <p:sp>
              <p:nvSpPr>
                <p:cNvPr id="7009" name="Google Shape;7009;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65"/>
              <p:cNvGrpSpPr/>
              <p:nvPr/>
            </p:nvGrpSpPr>
            <p:grpSpPr>
              <a:xfrm>
                <a:off x="4768876" y="3401772"/>
                <a:ext cx="31499" cy="26898"/>
                <a:chOff x="4768876" y="3401772"/>
                <a:chExt cx="31499" cy="26898"/>
              </a:xfrm>
            </p:grpSpPr>
            <p:sp>
              <p:nvSpPr>
                <p:cNvPr id="7012" name="Google Shape;7012;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65"/>
              <p:cNvGrpSpPr/>
              <p:nvPr/>
            </p:nvGrpSpPr>
            <p:grpSpPr>
              <a:xfrm>
                <a:off x="4762214" y="3471377"/>
                <a:ext cx="26938" cy="26938"/>
                <a:chOff x="4762214" y="3471377"/>
                <a:chExt cx="26938" cy="26938"/>
              </a:xfrm>
            </p:grpSpPr>
            <p:sp>
              <p:nvSpPr>
                <p:cNvPr id="7015" name="Google Shape;7015;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65"/>
              <p:cNvGrpSpPr/>
              <p:nvPr/>
            </p:nvGrpSpPr>
            <p:grpSpPr>
              <a:xfrm>
                <a:off x="4790473" y="3344782"/>
                <a:ext cx="31405" cy="26898"/>
                <a:chOff x="4790473" y="3344782"/>
                <a:chExt cx="31405" cy="26898"/>
              </a:xfrm>
            </p:grpSpPr>
            <p:sp>
              <p:nvSpPr>
                <p:cNvPr id="7018" name="Google Shape;7018;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5"/>
              <p:cNvGrpSpPr/>
              <p:nvPr/>
            </p:nvGrpSpPr>
            <p:grpSpPr>
              <a:xfrm>
                <a:off x="4823774" y="3950733"/>
                <a:ext cx="37398" cy="32034"/>
                <a:chOff x="4823774" y="3950733"/>
                <a:chExt cx="37398" cy="32034"/>
              </a:xfrm>
            </p:grpSpPr>
            <p:sp>
              <p:nvSpPr>
                <p:cNvPr id="7021" name="Google Shape;7021;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65"/>
              <p:cNvGrpSpPr/>
              <p:nvPr/>
            </p:nvGrpSpPr>
            <p:grpSpPr>
              <a:xfrm>
                <a:off x="4823396" y="4110566"/>
                <a:ext cx="31405" cy="26906"/>
                <a:chOff x="4823396" y="4110566"/>
                <a:chExt cx="31405" cy="26906"/>
              </a:xfrm>
            </p:grpSpPr>
            <p:sp>
              <p:nvSpPr>
                <p:cNvPr id="7024" name="Google Shape;7024;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65"/>
              <p:cNvGrpSpPr/>
              <p:nvPr/>
            </p:nvGrpSpPr>
            <p:grpSpPr>
              <a:xfrm>
                <a:off x="4838332" y="3821150"/>
                <a:ext cx="31499" cy="26898"/>
                <a:chOff x="4838332" y="3821150"/>
                <a:chExt cx="31499" cy="26898"/>
              </a:xfrm>
            </p:grpSpPr>
            <p:sp>
              <p:nvSpPr>
                <p:cNvPr id="7027" name="Google Shape;7027;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65"/>
              <p:cNvGrpSpPr/>
              <p:nvPr/>
            </p:nvGrpSpPr>
            <p:grpSpPr>
              <a:xfrm>
                <a:off x="4661275" y="3815007"/>
                <a:ext cx="36824" cy="31523"/>
                <a:chOff x="4661275" y="3815007"/>
                <a:chExt cx="36824" cy="31523"/>
              </a:xfrm>
            </p:grpSpPr>
            <p:sp>
              <p:nvSpPr>
                <p:cNvPr id="7030" name="Google Shape;7030;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65"/>
              <p:cNvGrpSpPr/>
              <p:nvPr/>
            </p:nvGrpSpPr>
            <p:grpSpPr>
              <a:xfrm>
                <a:off x="4558998" y="3851037"/>
                <a:ext cx="33591" cy="28699"/>
                <a:chOff x="4558998" y="3851037"/>
                <a:chExt cx="33591" cy="28699"/>
              </a:xfrm>
            </p:grpSpPr>
            <p:sp>
              <p:nvSpPr>
                <p:cNvPr id="7033" name="Google Shape;7033;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65"/>
              <p:cNvGrpSpPr/>
              <p:nvPr/>
            </p:nvGrpSpPr>
            <p:grpSpPr>
              <a:xfrm>
                <a:off x="4696762" y="3638587"/>
                <a:ext cx="33591" cy="28794"/>
                <a:chOff x="4696762" y="3638587"/>
                <a:chExt cx="33591" cy="28794"/>
              </a:xfrm>
            </p:grpSpPr>
            <p:sp>
              <p:nvSpPr>
                <p:cNvPr id="7036" name="Google Shape;7036;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65"/>
              <p:cNvGrpSpPr/>
              <p:nvPr/>
            </p:nvGrpSpPr>
            <p:grpSpPr>
              <a:xfrm>
                <a:off x="4929479" y="3939140"/>
                <a:ext cx="33497" cy="28692"/>
                <a:chOff x="4929479" y="3939140"/>
                <a:chExt cx="33497" cy="28692"/>
              </a:xfrm>
            </p:grpSpPr>
            <p:sp>
              <p:nvSpPr>
                <p:cNvPr id="7039" name="Google Shape;7039;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65"/>
              <p:cNvGrpSpPr/>
              <p:nvPr/>
            </p:nvGrpSpPr>
            <p:grpSpPr>
              <a:xfrm>
                <a:off x="4907119" y="3986039"/>
                <a:ext cx="33497" cy="28699"/>
                <a:chOff x="4907119" y="3986039"/>
                <a:chExt cx="33497" cy="28699"/>
              </a:xfrm>
            </p:grpSpPr>
            <p:sp>
              <p:nvSpPr>
                <p:cNvPr id="7042" name="Google Shape;7042;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65"/>
              <p:cNvGrpSpPr/>
              <p:nvPr/>
            </p:nvGrpSpPr>
            <p:grpSpPr>
              <a:xfrm>
                <a:off x="4911783" y="4048102"/>
                <a:ext cx="33591" cy="28762"/>
                <a:chOff x="4911783" y="4048102"/>
                <a:chExt cx="33591" cy="28762"/>
              </a:xfrm>
            </p:grpSpPr>
            <p:sp>
              <p:nvSpPr>
                <p:cNvPr id="7045" name="Google Shape;7045;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7" name="Google Shape;7047;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9" name="Google Shape;7049;p65"/>
              <p:cNvGrpSpPr/>
              <p:nvPr/>
            </p:nvGrpSpPr>
            <p:grpSpPr>
              <a:xfrm>
                <a:off x="4762623" y="3837847"/>
                <a:ext cx="42416" cy="36273"/>
                <a:chOff x="4762623" y="3837847"/>
                <a:chExt cx="42416" cy="36273"/>
              </a:xfrm>
            </p:grpSpPr>
            <p:sp>
              <p:nvSpPr>
                <p:cNvPr id="7050" name="Google Shape;7050;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65"/>
              <p:cNvGrpSpPr/>
              <p:nvPr/>
            </p:nvGrpSpPr>
            <p:grpSpPr>
              <a:xfrm>
                <a:off x="4746044" y="4104966"/>
                <a:ext cx="33497" cy="28699"/>
                <a:chOff x="4746044" y="4104966"/>
                <a:chExt cx="33497" cy="28699"/>
              </a:xfrm>
            </p:grpSpPr>
            <p:sp>
              <p:nvSpPr>
                <p:cNvPr id="7053" name="Google Shape;7053;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65"/>
              <p:cNvGrpSpPr/>
              <p:nvPr/>
            </p:nvGrpSpPr>
            <p:grpSpPr>
              <a:xfrm>
                <a:off x="4859646" y="4162554"/>
                <a:ext cx="33591" cy="28762"/>
                <a:chOff x="4859646" y="4162554"/>
                <a:chExt cx="33591" cy="28762"/>
              </a:xfrm>
            </p:grpSpPr>
            <p:sp>
              <p:nvSpPr>
                <p:cNvPr id="7056" name="Google Shape;7056;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8" name="Google Shape;7058;p65"/>
            <p:cNvGrpSpPr/>
            <p:nvPr/>
          </p:nvGrpSpPr>
          <p:grpSpPr>
            <a:xfrm>
              <a:off x="3597785" y="3274438"/>
              <a:ext cx="855610" cy="1122100"/>
              <a:chOff x="3597785" y="3274438"/>
              <a:chExt cx="855610" cy="1122100"/>
            </a:xfrm>
          </p:grpSpPr>
          <p:grpSp>
            <p:nvGrpSpPr>
              <p:cNvPr id="7059" name="Google Shape;7059;p65"/>
              <p:cNvGrpSpPr/>
              <p:nvPr/>
            </p:nvGrpSpPr>
            <p:grpSpPr>
              <a:xfrm>
                <a:off x="3617857" y="3284717"/>
                <a:ext cx="826785" cy="1099165"/>
                <a:chOff x="3617857" y="3284717"/>
                <a:chExt cx="826785" cy="1099165"/>
              </a:xfrm>
            </p:grpSpPr>
            <p:sp>
              <p:nvSpPr>
                <p:cNvPr id="7060" name="Google Shape;7060;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65"/>
              <p:cNvGrpSpPr/>
              <p:nvPr/>
            </p:nvGrpSpPr>
            <p:grpSpPr>
              <a:xfrm>
                <a:off x="4180904" y="4251758"/>
                <a:ext cx="37783" cy="32420"/>
                <a:chOff x="4180904" y="4251758"/>
                <a:chExt cx="37783" cy="32420"/>
              </a:xfrm>
            </p:grpSpPr>
            <p:sp>
              <p:nvSpPr>
                <p:cNvPr id="7117" name="Google Shape;7117;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5"/>
              <p:cNvGrpSpPr/>
              <p:nvPr/>
            </p:nvGrpSpPr>
            <p:grpSpPr>
              <a:xfrm>
                <a:off x="4201644" y="4081324"/>
                <a:ext cx="37783" cy="32364"/>
                <a:chOff x="4201644" y="4081324"/>
                <a:chExt cx="37783" cy="32364"/>
              </a:xfrm>
            </p:grpSpPr>
            <p:sp>
              <p:nvSpPr>
                <p:cNvPr id="7120" name="Google Shape;7120;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65"/>
              <p:cNvGrpSpPr/>
              <p:nvPr/>
            </p:nvGrpSpPr>
            <p:grpSpPr>
              <a:xfrm>
                <a:off x="4284416" y="3887428"/>
                <a:ext cx="37783" cy="32451"/>
                <a:chOff x="4284416" y="3887428"/>
                <a:chExt cx="37783" cy="32451"/>
              </a:xfrm>
            </p:grpSpPr>
            <p:sp>
              <p:nvSpPr>
                <p:cNvPr id="7123" name="Google Shape;7123;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65"/>
              <p:cNvGrpSpPr/>
              <p:nvPr/>
            </p:nvGrpSpPr>
            <p:grpSpPr>
              <a:xfrm>
                <a:off x="4223721" y="3860404"/>
                <a:ext cx="37870" cy="32364"/>
                <a:chOff x="4223721" y="3860404"/>
                <a:chExt cx="37870" cy="32364"/>
              </a:xfrm>
            </p:grpSpPr>
            <p:sp>
              <p:nvSpPr>
                <p:cNvPr id="7126" name="Google Shape;7126;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65"/>
              <p:cNvGrpSpPr/>
              <p:nvPr/>
            </p:nvGrpSpPr>
            <p:grpSpPr>
              <a:xfrm>
                <a:off x="4104889" y="3699242"/>
                <a:ext cx="37776" cy="32357"/>
                <a:chOff x="4104889" y="3699242"/>
                <a:chExt cx="37776" cy="32357"/>
              </a:xfrm>
            </p:grpSpPr>
            <p:sp>
              <p:nvSpPr>
                <p:cNvPr id="7129" name="Google Shape;7129;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65"/>
              <p:cNvGrpSpPr/>
              <p:nvPr/>
            </p:nvGrpSpPr>
            <p:grpSpPr>
              <a:xfrm>
                <a:off x="4143608" y="3475121"/>
                <a:ext cx="37878" cy="32420"/>
                <a:chOff x="4143608" y="3475121"/>
                <a:chExt cx="37878" cy="32420"/>
              </a:xfrm>
            </p:grpSpPr>
            <p:sp>
              <p:nvSpPr>
                <p:cNvPr id="7132" name="Google Shape;7132;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4" name="Google Shape;7134;p65"/>
              <p:cNvGrpSpPr/>
              <p:nvPr/>
            </p:nvGrpSpPr>
            <p:grpSpPr>
              <a:xfrm>
                <a:off x="4217248" y="3570893"/>
                <a:ext cx="37776" cy="32364"/>
                <a:chOff x="4217248" y="3570893"/>
                <a:chExt cx="37776" cy="32364"/>
              </a:xfrm>
            </p:grpSpPr>
            <p:sp>
              <p:nvSpPr>
                <p:cNvPr id="7135" name="Google Shape;7135;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5"/>
              <p:cNvGrpSpPr/>
              <p:nvPr/>
            </p:nvGrpSpPr>
            <p:grpSpPr>
              <a:xfrm>
                <a:off x="4255307" y="3431612"/>
                <a:ext cx="37776" cy="32451"/>
                <a:chOff x="4255307" y="3431612"/>
                <a:chExt cx="37776" cy="32451"/>
              </a:xfrm>
            </p:grpSpPr>
            <p:sp>
              <p:nvSpPr>
                <p:cNvPr id="7138" name="Google Shape;7138;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5"/>
              <p:cNvGrpSpPr/>
              <p:nvPr/>
            </p:nvGrpSpPr>
            <p:grpSpPr>
              <a:xfrm>
                <a:off x="3853052" y="3577398"/>
                <a:ext cx="37776" cy="32420"/>
                <a:chOff x="3853052" y="3577398"/>
                <a:chExt cx="37776" cy="32420"/>
              </a:xfrm>
            </p:grpSpPr>
            <p:sp>
              <p:nvSpPr>
                <p:cNvPr id="7141" name="Google Shape;7141;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5"/>
              <p:cNvGrpSpPr/>
              <p:nvPr/>
            </p:nvGrpSpPr>
            <p:grpSpPr>
              <a:xfrm>
                <a:off x="4039908" y="3412107"/>
                <a:ext cx="37776" cy="32357"/>
                <a:chOff x="4039908" y="3412107"/>
                <a:chExt cx="37776" cy="32357"/>
              </a:xfrm>
            </p:grpSpPr>
            <p:sp>
              <p:nvSpPr>
                <p:cNvPr id="7144" name="Google Shape;7144;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5"/>
              <p:cNvGrpSpPr/>
              <p:nvPr/>
            </p:nvGrpSpPr>
            <p:grpSpPr>
              <a:xfrm>
                <a:off x="4017360" y="3342061"/>
                <a:ext cx="37870" cy="32380"/>
                <a:chOff x="4017360" y="3342061"/>
                <a:chExt cx="37870" cy="32380"/>
              </a:xfrm>
            </p:grpSpPr>
            <p:sp>
              <p:nvSpPr>
                <p:cNvPr id="7147" name="Google Shape;7147;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9" name="Google Shape;7149;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5"/>
              <p:cNvGrpSpPr/>
              <p:nvPr/>
            </p:nvGrpSpPr>
            <p:grpSpPr>
              <a:xfrm>
                <a:off x="3750870" y="3418650"/>
                <a:ext cx="37776" cy="32380"/>
                <a:chOff x="3750870" y="3418650"/>
                <a:chExt cx="37776" cy="32380"/>
              </a:xfrm>
            </p:grpSpPr>
            <p:sp>
              <p:nvSpPr>
                <p:cNvPr id="7152" name="Google Shape;7152;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5"/>
              <p:cNvGrpSpPr/>
              <p:nvPr/>
            </p:nvGrpSpPr>
            <p:grpSpPr>
              <a:xfrm>
                <a:off x="3632509" y="3274438"/>
                <a:ext cx="37783" cy="32357"/>
                <a:chOff x="3632509" y="3274438"/>
                <a:chExt cx="37783" cy="32357"/>
              </a:xfrm>
            </p:grpSpPr>
            <p:sp>
              <p:nvSpPr>
                <p:cNvPr id="7155" name="Google Shape;7155;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5"/>
              <p:cNvGrpSpPr/>
              <p:nvPr/>
            </p:nvGrpSpPr>
            <p:grpSpPr>
              <a:xfrm>
                <a:off x="3906424" y="3297561"/>
                <a:ext cx="37776" cy="32451"/>
                <a:chOff x="3906424" y="3297561"/>
                <a:chExt cx="37776" cy="32451"/>
              </a:xfrm>
            </p:grpSpPr>
            <p:sp>
              <p:nvSpPr>
                <p:cNvPr id="7158" name="Google Shape;7158;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5"/>
              <p:cNvGrpSpPr/>
              <p:nvPr/>
            </p:nvGrpSpPr>
            <p:grpSpPr>
              <a:xfrm>
                <a:off x="3866084" y="3412107"/>
                <a:ext cx="37776" cy="32357"/>
                <a:chOff x="3866084" y="3412107"/>
                <a:chExt cx="37776" cy="32357"/>
              </a:xfrm>
            </p:grpSpPr>
            <p:sp>
              <p:nvSpPr>
                <p:cNvPr id="7161" name="Google Shape;7161;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65"/>
              <p:cNvGrpSpPr/>
              <p:nvPr/>
            </p:nvGrpSpPr>
            <p:grpSpPr>
              <a:xfrm>
                <a:off x="4023919" y="3766409"/>
                <a:ext cx="37783" cy="32357"/>
                <a:chOff x="4023919" y="3766409"/>
                <a:chExt cx="37783" cy="32357"/>
              </a:xfrm>
            </p:grpSpPr>
            <p:sp>
              <p:nvSpPr>
                <p:cNvPr id="7164" name="Google Shape;7164;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65"/>
              <p:cNvGrpSpPr/>
              <p:nvPr/>
            </p:nvGrpSpPr>
            <p:grpSpPr>
              <a:xfrm>
                <a:off x="3973882" y="3779449"/>
                <a:ext cx="37776" cy="32357"/>
                <a:chOff x="3973882" y="3779449"/>
                <a:chExt cx="37776" cy="32357"/>
              </a:xfrm>
            </p:grpSpPr>
            <p:sp>
              <p:nvSpPr>
                <p:cNvPr id="7167" name="Google Shape;7167;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65"/>
              <p:cNvGrpSpPr/>
              <p:nvPr/>
            </p:nvGrpSpPr>
            <p:grpSpPr>
              <a:xfrm>
                <a:off x="4073398" y="3838028"/>
                <a:ext cx="37776" cy="32380"/>
                <a:chOff x="4073398" y="3838028"/>
                <a:chExt cx="37776" cy="32380"/>
              </a:xfrm>
            </p:grpSpPr>
            <p:sp>
              <p:nvSpPr>
                <p:cNvPr id="7170" name="Google Shape;7170;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65"/>
              <p:cNvGrpSpPr/>
              <p:nvPr/>
            </p:nvGrpSpPr>
            <p:grpSpPr>
              <a:xfrm>
                <a:off x="4342672" y="4144496"/>
                <a:ext cx="37752" cy="32364"/>
                <a:chOff x="4342672" y="4144496"/>
                <a:chExt cx="37752" cy="32364"/>
              </a:xfrm>
            </p:grpSpPr>
            <p:sp>
              <p:nvSpPr>
                <p:cNvPr id="7173" name="Google Shape;7173;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65"/>
              <p:cNvGrpSpPr/>
              <p:nvPr/>
            </p:nvGrpSpPr>
            <p:grpSpPr>
              <a:xfrm>
                <a:off x="4406386" y="4056872"/>
                <a:ext cx="37783" cy="32364"/>
                <a:chOff x="4406386" y="4056872"/>
                <a:chExt cx="37783" cy="32364"/>
              </a:xfrm>
            </p:grpSpPr>
            <p:sp>
              <p:nvSpPr>
                <p:cNvPr id="7176" name="Google Shape;7176;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65"/>
              <p:cNvGrpSpPr/>
              <p:nvPr/>
            </p:nvGrpSpPr>
            <p:grpSpPr>
              <a:xfrm>
                <a:off x="4284416" y="4245254"/>
                <a:ext cx="37783" cy="32357"/>
                <a:chOff x="4284416" y="4245254"/>
                <a:chExt cx="37783" cy="32357"/>
              </a:xfrm>
            </p:grpSpPr>
            <p:sp>
              <p:nvSpPr>
                <p:cNvPr id="7179" name="Google Shape;7179;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5"/>
              <p:cNvGrpSpPr/>
              <p:nvPr/>
            </p:nvGrpSpPr>
            <p:grpSpPr>
              <a:xfrm>
                <a:off x="4219057" y="4331258"/>
                <a:ext cx="37776" cy="32364"/>
                <a:chOff x="4219057" y="4331258"/>
                <a:chExt cx="37776" cy="32364"/>
              </a:xfrm>
            </p:grpSpPr>
            <p:sp>
              <p:nvSpPr>
                <p:cNvPr id="7182" name="Google Shape;7182;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65"/>
              <p:cNvGrpSpPr/>
              <p:nvPr/>
            </p:nvGrpSpPr>
            <p:grpSpPr>
              <a:xfrm>
                <a:off x="4204122" y="4141688"/>
                <a:ext cx="33497" cy="28699"/>
                <a:chOff x="4204122" y="4141688"/>
                <a:chExt cx="33497" cy="28699"/>
              </a:xfrm>
            </p:grpSpPr>
            <p:sp>
              <p:nvSpPr>
                <p:cNvPr id="7185" name="Google Shape;7185;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5"/>
              <p:cNvGrpSpPr/>
              <p:nvPr/>
            </p:nvGrpSpPr>
            <p:grpSpPr>
              <a:xfrm>
                <a:off x="4301546" y="4003869"/>
                <a:ext cx="38916" cy="33324"/>
                <a:chOff x="4301546" y="4003869"/>
                <a:chExt cx="38916" cy="33324"/>
              </a:xfrm>
            </p:grpSpPr>
            <p:sp>
              <p:nvSpPr>
                <p:cNvPr id="7188" name="Google Shape;7188;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5"/>
              <p:cNvGrpSpPr/>
              <p:nvPr/>
            </p:nvGrpSpPr>
            <p:grpSpPr>
              <a:xfrm>
                <a:off x="4210681" y="3924669"/>
                <a:ext cx="36549" cy="31366"/>
                <a:chOff x="4210681" y="3924669"/>
                <a:chExt cx="36549" cy="31366"/>
              </a:xfrm>
            </p:grpSpPr>
            <p:sp>
              <p:nvSpPr>
                <p:cNvPr id="7191" name="Google Shape;7191;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5"/>
              <p:cNvGrpSpPr/>
              <p:nvPr/>
            </p:nvGrpSpPr>
            <p:grpSpPr>
              <a:xfrm>
                <a:off x="3987771" y="3628874"/>
                <a:ext cx="31499" cy="26993"/>
                <a:chOff x="3987771" y="3628874"/>
                <a:chExt cx="31499" cy="26993"/>
              </a:xfrm>
            </p:grpSpPr>
            <p:sp>
              <p:nvSpPr>
                <p:cNvPr id="7194" name="Google Shape;7194;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65"/>
              <p:cNvGrpSpPr/>
              <p:nvPr/>
            </p:nvGrpSpPr>
            <p:grpSpPr>
              <a:xfrm>
                <a:off x="4087382" y="3775674"/>
                <a:ext cx="31405" cy="26898"/>
                <a:chOff x="4087382" y="3775674"/>
                <a:chExt cx="31405" cy="26898"/>
              </a:xfrm>
            </p:grpSpPr>
            <p:sp>
              <p:nvSpPr>
                <p:cNvPr id="7197" name="Google Shape;7197;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5"/>
              <p:cNvGrpSpPr/>
              <p:nvPr/>
            </p:nvGrpSpPr>
            <p:grpSpPr>
              <a:xfrm>
                <a:off x="4118873" y="3856637"/>
                <a:ext cx="31405" cy="26906"/>
                <a:chOff x="4118873" y="3856637"/>
                <a:chExt cx="31405" cy="26906"/>
              </a:xfrm>
            </p:grpSpPr>
            <p:sp>
              <p:nvSpPr>
                <p:cNvPr id="7200" name="Google Shape;7200;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65"/>
              <p:cNvGrpSpPr/>
              <p:nvPr/>
            </p:nvGrpSpPr>
            <p:grpSpPr>
              <a:xfrm>
                <a:off x="4168541" y="3639523"/>
                <a:ext cx="31499" cy="26906"/>
                <a:chOff x="4168541" y="3639523"/>
                <a:chExt cx="31499" cy="26906"/>
              </a:xfrm>
            </p:grpSpPr>
            <p:sp>
              <p:nvSpPr>
                <p:cNvPr id="7203" name="Google Shape;7203;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5" name="Google Shape;7205;p65"/>
              <p:cNvGrpSpPr/>
              <p:nvPr/>
            </p:nvGrpSpPr>
            <p:grpSpPr>
              <a:xfrm>
                <a:off x="3965789" y="3393545"/>
                <a:ext cx="31405" cy="26945"/>
                <a:chOff x="3965789" y="3393545"/>
                <a:chExt cx="31405" cy="26945"/>
              </a:xfrm>
            </p:grpSpPr>
            <p:sp>
              <p:nvSpPr>
                <p:cNvPr id="7206" name="Google Shape;7206;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5"/>
              <p:cNvGrpSpPr/>
              <p:nvPr/>
            </p:nvGrpSpPr>
            <p:grpSpPr>
              <a:xfrm>
                <a:off x="3925166" y="3491008"/>
                <a:ext cx="31405" cy="27001"/>
                <a:chOff x="3925166" y="3491008"/>
                <a:chExt cx="31405" cy="27001"/>
              </a:xfrm>
            </p:grpSpPr>
            <p:sp>
              <p:nvSpPr>
                <p:cNvPr id="7209" name="Google Shape;7209;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65"/>
              <p:cNvGrpSpPr/>
              <p:nvPr/>
            </p:nvGrpSpPr>
            <p:grpSpPr>
              <a:xfrm>
                <a:off x="3682845" y="3340976"/>
                <a:ext cx="31397" cy="26898"/>
                <a:chOff x="3682845" y="3340976"/>
                <a:chExt cx="31397" cy="26898"/>
              </a:xfrm>
            </p:grpSpPr>
            <p:sp>
              <p:nvSpPr>
                <p:cNvPr id="7212" name="Google Shape;7212;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65"/>
              <p:cNvGrpSpPr/>
              <p:nvPr/>
            </p:nvGrpSpPr>
            <p:grpSpPr>
              <a:xfrm>
                <a:off x="3795393" y="3353725"/>
                <a:ext cx="31499" cy="26993"/>
                <a:chOff x="3795393" y="3353725"/>
                <a:chExt cx="31499" cy="26993"/>
              </a:xfrm>
            </p:grpSpPr>
            <p:sp>
              <p:nvSpPr>
                <p:cNvPr id="7215" name="Google Shape;7215;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65"/>
              <p:cNvGrpSpPr/>
              <p:nvPr/>
            </p:nvGrpSpPr>
            <p:grpSpPr>
              <a:xfrm>
                <a:off x="4176909" y="4363221"/>
                <a:ext cx="38924" cy="33316"/>
                <a:chOff x="4176909" y="4363221"/>
                <a:chExt cx="38924" cy="33316"/>
              </a:xfrm>
            </p:grpSpPr>
            <p:sp>
              <p:nvSpPr>
                <p:cNvPr id="7218" name="Google Shape;7218;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5"/>
              <p:cNvGrpSpPr/>
              <p:nvPr/>
            </p:nvGrpSpPr>
            <p:grpSpPr>
              <a:xfrm>
                <a:off x="4226191" y="4007660"/>
                <a:ext cx="33560" cy="28770"/>
                <a:chOff x="4226191" y="4007660"/>
                <a:chExt cx="33560" cy="28770"/>
              </a:xfrm>
            </p:grpSpPr>
            <p:sp>
              <p:nvSpPr>
                <p:cNvPr id="7221" name="Google Shape;7221;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65"/>
              <p:cNvGrpSpPr/>
              <p:nvPr/>
            </p:nvGrpSpPr>
            <p:grpSpPr>
              <a:xfrm>
                <a:off x="3597785" y="3377045"/>
                <a:ext cx="33591" cy="28699"/>
                <a:chOff x="3597785" y="3377045"/>
                <a:chExt cx="33591" cy="28699"/>
              </a:xfrm>
            </p:grpSpPr>
            <p:sp>
              <p:nvSpPr>
                <p:cNvPr id="7224" name="Google Shape;7224;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65"/>
              <p:cNvGrpSpPr/>
              <p:nvPr/>
            </p:nvGrpSpPr>
            <p:grpSpPr>
              <a:xfrm>
                <a:off x="3887870" y="3669796"/>
                <a:ext cx="33591" cy="28692"/>
                <a:chOff x="3887870" y="3669796"/>
                <a:chExt cx="33591" cy="28692"/>
              </a:xfrm>
            </p:grpSpPr>
            <p:sp>
              <p:nvSpPr>
                <p:cNvPr id="7227" name="Google Shape;7227;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5"/>
              <p:cNvGrpSpPr/>
              <p:nvPr/>
            </p:nvGrpSpPr>
            <p:grpSpPr>
              <a:xfrm>
                <a:off x="3818320" y="3481625"/>
                <a:ext cx="33497" cy="28770"/>
                <a:chOff x="3818320" y="3481625"/>
                <a:chExt cx="33497" cy="28770"/>
              </a:xfrm>
            </p:grpSpPr>
            <p:sp>
              <p:nvSpPr>
                <p:cNvPr id="7230" name="Google Shape;7230;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65"/>
              <p:cNvGrpSpPr/>
              <p:nvPr/>
            </p:nvGrpSpPr>
            <p:grpSpPr>
              <a:xfrm>
                <a:off x="4278139" y="4120948"/>
                <a:ext cx="37492" cy="32129"/>
                <a:chOff x="4278139" y="4120948"/>
                <a:chExt cx="37492" cy="32129"/>
              </a:xfrm>
            </p:grpSpPr>
            <p:sp>
              <p:nvSpPr>
                <p:cNvPr id="7233" name="Google Shape;7233;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65"/>
              <p:cNvGrpSpPr/>
              <p:nvPr/>
            </p:nvGrpSpPr>
            <p:grpSpPr>
              <a:xfrm>
                <a:off x="4419898" y="3977388"/>
                <a:ext cx="33497" cy="28692"/>
                <a:chOff x="4419898" y="3977388"/>
                <a:chExt cx="33497" cy="28692"/>
              </a:xfrm>
            </p:grpSpPr>
            <p:sp>
              <p:nvSpPr>
                <p:cNvPr id="7236" name="Google Shape;7236;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5"/>
              <p:cNvGrpSpPr/>
              <p:nvPr/>
            </p:nvGrpSpPr>
            <p:grpSpPr>
              <a:xfrm>
                <a:off x="4158930" y="4034684"/>
                <a:ext cx="33497" cy="28762"/>
                <a:chOff x="4158930" y="4034684"/>
                <a:chExt cx="33497" cy="28762"/>
              </a:xfrm>
            </p:grpSpPr>
            <p:sp>
              <p:nvSpPr>
                <p:cNvPr id="7239" name="Google Shape;7239;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65"/>
              <p:cNvGrpSpPr/>
              <p:nvPr/>
            </p:nvGrpSpPr>
            <p:grpSpPr>
              <a:xfrm>
                <a:off x="4134949" y="3957049"/>
                <a:ext cx="33497" cy="28770"/>
                <a:chOff x="4134949" y="3957049"/>
                <a:chExt cx="33497" cy="28770"/>
              </a:xfrm>
            </p:grpSpPr>
            <p:sp>
              <p:nvSpPr>
                <p:cNvPr id="7242" name="Google Shape;7242;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65"/>
              <p:cNvGrpSpPr/>
              <p:nvPr/>
            </p:nvGrpSpPr>
            <p:grpSpPr>
              <a:xfrm>
                <a:off x="4193653" y="4184403"/>
                <a:ext cx="43580" cy="37264"/>
                <a:chOff x="4193653" y="4184403"/>
                <a:chExt cx="43580" cy="37264"/>
              </a:xfrm>
            </p:grpSpPr>
            <p:sp>
              <p:nvSpPr>
                <p:cNvPr id="7245" name="Google Shape;7245;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5"/>
              <p:cNvGrpSpPr/>
              <p:nvPr/>
            </p:nvGrpSpPr>
            <p:grpSpPr>
              <a:xfrm>
                <a:off x="4343600" y="3943844"/>
                <a:ext cx="43580" cy="37312"/>
                <a:chOff x="4343600" y="3943844"/>
                <a:chExt cx="43580" cy="37312"/>
              </a:xfrm>
            </p:grpSpPr>
            <p:sp>
              <p:nvSpPr>
                <p:cNvPr id="7248" name="Google Shape;7248;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65"/>
              <p:cNvGrpSpPr/>
              <p:nvPr/>
            </p:nvGrpSpPr>
            <p:grpSpPr>
              <a:xfrm>
                <a:off x="4172339" y="3381693"/>
                <a:ext cx="31499" cy="27001"/>
                <a:chOff x="4172339" y="3381693"/>
                <a:chExt cx="31499" cy="27001"/>
              </a:xfrm>
            </p:grpSpPr>
            <p:sp>
              <p:nvSpPr>
                <p:cNvPr id="7251" name="Google Shape;7251;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256"/>
        <p:cNvGrpSpPr/>
        <p:nvPr/>
      </p:nvGrpSpPr>
      <p:grpSpPr>
        <a:xfrm>
          <a:off x="0" y="0"/>
          <a:ext cx="0" cy="0"/>
          <a:chOff x="0" y="0"/>
          <a:chExt cx="0" cy="0"/>
        </a:xfrm>
      </p:grpSpPr>
      <p:grpSp>
        <p:nvGrpSpPr>
          <p:cNvPr id="7257" name="Google Shape;7257;p66"/>
          <p:cNvGrpSpPr/>
          <p:nvPr/>
        </p:nvGrpSpPr>
        <p:grpSpPr>
          <a:xfrm>
            <a:off x="729274" y="969759"/>
            <a:ext cx="2507799" cy="206239"/>
            <a:chOff x="106648" y="895722"/>
            <a:chExt cx="4481413" cy="374300"/>
          </a:xfrm>
        </p:grpSpPr>
        <p:grpSp>
          <p:nvGrpSpPr>
            <p:cNvPr id="7258" name="Google Shape;7258;p66"/>
            <p:cNvGrpSpPr/>
            <p:nvPr/>
          </p:nvGrpSpPr>
          <p:grpSpPr>
            <a:xfrm>
              <a:off x="2233276" y="895722"/>
              <a:ext cx="1082667" cy="223591"/>
              <a:chOff x="4808316" y="2800065"/>
              <a:chExt cx="1999386" cy="412910"/>
            </a:xfrm>
          </p:grpSpPr>
          <p:sp>
            <p:nvSpPr>
              <p:cNvPr id="7259" name="Google Shape;7259;p6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0" name="Google Shape;7260;p66"/>
              <p:cNvGrpSpPr/>
              <p:nvPr/>
            </p:nvGrpSpPr>
            <p:grpSpPr>
              <a:xfrm>
                <a:off x="4808316" y="2800065"/>
                <a:ext cx="92400" cy="411825"/>
                <a:chOff x="845575" y="2563700"/>
                <a:chExt cx="92400" cy="411825"/>
              </a:xfrm>
            </p:grpSpPr>
            <p:cxnSp>
              <p:nvCxnSpPr>
                <p:cNvPr id="7261" name="Google Shape;7261;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62" name="Google Shape;7262;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3" name="Google Shape;7263;p66"/>
            <p:cNvGrpSpPr/>
            <p:nvPr/>
          </p:nvGrpSpPr>
          <p:grpSpPr>
            <a:xfrm>
              <a:off x="106648" y="895722"/>
              <a:ext cx="1088401" cy="223591"/>
              <a:chOff x="881025" y="2800065"/>
              <a:chExt cx="2009975" cy="412910"/>
            </a:xfrm>
          </p:grpSpPr>
          <p:sp>
            <p:nvSpPr>
              <p:cNvPr id="7264" name="Google Shape;7264;p6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5" name="Google Shape;7265;p66"/>
              <p:cNvGrpSpPr/>
              <p:nvPr/>
            </p:nvGrpSpPr>
            <p:grpSpPr>
              <a:xfrm>
                <a:off x="881025" y="2800065"/>
                <a:ext cx="92400" cy="411825"/>
                <a:chOff x="845575" y="2563700"/>
                <a:chExt cx="92400" cy="411825"/>
              </a:xfrm>
            </p:grpSpPr>
            <p:cxnSp>
              <p:nvCxnSpPr>
                <p:cNvPr id="7266" name="Google Shape;7266;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67" name="Google Shape;7267;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8" name="Google Shape;7268;p66"/>
            <p:cNvGrpSpPr/>
            <p:nvPr/>
          </p:nvGrpSpPr>
          <p:grpSpPr>
            <a:xfrm>
              <a:off x="1172346" y="1047018"/>
              <a:ext cx="1083151" cy="223003"/>
              <a:chOff x="2849073" y="3079467"/>
              <a:chExt cx="2000279" cy="411825"/>
            </a:xfrm>
          </p:grpSpPr>
          <p:sp>
            <p:nvSpPr>
              <p:cNvPr id="7269" name="Google Shape;7269;p6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0" name="Google Shape;7270;p66"/>
              <p:cNvGrpSpPr/>
              <p:nvPr/>
            </p:nvGrpSpPr>
            <p:grpSpPr>
              <a:xfrm rot="10800000">
                <a:off x="2849073" y="3079467"/>
                <a:ext cx="92400" cy="411825"/>
                <a:chOff x="2070100" y="2563700"/>
                <a:chExt cx="92400" cy="411825"/>
              </a:xfrm>
            </p:grpSpPr>
            <p:cxnSp>
              <p:nvCxnSpPr>
                <p:cNvPr id="7271" name="Google Shape;7271;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72" name="Google Shape;7272;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3" name="Google Shape;7273;p66"/>
            <p:cNvGrpSpPr/>
            <p:nvPr/>
          </p:nvGrpSpPr>
          <p:grpSpPr>
            <a:xfrm>
              <a:off x="3290132" y="1047018"/>
              <a:ext cx="1297929" cy="223003"/>
              <a:chOff x="6760035" y="3079467"/>
              <a:chExt cx="2396914" cy="411825"/>
            </a:xfrm>
          </p:grpSpPr>
          <p:sp>
            <p:nvSpPr>
              <p:cNvPr id="7274" name="Google Shape;7274;p6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5" name="Google Shape;7275;p66"/>
              <p:cNvGrpSpPr/>
              <p:nvPr/>
            </p:nvGrpSpPr>
            <p:grpSpPr>
              <a:xfrm rot="10800000">
                <a:off x="6760035" y="3079467"/>
                <a:ext cx="92400" cy="411825"/>
                <a:chOff x="2070100" y="2563700"/>
                <a:chExt cx="92400" cy="411825"/>
              </a:xfrm>
            </p:grpSpPr>
            <p:cxnSp>
              <p:nvCxnSpPr>
                <p:cNvPr id="7276" name="Google Shape;7276;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277" name="Google Shape;7277;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78" name="Google Shape;7278;p66"/>
          <p:cNvGrpSpPr/>
          <p:nvPr/>
        </p:nvGrpSpPr>
        <p:grpSpPr>
          <a:xfrm>
            <a:off x="2147036" y="3369130"/>
            <a:ext cx="1086701" cy="799429"/>
            <a:chOff x="2183288" y="3555572"/>
            <a:chExt cx="1136241" cy="835873"/>
          </a:xfrm>
        </p:grpSpPr>
        <p:sp>
          <p:nvSpPr>
            <p:cNvPr id="7279" name="Google Shape;7279;p6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0" name="Google Shape;7280;p66"/>
            <p:cNvGrpSpPr/>
            <p:nvPr/>
          </p:nvGrpSpPr>
          <p:grpSpPr>
            <a:xfrm>
              <a:off x="2205895" y="3637269"/>
              <a:ext cx="1089848" cy="724993"/>
              <a:chOff x="2205895" y="3637269"/>
              <a:chExt cx="1089848" cy="724993"/>
            </a:xfrm>
          </p:grpSpPr>
          <p:sp>
            <p:nvSpPr>
              <p:cNvPr id="7281" name="Google Shape;7281;p6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7" name="Google Shape;7287;p6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8" name="Google Shape;7288;p6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89" name="Google Shape;7289;p66"/>
            <p:cNvGrpSpPr/>
            <p:nvPr/>
          </p:nvGrpSpPr>
          <p:grpSpPr>
            <a:xfrm>
              <a:off x="3173850" y="3779426"/>
              <a:ext cx="145679" cy="70048"/>
              <a:chOff x="3173850" y="3779426"/>
              <a:chExt cx="145679" cy="70048"/>
            </a:xfrm>
          </p:grpSpPr>
          <p:cxnSp>
            <p:nvCxnSpPr>
              <p:cNvPr id="7290" name="Google Shape;7290;p6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291" name="Google Shape;7291;p6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6"/>
            <p:cNvGrpSpPr/>
            <p:nvPr/>
          </p:nvGrpSpPr>
          <p:grpSpPr>
            <a:xfrm>
              <a:off x="2183288" y="4139483"/>
              <a:ext cx="145133" cy="70048"/>
              <a:chOff x="2183288" y="4139483"/>
              <a:chExt cx="145133" cy="70048"/>
            </a:xfrm>
          </p:grpSpPr>
          <p:cxnSp>
            <p:nvCxnSpPr>
              <p:cNvPr id="7293" name="Google Shape;7293;p6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294" name="Google Shape;7294;p6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5" name="Google Shape;7295;p6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6" name="Google Shape;7296;p6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297" name="Google Shape;7297;p66"/>
            <p:cNvGrpSpPr/>
            <p:nvPr/>
          </p:nvGrpSpPr>
          <p:grpSpPr>
            <a:xfrm>
              <a:off x="2943836" y="4268886"/>
              <a:ext cx="60717" cy="122559"/>
              <a:chOff x="2943836" y="4268886"/>
              <a:chExt cx="60717" cy="122559"/>
            </a:xfrm>
          </p:grpSpPr>
          <p:sp>
            <p:nvSpPr>
              <p:cNvPr id="7298" name="Google Shape;7298;p6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9" name="Google Shape;7299;p6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300" name="Google Shape;7300;p66"/>
          <p:cNvGrpSpPr/>
          <p:nvPr/>
        </p:nvGrpSpPr>
        <p:grpSpPr>
          <a:xfrm>
            <a:off x="3409981" y="1290129"/>
            <a:ext cx="1675870" cy="758251"/>
            <a:chOff x="3530532" y="1496185"/>
            <a:chExt cx="1562000" cy="706730"/>
          </a:xfrm>
        </p:grpSpPr>
        <p:cxnSp>
          <p:nvCxnSpPr>
            <p:cNvPr id="7301" name="Google Shape;7301;p6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302" name="Google Shape;7302;p66"/>
            <p:cNvGrpSpPr/>
            <p:nvPr/>
          </p:nvGrpSpPr>
          <p:grpSpPr>
            <a:xfrm>
              <a:off x="3530532" y="1496185"/>
              <a:ext cx="323430" cy="463587"/>
              <a:chOff x="3530532" y="1496185"/>
              <a:chExt cx="323430" cy="463587"/>
            </a:xfrm>
          </p:grpSpPr>
          <p:grpSp>
            <p:nvGrpSpPr>
              <p:cNvPr id="7303" name="Google Shape;7303;p66"/>
              <p:cNvGrpSpPr/>
              <p:nvPr/>
            </p:nvGrpSpPr>
            <p:grpSpPr>
              <a:xfrm>
                <a:off x="3567462" y="1496185"/>
                <a:ext cx="286500" cy="361376"/>
                <a:chOff x="3567462" y="1496185"/>
                <a:chExt cx="286500" cy="361376"/>
              </a:xfrm>
            </p:grpSpPr>
            <p:cxnSp>
              <p:nvCxnSpPr>
                <p:cNvPr id="7304" name="Google Shape;7304;p6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305" name="Google Shape;7305;p6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6" name="Google Shape;7306;p6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6"/>
            <p:cNvGrpSpPr/>
            <p:nvPr/>
          </p:nvGrpSpPr>
          <p:grpSpPr>
            <a:xfrm>
              <a:off x="3891569" y="1779209"/>
              <a:ext cx="323945" cy="423706"/>
              <a:chOff x="3891569" y="1779209"/>
              <a:chExt cx="323945" cy="423706"/>
            </a:xfrm>
          </p:grpSpPr>
          <p:grpSp>
            <p:nvGrpSpPr>
              <p:cNvPr id="7308" name="Google Shape;7308;p66"/>
              <p:cNvGrpSpPr/>
              <p:nvPr/>
            </p:nvGrpSpPr>
            <p:grpSpPr>
              <a:xfrm>
                <a:off x="3929014" y="1881638"/>
                <a:ext cx="286500" cy="321278"/>
                <a:chOff x="3929014" y="1881638"/>
                <a:chExt cx="286500" cy="321278"/>
              </a:xfrm>
            </p:grpSpPr>
            <p:cxnSp>
              <p:nvCxnSpPr>
                <p:cNvPr id="7309" name="Google Shape;7309;p6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310" name="Google Shape;7310;p6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1" name="Google Shape;7311;p6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6"/>
            <p:cNvGrpSpPr/>
            <p:nvPr/>
          </p:nvGrpSpPr>
          <p:grpSpPr>
            <a:xfrm>
              <a:off x="4252606" y="1496185"/>
              <a:ext cx="324721" cy="463587"/>
              <a:chOff x="4252606" y="1496185"/>
              <a:chExt cx="324721" cy="463587"/>
            </a:xfrm>
          </p:grpSpPr>
          <p:grpSp>
            <p:nvGrpSpPr>
              <p:cNvPr id="7313" name="Google Shape;7313;p66"/>
              <p:cNvGrpSpPr/>
              <p:nvPr/>
            </p:nvGrpSpPr>
            <p:grpSpPr>
              <a:xfrm>
                <a:off x="4290828" y="1496185"/>
                <a:ext cx="286500" cy="361376"/>
                <a:chOff x="4290828" y="1496185"/>
                <a:chExt cx="286500" cy="361376"/>
              </a:xfrm>
            </p:grpSpPr>
            <p:cxnSp>
              <p:nvCxnSpPr>
                <p:cNvPr id="7314" name="Google Shape;7314;p6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315" name="Google Shape;7315;p6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6" name="Google Shape;7316;p6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6"/>
            <p:cNvGrpSpPr/>
            <p:nvPr/>
          </p:nvGrpSpPr>
          <p:grpSpPr>
            <a:xfrm>
              <a:off x="4613643" y="1763716"/>
              <a:ext cx="325308" cy="439200"/>
              <a:chOff x="4613643" y="1763716"/>
              <a:chExt cx="325308" cy="439200"/>
            </a:xfrm>
          </p:grpSpPr>
          <p:grpSp>
            <p:nvGrpSpPr>
              <p:cNvPr id="7318" name="Google Shape;7318;p66"/>
              <p:cNvGrpSpPr/>
              <p:nvPr/>
            </p:nvGrpSpPr>
            <p:grpSpPr>
              <a:xfrm>
                <a:off x="4652451" y="1879538"/>
                <a:ext cx="286500" cy="323378"/>
                <a:chOff x="4652451" y="1879538"/>
                <a:chExt cx="286500" cy="323378"/>
              </a:xfrm>
            </p:grpSpPr>
            <p:cxnSp>
              <p:nvCxnSpPr>
                <p:cNvPr id="7319" name="Google Shape;7319;p6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320" name="Google Shape;7320;p6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1" name="Google Shape;7321;p6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2" name="Google Shape;7322;p66"/>
          <p:cNvGrpSpPr/>
          <p:nvPr/>
        </p:nvGrpSpPr>
        <p:grpSpPr>
          <a:xfrm>
            <a:off x="3421841" y="2143755"/>
            <a:ext cx="1652173" cy="391517"/>
            <a:chOff x="3512551" y="2358270"/>
            <a:chExt cx="1597383" cy="378533"/>
          </a:xfrm>
        </p:grpSpPr>
        <p:cxnSp>
          <p:nvCxnSpPr>
            <p:cNvPr id="7323" name="Google Shape;7323;p66"/>
            <p:cNvCxnSpPr>
              <a:stCxn id="7324" idx="6"/>
              <a:endCxn id="732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326" name="Google Shape;7326;p66"/>
            <p:cNvGrpSpPr/>
            <p:nvPr/>
          </p:nvGrpSpPr>
          <p:grpSpPr>
            <a:xfrm>
              <a:off x="3512551" y="2358270"/>
              <a:ext cx="225647" cy="307714"/>
              <a:chOff x="2182679" y="2004714"/>
              <a:chExt cx="792300" cy="1080458"/>
            </a:xfrm>
          </p:grpSpPr>
          <p:cxnSp>
            <p:nvCxnSpPr>
              <p:cNvPr id="7327" name="Google Shape;7327;p66"/>
              <p:cNvCxnSpPr>
                <a:stCxn id="732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324" name="Google Shape;7324;p6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6"/>
            <p:cNvGrpSpPr/>
            <p:nvPr/>
          </p:nvGrpSpPr>
          <p:grpSpPr>
            <a:xfrm>
              <a:off x="3969644" y="2440153"/>
              <a:ext cx="225853" cy="296651"/>
              <a:chOff x="3775710" y="1729289"/>
              <a:chExt cx="136500" cy="179289"/>
            </a:xfrm>
          </p:grpSpPr>
          <p:cxnSp>
            <p:nvCxnSpPr>
              <p:cNvPr id="7330" name="Google Shape;7330;p6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331" name="Google Shape;7331;p6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66"/>
            <p:cNvGrpSpPr/>
            <p:nvPr/>
          </p:nvGrpSpPr>
          <p:grpSpPr>
            <a:xfrm>
              <a:off x="4427051" y="2358270"/>
              <a:ext cx="225647" cy="307714"/>
              <a:chOff x="5393704" y="2004714"/>
              <a:chExt cx="792300" cy="1080458"/>
            </a:xfrm>
          </p:grpSpPr>
          <p:cxnSp>
            <p:nvCxnSpPr>
              <p:cNvPr id="7334" name="Google Shape;7334;p66"/>
              <p:cNvCxnSpPr>
                <a:stCxn id="733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336" name="Google Shape;7336;p6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6"/>
            <p:cNvGrpSpPr/>
            <p:nvPr/>
          </p:nvGrpSpPr>
          <p:grpSpPr>
            <a:xfrm>
              <a:off x="4884287" y="2440252"/>
              <a:ext cx="225647" cy="296532"/>
              <a:chOff x="6999166" y="2292572"/>
              <a:chExt cx="792300" cy="1041192"/>
            </a:xfrm>
          </p:grpSpPr>
          <p:cxnSp>
            <p:nvCxnSpPr>
              <p:cNvPr id="7338" name="Google Shape;7338;p6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325" name="Google Shape;7325;p6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0" name="Google Shape;7340;p66"/>
          <p:cNvGrpSpPr/>
          <p:nvPr/>
        </p:nvGrpSpPr>
        <p:grpSpPr>
          <a:xfrm>
            <a:off x="6842649" y="979955"/>
            <a:ext cx="1581844" cy="732818"/>
            <a:chOff x="634175" y="2986275"/>
            <a:chExt cx="3147949" cy="1458344"/>
          </a:xfrm>
        </p:grpSpPr>
        <p:cxnSp>
          <p:nvCxnSpPr>
            <p:cNvPr id="7341" name="Google Shape;7341;p66"/>
            <p:cNvCxnSpPr>
              <a:stCxn id="7342" idx="4"/>
              <a:endCxn id="734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344" name="Google Shape;7344;p66"/>
            <p:cNvCxnSpPr>
              <a:stCxn id="7343" idx="0"/>
              <a:endCxn id="734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46" name="Google Shape;7346;p66"/>
            <p:cNvCxnSpPr>
              <a:stCxn id="7345" idx="4"/>
              <a:endCxn id="734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348" name="Google Shape;7348;p66"/>
            <p:cNvCxnSpPr>
              <a:stCxn id="7347" idx="0"/>
              <a:endCxn id="734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349" name="Google Shape;7349;p6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5" name="Google Shape;7345;p6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2" name="Google Shape;7342;p6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7" name="Google Shape;7347;p6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43" name="Google Shape;7343;p6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350" name="Google Shape;7350;p66"/>
          <p:cNvGrpSpPr/>
          <p:nvPr/>
        </p:nvGrpSpPr>
        <p:grpSpPr>
          <a:xfrm>
            <a:off x="3410364" y="2674265"/>
            <a:ext cx="1675128" cy="313674"/>
            <a:chOff x="998425" y="1182125"/>
            <a:chExt cx="1065400" cy="199500"/>
          </a:xfrm>
        </p:grpSpPr>
        <p:sp>
          <p:nvSpPr>
            <p:cNvPr id="7351" name="Google Shape;7351;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6"/>
          <p:cNvGrpSpPr/>
          <p:nvPr/>
        </p:nvGrpSpPr>
        <p:grpSpPr>
          <a:xfrm>
            <a:off x="3410363" y="3630231"/>
            <a:ext cx="1675129" cy="525345"/>
            <a:chOff x="5194708" y="3484366"/>
            <a:chExt cx="3148148" cy="987304"/>
          </a:xfrm>
        </p:grpSpPr>
        <p:grpSp>
          <p:nvGrpSpPr>
            <p:cNvPr id="7357" name="Google Shape;7357;p66"/>
            <p:cNvGrpSpPr/>
            <p:nvPr/>
          </p:nvGrpSpPr>
          <p:grpSpPr>
            <a:xfrm>
              <a:off x="7531521" y="3484366"/>
              <a:ext cx="811335" cy="987304"/>
              <a:chOff x="3379425" y="1617275"/>
              <a:chExt cx="1090650" cy="1327200"/>
            </a:xfrm>
          </p:grpSpPr>
          <p:sp>
            <p:nvSpPr>
              <p:cNvPr id="7358" name="Google Shape;7358;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6"/>
            <p:cNvGrpSpPr/>
            <p:nvPr/>
          </p:nvGrpSpPr>
          <p:grpSpPr>
            <a:xfrm>
              <a:off x="6752546" y="3484366"/>
              <a:ext cx="811428" cy="987304"/>
              <a:chOff x="2332275" y="1617275"/>
              <a:chExt cx="1090775" cy="1327200"/>
            </a:xfrm>
          </p:grpSpPr>
          <p:sp>
            <p:nvSpPr>
              <p:cNvPr id="7362" name="Google Shape;7362;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6"/>
            <p:cNvGrpSpPr/>
            <p:nvPr/>
          </p:nvGrpSpPr>
          <p:grpSpPr>
            <a:xfrm>
              <a:off x="5973664" y="3484366"/>
              <a:ext cx="811335" cy="987304"/>
              <a:chOff x="1285250" y="1617275"/>
              <a:chExt cx="1090650" cy="1327200"/>
            </a:xfrm>
          </p:grpSpPr>
          <p:sp>
            <p:nvSpPr>
              <p:cNvPr id="7366" name="Google Shape;7366;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66"/>
            <p:cNvGrpSpPr/>
            <p:nvPr/>
          </p:nvGrpSpPr>
          <p:grpSpPr>
            <a:xfrm>
              <a:off x="5194708" y="3484366"/>
              <a:ext cx="811409" cy="987304"/>
              <a:chOff x="238125" y="1617275"/>
              <a:chExt cx="1090750" cy="1327200"/>
            </a:xfrm>
          </p:grpSpPr>
          <p:sp>
            <p:nvSpPr>
              <p:cNvPr id="7370" name="Google Shape;7370;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3" name="Google Shape;7373;p66"/>
          <p:cNvGrpSpPr/>
          <p:nvPr/>
        </p:nvGrpSpPr>
        <p:grpSpPr>
          <a:xfrm>
            <a:off x="6844048" y="2276120"/>
            <a:ext cx="1579046" cy="522230"/>
            <a:chOff x="6853641" y="2534077"/>
            <a:chExt cx="1515545" cy="501229"/>
          </a:xfrm>
        </p:grpSpPr>
        <p:grpSp>
          <p:nvGrpSpPr>
            <p:cNvPr id="7374" name="Google Shape;7374;p66"/>
            <p:cNvGrpSpPr/>
            <p:nvPr/>
          </p:nvGrpSpPr>
          <p:grpSpPr>
            <a:xfrm>
              <a:off x="6853641" y="2618923"/>
              <a:ext cx="1515545" cy="324556"/>
              <a:chOff x="6853641" y="2618923"/>
              <a:chExt cx="1515545" cy="324556"/>
            </a:xfrm>
          </p:grpSpPr>
          <p:sp>
            <p:nvSpPr>
              <p:cNvPr id="7375" name="Google Shape;7375;p6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6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66"/>
          <p:cNvGrpSpPr/>
          <p:nvPr/>
        </p:nvGrpSpPr>
        <p:grpSpPr>
          <a:xfrm>
            <a:off x="3438940" y="3151161"/>
            <a:ext cx="1617976" cy="346616"/>
            <a:chOff x="1808063" y="4294338"/>
            <a:chExt cx="3370782" cy="721817"/>
          </a:xfrm>
        </p:grpSpPr>
        <p:sp>
          <p:nvSpPr>
            <p:cNvPr id="7386" name="Google Shape;7386;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6"/>
          <p:cNvGrpSpPr/>
          <p:nvPr/>
        </p:nvGrpSpPr>
        <p:grpSpPr>
          <a:xfrm>
            <a:off x="5264936" y="3817911"/>
            <a:ext cx="1417067" cy="350605"/>
            <a:chOff x="4234950" y="2101012"/>
            <a:chExt cx="4219974" cy="1044090"/>
          </a:xfrm>
        </p:grpSpPr>
        <p:sp>
          <p:nvSpPr>
            <p:cNvPr id="7397" name="Google Shape;7397;p6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6"/>
          <p:cNvGrpSpPr/>
          <p:nvPr/>
        </p:nvGrpSpPr>
        <p:grpSpPr>
          <a:xfrm>
            <a:off x="6840408" y="1808668"/>
            <a:ext cx="1586327" cy="371557"/>
            <a:chOff x="1247650" y="2075423"/>
            <a:chExt cx="6648477" cy="1557238"/>
          </a:xfrm>
        </p:grpSpPr>
        <p:sp>
          <p:nvSpPr>
            <p:cNvPr id="7414" name="Google Shape;7414;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6"/>
          <p:cNvGrpSpPr/>
          <p:nvPr/>
        </p:nvGrpSpPr>
        <p:grpSpPr>
          <a:xfrm>
            <a:off x="5271678" y="961858"/>
            <a:ext cx="1415601" cy="1648533"/>
            <a:chOff x="1839112" y="2209163"/>
            <a:chExt cx="1918159" cy="2233784"/>
          </a:xfrm>
        </p:grpSpPr>
        <p:sp>
          <p:nvSpPr>
            <p:cNvPr id="7421" name="Google Shape;7421;p6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24" name="Google Shape;7424;p66"/>
            <p:cNvCxnSpPr>
              <a:stCxn id="7421" idx="6"/>
              <a:endCxn id="742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425" name="Google Shape;7425;p66"/>
            <p:cNvCxnSpPr>
              <a:stCxn id="7422" idx="4"/>
              <a:endCxn id="742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427" name="Google Shape;7427;p66"/>
            <p:cNvCxnSpPr>
              <a:stCxn id="7426" idx="6"/>
              <a:endCxn id="742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428" name="Google Shape;7428;p66"/>
            <p:cNvCxnSpPr>
              <a:stCxn id="7423" idx="4"/>
              <a:endCxn id="742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426" name="Google Shape;7426;p6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1" name="Google Shape;7431;p66"/>
            <p:cNvCxnSpPr>
              <a:endCxn id="743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432" name="Google Shape;7432;p66"/>
          <p:cNvGrpSpPr/>
          <p:nvPr/>
        </p:nvGrpSpPr>
        <p:grpSpPr>
          <a:xfrm>
            <a:off x="3428944" y="979942"/>
            <a:ext cx="1637968" cy="154942"/>
            <a:chOff x="238125" y="2506075"/>
            <a:chExt cx="7115411" cy="673075"/>
          </a:xfrm>
        </p:grpSpPr>
        <p:sp>
          <p:nvSpPr>
            <p:cNvPr id="7433" name="Google Shape;7433;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66"/>
          <p:cNvGrpSpPr/>
          <p:nvPr/>
        </p:nvGrpSpPr>
        <p:grpSpPr>
          <a:xfrm>
            <a:off x="1969680" y="1294660"/>
            <a:ext cx="1262932" cy="785408"/>
            <a:chOff x="548861" y="389676"/>
            <a:chExt cx="3843371" cy="2390163"/>
          </a:xfrm>
        </p:grpSpPr>
        <p:cxnSp>
          <p:nvCxnSpPr>
            <p:cNvPr id="7439" name="Google Shape;7439;p6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0" name="Google Shape;7440;p6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1" name="Google Shape;7441;p6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442" name="Google Shape;7442;p6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443" name="Google Shape;7443;p6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444" name="Google Shape;7444;p6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45" name="Google Shape;7445;p6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46" name="Google Shape;7446;p6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66"/>
          <p:cNvGrpSpPr/>
          <p:nvPr/>
        </p:nvGrpSpPr>
        <p:grpSpPr>
          <a:xfrm>
            <a:off x="757812" y="2401537"/>
            <a:ext cx="1412054" cy="633562"/>
            <a:chOff x="1187400" y="2529299"/>
            <a:chExt cx="6769193" cy="2241903"/>
          </a:xfrm>
        </p:grpSpPr>
        <p:sp>
          <p:nvSpPr>
            <p:cNvPr id="7453" name="Google Shape;7453;p6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454" name="Google Shape;7454;p6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5" name="Google Shape;7455;p6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6" name="Google Shape;7456;p6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7" name="Google Shape;7457;p6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8" name="Google Shape;7458;p6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459" name="Google Shape;7459;p6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460" name="Google Shape;7460;p66"/>
            <p:cNvCxnSpPr>
              <a:stCxn id="7453" idx="2"/>
              <a:endCxn id="745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1" name="Google Shape;7461;p66"/>
            <p:cNvCxnSpPr>
              <a:stCxn id="7455" idx="0"/>
              <a:endCxn id="745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2" name="Google Shape;7462;p66"/>
            <p:cNvCxnSpPr>
              <a:stCxn id="7455" idx="2"/>
              <a:endCxn id="745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3" name="Google Shape;7463;p66"/>
            <p:cNvCxnSpPr>
              <a:stCxn id="7456" idx="0"/>
              <a:endCxn id="745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4" name="Google Shape;7464;p66"/>
            <p:cNvCxnSpPr>
              <a:stCxn id="7454" idx="2"/>
              <a:endCxn id="745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465" name="Google Shape;7465;p66"/>
            <p:cNvCxnSpPr>
              <a:stCxn id="7458" idx="0"/>
              <a:endCxn id="745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466" name="Google Shape;7466;p66"/>
          <p:cNvGrpSpPr/>
          <p:nvPr/>
        </p:nvGrpSpPr>
        <p:grpSpPr>
          <a:xfrm>
            <a:off x="6844058" y="2894246"/>
            <a:ext cx="1579035" cy="540873"/>
            <a:chOff x="6895650" y="3126697"/>
            <a:chExt cx="1436662" cy="492105"/>
          </a:xfrm>
        </p:grpSpPr>
        <p:sp>
          <p:nvSpPr>
            <p:cNvPr id="7467" name="Google Shape;7467;p6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2" name="Google Shape;7472;p66"/>
            <p:cNvGrpSpPr/>
            <p:nvPr/>
          </p:nvGrpSpPr>
          <p:grpSpPr>
            <a:xfrm>
              <a:off x="6995957" y="3335810"/>
              <a:ext cx="1230393" cy="71754"/>
              <a:chOff x="6995957" y="3287964"/>
              <a:chExt cx="1230393" cy="71754"/>
            </a:xfrm>
          </p:grpSpPr>
          <p:sp>
            <p:nvSpPr>
              <p:cNvPr id="7473" name="Google Shape;7473;p6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78" name="Google Shape;7478;p66"/>
          <p:cNvGrpSpPr/>
          <p:nvPr/>
        </p:nvGrpSpPr>
        <p:grpSpPr>
          <a:xfrm>
            <a:off x="6842640" y="3531009"/>
            <a:ext cx="1581862" cy="650625"/>
            <a:chOff x="6777990" y="3710194"/>
            <a:chExt cx="1646915" cy="677382"/>
          </a:xfrm>
        </p:grpSpPr>
        <p:grpSp>
          <p:nvGrpSpPr>
            <p:cNvPr id="7479" name="Google Shape;7479;p66"/>
            <p:cNvGrpSpPr/>
            <p:nvPr/>
          </p:nvGrpSpPr>
          <p:grpSpPr>
            <a:xfrm>
              <a:off x="6777990" y="3874492"/>
              <a:ext cx="411129" cy="513083"/>
              <a:chOff x="6777990" y="3874492"/>
              <a:chExt cx="411129" cy="513083"/>
            </a:xfrm>
          </p:grpSpPr>
          <p:cxnSp>
            <p:nvCxnSpPr>
              <p:cNvPr id="7480" name="Google Shape;7480;p6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1" name="Google Shape;7481;p6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6"/>
            <p:cNvGrpSpPr/>
            <p:nvPr/>
          </p:nvGrpSpPr>
          <p:grpSpPr>
            <a:xfrm>
              <a:off x="7188425" y="3710194"/>
              <a:ext cx="411123" cy="520535"/>
              <a:chOff x="7188425" y="3710194"/>
              <a:chExt cx="411123" cy="520535"/>
            </a:xfrm>
          </p:grpSpPr>
          <p:cxnSp>
            <p:nvCxnSpPr>
              <p:cNvPr id="7483" name="Google Shape;7483;p6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4" name="Google Shape;7484;p6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6"/>
            <p:cNvGrpSpPr/>
            <p:nvPr/>
          </p:nvGrpSpPr>
          <p:grpSpPr>
            <a:xfrm>
              <a:off x="7603341" y="3874492"/>
              <a:ext cx="411474" cy="513083"/>
              <a:chOff x="7603341" y="3874492"/>
              <a:chExt cx="411474" cy="513083"/>
            </a:xfrm>
          </p:grpSpPr>
          <p:cxnSp>
            <p:nvCxnSpPr>
              <p:cNvPr id="7486" name="Google Shape;7486;p6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487" name="Google Shape;7487;p6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6"/>
            <p:cNvGrpSpPr/>
            <p:nvPr/>
          </p:nvGrpSpPr>
          <p:grpSpPr>
            <a:xfrm>
              <a:off x="8013776" y="3722847"/>
              <a:ext cx="411129" cy="507881"/>
              <a:chOff x="8013776" y="3722847"/>
              <a:chExt cx="411129" cy="507881"/>
            </a:xfrm>
          </p:grpSpPr>
          <p:cxnSp>
            <p:nvCxnSpPr>
              <p:cNvPr id="7489" name="Google Shape;7489;p6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490" name="Google Shape;7490;p6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1" name="Google Shape;7491;p66"/>
          <p:cNvGrpSpPr/>
          <p:nvPr/>
        </p:nvGrpSpPr>
        <p:grpSpPr>
          <a:xfrm>
            <a:off x="5262155" y="2703849"/>
            <a:ext cx="1421889" cy="1020603"/>
            <a:chOff x="5190863" y="2824811"/>
            <a:chExt cx="1544860" cy="1108869"/>
          </a:xfrm>
        </p:grpSpPr>
        <p:grpSp>
          <p:nvGrpSpPr>
            <p:cNvPr id="7492" name="Google Shape;7492;p66"/>
            <p:cNvGrpSpPr/>
            <p:nvPr/>
          </p:nvGrpSpPr>
          <p:grpSpPr>
            <a:xfrm>
              <a:off x="5938695" y="3176919"/>
              <a:ext cx="685761" cy="404739"/>
              <a:chOff x="5938695" y="3176919"/>
              <a:chExt cx="685761" cy="404739"/>
            </a:xfrm>
          </p:grpSpPr>
          <p:grpSp>
            <p:nvGrpSpPr>
              <p:cNvPr id="7493" name="Google Shape;7493;p66"/>
              <p:cNvGrpSpPr/>
              <p:nvPr/>
            </p:nvGrpSpPr>
            <p:grpSpPr>
              <a:xfrm>
                <a:off x="5938695" y="3176919"/>
                <a:ext cx="685761" cy="404739"/>
                <a:chOff x="5938695" y="3176919"/>
                <a:chExt cx="685761" cy="404739"/>
              </a:xfrm>
            </p:grpSpPr>
            <p:sp>
              <p:nvSpPr>
                <p:cNvPr id="7494" name="Google Shape;7494;p6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6" name="Google Shape;7496;p6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6"/>
            <p:cNvGrpSpPr/>
            <p:nvPr/>
          </p:nvGrpSpPr>
          <p:grpSpPr>
            <a:xfrm>
              <a:off x="5305233" y="3176835"/>
              <a:ext cx="685971" cy="404655"/>
              <a:chOff x="5305233" y="3176835"/>
              <a:chExt cx="685971" cy="404655"/>
            </a:xfrm>
          </p:grpSpPr>
          <p:grpSp>
            <p:nvGrpSpPr>
              <p:cNvPr id="7498" name="Google Shape;7498;p66"/>
              <p:cNvGrpSpPr/>
              <p:nvPr/>
            </p:nvGrpSpPr>
            <p:grpSpPr>
              <a:xfrm>
                <a:off x="5305233" y="3176835"/>
                <a:ext cx="685971" cy="404655"/>
                <a:chOff x="5305233" y="3176835"/>
                <a:chExt cx="685971" cy="404655"/>
              </a:xfrm>
            </p:grpSpPr>
            <p:sp>
              <p:nvSpPr>
                <p:cNvPr id="7499" name="Google Shape;7499;p6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1" name="Google Shape;7501;p6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2" name="Google Shape;7502;p6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3" name="Google Shape;7503;p66"/>
            <p:cNvGrpSpPr/>
            <p:nvPr/>
          </p:nvGrpSpPr>
          <p:grpSpPr>
            <a:xfrm>
              <a:off x="5657361" y="2824811"/>
              <a:ext cx="1078361" cy="404655"/>
              <a:chOff x="5657361" y="2824811"/>
              <a:chExt cx="1078361" cy="404655"/>
            </a:xfrm>
          </p:grpSpPr>
          <p:grpSp>
            <p:nvGrpSpPr>
              <p:cNvPr id="7504" name="Google Shape;7504;p66"/>
              <p:cNvGrpSpPr/>
              <p:nvPr/>
            </p:nvGrpSpPr>
            <p:grpSpPr>
              <a:xfrm>
                <a:off x="5657361" y="2824811"/>
                <a:ext cx="1078361" cy="404655"/>
                <a:chOff x="5657361" y="2824811"/>
                <a:chExt cx="1078361" cy="404655"/>
              </a:xfrm>
            </p:grpSpPr>
            <p:grpSp>
              <p:nvGrpSpPr>
                <p:cNvPr id="7505" name="Google Shape;7505;p66"/>
                <p:cNvGrpSpPr/>
                <p:nvPr/>
              </p:nvGrpSpPr>
              <p:grpSpPr>
                <a:xfrm>
                  <a:off x="5938485" y="2824811"/>
                  <a:ext cx="797237" cy="404655"/>
                  <a:chOff x="5938485" y="2824811"/>
                  <a:chExt cx="797237" cy="404655"/>
                </a:xfrm>
              </p:grpSpPr>
              <p:sp>
                <p:nvSpPr>
                  <p:cNvPr id="7506" name="Google Shape;7506;p6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8" name="Google Shape;7508;p6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9" name="Google Shape;7509;p6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66"/>
            <p:cNvGrpSpPr/>
            <p:nvPr/>
          </p:nvGrpSpPr>
          <p:grpSpPr>
            <a:xfrm>
              <a:off x="5190863" y="3528942"/>
              <a:ext cx="1078026" cy="404739"/>
              <a:chOff x="5190863" y="3528942"/>
              <a:chExt cx="1078026" cy="404739"/>
            </a:xfrm>
          </p:grpSpPr>
          <p:sp>
            <p:nvSpPr>
              <p:cNvPr id="7511" name="Google Shape;7511;p6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2" name="Google Shape;7512;p66"/>
              <p:cNvGrpSpPr/>
              <p:nvPr/>
            </p:nvGrpSpPr>
            <p:grpSpPr>
              <a:xfrm>
                <a:off x="5190863" y="3528942"/>
                <a:ext cx="1078026" cy="404739"/>
                <a:chOff x="5190863" y="3528942"/>
                <a:chExt cx="1078026" cy="404739"/>
              </a:xfrm>
            </p:grpSpPr>
            <p:sp>
              <p:nvSpPr>
                <p:cNvPr id="7513" name="Google Shape;7513;p6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15" name="Google Shape;7515;p66"/>
          <p:cNvGrpSpPr/>
          <p:nvPr/>
        </p:nvGrpSpPr>
        <p:grpSpPr>
          <a:xfrm>
            <a:off x="728162" y="1268317"/>
            <a:ext cx="1086719" cy="879487"/>
            <a:chOff x="803162" y="1474292"/>
            <a:chExt cx="1086719" cy="879487"/>
          </a:xfrm>
        </p:grpSpPr>
        <p:grpSp>
          <p:nvGrpSpPr>
            <p:cNvPr id="7516" name="Google Shape;7516;p66"/>
            <p:cNvGrpSpPr/>
            <p:nvPr/>
          </p:nvGrpSpPr>
          <p:grpSpPr>
            <a:xfrm>
              <a:off x="803162" y="1625948"/>
              <a:ext cx="445856" cy="576579"/>
              <a:chOff x="803162" y="1625948"/>
              <a:chExt cx="445856" cy="576579"/>
            </a:xfrm>
          </p:grpSpPr>
          <p:sp>
            <p:nvSpPr>
              <p:cNvPr id="7517" name="Google Shape;7517;p6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8" name="Google Shape;7518;p66"/>
              <p:cNvGrpSpPr/>
              <p:nvPr/>
            </p:nvGrpSpPr>
            <p:grpSpPr>
              <a:xfrm>
                <a:off x="1056023" y="1625948"/>
                <a:ext cx="192995" cy="576579"/>
                <a:chOff x="1056023" y="1625948"/>
                <a:chExt cx="192995" cy="576579"/>
              </a:xfrm>
            </p:grpSpPr>
            <p:sp>
              <p:nvSpPr>
                <p:cNvPr id="7519" name="Google Shape;7519;p6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4" name="Google Shape;7524;p66"/>
            <p:cNvGrpSpPr/>
            <p:nvPr/>
          </p:nvGrpSpPr>
          <p:grpSpPr>
            <a:xfrm>
              <a:off x="1371406" y="1474292"/>
              <a:ext cx="518475" cy="879487"/>
              <a:chOff x="1398231" y="1474292"/>
              <a:chExt cx="518475" cy="879487"/>
            </a:xfrm>
          </p:grpSpPr>
          <p:grpSp>
            <p:nvGrpSpPr>
              <p:cNvPr id="7525" name="Google Shape;7525;p66"/>
              <p:cNvGrpSpPr/>
              <p:nvPr/>
            </p:nvGrpSpPr>
            <p:grpSpPr>
              <a:xfrm>
                <a:off x="1398231" y="1474292"/>
                <a:ext cx="518475" cy="341643"/>
                <a:chOff x="1398231" y="1474292"/>
                <a:chExt cx="518475" cy="341643"/>
              </a:xfrm>
            </p:grpSpPr>
            <p:sp>
              <p:nvSpPr>
                <p:cNvPr id="7526" name="Google Shape;7526;p6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7" name="Google Shape;7527;p66"/>
                <p:cNvGrpSpPr/>
                <p:nvPr/>
              </p:nvGrpSpPr>
              <p:grpSpPr>
                <a:xfrm>
                  <a:off x="1616453" y="1474292"/>
                  <a:ext cx="300253" cy="341643"/>
                  <a:chOff x="1616453" y="1475379"/>
                  <a:chExt cx="300253" cy="341643"/>
                </a:xfrm>
              </p:grpSpPr>
              <p:sp>
                <p:nvSpPr>
                  <p:cNvPr id="7528" name="Google Shape;7528;p6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5" name="Google Shape;7535;p66"/>
                  <p:cNvGrpSpPr/>
                  <p:nvPr/>
                </p:nvGrpSpPr>
                <p:grpSpPr>
                  <a:xfrm>
                    <a:off x="1839639" y="1475379"/>
                    <a:ext cx="77067" cy="341643"/>
                    <a:chOff x="1839639" y="1475379"/>
                    <a:chExt cx="77067" cy="341643"/>
                  </a:xfrm>
                </p:grpSpPr>
                <p:sp>
                  <p:nvSpPr>
                    <p:cNvPr id="7536" name="Google Shape;7536;p6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38" name="Google Shape;7538;p66"/>
              <p:cNvGrpSpPr/>
              <p:nvPr/>
            </p:nvGrpSpPr>
            <p:grpSpPr>
              <a:xfrm>
                <a:off x="1398451" y="2012951"/>
                <a:ext cx="518255" cy="340828"/>
                <a:chOff x="1398451" y="2012951"/>
                <a:chExt cx="518255" cy="340828"/>
              </a:xfrm>
            </p:grpSpPr>
            <p:sp>
              <p:nvSpPr>
                <p:cNvPr id="7539" name="Google Shape;7539;p6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0" name="Google Shape;7540;p66"/>
                <p:cNvGrpSpPr/>
                <p:nvPr/>
              </p:nvGrpSpPr>
              <p:grpSpPr>
                <a:xfrm>
                  <a:off x="1616453" y="2012951"/>
                  <a:ext cx="300253" cy="340828"/>
                  <a:chOff x="1616453" y="2013538"/>
                  <a:chExt cx="300253" cy="340828"/>
                </a:xfrm>
              </p:grpSpPr>
              <p:sp>
                <p:nvSpPr>
                  <p:cNvPr id="7541" name="Google Shape;7541;p6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8" name="Google Shape;7548;p66"/>
                  <p:cNvGrpSpPr/>
                  <p:nvPr/>
                </p:nvGrpSpPr>
                <p:grpSpPr>
                  <a:xfrm>
                    <a:off x="1839639" y="2013538"/>
                    <a:ext cx="77067" cy="340828"/>
                    <a:chOff x="1839639" y="2013538"/>
                    <a:chExt cx="77067" cy="340828"/>
                  </a:xfrm>
                </p:grpSpPr>
                <p:sp>
                  <p:nvSpPr>
                    <p:cNvPr id="7549" name="Google Shape;7549;p6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551" name="Google Shape;7551;p66"/>
          <p:cNvGrpSpPr/>
          <p:nvPr/>
        </p:nvGrpSpPr>
        <p:grpSpPr>
          <a:xfrm>
            <a:off x="724986" y="3399503"/>
            <a:ext cx="1368681" cy="682918"/>
            <a:chOff x="724986" y="3605478"/>
            <a:chExt cx="1368681" cy="682918"/>
          </a:xfrm>
        </p:grpSpPr>
        <p:grpSp>
          <p:nvGrpSpPr>
            <p:cNvPr id="7552" name="Google Shape;7552;p66"/>
            <p:cNvGrpSpPr/>
            <p:nvPr/>
          </p:nvGrpSpPr>
          <p:grpSpPr>
            <a:xfrm>
              <a:off x="1289102" y="3823629"/>
              <a:ext cx="240442" cy="250435"/>
              <a:chOff x="-165066" y="3843615"/>
              <a:chExt cx="221259" cy="230455"/>
            </a:xfrm>
          </p:grpSpPr>
          <p:sp>
            <p:nvSpPr>
              <p:cNvPr id="7553" name="Google Shape;7553;p6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66"/>
            <p:cNvGrpSpPr/>
            <p:nvPr/>
          </p:nvGrpSpPr>
          <p:grpSpPr>
            <a:xfrm>
              <a:off x="724986" y="3605478"/>
              <a:ext cx="1368681" cy="682918"/>
              <a:chOff x="724986" y="3605478"/>
              <a:chExt cx="1368681" cy="682918"/>
            </a:xfrm>
          </p:grpSpPr>
          <p:grpSp>
            <p:nvGrpSpPr>
              <p:cNvPr id="7574" name="Google Shape;7574;p66"/>
              <p:cNvGrpSpPr/>
              <p:nvPr/>
            </p:nvGrpSpPr>
            <p:grpSpPr>
              <a:xfrm>
                <a:off x="1498221" y="4047614"/>
                <a:ext cx="529172" cy="240783"/>
                <a:chOff x="1498221" y="4047614"/>
                <a:chExt cx="529172" cy="240783"/>
              </a:xfrm>
            </p:grpSpPr>
            <p:grpSp>
              <p:nvGrpSpPr>
                <p:cNvPr id="7575" name="Google Shape;7575;p66"/>
                <p:cNvGrpSpPr/>
                <p:nvPr/>
              </p:nvGrpSpPr>
              <p:grpSpPr>
                <a:xfrm>
                  <a:off x="1826655" y="4224370"/>
                  <a:ext cx="200738" cy="25631"/>
                  <a:chOff x="1826655" y="4224370"/>
                  <a:chExt cx="200738" cy="25631"/>
                </a:xfrm>
              </p:grpSpPr>
              <p:sp>
                <p:nvSpPr>
                  <p:cNvPr id="7576" name="Google Shape;7576;p6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66"/>
                <p:cNvGrpSpPr/>
                <p:nvPr/>
              </p:nvGrpSpPr>
              <p:grpSpPr>
                <a:xfrm>
                  <a:off x="1498221" y="4047614"/>
                  <a:ext cx="328444" cy="240783"/>
                  <a:chOff x="1498221" y="4047614"/>
                  <a:chExt cx="328444" cy="240783"/>
                </a:xfrm>
              </p:grpSpPr>
              <p:sp>
                <p:nvSpPr>
                  <p:cNvPr id="7579" name="Google Shape;7579;p6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0" name="Google Shape;7580;p66"/>
                  <p:cNvGrpSpPr/>
                  <p:nvPr/>
                </p:nvGrpSpPr>
                <p:grpSpPr>
                  <a:xfrm>
                    <a:off x="1498221" y="4047614"/>
                    <a:ext cx="150566" cy="190416"/>
                    <a:chOff x="1498221" y="4047614"/>
                    <a:chExt cx="150566" cy="190416"/>
                  </a:xfrm>
                </p:grpSpPr>
                <p:sp>
                  <p:nvSpPr>
                    <p:cNvPr id="7581" name="Google Shape;7581;p6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83" name="Google Shape;7583;p66"/>
              <p:cNvGrpSpPr/>
              <p:nvPr/>
            </p:nvGrpSpPr>
            <p:grpSpPr>
              <a:xfrm>
                <a:off x="1560718" y="3800594"/>
                <a:ext cx="532948" cy="302090"/>
                <a:chOff x="1560718" y="3800594"/>
                <a:chExt cx="532948" cy="302090"/>
              </a:xfrm>
            </p:grpSpPr>
            <p:grpSp>
              <p:nvGrpSpPr>
                <p:cNvPr id="7584" name="Google Shape;7584;p66"/>
                <p:cNvGrpSpPr/>
                <p:nvPr/>
              </p:nvGrpSpPr>
              <p:grpSpPr>
                <a:xfrm>
                  <a:off x="1912179" y="3827344"/>
                  <a:ext cx="181487" cy="25631"/>
                  <a:chOff x="1912179" y="3827344"/>
                  <a:chExt cx="181487" cy="25631"/>
                </a:xfrm>
              </p:grpSpPr>
              <p:sp>
                <p:nvSpPr>
                  <p:cNvPr id="7585" name="Google Shape;7585;p6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66"/>
                <p:cNvGrpSpPr/>
                <p:nvPr/>
              </p:nvGrpSpPr>
              <p:grpSpPr>
                <a:xfrm>
                  <a:off x="1912179" y="4044505"/>
                  <a:ext cx="181487" cy="25622"/>
                  <a:chOff x="1912179" y="4044506"/>
                  <a:chExt cx="181487" cy="25622"/>
                </a:xfrm>
              </p:grpSpPr>
              <p:sp>
                <p:nvSpPr>
                  <p:cNvPr id="7588" name="Google Shape;7588;p6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66"/>
                <p:cNvGrpSpPr/>
                <p:nvPr/>
              </p:nvGrpSpPr>
              <p:grpSpPr>
                <a:xfrm>
                  <a:off x="1560718" y="3800594"/>
                  <a:ext cx="351472" cy="302090"/>
                  <a:chOff x="1560718" y="3800594"/>
                  <a:chExt cx="351472" cy="302090"/>
                </a:xfrm>
              </p:grpSpPr>
              <p:grpSp>
                <p:nvGrpSpPr>
                  <p:cNvPr id="7591" name="Google Shape;7591;p66"/>
                  <p:cNvGrpSpPr/>
                  <p:nvPr/>
                </p:nvGrpSpPr>
                <p:grpSpPr>
                  <a:xfrm>
                    <a:off x="1560718" y="3842857"/>
                    <a:ext cx="173586" cy="217131"/>
                    <a:chOff x="1560718" y="3842857"/>
                    <a:chExt cx="173586" cy="217131"/>
                  </a:xfrm>
                </p:grpSpPr>
                <p:sp>
                  <p:nvSpPr>
                    <p:cNvPr id="7592" name="Google Shape;7592;p6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5" name="Google Shape;7595;p6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97" name="Google Shape;7597;p6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8" name="Google Shape;7598;p66"/>
              <p:cNvGrpSpPr/>
              <p:nvPr/>
            </p:nvGrpSpPr>
            <p:grpSpPr>
              <a:xfrm>
                <a:off x="785350" y="3605478"/>
                <a:ext cx="535311" cy="249245"/>
                <a:chOff x="785350" y="3605478"/>
                <a:chExt cx="535311" cy="249245"/>
              </a:xfrm>
            </p:grpSpPr>
            <p:grpSp>
              <p:nvGrpSpPr>
                <p:cNvPr id="7599" name="Google Shape;7599;p66"/>
                <p:cNvGrpSpPr/>
                <p:nvPr/>
              </p:nvGrpSpPr>
              <p:grpSpPr>
                <a:xfrm>
                  <a:off x="785350" y="3605478"/>
                  <a:ext cx="376191" cy="102736"/>
                  <a:chOff x="785350" y="3605478"/>
                  <a:chExt cx="376191" cy="102736"/>
                </a:xfrm>
              </p:grpSpPr>
              <p:sp>
                <p:nvSpPr>
                  <p:cNvPr id="7600" name="Google Shape;7600;p6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66"/>
                <p:cNvGrpSpPr/>
                <p:nvPr/>
              </p:nvGrpSpPr>
              <p:grpSpPr>
                <a:xfrm>
                  <a:off x="1161530" y="3655851"/>
                  <a:ext cx="159131" cy="198872"/>
                  <a:chOff x="1161530" y="3655851"/>
                  <a:chExt cx="159131" cy="198872"/>
                </a:xfrm>
              </p:grpSpPr>
              <p:sp>
                <p:nvSpPr>
                  <p:cNvPr id="7604" name="Google Shape;7604;p6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6" name="Google Shape;7606;p66"/>
              <p:cNvGrpSpPr/>
              <p:nvPr/>
            </p:nvGrpSpPr>
            <p:grpSpPr>
              <a:xfrm>
                <a:off x="785350" y="4047614"/>
                <a:ext cx="535311" cy="240783"/>
                <a:chOff x="785350" y="4047614"/>
                <a:chExt cx="535311" cy="240783"/>
              </a:xfrm>
            </p:grpSpPr>
            <p:grpSp>
              <p:nvGrpSpPr>
                <p:cNvPr id="7607" name="Google Shape;7607;p66"/>
                <p:cNvGrpSpPr/>
                <p:nvPr/>
              </p:nvGrpSpPr>
              <p:grpSpPr>
                <a:xfrm>
                  <a:off x="1161636" y="4047614"/>
                  <a:ext cx="159025" cy="190415"/>
                  <a:chOff x="1161636" y="4047614"/>
                  <a:chExt cx="159025" cy="190415"/>
                </a:xfrm>
              </p:grpSpPr>
              <p:sp>
                <p:nvSpPr>
                  <p:cNvPr id="7608" name="Google Shape;7608;p6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6"/>
                <p:cNvGrpSpPr/>
                <p:nvPr/>
              </p:nvGrpSpPr>
              <p:grpSpPr>
                <a:xfrm>
                  <a:off x="785350" y="4185661"/>
                  <a:ext cx="376191" cy="102736"/>
                  <a:chOff x="785350" y="4185661"/>
                  <a:chExt cx="376191" cy="102736"/>
                </a:xfrm>
              </p:grpSpPr>
              <p:sp>
                <p:nvSpPr>
                  <p:cNvPr id="7611" name="Google Shape;7611;p6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4" name="Google Shape;7614;p66"/>
              <p:cNvGrpSpPr/>
              <p:nvPr/>
            </p:nvGrpSpPr>
            <p:grpSpPr>
              <a:xfrm>
                <a:off x="1501054" y="3605478"/>
                <a:ext cx="526340" cy="249240"/>
                <a:chOff x="1501054" y="3605478"/>
                <a:chExt cx="526340" cy="249240"/>
              </a:xfrm>
            </p:grpSpPr>
            <p:grpSp>
              <p:nvGrpSpPr>
                <p:cNvPr id="7615" name="Google Shape;7615;p66"/>
                <p:cNvGrpSpPr/>
                <p:nvPr/>
              </p:nvGrpSpPr>
              <p:grpSpPr>
                <a:xfrm>
                  <a:off x="1834208" y="3643867"/>
                  <a:ext cx="193185" cy="25622"/>
                  <a:chOff x="1834208" y="3643867"/>
                  <a:chExt cx="193185" cy="25622"/>
                </a:xfrm>
              </p:grpSpPr>
              <p:sp>
                <p:nvSpPr>
                  <p:cNvPr id="7616" name="Google Shape;7616;p6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6"/>
                <p:cNvGrpSpPr/>
                <p:nvPr/>
              </p:nvGrpSpPr>
              <p:grpSpPr>
                <a:xfrm>
                  <a:off x="1501054" y="3605478"/>
                  <a:ext cx="333165" cy="249240"/>
                  <a:chOff x="1501054" y="3605478"/>
                  <a:chExt cx="333165" cy="249240"/>
                </a:xfrm>
              </p:grpSpPr>
              <p:sp>
                <p:nvSpPr>
                  <p:cNvPr id="7619" name="Google Shape;7619;p6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0" name="Google Shape;7620;p66"/>
                  <p:cNvGrpSpPr/>
                  <p:nvPr/>
                </p:nvGrpSpPr>
                <p:grpSpPr>
                  <a:xfrm>
                    <a:off x="1501054" y="3655851"/>
                    <a:ext cx="155286" cy="198867"/>
                    <a:chOff x="1501054" y="3655851"/>
                    <a:chExt cx="155286" cy="198867"/>
                  </a:xfrm>
                </p:grpSpPr>
                <p:sp>
                  <p:nvSpPr>
                    <p:cNvPr id="7621" name="Google Shape;7621;p6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3" name="Google Shape;7623;p66"/>
              <p:cNvGrpSpPr/>
              <p:nvPr/>
            </p:nvGrpSpPr>
            <p:grpSpPr>
              <a:xfrm>
                <a:off x="724986" y="3800594"/>
                <a:ext cx="532950" cy="302090"/>
                <a:chOff x="724986" y="3800594"/>
                <a:chExt cx="532950" cy="302090"/>
              </a:xfrm>
            </p:grpSpPr>
            <p:grpSp>
              <p:nvGrpSpPr>
                <p:cNvPr id="7624" name="Google Shape;7624;p66"/>
                <p:cNvGrpSpPr/>
                <p:nvPr/>
              </p:nvGrpSpPr>
              <p:grpSpPr>
                <a:xfrm>
                  <a:off x="724986" y="4044367"/>
                  <a:ext cx="181314" cy="25626"/>
                  <a:chOff x="724986" y="4044367"/>
                  <a:chExt cx="181314" cy="25626"/>
                </a:xfrm>
              </p:grpSpPr>
              <p:sp>
                <p:nvSpPr>
                  <p:cNvPr id="7625" name="Google Shape;7625;p6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66"/>
                <p:cNvGrpSpPr/>
                <p:nvPr/>
              </p:nvGrpSpPr>
              <p:grpSpPr>
                <a:xfrm>
                  <a:off x="906290" y="3800594"/>
                  <a:ext cx="351646" cy="302090"/>
                  <a:chOff x="906290" y="3800594"/>
                  <a:chExt cx="351646" cy="302090"/>
                </a:xfrm>
              </p:grpSpPr>
              <p:grpSp>
                <p:nvGrpSpPr>
                  <p:cNvPr id="7628" name="Google Shape;7628;p66"/>
                  <p:cNvGrpSpPr/>
                  <p:nvPr/>
                </p:nvGrpSpPr>
                <p:grpSpPr>
                  <a:xfrm>
                    <a:off x="1084172" y="3842857"/>
                    <a:ext cx="173764" cy="217131"/>
                    <a:chOff x="1084172" y="3842857"/>
                    <a:chExt cx="173764" cy="217131"/>
                  </a:xfrm>
                </p:grpSpPr>
                <p:grpSp>
                  <p:nvGrpSpPr>
                    <p:cNvPr id="7629" name="Google Shape;7629;p66"/>
                    <p:cNvGrpSpPr/>
                    <p:nvPr/>
                  </p:nvGrpSpPr>
                  <p:grpSpPr>
                    <a:xfrm>
                      <a:off x="1156862" y="3936509"/>
                      <a:ext cx="101073" cy="25622"/>
                      <a:chOff x="1156862" y="3936509"/>
                      <a:chExt cx="101073" cy="25622"/>
                    </a:xfrm>
                  </p:grpSpPr>
                  <p:sp>
                    <p:nvSpPr>
                      <p:cNvPr id="7630" name="Google Shape;7630;p6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2" name="Google Shape;7632;p6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3" name="Google Shape;7633;p6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6"/>
                <p:cNvGrpSpPr/>
                <p:nvPr/>
              </p:nvGrpSpPr>
              <p:grpSpPr>
                <a:xfrm>
                  <a:off x="724986" y="3830189"/>
                  <a:ext cx="189533" cy="25626"/>
                  <a:chOff x="724986" y="3830189"/>
                  <a:chExt cx="189533" cy="25626"/>
                </a:xfrm>
              </p:grpSpPr>
              <p:sp>
                <p:nvSpPr>
                  <p:cNvPr id="7636" name="Google Shape;7636;p6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638" name="Google Shape;7638;p66"/>
          <p:cNvGrpSpPr/>
          <p:nvPr/>
        </p:nvGrpSpPr>
        <p:grpSpPr>
          <a:xfrm>
            <a:off x="2253298" y="2249665"/>
            <a:ext cx="948701" cy="935378"/>
            <a:chOff x="2253298" y="2428317"/>
            <a:chExt cx="948701" cy="935378"/>
          </a:xfrm>
        </p:grpSpPr>
        <p:sp>
          <p:nvSpPr>
            <p:cNvPr id="7639" name="Google Shape;7639;p6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675"/>
        <p:cNvGrpSpPr/>
        <p:nvPr/>
      </p:nvGrpSpPr>
      <p:grpSpPr>
        <a:xfrm>
          <a:off x="0" y="0"/>
          <a:ext cx="0" cy="0"/>
          <a:chOff x="0" y="0"/>
          <a:chExt cx="0" cy="0"/>
        </a:xfrm>
      </p:grpSpPr>
      <p:graphicFrame>
        <p:nvGraphicFramePr>
          <p:cNvPr id="7676" name="Google Shape;7676;p67"/>
          <p:cNvGraphicFramePr/>
          <p:nvPr/>
        </p:nvGraphicFramePr>
        <p:xfrm>
          <a:off x="3342575" y="2130450"/>
          <a:ext cx="3000000" cy="3000000"/>
        </p:xfrm>
        <a:graphic>
          <a:graphicData uri="http://schemas.openxmlformats.org/drawingml/2006/table">
            <a:tbl>
              <a:tblPr>
                <a:noFill/>
                <a:tableStyleId>{BFA0AD84-7F74-42E0-A36D-A4630B68CDFE}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77" name="Google Shape;7677;p67"/>
          <p:cNvGrpSpPr/>
          <p:nvPr/>
        </p:nvGrpSpPr>
        <p:grpSpPr>
          <a:xfrm>
            <a:off x="3339744" y="952977"/>
            <a:ext cx="2363393" cy="1017867"/>
            <a:chOff x="3292400" y="1219146"/>
            <a:chExt cx="2615240" cy="1110239"/>
          </a:xfrm>
        </p:grpSpPr>
        <p:sp>
          <p:nvSpPr>
            <p:cNvPr id="7678" name="Google Shape;7678;p6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679" name="Google Shape;7679;p6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80" name="Google Shape;7680;p6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681" name="Google Shape;7681;p6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682" name="Google Shape;7682;p6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683" name="Google Shape;7683;p6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684" name="Google Shape;7684;p6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685" name="Google Shape;7685;p6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686" name="Google Shape;7686;p6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687" name="Google Shape;7687;p6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688" name="Google Shape;7688;p6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689" name="Google Shape;7689;p6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690" name="Google Shape;7690;p6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691" name="Google Shape;7691;p6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692" name="Google Shape;7692;p67"/>
            <p:cNvGrpSpPr/>
            <p:nvPr/>
          </p:nvGrpSpPr>
          <p:grpSpPr>
            <a:xfrm>
              <a:off x="3748438" y="1378608"/>
              <a:ext cx="2159202" cy="903971"/>
              <a:chOff x="1683525" y="2179850"/>
              <a:chExt cx="4519050" cy="2134525"/>
            </a:xfrm>
          </p:grpSpPr>
          <p:sp>
            <p:nvSpPr>
              <p:cNvPr id="7693" name="Google Shape;7693;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4" name="Google Shape;7694;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5" name="Google Shape;7695;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6" name="Google Shape;7696;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7" name="Google Shape;7697;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8" name="Google Shape;7698;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699" name="Google Shape;7699;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0" name="Google Shape;7700;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1" name="Google Shape;7701;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2" name="Google Shape;7702;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3" name="Google Shape;7703;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704" name="Google Shape;7704;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705" name="Google Shape;7705;p67"/>
          <p:cNvGraphicFramePr/>
          <p:nvPr/>
        </p:nvGraphicFramePr>
        <p:xfrm>
          <a:off x="5935838" y="2130450"/>
          <a:ext cx="3000000" cy="3000000"/>
        </p:xfrm>
        <a:graphic>
          <a:graphicData uri="http://schemas.openxmlformats.org/drawingml/2006/table">
            <a:tbl>
              <a:tblPr>
                <a:noFill/>
                <a:tableStyleId>{BFA0AD84-7F74-42E0-A36D-A4630B68CDFE}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706" name="Google Shape;7706;p67"/>
          <p:cNvGrpSpPr/>
          <p:nvPr/>
        </p:nvGrpSpPr>
        <p:grpSpPr>
          <a:xfrm>
            <a:off x="5913087" y="3189047"/>
            <a:ext cx="2519825" cy="1001454"/>
            <a:chOff x="1906114" y="789980"/>
            <a:chExt cx="1487676" cy="606868"/>
          </a:xfrm>
        </p:grpSpPr>
        <p:cxnSp>
          <p:nvCxnSpPr>
            <p:cNvPr id="7707" name="Google Shape;7707;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08" name="Google Shape;7708;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09" name="Google Shape;7709;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710" name="Google Shape;7710;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711" name="Google Shape;7711;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712" name="Google Shape;7712;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713" name="Google Shape;7713;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714" name="Google Shape;7714;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721" name="Google Shape;7721;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722" name="Google Shape;7722;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723" name="Google Shape;7723;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7"/>
          <p:cNvGrpSpPr/>
          <p:nvPr/>
        </p:nvGrpSpPr>
        <p:grpSpPr>
          <a:xfrm>
            <a:off x="712562" y="998005"/>
            <a:ext cx="2394370" cy="976502"/>
            <a:chOff x="749309" y="1112739"/>
            <a:chExt cx="2371603" cy="976502"/>
          </a:xfrm>
        </p:grpSpPr>
        <p:sp>
          <p:nvSpPr>
            <p:cNvPr id="7725" name="Google Shape;7725;p6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757" name="Google Shape;7757;p67"/>
          <p:cNvGraphicFramePr/>
          <p:nvPr/>
        </p:nvGraphicFramePr>
        <p:xfrm>
          <a:off x="5935863" y="996300"/>
          <a:ext cx="3000000" cy="3000000"/>
        </p:xfrm>
        <a:graphic>
          <a:graphicData uri="http://schemas.openxmlformats.org/drawingml/2006/table">
            <a:tbl>
              <a:tblPr>
                <a:noFill/>
                <a:tableStyleId>{BFA0AD84-7F74-42E0-A36D-A4630B68CDFE}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7758" name="Google Shape;7758;p67"/>
          <p:cNvGrpSpPr/>
          <p:nvPr/>
        </p:nvGrpSpPr>
        <p:grpSpPr>
          <a:xfrm>
            <a:off x="4086504" y="2517093"/>
            <a:ext cx="1517436" cy="74460"/>
            <a:chOff x="3980086" y="2804397"/>
            <a:chExt cx="1227600" cy="66900"/>
          </a:xfrm>
        </p:grpSpPr>
        <p:sp>
          <p:nvSpPr>
            <p:cNvPr id="7759" name="Google Shape;7759;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67"/>
          <p:cNvGrpSpPr/>
          <p:nvPr/>
        </p:nvGrpSpPr>
        <p:grpSpPr>
          <a:xfrm>
            <a:off x="4711569" y="2809680"/>
            <a:ext cx="892956" cy="74460"/>
            <a:chOff x="3980086" y="2804397"/>
            <a:chExt cx="1227600" cy="66900"/>
          </a:xfrm>
        </p:grpSpPr>
        <p:sp>
          <p:nvSpPr>
            <p:cNvPr id="7762" name="Google Shape;7762;p6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7"/>
          <p:cNvGrpSpPr/>
          <p:nvPr/>
        </p:nvGrpSpPr>
        <p:grpSpPr>
          <a:xfrm>
            <a:off x="3344661" y="3168563"/>
            <a:ext cx="2363244" cy="1005943"/>
            <a:chOff x="3358415" y="3361302"/>
            <a:chExt cx="2363244" cy="1024695"/>
          </a:xfrm>
        </p:grpSpPr>
        <p:grpSp>
          <p:nvGrpSpPr>
            <p:cNvPr id="7765" name="Google Shape;7765;p67"/>
            <p:cNvGrpSpPr/>
            <p:nvPr/>
          </p:nvGrpSpPr>
          <p:grpSpPr>
            <a:xfrm>
              <a:off x="3358415" y="3361302"/>
              <a:ext cx="441300" cy="1024695"/>
              <a:chOff x="3358415" y="3361302"/>
              <a:chExt cx="441300" cy="1024695"/>
            </a:xfrm>
          </p:grpSpPr>
          <p:sp>
            <p:nvSpPr>
              <p:cNvPr id="7766" name="Google Shape;7766;p6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67"/>
            <p:cNvGrpSpPr/>
            <p:nvPr/>
          </p:nvGrpSpPr>
          <p:grpSpPr>
            <a:xfrm>
              <a:off x="3838901" y="3361302"/>
              <a:ext cx="441300" cy="1024695"/>
              <a:chOff x="3838901" y="3361302"/>
              <a:chExt cx="441300" cy="1024695"/>
            </a:xfrm>
          </p:grpSpPr>
          <p:sp>
            <p:nvSpPr>
              <p:cNvPr id="7773" name="Google Shape;7773;p6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67"/>
            <p:cNvGrpSpPr/>
            <p:nvPr/>
          </p:nvGrpSpPr>
          <p:grpSpPr>
            <a:xfrm>
              <a:off x="4319387" y="3361302"/>
              <a:ext cx="441300" cy="1024695"/>
              <a:chOff x="4319387" y="3361302"/>
              <a:chExt cx="441300" cy="1024695"/>
            </a:xfrm>
          </p:grpSpPr>
          <p:sp>
            <p:nvSpPr>
              <p:cNvPr id="7780" name="Google Shape;7780;p6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67"/>
            <p:cNvGrpSpPr/>
            <p:nvPr/>
          </p:nvGrpSpPr>
          <p:grpSpPr>
            <a:xfrm>
              <a:off x="4799873" y="3361302"/>
              <a:ext cx="441300" cy="1024695"/>
              <a:chOff x="4799873" y="3361302"/>
              <a:chExt cx="441300" cy="1024695"/>
            </a:xfrm>
          </p:grpSpPr>
          <p:sp>
            <p:nvSpPr>
              <p:cNvPr id="7787" name="Google Shape;7787;p6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7"/>
            <p:cNvGrpSpPr/>
            <p:nvPr/>
          </p:nvGrpSpPr>
          <p:grpSpPr>
            <a:xfrm>
              <a:off x="5280360" y="3361302"/>
              <a:ext cx="441300" cy="1024695"/>
              <a:chOff x="5280360" y="3361302"/>
              <a:chExt cx="441300" cy="1024695"/>
            </a:xfrm>
          </p:grpSpPr>
          <p:sp>
            <p:nvSpPr>
              <p:cNvPr id="7794" name="Google Shape;7794;p6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800" name="Google Shape;7800;p67"/>
          <p:cNvGraphicFramePr/>
          <p:nvPr/>
        </p:nvGraphicFramePr>
        <p:xfrm>
          <a:off x="711088" y="2130450"/>
          <a:ext cx="3000000" cy="3000000"/>
        </p:xfrm>
        <a:graphic>
          <a:graphicData uri="http://schemas.openxmlformats.org/drawingml/2006/table">
            <a:tbl>
              <a:tblPr>
                <a:noFill/>
                <a:tableStyleId>{BFA0AD84-7F74-42E0-A36D-A4630B68CDFE}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801" name="Google Shape;7801;p67"/>
          <p:cNvGrpSpPr/>
          <p:nvPr/>
        </p:nvGrpSpPr>
        <p:grpSpPr>
          <a:xfrm>
            <a:off x="712613" y="3180175"/>
            <a:ext cx="2403614" cy="1005900"/>
            <a:chOff x="726450" y="3372825"/>
            <a:chExt cx="2403614" cy="1005900"/>
          </a:xfrm>
        </p:grpSpPr>
        <p:grpSp>
          <p:nvGrpSpPr>
            <p:cNvPr id="7802" name="Google Shape;7802;p67"/>
            <p:cNvGrpSpPr/>
            <p:nvPr/>
          </p:nvGrpSpPr>
          <p:grpSpPr>
            <a:xfrm>
              <a:off x="726450" y="3696000"/>
              <a:ext cx="2403614" cy="500898"/>
              <a:chOff x="726450" y="3696000"/>
              <a:chExt cx="2403614" cy="500898"/>
            </a:xfrm>
          </p:grpSpPr>
          <p:sp>
            <p:nvSpPr>
              <p:cNvPr id="7803" name="Google Shape;7803;p6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4" name="Google Shape;7804;p6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05" name="Google Shape;7805;p67"/>
            <p:cNvGrpSpPr/>
            <p:nvPr/>
          </p:nvGrpSpPr>
          <p:grpSpPr>
            <a:xfrm>
              <a:off x="1348050" y="3372825"/>
              <a:ext cx="1720425" cy="1005900"/>
              <a:chOff x="1348050" y="3372825"/>
              <a:chExt cx="1720425" cy="1005900"/>
            </a:xfrm>
          </p:grpSpPr>
          <p:sp>
            <p:nvSpPr>
              <p:cNvPr id="7806" name="Google Shape;7806;p6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7" name="Google Shape;7807;p6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8" name="Google Shape;7808;p6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09" name="Google Shape;7809;p6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10" name="Google Shape;7810;p6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11" name="Google Shape;7811;p67"/>
            <p:cNvGrpSpPr/>
            <p:nvPr/>
          </p:nvGrpSpPr>
          <p:grpSpPr>
            <a:xfrm>
              <a:off x="1455707" y="3731058"/>
              <a:ext cx="1491150" cy="417657"/>
              <a:chOff x="1455707" y="3731058"/>
              <a:chExt cx="1491150" cy="417657"/>
            </a:xfrm>
          </p:grpSpPr>
          <p:grpSp>
            <p:nvGrpSpPr>
              <p:cNvPr id="7812" name="Google Shape;7812;p67"/>
              <p:cNvGrpSpPr/>
              <p:nvPr/>
            </p:nvGrpSpPr>
            <p:grpSpPr>
              <a:xfrm>
                <a:off x="1472938" y="3745828"/>
                <a:ext cx="72126" cy="53788"/>
                <a:chOff x="1472938" y="3745828"/>
                <a:chExt cx="72126" cy="53788"/>
              </a:xfrm>
            </p:grpSpPr>
            <p:sp>
              <p:nvSpPr>
                <p:cNvPr id="7813" name="Google Shape;7813;p6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67"/>
              <p:cNvGrpSpPr/>
              <p:nvPr/>
            </p:nvGrpSpPr>
            <p:grpSpPr>
              <a:xfrm>
                <a:off x="1819181" y="4089633"/>
                <a:ext cx="72126" cy="53788"/>
                <a:chOff x="1819181" y="4089633"/>
                <a:chExt cx="72126" cy="53788"/>
              </a:xfrm>
            </p:grpSpPr>
            <p:sp>
              <p:nvSpPr>
                <p:cNvPr id="7816" name="Google Shape;7816;p6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67"/>
              <p:cNvGrpSpPr/>
              <p:nvPr/>
            </p:nvGrpSpPr>
            <p:grpSpPr>
              <a:xfrm>
                <a:off x="1455707" y="4084171"/>
                <a:ext cx="64321" cy="64544"/>
                <a:chOff x="1455707" y="4084171"/>
                <a:chExt cx="64321" cy="64544"/>
              </a:xfrm>
            </p:grpSpPr>
            <p:sp>
              <p:nvSpPr>
                <p:cNvPr id="7819" name="Google Shape;7819;p6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67"/>
              <p:cNvGrpSpPr/>
              <p:nvPr/>
            </p:nvGrpSpPr>
            <p:grpSpPr>
              <a:xfrm>
                <a:off x="1818610" y="3731058"/>
                <a:ext cx="64321" cy="64544"/>
                <a:chOff x="1818610" y="3731058"/>
                <a:chExt cx="64321" cy="64544"/>
              </a:xfrm>
            </p:grpSpPr>
            <p:sp>
              <p:nvSpPr>
                <p:cNvPr id="7822" name="Google Shape;7822;p6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67"/>
              <p:cNvGrpSpPr/>
              <p:nvPr/>
            </p:nvGrpSpPr>
            <p:grpSpPr>
              <a:xfrm>
                <a:off x="2172491" y="4089633"/>
                <a:ext cx="72126" cy="53788"/>
                <a:chOff x="2172491" y="4089633"/>
                <a:chExt cx="72126" cy="53788"/>
              </a:xfrm>
            </p:grpSpPr>
            <p:sp>
              <p:nvSpPr>
                <p:cNvPr id="7825" name="Google Shape;7825;p6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7"/>
              <p:cNvGrpSpPr/>
              <p:nvPr/>
            </p:nvGrpSpPr>
            <p:grpSpPr>
              <a:xfrm>
                <a:off x="2171920" y="3731058"/>
                <a:ext cx="64321" cy="64544"/>
                <a:chOff x="2171920" y="3731058"/>
                <a:chExt cx="64321" cy="64544"/>
              </a:xfrm>
            </p:grpSpPr>
            <p:sp>
              <p:nvSpPr>
                <p:cNvPr id="7828" name="Google Shape;7828;p6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67"/>
              <p:cNvGrpSpPr/>
              <p:nvPr/>
            </p:nvGrpSpPr>
            <p:grpSpPr>
              <a:xfrm>
                <a:off x="2874730" y="3745828"/>
                <a:ext cx="72126" cy="53788"/>
                <a:chOff x="2874730" y="3745828"/>
                <a:chExt cx="72126" cy="53788"/>
              </a:xfrm>
            </p:grpSpPr>
            <p:sp>
              <p:nvSpPr>
                <p:cNvPr id="7831" name="Google Shape;7831;p6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67"/>
              <p:cNvGrpSpPr/>
              <p:nvPr/>
            </p:nvGrpSpPr>
            <p:grpSpPr>
              <a:xfrm>
                <a:off x="2878589" y="4081481"/>
                <a:ext cx="64321" cy="64544"/>
                <a:chOff x="2878589" y="4081481"/>
                <a:chExt cx="64321" cy="64544"/>
              </a:xfrm>
            </p:grpSpPr>
            <p:sp>
              <p:nvSpPr>
                <p:cNvPr id="7834" name="Google Shape;7834;p6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7"/>
              <p:cNvGrpSpPr/>
              <p:nvPr/>
            </p:nvGrpSpPr>
            <p:grpSpPr>
              <a:xfrm>
                <a:off x="2525796" y="4089633"/>
                <a:ext cx="72126" cy="53788"/>
                <a:chOff x="2525796" y="4089633"/>
                <a:chExt cx="72126" cy="53788"/>
              </a:xfrm>
            </p:grpSpPr>
            <p:sp>
              <p:nvSpPr>
                <p:cNvPr id="7837" name="Google Shape;7837;p6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7"/>
              <p:cNvGrpSpPr/>
              <p:nvPr/>
            </p:nvGrpSpPr>
            <p:grpSpPr>
              <a:xfrm>
                <a:off x="2525225" y="3731058"/>
                <a:ext cx="64321" cy="64544"/>
                <a:chOff x="2525225" y="3731058"/>
                <a:chExt cx="64321" cy="64544"/>
              </a:xfrm>
            </p:grpSpPr>
            <p:sp>
              <p:nvSpPr>
                <p:cNvPr id="7840" name="Google Shape;7840;p6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845"/>
        <p:cNvGrpSpPr/>
        <p:nvPr/>
      </p:nvGrpSpPr>
      <p:grpSpPr>
        <a:xfrm>
          <a:off x="0" y="0"/>
          <a:ext cx="0" cy="0"/>
          <a:chOff x="0" y="0"/>
          <a:chExt cx="0" cy="0"/>
        </a:xfrm>
      </p:grpSpPr>
      <p:grpSp>
        <p:nvGrpSpPr>
          <p:cNvPr id="7846" name="Google Shape;7846;p68"/>
          <p:cNvGrpSpPr/>
          <p:nvPr/>
        </p:nvGrpSpPr>
        <p:grpSpPr>
          <a:xfrm>
            <a:off x="716991" y="971306"/>
            <a:ext cx="845921" cy="690752"/>
            <a:chOff x="732428" y="1198513"/>
            <a:chExt cx="845921" cy="690752"/>
          </a:xfrm>
        </p:grpSpPr>
        <p:grpSp>
          <p:nvGrpSpPr>
            <p:cNvPr id="7847" name="Google Shape;7847;p68"/>
            <p:cNvGrpSpPr/>
            <p:nvPr/>
          </p:nvGrpSpPr>
          <p:grpSpPr>
            <a:xfrm>
              <a:off x="823030" y="1198513"/>
              <a:ext cx="755319" cy="690752"/>
              <a:chOff x="823030" y="1198513"/>
              <a:chExt cx="755319" cy="690752"/>
            </a:xfrm>
          </p:grpSpPr>
          <p:sp>
            <p:nvSpPr>
              <p:cNvPr id="7848" name="Google Shape;7848;p6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8"/>
            <p:cNvGrpSpPr/>
            <p:nvPr/>
          </p:nvGrpSpPr>
          <p:grpSpPr>
            <a:xfrm>
              <a:off x="732428" y="1239937"/>
              <a:ext cx="739912" cy="607886"/>
              <a:chOff x="732428" y="1239937"/>
              <a:chExt cx="739912" cy="607886"/>
            </a:xfrm>
          </p:grpSpPr>
          <p:sp>
            <p:nvSpPr>
              <p:cNvPr id="7851" name="Google Shape;7851;p6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8"/>
            <p:cNvGrpSpPr/>
            <p:nvPr/>
          </p:nvGrpSpPr>
          <p:grpSpPr>
            <a:xfrm>
              <a:off x="732428" y="1277018"/>
              <a:ext cx="702832" cy="533758"/>
              <a:chOff x="732428" y="1277018"/>
              <a:chExt cx="702832" cy="533758"/>
            </a:xfrm>
          </p:grpSpPr>
          <p:sp>
            <p:nvSpPr>
              <p:cNvPr id="7854" name="Google Shape;7854;p6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8"/>
            <p:cNvGrpSpPr/>
            <p:nvPr/>
          </p:nvGrpSpPr>
          <p:grpSpPr>
            <a:xfrm>
              <a:off x="931170" y="1306653"/>
              <a:ext cx="647179" cy="474455"/>
              <a:chOff x="931170" y="1306653"/>
              <a:chExt cx="647179" cy="474455"/>
            </a:xfrm>
          </p:grpSpPr>
          <p:sp>
            <p:nvSpPr>
              <p:cNvPr id="7857" name="Google Shape;7857;p6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9" name="Google Shape;7859;p6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8"/>
          <p:cNvGrpSpPr/>
          <p:nvPr/>
        </p:nvGrpSpPr>
        <p:grpSpPr>
          <a:xfrm>
            <a:off x="3948600" y="971313"/>
            <a:ext cx="634656" cy="699982"/>
            <a:chOff x="5985650" y="2860025"/>
            <a:chExt cx="1396075" cy="1539775"/>
          </a:xfrm>
        </p:grpSpPr>
        <p:sp>
          <p:nvSpPr>
            <p:cNvPr id="7861" name="Google Shape;7861;p6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68"/>
          <p:cNvGrpSpPr/>
          <p:nvPr/>
        </p:nvGrpSpPr>
        <p:grpSpPr>
          <a:xfrm>
            <a:off x="4704250" y="971306"/>
            <a:ext cx="725845" cy="699975"/>
            <a:chOff x="4249973" y="1201875"/>
            <a:chExt cx="1958568" cy="1888762"/>
          </a:xfrm>
        </p:grpSpPr>
        <p:sp>
          <p:nvSpPr>
            <p:cNvPr id="7894" name="Google Shape;7894;p6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5" name="Google Shape;7895;p68"/>
            <p:cNvGrpSpPr/>
            <p:nvPr/>
          </p:nvGrpSpPr>
          <p:grpSpPr>
            <a:xfrm>
              <a:off x="5853086" y="1789142"/>
              <a:ext cx="355454" cy="1048099"/>
              <a:chOff x="5576108" y="2016725"/>
              <a:chExt cx="565200" cy="1666560"/>
            </a:xfrm>
          </p:grpSpPr>
          <p:sp>
            <p:nvSpPr>
              <p:cNvPr id="7896" name="Google Shape;7896;p6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97" name="Google Shape;7897;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8"/>
            <p:cNvGrpSpPr/>
            <p:nvPr/>
          </p:nvGrpSpPr>
          <p:grpSpPr>
            <a:xfrm>
              <a:off x="4869455" y="2691676"/>
              <a:ext cx="1013897" cy="398961"/>
              <a:chOff x="4012057" y="3451825"/>
              <a:chExt cx="1612175" cy="634379"/>
            </a:xfrm>
          </p:grpSpPr>
          <p:sp>
            <p:nvSpPr>
              <p:cNvPr id="7899" name="Google Shape;7899;p6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0" name="Google Shape;7900;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8"/>
            <p:cNvGrpSpPr/>
            <p:nvPr/>
          </p:nvGrpSpPr>
          <p:grpSpPr>
            <a:xfrm>
              <a:off x="4276937" y="2155961"/>
              <a:ext cx="651965" cy="891358"/>
              <a:chOff x="3069908" y="2599997"/>
              <a:chExt cx="1036675" cy="1417328"/>
            </a:xfrm>
          </p:grpSpPr>
          <p:sp>
            <p:nvSpPr>
              <p:cNvPr id="7902" name="Google Shape;7902;p6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3" name="Google Shape;7903;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8"/>
            <p:cNvGrpSpPr/>
            <p:nvPr/>
          </p:nvGrpSpPr>
          <p:grpSpPr>
            <a:xfrm>
              <a:off x="5054918" y="1201875"/>
              <a:ext cx="999548" cy="602711"/>
              <a:chOff x="4306958" y="1082925"/>
              <a:chExt cx="1589359" cy="958358"/>
            </a:xfrm>
          </p:grpSpPr>
          <p:sp>
            <p:nvSpPr>
              <p:cNvPr id="7905" name="Google Shape;7905;p6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6" name="Google Shape;7906;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8"/>
            <p:cNvGrpSpPr/>
            <p:nvPr/>
          </p:nvGrpSpPr>
          <p:grpSpPr>
            <a:xfrm>
              <a:off x="4249973" y="1303451"/>
              <a:ext cx="799317" cy="841334"/>
              <a:chOff x="3027033" y="1244439"/>
              <a:chExt cx="1270977" cy="1337786"/>
            </a:xfrm>
          </p:grpSpPr>
          <p:sp>
            <p:nvSpPr>
              <p:cNvPr id="7908" name="Google Shape;7908;p6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909" name="Google Shape;7909;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68"/>
          <p:cNvGrpSpPr/>
          <p:nvPr/>
        </p:nvGrpSpPr>
        <p:grpSpPr>
          <a:xfrm>
            <a:off x="4057114" y="1858087"/>
            <a:ext cx="750769" cy="683784"/>
            <a:chOff x="4204684" y="2104422"/>
            <a:chExt cx="699822" cy="637382"/>
          </a:xfrm>
        </p:grpSpPr>
        <p:grpSp>
          <p:nvGrpSpPr>
            <p:cNvPr id="7911" name="Google Shape;7911;p68"/>
            <p:cNvGrpSpPr/>
            <p:nvPr/>
          </p:nvGrpSpPr>
          <p:grpSpPr>
            <a:xfrm>
              <a:off x="4204684" y="2430067"/>
              <a:ext cx="342957" cy="311738"/>
              <a:chOff x="4204684" y="2430067"/>
              <a:chExt cx="342957" cy="311738"/>
            </a:xfrm>
          </p:grpSpPr>
          <p:sp>
            <p:nvSpPr>
              <p:cNvPr id="7912" name="Google Shape;7912;p6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68"/>
            <p:cNvGrpSpPr/>
            <p:nvPr/>
          </p:nvGrpSpPr>
          <p:grpSpPr>
            <a:xfrm>
              <a:off x="4561586" y="2430067"/>
              <a:ext cx="342920" cy="311738"/>
              <a:chOff x="4561586" y="2430067"/>
              <a:chExt cx="342920" cy="311738"/>
            </a:xfrm>
          </p:grpSpPr>
          <p:sp>
            <p:nvSpPr>
              <p:cNvPr id="7915" name="Google Shape;7915;p6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8"/>
            <p:cNvGrpSpPr/>
            <p:nvPr/>
          </p:nvGrpSpPr>
          <p:grpSpPr>
            <a:xfrm>
              <a:off x="4561586" y="2104422"/>
              <a:ext cx="342920" cy="311738"/>
              <a:chOff x="4561586" y="2104422"/>
              <a:chExt cx="342920" cy="311738"/>
            </a:xfrm>
          </p:grpSpPr>
          <p:sp>
            <p:nvSpPr>
              <p:cNvPr id="7918" name="Google Shape;7918;p6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8"/>
            <p:cNvGrpSpPr/>
            <p:nvPr/>
          </p:nvGrpSpPr>
          <p:grpSpPr>
            <a:xfrm>
              <a:off x="4204684" y="2104422"/>
              <a:ext cx="342957" cy="311664"/>
              <a:chOff x="4204684" y="2104422"/>
              <a:chExt cx="342957" cy="311664"/>
            </a:xfrm>
          </p:grpSpPr>
          <p:sp>
            <p:nvSpPr>
              <p:cNvPr id="7921" name="Google Shape;7921;p6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3" name="Google Shape;7923;p68"/>
          <p:cNvGrpSpPr/>
          <p:nvPr/>
        </p:nvGrpSpPr>
        <p:grpSpPr>
          <a:xfrm>
            <a:off x="5521547" y="971301"/>
            <a:ext cx="660591" cy="688867"/>
            <a:chOff x="5830645" y="1267368"/>
            <a:chExt cx="530340" cy="553040"/>
          </a:xfrm>
        </p:grpSpPr>
        <p:sp>
          <p:nvSpPr>
            <p:cNvPr id="7924" name="Google Shape;7924;p6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5" name="Google Shape;7925;p68"/>
            <p:cNvGrpSpPr/>
            <p:nvPr/>
          </p:nvGrpSpPr>
          <p:grpSpPr>
            <a:xfrm>
              <a:off x="5830645" y="1267368"/>
              <a:ext cx="259743" cy="269909"/>
              <a:chOff x="5830645" y="1267368"/>
              <a:chExt cx="259743" cy="269909"/>
            </a:xfrm>
          </p:grpSpPr>
          <p:sp>
            <p:nvSpPr>
              <p:cNvPr id="7926" name="Google Shape;7926;p6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8"/>
            <p:cNvGrpSpPr/>
            <p:nvPr/>
          </p:nvGrpSpPr>
          <p:grpSpPr>
            <a:xfrm>
              <a:off x="6101293" y="1267368"/>
              <a:ext cx="259692" cy="269909"/>
              <a:chOff x="6101293" y="1267368"/>
              <a:chExt cx="259692" cy="269909"/>
            </a:xfrm>
          </p:grpSpPr>
          <p:sp>
            <p:nvSpPr>
              <p:cNvPr id="7929" name="Google Shape;7929;p6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68"/>
            <p:cNvGrpSpPr/>
            <p:nvPr/>
          </p:nvGrpSpPr>
          <p:grpSpPr>
            <a:xfrm>
              <a:off x="5830645" y="1550500"/>
              <a:ext cx="259692" cy="269909"/>
              <a:chOff x="5830645" y="1550500"/>
              <a:chExt cx="259692" cy="269909"/>
            </a:xfrm>
          </p:grpSpPr>
          <p:sp>
            <p:nvSpPr>
              <p:cNvPr id="7932" name="Google Shape;7932;p6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68"/>
            <p:cNvGrpSpPr/>
            <p:nvPr/>
          </p:nvGrpSpPr>
          <p:grpSpPr>
            <a:xfrm>
              <a:off x="6101293" y="1550500"/>
              <a:ext cx="259692" cy="269909"/>
              <a:chOff x="6101293" y="1550500"/>
              <a:chExt cx="259692" cy="269909"/>
            </a:xfrm>
          </p:grpSpPr>
          <p:sp>
            <p:nvSpPr>
              <p:cNvPr id="7935" name="Google Shape;7935;p6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7" name="Google Shape;7937;p68"/>
          <p:cNvGrpSpPr/>
          <p:nvPr/>
        </p:nvGrpSpPr>
        <p:grpSpPr>
          <a:xfrm>
            <a:off x="723700" y="1861760"/>
            <a:ext cx="697154" cy="679574"/>
            <a:chOff x="2679875" y="2361475"/>
            <a:chExt cx="780425" cy="760575"/>
          </a:xfrm>
        </p:grpSpPr>
        <p:sp>
          <p:nvSpPr>
            <p:cNvPr id="7938" name="Google Shape;7938;p6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8"/>
          <p:cNvGrpSpPr/>
          <p:nvPr/>
        </p:nvGrpSpPr>
        <p:grpSpPr>
          <a:xfrm>
            <a:off x="3122859" y="971352"/>
            <a:ext cx="735829" cy="684547"/>
            <a:chOff x="3351965" y="1148808"/>
            <a:chExt cx="750770" cy="698375"/>
          </a:xfrm>
        </p:grpSpPr>
        <p:grpSp>
          <p:nvGrpSpPr>
            <p:cNvPr id="7945" name="Google Shape;7945;p68"/>
            <p:cNvGrpSpPr/>
            <p:nvPr/>
          </p:nvGrpSpPr>
          <p:grpSpPr>
            <a:xfrm>
              <a:off x="3586796" y="1148808"/>
              <a:ext cx="294857" cy="286830"/>
              <a:chOff x="3750225" y="1774000"/>
              <a:chExt cx="149575" cy="145525"/>
            </a:xfrm>
          </p:grpSpPr>
          <p:sp>
            <p:nvSpPr>
              <p:cNvPr id="7946" name="Google Shape;7946;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68"/>
            <p:cNvGrpSpPr/>
            <p:nvPr/>
          </p:nvGrpSpPr>
          <p:grpSpPr>
            <a:xfrm>
              <a:off x="3779245" y="1375768"/>
              <a:ext cx="323490" cy="286978"/>
              <a:chOff x="3847850" y="1889150"/>
              <a:chExt cx="164100" cy="145600"/>
            </a:xfrm>
          </p:grpSpPr>
          <p:sp>
            <p:nvSpPr>
              <p:cNvPr id="7949" name="Google Shape;7949;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68"/>
            <p:cNvGrpSpPr/>
            <p:nvPr/>
          </p:nvGrpSpPr>
          <p:grpSpPr>
            <a:xfrm>
              <a:off x="3351965" y="1330435"/>
              <a:ext cx="295449" cy="285401"/>
              <a:chOff x="3631100" y="1866150"/>
              <a:chExt cx="149875" cy="144800"/>
            </a:xfrm>
          </p:grpSpPr>
          <p:sp>
            <p:nvSpPr>
              <p:cNvPr id="7952" name="Google Shape;7952;p6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68"/>
            <p:cNvGrpSpPr/>
            <p:nvPr/>
          </p:nvGrpSpPr>
          <p:grpSpPr>
            <a:xfrm>
              <a:off x="3548208" y="1560352"/>
              <a:ext cx="294808" cy="286830"/>
              <a:chOff x="3730650" y="1982800"/>
              <a:chExt cx="149550" cy="145525"/>
            </a:xfrm>
          </p:grpSpPr>
          <p:sp>
            <p:nvSpPr>
              <p:cNvPr id="7955" name="Google Shape;7955;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7" name="Google Shape;7957;p68"/>
          <p:cNvGrpSpPr/>
          <p:nvPr/>
        </p:nvGrpSpPr>
        <p:grpSpPr>
          <a:xfrm>
            <a:off x="7624512" y="971306"/>
            <a:ext cx="804565" cy="677795"/>
            <a:chOff x="7636443" y="1204988"/>
            <a:chExt cx="804565" cy="677795"/>
          </a:xfrm>
        </p:grpSpPr>
        <p:grpSp>
          <p:nvGrpSpPr>
            <p:cNvPr id="7958" name="Google Shape;7958;p68"/>
            <p:cNvGrpSpPr/>
            <p:nvPr/>
          </p:nvGrpSpPr>
          <p:grpSpPr>
            <a:xfrm>
              <a:off x="7636443" y="1509705"/>
              <a:ext cx="804565" cy="373078"/>
              <a:chOff x="7636443" y="1509705"/>
              <a:chExt cx="804565" cy="373078"/>
            </a:xfrm>
          </p:grpSpPr>
          <p:sp>
            <p:nvSpPr>
              <p:cNvPr id="7959" name="Google Shape;7959;p6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8"/>
            <p:cNvGrpSpPr/>
            <p:nvPr/>
          </p:nvGrpSpPr>
          <p:grpSpPr>
            <a:xfrm>
              <a:off x="7636443" y="1408133"/>
              <a:ext cx="804565" cy="373078"/>
              <a:chOff x="7636443" y="1408133"/>
              <a:chExt cx="804565" cy="373078"/>
            </a:xfrm>
          </p:grpSpPr>
          <p:sp>
            <p:nvSpPr>
              <p:cNvPr id="7962" name="Google Shape;7962;p6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68"/>
            <p:cNvGrpSpPr/>
            <p:nvPr/>
          </p:nvGrpSpPr>
          <p:grpSpPr>
            <a:xfrm>
              <a:off x="7636443" y="1306560"/>
              <a:ext cx="804565" cy="373078"/>
              <a:chOff x="7636443" y="1306560"/>
              <a:chExt cx="804565" cy="373078"/>
            </a:xfrm>
          </p:grpSpPr>
          <p:sp>
            <p:nvSpPr>
              <p:cNvPr id="7965" name="Google Shape;7965;p6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8"/>
            <p:cNvGrpSpPr/>
            <p:nvPr/>
          </p:nvGrpSpPr>
          <p:grpSpPr>
            <a:xfrm>
              <a:off x="7636443" y="1204988"/>
              <a:ext cx="804565" cy="373078"/>
              <a:chOff x="7636443" y="1204988"/>
              <a:chExt cx="804565" cy="373078"/>
            </a:xfrm>
          </p:grpSpPr>
          <p:sp>
            <p:nvSpPr>
              <p:cNvPr id="7968" name="Google Shape;7968;p6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0" name="Google Shape;7970;p68"/>
          <p:cNvGrpSpPr/>
          <p:nvPr/>
        </p:nvGrpSpPr>
        <p:grpSpPr>
          <a:xfrm>
            <a:off x="4963358" y="1878721"/>
            <a:ext cx="661339" cy="661188"/>
            <a:chOff x="3990000" y="975400"/>
            <a:chExt cx="3934200" cy="3933300"/>
          </a:xfrm>
        </p:grpSpPr>
        <p:sp>
          <p:nvSpPr>
            <p:cNvPr id="7971" name="Google Shape;7971;p6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8"/>
          <p:cNvGrpSpPr/>
          <p:nvPr/>
        </p:nvGrpSpPr>
        <p:grpSpPr>
          <a:xfrm>
            <a:off x="6607006" y="1857359"/>
            <a:ext cx="868881" cy="684241"/>
            <a:chOff x="6598259" y="2078634"/>
            <a:chExt cx="868881" cy="684241"/>
          </a:xfrm>
        </p:grpSpPr>
        <p:sp>
          <p:nvSpPr>
            <p:cNvPr id="7976" name="Google Shape;7976;p6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2" name="Google Shape;7982;p68"/>
            <p:cNvGrpSpPr/>
            <p:nvPr/>
          </p:nvGrpSpPr>
          <p:grpSpPr>
            <a:xfrm>
              <a:off x="6808175" y="2078634"/>
              <a:ext cx="452229" cy="684241"/>
              <a:chOff x="6808175" y="2078634"/>
              <a:chExt cx="452229" cy="684241"/>
            </a:xfrm>
          </p:grpSpPr>
          <p:sp>
            <p:nvSpPr>
              <p:cNvPr id="7983" name="Google Shape;7983;p6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68"/>
              <p:cNvGrpSpPr/>
              <p:nvPr/>
            </p:nvGrpSpPr>
            <p:grpSpPr>
              <a:xfrm>
                <a:off x="6821586" y="2078634"/>
                <a:ext cx="426871" cy="684241"/>
                <a:chOff x="6821586" y="2078634"/>
                <a:chExt cx="426871" cy="684241"/>
              </a:xfrm>
            </p:grpSpPr>
            <p:grpSp>
              <p:nvGrpSpPr>
                <p:cNvPr id="7990" name="Google Shape;7990;p68"/>
                <p:cNvGrpSpPr/>
                <p:nvPr/>
              </p:nvGrpSpPr>
              <p:grpSpPr>
                <a:xfrm>
                  <a:off x="6821586" y="2078634"/>
                  <a:ext cx="426871" cy="684241"/>
                  <a:chOff x="6821586" y="2078634"/>
                  <a:chExt cx="426871" cy="684241"/>
                </a:xfrm>
              </p:grpSpPr>
              <p:sp>
                <p:nvSpPr>
                  <p:cNvPr id="7991" name="Google Shape;7991;p6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0" name="Google Shape;8010;p6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16" name="Google Shape;8016;p68"/>
          <p:cNvGrpSpPr/>
          <p:nvPr/>
        </p:nvGrpSpPr>
        <p:grpSpPr>
          <a:xfrm>
            <a:off x="5780173" y="1862968"/>
            <a:ext cx="671358" cy="671358"/>
            <a:chOff x="6535625" y="760425"/>
            <a:chExt cx="1665900" cy="1665900"/>
          </a:xfrm>
        </p:grpSpPr>
        <p:sp>
          <p:nvSpPr>
            <p:cNvPr id="8017" name="Google Shape;8017;p6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68"/>
          <p:cNvGrpSpPr/>
          <p:nvPr/>
        </p:nvGrpSpPr>
        <p:grpSpPr>
          <a:xfrm>
            <a:off x="716989" y="3531368"/>
            <a:ext cx="1340789" cy="640830"/>
            <a:chOff x="238125" y="1151100"/>
            <a:chExt cx="7139450" cy="3412300"/>
          </a:xfrm>
        </p:grpSpPr>
        <p:sp>
          <p:nvSpPr>
            <p:cNvPr id="8022" name="Google Shape;8022;p6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8"/>
          <p:cNvGrpSpPr/>
          <p:nvPr/>
        </p:nvGrpSpPr>
        <p:grpSpPr>
          <a:xfrm>
            <a:off x="5584212" y="2734649"/>
            <a:ext cx="985357" cy="585764"/>
            <a:chOff x="5145061" y="2881789"/>
            <a:chExt cx="1107641" cy="658458"/>
          </a:xfrm>
        </p:grpSpPr>
        <p:grpSp>
          <p:nvGrpSpPr>
            <p:cNvPr id="8035" name="Google Shape;8035;p68"/>
            <p:cNvGrpSpPr/>
            <p:nvPr/>
          </p:nvGrpSpPr>
          <p:grpSpPr>
            <a:xfrm>
              <a:off x="5722989" y="3244587"/>
              <a:ext cx="529713" cy="295659"/>
              <a:chOff x="5722989" y="3244587"/>
              <a:chExt cx="529713" cy="295659"/>
            </a:xfrm>
          </p:grpSpPr>
          <p:sp>
            <p:nvSpPr>
              <p:cNvPr id="8036" name="Google Shape;8036;p6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37" name="Google Shape;8037;p6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38" name="Google Shape;8038;p68"/>
            <p:cNvGrpSpPr/>
            <p:nvPr/>
          </p:nvGrpSpPr>
          <p:grpSpPr>
            <a:xfrm>
              <a:off x="5145061" y="3244587"/>
              <a:ext cx="536807" cy="295659"/>
              <a:chOff x="5145061" y="3244587"/>
              <a:chExt cx="536807" cy="295659"/>
            </a:xfrm>
          </p:grpSpPr>
          <p:sp>
            <p:nvSpPr>
              <p:cNvPr id="8039" name="Google Shape;8039;p6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0" name="Google Shape;8040;p6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41" name="Google Shape;8041;p68"/>
            <p:cNvGrpSpPr/>
            <p:nvPr/>
          </p:nvGrpSpPr>
          <p:grpSpPr>
            <a:xfrm>
              <a:off x="5341327" y="2898245"/>
              <a:ext cx="532309" cy="614891"/>
              <a:chOff x="5341327" y="2898245"/>
              <a:chExt cx="532309" cy="614891"/>
            </a:xfrm>
          </p:grpSpPr>
          <p:sp>
            <p:nvSpPr>
              <p:cNvPr id="8042" name="Google Shape;8042;p6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3" name="Google Shape;8043;p6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044" name="Google Shape;8044;p68"/>
            <p:cNvGrpSpPr/>
            <p:nvPr/>
          </p:nvGrpSpPr>
          <p:grpSpPr>
            <a:xfrm>
              <a:off x="5532290" y="2881789"/>
              <a:ext cx="620516" cy="305456"/>
              <a:chOff x="5532290" y="2881789"/>
              <a:chExt cx="620516" cy="305456"/>
            </a:xfrm>
          </p:grpSpPr>
          <p:sp>
            <p:nvSpPr>
              <p:cNvPr id="8045" name="Google Shape;8045;p6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046" name="Google Shape;8046;p6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047" name="Google Shape;8047;p68"/>
          <p:cNvGrpSpPr/>
          <p:nvPr/>
        </p:nvGrpSpPr>
        <p:grpSpPr>
          <a:xfrm>
            <a:off x="8163135" y="3526707"/>
            <a:ext cx="269068" cy="645491"/>
            <a:chOff x="7026852" y="3311869"/>
            <a:chExt cx="434331" cy="1041954"/>
          </a:xfrm>
        </p:grpSpPr>
        <p:sp>
          <p:nvSpPr>
            <p:cNvPr id="8048" name="Google Shape;8048;p6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8"/>
          <p:cNvGrpSpPr/>
          <p:nvPr/>
        </p:nvGrpSpPr>
        <p:grpSpPr>
          <a:xfrm>
            <a:off x="6179716" y="3565945"/>
            <a:ext cx="293882" cy="293836"/>
            <a:chOff x="4873519" y="3311869"/>
            <a:chExt cx="499374" cy="499296"/>
          </a:xfrm>
        </p:grpSpPr>
        <p:sp>
          <p:nvSpPr>
            <p:cNvPr id="8052" name="Google Shape;8052;p6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68"/>
          <p:cNvGrpSpPr/>
          <p:nvPr/>
        </p:nvGrpSpPr>
        <p:grpSpPr>
          <a:xfrm>
            <a:off x="6179716" y="3878316"/>
            <a:ext cx="293882" cy="293882"/>
            <a:chOff x="4873519" y="3875839"/>
            <a:chExt cx="499374" cy="499374"/>
          </a:xfrm>
        </p:grpSpPr>
        <p:sp>
          <p:nvSpPr>
            <p:cNvPr id="8055" name="Google Shape;8055;p6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68"/>
          <p:cNvGrpSpPr/>
          <p:nvPr/>
        </p:nvGrpSpPr>
        <p:grpSpPr>
          <a:xfrm>
            <a:off x="2410244" y="1850269"/>
            <a:ext cx="698104" cy="698208"/>
            <a:chOff x="2565073" y="2075876"/>
            <a:chExt cx="672482" cy="672518"/>
          </a:xfrm>
        </p:grpSpPr>
        <p:sp>
          <p:nvSpPr>
            <p:cNvPr id="8058" name="Google Shape;8058;p6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8"/>
          <p:cNvGrpSpPr/>
          <p:nvPr/>
        </p:nvGrpSpPr>
        <p:grpSpPr>
          <a:xfrm>
            <a:off x="5633655" y="3534869"/>
            <a:ext cx="438354" cy="637329"/>
            <a:chOff x="1697726" y="3244179"/>
            <a:chExt cx="788124" cy="1146069"/>
          </a:xfrm>
        </p:grpSpPr>
        <p:sp>
          <p:nvSpPr>
            <p:cNvPr id="8065" name="Google Shape;8065;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7" name="Google Shape;8067;p68"/>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8" name="Google Shape;8068;p68"/>
          <p:cNvGrpSpPr/>
          <p:nvPr/>
        </p:nvGrpSpPr>
        <p:grpSpPr>
          <a:xfrm>
            <a:off x="7634869" y="1863232"/>
            <a:ext cx="799565" cy="670282"/>
            <a:chOff x="7617850" y="2063282"/>
            <a:chExt cx="799565" cy="670282"/>
          </a:xfrm>
        </p:grpSpPr>
        <p:cxnSp>
          <p:nvCxnSpPr>
            <p:cNvPr id="8069" name="Google Shape;8069;p6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0" name="Google Shape;8070;p6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1" name="Google Shape;8071;p6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2" name="Google Shape;8072;p6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073" name="Google Shape;8073;p6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074" name="Google Shape;8074;p6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075" name="Google Shape;8075;p68"/>
            <p:cNvGrpSpPr/>
            <p:nvPr/>
          </p:nvGrpSpPr>
          <p:grpSpPr>
            <a:xfrm>
              <a:off x="7734309" y="2063282"/>
              <a:ext cx="570957" cy="620095"/>
              <a:chOff x="7734309" y="2063282"/>
              <a:chExt cx="570957" cy="620095"/>
            </a:xfrm>
          </p:grpSpPr>
          <p:grpSp>
            <p:nvGrpSpPr>
              <p:cNvPr id="8076" name="Google Shape;8076;p68"/>
              <p:cNvGrpSpPr/>
              <p:nvPr/>
            </p:nvGrpSpPr>
            <p:grpSpPr>
              <a:xfrm>
                <a:off x="8031573" y="2063282"/>
                <a:ext cx="273693" cy="620095"/>
                <a:chOff x="8031573" y="2063282"/>
                <a:chExt cx="273693" cy="620095"/>
              </a:xfrm>
            </p:grpSpPr>
            <p:sp>
              <p:nvSpPr>
                <p:cNvPr id="8077" name="Google Shape;8077;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8"/>
              <p:cNvGrpSpPr/>
              <p:nvPr/>
            </p:nvGrpSpPr>
            <p:grpSpPr>
              <a:xfrm flipH="1">
                <a:off x="7734309" y="2063282"/>
                <a:ext cx="273693" cy="620095"/>
                <a:chOff x="8031573" y="2063282"/>
                <a:chExt cx="273693" cy="620095"/>
              </a:xfrm>
            </p:grpSpPr>
            <p:sp>
              <p:nvSpPr>
                <p:cNvPr id="8082" name="Google Shape;8082;p6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8086" name="Google Shape;8086;p68"/>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8"/>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8" name="Google Shape;8088;p68"/>
          <p:cNvGrpSpPr/>
          <p:nvPr/>
        </p:nvGrpSpPr>
        <p:grpSpPr>
          <a:xfrm>
            <a:off x="7821475" y="2716715"/>
            <a:ext cx="602567" cy="601884"/>
            <a:chOff x="1186975" y="238125"/>
            <a:chExt cx="5244275" cy="5238325"/>
          </a:xfrm>
        </p:grpSpPr>
        <p:sp>
          <p:nvSpPr>
            <p:cNvPr id="8089" name="Google Shape;8089;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8"/>
          <p:cNvGrpSpPr/>
          <p:nvPr/>
        </p:nvGrpSpPr>
        <p:grpSpPr>
          <a:xfrm>
            <a:off x="3264213" y="1856199"/>
            <a:ext cx="651848" cy="687338"/>
            <a:chOff x="3400515" y="2056248"/>
            <a:chExt cx="698134" cy="735987"/>
          </a:xfrm>
        </p:grpSpPr>
        <p:grpSp>
          <p:nvGrpSpPr>
            <p:cNvPr id="8094" name="Google Shape;8094;p68"/>
            <p:cNvGrpSpPr/>
            <p:nvPr/>
          </p:nvGrpSpPr>
          <p:grpSpPr>
            <a:xfrm>
              <a:off x="3400515" y="2283913"/>
              <a:ext cx="312919" cy="219900"/>
              <a:chOff x="3400515" y="2283913"/>
              <a:chExt cx="312919" cy="219900"/>
            </a:xfrm>
          </p:grpSpPr>
          <p:sp>
            <p:nvSpPr>
              <p:cNvPr id="8095" name="Google Shape;8095;p6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6" name="Google Shape;8096;p6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8097" name="Google Shape;8097;p68"/>
            <p:cNvGrpSpPr/>
            <p:nvPr/>
          </p:nvGrpSpPr>
          <p:grpSpPr>
            <a:xfrm>
              <a:off x="3547823" y="2461089"/>
              <a:ext cx="219900" cy="331146"/>
              <a:chOff x="3547823" y="2461089"/>
              <a:chExt cx="219900" cy="331146"/>
            </a:xfrm>
          </p:grpSpPr>
          <p:sp>
            <p:nvSpPr>
              <p:cNvPr id="8098" name="Google Shape;8098;p6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99" name="Google Shape;8099;p6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8100" name="Google Shape;8100;p68"/>
            <p:cNvGrpSpPr/>
            <p:nvPr/>
          </p:nvGrpSpPr>
          <p:grpSpPr>
            <a:xfrm>
              <a:off x="3734138" y="2461089"/>
              <a:ext cx="219900" cy="331146"/>
              <a:chOff x="3734138" y="2461089"/>
              <a:chExt cx="219900" cy="331146"/>
            </a:xfrm>
          </p:grpSpPr>
          <p:sp>
            <p:nvSpPr>
              <p:cNvPr id="8101" name="Google Shape;8101;p6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2" name="Google Shape;8102;p6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8103" name="Google Shape;8103;p68"/>
            <p:cNvGrpSpPr/>
            <p:nvPr/>
          </p:nvGrpSpPr>
          <p:grpSpPr>
            <a:xfrm>
              <a:off x="3787560" y="2281742"/>
              <a:ext cx="311089" cy="219900"/>
              <a:chOff x="3787560" y="2281742"/>
              <a:chExt cx="311089" cy="219900"/>
            </a:xfrm>
          </p:grpSpPr>
          <p:sp>
            <p:nvSpPr>
              <p:cNvPr id="8104" name="Google Shape;8104;p6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05" name="Google Shape;8105;p6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8106" name="Google Shape;8106;p68"/>
            <p:cNvGrpSpPr/>
            <p:nvPr/>
          </p:nvGrpSpPr>
          <p:grpSpPr>
            <a:xfrm>
              <a:off x="3637290" y="2056248"/>
              <a:ext cx="219900" cy="330736"/>
              <a:chOff x="3637290" y="2056248"/>
              <a:chExt cx="219900" cy="330736"/>
            </a:xfrm>
          </p:grpSpPr>
          <p:sp>
            <p:nvSpPr>
              <p:cNvPr id="8107" name="Google Shape;8107;p6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08" name="Google Shape;8108;p6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8109" name="Google Shape;8109;p68"/>
          <p:cNvGrpSpPr/>
          <p:nvPr/>
        </p:nvGrpSpPr>
        <p:grpSpPr>
          <a:xfrm>
            <a:off x="2555919" y="2726205"/>
            <a:ext cx="1268144" cy="592394"/>
            <a:chOff x="238125" y="1188750"/>
            <a:chExt cx="7140450" cy="3335550"/>
          </a:xfrm>
        </p:grpSpPr>
        <p:sp>
          <p:nvSpPr>
            <p:cNvPr id="8110" name="Google Shape;8110;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5" name="Google Shape;8115;p68"/>
          <p:cNvGrpSpPr/>
          <p:nvPr/>
        </p:nvGrpSpPr>
        <p:grpSpPr>
          <a:xfrm>
            <a:off x="6663819" y="2728360"/>
            <a:ext cx="1053944" cy="590147"/>
            <a:chOff x="238125" y="1335475"/>
            <a:chExt cx="5418735" cy="3034175"/>
          </a:xfrm>
        </p:grpSpPr>
        <p:sp>
          <p:nvSpPr>
            <p:cNvPr id="8116" name="Google Shape;8116;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68"/>
          <p:cNvGrpSpPr/>
          <p:nvPr/>
        </p:nvGrpSpPr>
        <p:grpSpPr>
          <a:xfrm>
            <a:off x="4094628" y="3533259"/>
            <a:ext cx="1268207" cy="638939"/>
            <a:chOff x="3967651" y="3645904"/>
            <a:chExt cx="1479304" cy="745292"/>
          </a:xfrm>
        </p:grpSpPr>
        <p:grpSp>
          <p:nvGrpSpPr>
            <p:cNvPr id="8120" name="Google Shape;8120;p68"/>
            <p:cNvGrpSpPr/>
            <p:nvPr/>
          </p:nvGrpSpPr>
          <p:grpSpPr>
            <a:xfrm>
              <a:off x="3967651" y="4009026"/>
              <a:ext cx="1479304" cy="382170"/>
              <a:chOff x="3967651" y="4009026"/>
              <a:chExt cx="1479304" cy="382170"/>
            </a:xfrm>
          </p:grpSpPr>
          <p:grpSp>
            <p:nvGrpSpPr>
              <p:cNvPr id="8121" name="Google Shape;8121;p68"/>
              <p:cNvGrpSpPr/>
              <p:nvPr/>
            </p:nvGrpSpPr>
            <p:grpSpPr>
              <a:xfrm>
                <a:off x="4892216" y="4195630"/>
                <a:ext cx="554739" cy="195566"/>
                <a:chOff x="3604375" y="4892160"/>
                <a:chExt cx="1651500" cy="582215"/>
              </a:xfrm>
            </p:grpSpPr>
            <p:sp>
              <p:nvSpPr>
                <p:cNvPr id="8122" name="Google Shape;8122;p6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68"/>
              <p:cNvGrpSpPr/>
              <p:nvPr/>
            </p:nvGrpSpPr>
            <p:grpSpPr>
              <a:xfrm>
                <a:off x="3967651" y="4146303"/>
                <a:ext cx="579402" cy="244893"/>
                <a:chOff x="851875" y="4745310"/>
                <a:chExt cx="1724925" cy="729065"/>
              </a:xfrm>
            </p:grpSpPr>
            <p:sp>
              <p:nvSpPr>
                <p:cNvPr id="8125" name="Google Shape;8125;p6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68"/>
              <p:cNvGrpSpPr/>
              <p:nvPr/>
            </p:nvGrpSpPr>
            <p:grpSpPr>
              <a:xfrm>
                <a:off x="4460753" y="4009026"/>
                <a:ext cx="493110" cy="382170"/>
                <a:chOff x="2319875" y="4336625"/>
                <a:chExt cx="1468025" cy="1137750"/>
              </a:xfrm>
            </p:grpSpPr>
            <p:sp>
              <p:nvSpPr>
                <p:cNvPr id="8128" name="Google Shape;8128;p6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68"/>
            <p:cNvGrpSpPr/>
            <p:nvPr/>
          </p:nvGrpSpPr>
          <p:grpSpPr>
            <a:xfrm>
              <a:off x="4479443" y="3645904"/>
              <a:ext cx="455965" cy="388789"/>
              <a:chOff x="2957425" y="238100"/>
              <a:chExt cx="1910200" cy="1628775"/>
            </a:xfrm>
          </p:grpSpPr>
          <p:sp>
            <p:nvSpPr>
              <p:cNvPr id="8131" name="Google Shape;8131;p6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1" name="Google Shape;8141;p68"/>
          <p:cNvGrpSpPr/>
          <p:nvPr/>
        </p:nvGrpSpPr>
        <p:grpSpPr>
          <a:xfrm>
            <a:off x="2480742" y="3534460"/>
            <a:ext cx="1243128" cy="637739"/>
            <a:chOff x="2496310" y="3693351"/>
            <a:chExt cx="1342906" cy="688926"/>
          </a:xfrm>
        </p:grpSpPr>
        <p:grpSp>
          <p:nvGrpSpPr>
            <p:cNvPr id="8142" name="Google Shape;8142;p68"/>
            <p:cNvGrpSpPr/>
            <p:nvPr/>
          </p:nvGrpSpPr>
          <p:grpSpPr>
            <a:xfrm>
              <a:off x="2496310" y="3693351"/>
              <a:ext cx="1342906" cy="688875"/>
              <a:chOff x="2496310" y="3693351"/>
              <a:chExt cx="1342906" cy="688875"/>
            </a:xfrm>
          </p:grpSpPr>
          <p:sp>
            <p:nvSpPr>
              <p:cNvPr id="8143" name="Google Shape;8143;p6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9" name="Google Shape;8149;p68"/>
              <p:cNvCxnSpPr>
                <a:stCxn id="8147"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150" name="Google Shape;8150;p68"/>
              <p:cNvCxnSpPr>
                <a:stCxn id="8144"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151" name="Google Shape;8151;p68"/>
              <p:cNvCxnSpPr>
                <a:stCxn id="8145"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52" name="Google Shape;8152;p68"/>
              <p:cNvCxnSpPr>
                <a:stCxn id="8148"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153" name="Google Shape;8153;p68"/>
              <p:cNvCxnSpPr>
                <a:stCxn id="8146"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154" name="Google Shape;8154;p68"/>
            <p:cNvGrpSpPr/>
            <p:nvPr/>
          </p:nvGrpSpPr>
          <p:grpSpPr>
            <a:xfrm>
              <a:off x="2675275" y="3930557"/>
              <a:ext cx="1003306" cy="451719"/>
              <a:chOff x="2675275" y="4174282"/>
              <a:chExt cx="1003306" cy="451719"/>
            </a:xfrm>
          </p:grpSpPr>
          <p:sp>
            <p:nvSpPr>
              <p:cNvPr id="8155" name="Google Shape;8155;p6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8" name="Google Shape;8158;p68"/>
          <p:cNvGrpSpPr/>
          <p:nvPr/>
        </p:nvGrpSpPr>
        <p:grpSpPr>
          <a:xfrm>
            <a:off x="1654412" y="971306"/>
            <a:ext cx="574511" cy="874709"/>
            <a:chOff x="1715404" y="1112080"/>
            <a:chExt cx="642270" cy="977984"/>
          </a:xfrm>
        </p:grpSpPr>
        <p:grpSp>
          <p:nvGrpSpPr>
            <p:cNvPr id="8159" name="Google Shape;8159;p68"/>
            <p:cNvGrpSpPr/>
            <p:nvPr/>
          </p:nvGrpSpPr>
          <p:grpSpPr>
            <a:xfrm>
              <a:off x="1715404" y="1112080"/>
              <a:ext cx="642270" cy="977984"/>
              <a:chOff x="1715404" y="1112080"/>
              <a:chExt cx="642270" cy="977984"/>
            </a:xfrm>
          </p:grpSpPr>
          <p:sp>
            <p:nvSpPr>
              <p:cNvPr id="8160" name="Google Shape;8160;p6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68"/>
            <p:cNvGrpSpPr/>
            <p:nvPr/>
          </p:nvGrpSpPr>
          <p:grpSpPr>
            <a:xfrm>
              <a:off x="1768927" y="1165603"/>
              <a:ext cx="535225" cy="851367"/>
              <a:chOff x="1768927" y="1165603"/>
              <a:chExt cx="535225" cy="851367"/>
            </a:xfrm>
          </p:grpSpPr>
          <p:sp>
            <p:nvSpPr>
              <p:cNvPr id="8163" name="Google Shape;8163;p6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8"/>
            <p:cNvGrpSpPr/>
            <p:nvPr/>
          </p:nvGrpSpPr>
          <p:grpSpPr>
            <a:xfrm>
              <a:off x="1822449" y="1219125"/>
              <a:ext cx="428180" cy="718859"/>
              <a:chOff x="1822449" y="1219125"/>
              <a:chExt cx="428180" cy="718859"/>
            </a:xfrm>
          </p:grpSpPr>
          <p:sp>
            <p:nvSpPr>
              <p:cNvPr id="8166" name="Google Shape;8166;p6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8"/>
            <p:cNvGrpSpPr/>
            <p:nvPr/>
          </p:nvGrpSpPr>
          <p:grpSpPr>
            <a:xfrm>
              <a:off x="1875972" y="1272648"/>
              <a:ext cx="321135" cy="586939"/>
              <a:chOff x="1875972" y="1272648"/>
              <a:chExt cx="321135" cy="586939"/>
            </a:xfrm>
          </p:grpSpPr>
          <p:sp>
            <p:nvSpPr>
              <p:cNvPr id="8169" name="Google Shape;8169;p6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1" name="Google Shape;8171;p68"/>
          <p:cNvGrpSpPr/>
          <p:nvPr/>
        </p:nvGrpSpPr>
        <p:grpSpPr>
          <a:xfrm>
            <a:off x="7761573" y="3528028"/>
            <a:ext cx="293855" cy="644170"/>
            <a:chOff x="241025" y="3151575"/>
            <a:chExt cx="293855" cy="644170"/>
          </a:xfrm>
        </p:grpSpPr>
        <p:sp>
          <p:nvSpPr>
            <p:cNvPr id="8172" name="Google Shape;8172;p6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8"/>
          <p:cNvGrpSpPr/>
          <p:nvPr/>
        </p:nvGrpSpPr>
        <p:grpSpPr>
          <a:xfrm>
            <a:off x="709557" y="2728028"/>
            <a:ext cx="1779649" cy="591620"/>
            <a:chOff x="246070" y="1983375"/>
            <a:chExt cx="1855347" cy="616849"/>
          </a:xfrm>
        </p:grpSpPr>
        <p:sp>
          <p:nvSpPr>
            <p:cNvPr id="8175" name="Google Shape;8175;p6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68"/>
          <p:cNvGrpSpPr/>
          <p:nvPr/>
        </p:nvGrpSpPr>
        <p:grpSpPr>
          <a:xfrm>
            <a:off x="2320424" y="971306"/>
            <a:ext cx="711055" cy="745993"/>
            <a:chOff x="2496269" y="1171698"/>
            <a:chExt cx="761953" cy="799392"/>
          </a:xfrm>
        </p:grpSpPr>
        <p:grpSp>
          <p:nvGrpSpPr>
            <p:cNvPr id="8185" name="Google Shape;8185;p68"/>
            <p:cNvGrpSpPr/>
            <p:nvPr/>
          </p:nvGrpSpPr>
          <p:grpSpPr>
            <a:xfrm>
              <a:off x="2496269" y="1171698"/>
              <a:ext cx="761953" cy="723022"/>
              <a:chOff x="2496269" y="1171698"/>
              <a:chExt cx="761953" cy="723022"/>
            </a:xfrm>
          </p:grpSpPr>
          <p:sp>
            <p:nvSpPr>
              <p:cNvPr id="8186" name="Google Shape;8186;p6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8" name="Google Shape;8188;p68"/>
              <p:cNvGrpSpPr/>
              <p:nvPr/>
            </p:nvGrpSpPr>
            <p:grpSpPr>
              <a:xfrm>
                <a:off x="2496269" y="1171698"/>
                <a:ext cx="761953" cy="723022"/>
                <a:chOff x="2496269" y="1120652"/>
                <a:chExt cx="761953" cy="723022"/>
              </a:xfrm>
            </p:grpSpPr>
            <p:grpSp>
              <p:nvGrpSpPr>
                <p:cNvPr id="8189" name="Google Shape;8189;p68"/>
                <p:cNvGrpSpPr/>
                <p:nvPr/>
              </p:nvGrpSpPr>
              <p:grpSpPr>
                <a:xfrm>
                  <a:off x="2496269" y="1120652"/>
                  <a:ext cx="761953" cy="723022"/>
                  <a:chOff x="2496269" y="1120652"/>
                  <a:chExt cx="761953" cy="723022"/>
                </a:xfrm>
              </p:grpSpPr>
              <p:grpSp>
                <p:nvGrpSpPr>
                  <p:cNvPr id="8190" name="Google Shape;8190;p68"/>
                  <p:cNvGrpSpPr/>
                  <p:nvPr/>
                </p:nvGrpSpPr>
                <p:grpSpPr>
                  <a:xfrm>
                    <a:off x="2496269" y="1304589"/>
                    <a:ext cx="407089" cy="305057"/>
                    <a:chOff x="2496269" y="1304589"/>
                    <a:chExt cx="407089" cy="305057"/>
                  </a:xfrm>
                </p:grpSpPr>
                <p:sp>
                  <p:nvSpPr>
                    <p:cNvPr id="8191" name="Google Shape;8191;p6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68"/>
                  <p:cNvGrpSpPr/>
                  <p:nvPr/>
                </p:nvGrpSpPr>
                <p:grpSpPr>
                  <a:xfrm>
                    <a:off x="2586468" y="1493376"/>
                    <a:ext cx="358850" cy="349656"/>
                    <a:chOff x="2586468" y="1493376"/>
                    <a:chExt cx="358850" cy="349656"/>
                  </a:xfrm>
                </p:grpSpPr>
                <p:sp>
                  <p:nvSpPr>
                    <p:cNvPr id="8194" name="Google Shape;8194;p6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68"/>
                  <p:cNvGrpSpPr/>
                  <p:nvPr/>
                </p:nvGrpSpPr>
                <p:grpSpPr>
                  <a:xfrm>
                    <a:off x="2807939" y="1494024"/>
                    <a:ext cx="358857" cy="349650"/>
                    <a:chOff x="2807939" y="1494024"/>
                    <a:chExt cx="358857" cy="349650"/>
                  </a:xfrm>
                </p:grpSpPr>
                <p:sp>
                  <p:nvSpPr>
                    <p:cNvPr id="8197" name="Google Shape;8197;p6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9" name="Google Shape;8199;p68"/>
                  <p:cNvGrpSpPr/>
                  <p:nvPr/>
                </p:nvGrpSpPr>
                <p:grpSpPr>
                  <a:xfrm>
                    <a:off x="2851133" y="1305635"/>
                    <a:ext cx="407089" cy="305057"/>
                    <a:chOff x="2851133" y="1305635"/>
                    <a:chExt cx="407089" cy="305057"/>
                  </a:xfrm>
                </p:grpSpPr>
                <p:sp>
                  <p:nvSpPr>
                    <p:cNvPr id="8200" name="Google Shape;8200;p6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68"/>
                  <p:cNvGrpSpPr/>
                  <p:nvPr/>
                </p:nvGrpSpPr>
                <p:grpSpPr>
                  <a:xfrm>
                    <a:off x="2727495" y="1120652"/>
                    <a:ext cx="300271" cy="396358"/>
                    <a:chOff x="2727495" y="1120652"/>
                    <a:chExt cx="300271" cy="396358"/>
                  </a:xfrm>
                </p:grpSpPr>
                <p:sp>
                  <p:nvSpPr>
                    <p:cNvPr id="8203" name="Google Shape;8203;p6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5" name="Google Shape;8205;p68"/>
                <p:cNvGrpSpPr/>
                <p:nvPr/>
              </p:nvGrpSpPr>
              <p:grpSpPr>
                <a:xfrm>
                  <a:off x="2722305" y="1350460"/>
                  <a:ext cx="308357" cy="308344"/>
                  <a:chOff x="2722305" y="1350460"/>
                  <a:chExt cx="308357" cy="308344"/>
                </a:xfrm>
              </p:grpSpPr>
              <p:sp>
                <p:nvSpPr>
                  <p:cNvPr id="8206" name="Google Shape;8206;p6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68"/>
                  <p:cNvGrpSpPr/>
                  <p:nvPr/>
                </p:nvGrpSpPr>
                <p:grpSpPr>
                  <a:xfrm>
                    <a:off x="2725064" y="1364529"/>
                    <a:ext cx="297954" cy="280182"/>
                    <a:chOff x="2725064" y="1364529"/>
                    <a:chExt cx="297954" cy="280182"/>
                  </a:xfrm>
                </p:grpSpPr>
                <p:sp>
                  <p:nvSpPr>
                    <p:cNvPr id="8208" name="Google Shape;8208;p6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213" name="Google Shape;8213;p6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8"/>
          <p:cNvGrpSpPr/>
          <p:nvPr/>
        </p:nvGrpSpPr>
        <p:grpSpPr>
          <a:xfrm>
            <a:off x="3909124" y="2727412"/>
            <a:ext cx="1569144" cy="591015"/>
            <a:chOff x="3820100" y="3023049"/>
            <a:chExt cx="1303926" cy="491162"/>
          </a:xfrm>
        </p:grpSpPr>
        <p:grpSp>
          <p:nvGrpSpPr>
            <p:cNvPr id="8219" name="Google Shape;8219;p68"/>
            <p:cNvGrpSpPr/>
            <p:nvPr/>
          </p:nvGrpSpPr>
          <p:grpSpPr>
            <a:xfrm>
              <a:off x="3820100" y="3023072"/>
              <a:ext cx="1303926" cy="491139"/>
              <a:chOff x="3820100" y="3023072"/>
              <a:chExt cx="1303926" cy="491139"/>
            </a:xfrm>
          </p:grpSpPr>
          <p:sp>
            <p:nvSpPr>
              <p:cNvPr id="8220" name="Google Shape;8220;p6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8"/>
            <p:cNvGrpSpPr/>
            <p:nvPr/>
          </p:nvGrpSpPr>
          <p:grpSpPr>
            <a:xfrm>
              <a:off x="4132439" y="3023645"/>
              <a:ext cx="393633" cy="177096"/>
              <a:chOff x="4132439" y="3023645"/>
              <a:chExt cx="393633" cy="177096"/>
            </a:xfrm>
          </p:grpSpPr>
          <p:sp>
            <p:nvSpPr>
              <p:cNvPr id="8223" name="Google Shape;8223;p6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68"/>
            <p:cNvGrpSpPr/>
            <p:nvPr/>
          </p:nvGrpSpPr>
          <p:grpSpPr>
            <a:xfrm>
              <a:off x="3921811" y="3023049"/>
              <a:ext cx="1002397" cy="388943"/>
              <a:chOff x="3921811" y="3023049"/>
              <a:chExt cx="1002397" cy="388943"/>
            </a:xfrm>
          </p:grpSpPr>
          <p:sp>
            <p:nvSpPr>
              <p:cNvPr id="8226" name="Google Shape;8226;p6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8"/>
            <p:cNvGrpSpPr/>
            <p:nvPr/>
          </p:nvGrpSpPr>
          <p:grpSpPr>
            <a:xfrm>
              <a:off x="4023645" y="3023049"/>
              <a:ext cx="683032" cy="286722"/>
              <a:chOff x="4023645" y="3023049"/>
              <a:chExt cx="683032" cy="286722"/>
            </a:xfrm>
          </p:grpSpPr>
          <p:sp>
            <p:nvSpPr>
              <p:cNvPr id="8229" name="Google Shape;8229;p6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1" name="Google Shape;8231;p68"/>
          <p:cNvGrpSpPr/>
          <p:nvPr/>
        </p:nvGrpSpPr>
        <p:grpSpPr>
          <a:xfrm>
            <a:off x="1541246" y="1854257"/>
            <a:ext cx="713522" cy="688025"/>
            <a:chOff x="1706078" y="2092648"/>
            <a:chExt cx="660913" cy="637296"/>
          </a:xfrm>
        </p:grpSpPr>
        <p:sp>
          <p:nvSpPr>
            <p:cNvPr id="8232" name="Google Shape;8232;p6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3" name="Google Shape;8233;p68"/>
            <p:cNvGrpSpPr/>
            <p:nvPr/>
          </p:nvGrpSpPr>
          <p:grpSpPr>
            <a:xfrm>
              <a:off x="1706078" y="2092648"/>
              <a:ext cx="660913" cy="575241"/>
              <a:chOff x="1706078" y="2092648"/>
              <a:chExt cx="660913" cy="575241"/>
            </a:xfrm>
          </p:grpSpPr>
          <p:sp>
            <p:nvSpPr>
              <p:cNvPr id="8234" name="Google Shape;8234;p6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7" name="Google Shape;8237;p68"/>
          <p:cNvGrpSpPr/>
          <p:nvPr/>
        </p:nvGrpSpPr>
        <p:grpSpPr>
          <a:xfrm>
            <a:off x="6303104" y="971806"/>
            <a:ext cx="1317459" cy="684168"/>
            <a:chOff x="238125" y="999450"/>
            <a:chExt cx="7140700" cy="3708225"/>
          </a:xfrm>
        </p:grpSpPr>
        <p:sp>
          <p:nvSpPr>
            <p:cNvPr id="8238" name="Google Shape;8238;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250"/>
        <p:cNvGrpSpPr/>
        <p:nvPr/>
      </p:nvGrpSpPr>
      <p:grpSpPr>
        <a:xfrm>
          <a:off x="0" y="0"/>
          <a:ext cx="0" cy="0"/>
          <a:chOff x="0" y="0"/>
          <a:chExt cx="0" cy="0"/>
        </a:xfrm>
      </p:grpSpPr>
      <p:grpSp>
        <p:nvGrpSpPr>
          <p:cNvPr id="8251" name="Google Shape;8251;p69"/>
          <p:cNvGrpSpPr/>
          <p:nvPr/>
        </p:nvGrpSpPr>
        <p:grpSpPr>
          <a:xfrm>
            <a:off x="717025" y="967615"/>
            <a:ext cx="1636117" cy="1526144"/>
            <a:chOff x="729238" y="1179665"/>
            <a:chExt cx="1636117" cy="1526144"/>
          </a:xfrm>
        </p:grpSpPr>
        <p:grpSp>
          <p:nvGrpSpPr>
            <p:cNvPr id="8252" name="Google Shape;8252;p69"/>
            <p:cNvGrpSpPr/>
            <p:nvPr/>
          </p:nvGrpSpPr>
          <p:grpSpPr>
            <a:xfrm>
              <a:off x="729238" y="1179665"/>
              <a:ext cx="80700" cy="1526144"/>
              <a:chOff x="729238" y="1179665"/>
              <a:chExt cx="80700" cy="1526144"/>
            </a:xfrm>
          </p:grpSpPr>
          <p:sp>
            <p:nvSpPr>
              <p:cNvPr id="8253" name="Google Shape;8253;p6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69"/>
            <p:cNvGrpSpPr/>
            <p:nvPr/>
          </p:nvGrpSpPr>
          <p:grpSpPr>
            <a:xfrm>
              <a:off x="903098" y="1179665"/>
              <a:ext cx="80700" cy="1526144"/>
              <a:chOff x="903098" y="1179665"/>
              <a:chExt cx="80700" cy="1526144"/>
            </a:xfrm>
          </p:grpSpPr>
          <p:sp>
            <p:nvSpPr>
              <p:cNvPr id="8264" name="Google Shape;8264;p6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69"/>
            <p:cNvGrpSpPr/>
            <p:nvPr/>
          </p:nvGrpSpPr>
          <p:grpSpPr>
            <a:xfrm>
              <a:off x="1076958" y="1179665"/>
              <a:ext cx="80700" cy="1526144"/>
              <a:chOff x="1076958" y="1179665"/>
              <a:chExt cx="80700" cy="1526144"/>
            </a:xfrm>
          </p:grpSpPr>
          <p:sp>
            <p:nvSpPr>
              <p:cNvPr id="8275" name="Google Shape;8275;p6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9"/>
            <p:cNvGrpSpPr/>
            <p:nvPr/>
          </p:nvGrpSpPr>
          <p:grpSpPr>
            <a:xfrm>
              <a:off x="1247707" y="1179665"/>
              <a:ext cx="80700" cy="1526144"/>
              <a:chOff x="1247707" y="1179665"/>
              <a:chExt cx="80700" cy="1526144"/>
            </a:xfrm>
          </p:grpSpPr>
          <p:sp>
            <p:nvSpPr>
              <p:cNvPr id="8286" name="Google Shape;8286;p6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9"/>
            <p:cNvGrpSpPr/>
            <p:nvPr/>
          </p:nvGrpSpPr>
          <p:grpSpPr>
            <a:xfrm>
              <a:off x="1421567" y="1179665"/>
              <a:ext cx="80700" cy="1526144"/>
              <a:chOff x="1421567" y="1179665"/>
              <a:chExt cx="80700" cy="1526144"/>
            </a:xfrm>
          </p:grpSpPr>
          <p:sp>
            <p:nvSpPr>
              <p:cNvPr id="8297" name="Google Shape;8297;p6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69"/>
            <p:cNvGrpSpPr/>
            <p:nvPr/>
          </p:nvGrpSpPr>
          <p:grpSpPr>
            <a:xfrm>
              <a:off x="1592327" y="1179665"/>
              <a:ext cx="80700" cy="1526144"/>
              <a:chOff x="1592327" y="1179665"/>
              <a:chExt cx="80700" cy="1526144"/>
            </a:xfrm>
          </p:grpSpPr>
          <p:sp>
            <p:nvSpPr>
              <p:cNvPr id="8308" name="Google Shape;8308;p6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69"/>
            <p:cNvGrpSpPr/>
            <p:nvPr/>
          </p:nvGrpSpPr>
          <p:grpSpPr>
            <a:xfrm>
              <a:off x="1766187" y="1179665"/>
              <a:ext cx="80700" cy="1526144"/>
              <a:chOff x="1766187" y="1179665"/>
              <a:chExt cx="80700" cy="1526144"/>
            </a:xfrm>
          </p:grpSpPr>
          <p:sp>
            <p:nvSpPr>
              <p:cNvPr id="8319" name="Google Shape;8319;p6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69"/>
            <p:cNvGrpSpPr/>
            <p:nvPr/>
          </p:nvGrpSpPr>
          <p:grpSpPr>
            <a:xfrm>
              <a:off x="1936935" y="1179665"/>
              <a:ext cx="80700" cy="1526144"/>
              <a:chOff x="1936935" y="1179665"/>
              <a:chExt cx="80700" cy="1526144"/>
            </a:xfrm>
          </p:grpSpPr>
          <p:sp>
            <p:nvSpPr>
              <p:cNvPr id="8330" name="Google Shape;8330;p6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69"/>
            <p:cNvGrpSpPr/>
            <p:nvPr/>
          </p:nvGrpSpPr>
          <p:grpSpPr>
            <a:xfrm>
              <a:off x="2110795" y="1179665"/>
              <a:ext cx="80700" cy="1526144"/>
              <a:chOff x="2110795" y="1179665"/>
              <a:chExt cx="80700" cy="1526144"/>
            </a:xfrm>
          </p:grpSpPr>
          <p:sp>
            <p:nvSpPr>
              <p:cNvPr id="8341" name="Google Shape;8341;p6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9"/>
            <p:cNvGrpSpPr/>
            <p:nvPr/>
          </p:nvGrpSpPr>
          <p:grpSpPr>
            <a:xfrm>
              <a:off x="2284655" y="1179665"/>
              <a:ext cx="80700" cy="1526144"/>
              <a:chOff x="2284655" y="1179665"/>
              <a:chExt cx="80700" cy="1526144"/>
            </a:xfrm>
          </p:grpSpPr>
          <p:sp>
            <p:nvSpPr>
              <p:cNvPr id="8352" name="Google Shape;8352;p6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2" name="Google Shape;8362;p69"/>
          <p:cNvGrpSpPr/>
          <p:nvPr/>
        </p:nvGrpSpPr>
        <p:grpSpPr>
          <a:xfrm>
            <a:off x="2611692" y="986753"/>
            <a:ext cx="1364248" cy="1102133"/>
            <a:chOff x="2623904" y="1198803"/>
            <a:chExt cx="1364248" cy="1102133"/>
          </a:xfrm>
        </p:grpSpPr>
        <p:grpSp>
          <p:nvGrpSpPr>
            <p:cNvPr id="8363" name="Google Shape;8363;p69"/>
            <p:cNvGrpSpPr/>
            <p:nvPr/>
          </p:nvGrpSpPr>
          <p:grpSpPr>
            <a:xfrm>
              <a:off x="2623907" y="1198803"/>
              <a:ext cx="1364245" cy="273000"/>
              <a:chOff x="2623907" y="1198803"/>
              <a:chExt cx="1364245" cy="273000"/>
            </a:xfrm>
          </p:grpSpPr>
          <p:sp>
            <p:nvSpPr>
              <p:cNvPr id="8364" name="Google Shape;8364;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69"/>
            <p:cNvGrpSpPr/>
            <p:nvPr/>
          </p:nvGrpSpPr>
          <p:grpSpPr>
            <a:xfrm>
              <a:off x="2623904" y="1476964"/>
              <a:ext cx="1364245" cy="273000"/>
              <a:chOff x="2623904" y="1476964"/>
              <a:chExt cx="1364245" cy="273000"/>
            </a:xfrm>
          </p:grpSpPr>
          <p:sp>
            <p:nvSpPr>
              <p:cNvPr id="8370" name="Google Shape;8370;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9"/>
            <p:cNvGrpSpPr/>
            <p:nvPr/>
          </p:nvGrpSpPr>
          <p:grpSpPr>
            <a:xfrm>
              <a:off x="2623907" y="1749775"/>
              <a:ext cx="1364245" cy="273000"/>
              <a:chOff x="2623907" y="1749775"/>
              <a:chExt cx="1364245" cy="273000"/>
            </a:xfrm>
          </p:grpSpPr>
          <p:sp>
            <p:nvSpPr>
              <p:cNvPr id="8376" name="Google Shape;8376;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9"/>
            <p:cNvGrpSpPr/>
            <p:nvPr/>
          </p:nvGrpSpPr>
          <p:grpSpPr>
            <a:xfrm>
              <a:off x="2623904" y="2027936"/>
              <a:ext cx="1364245" cy="273000"/>
              <a:chOff x="2623904" y="2027936"/>
              <a:chExt cx="1364245" cy="273000"/>
            </a:xfrm>
          </p:grpSpPr>
          <p:sp>
            <p:nvSpPr>
              <p:cNvPr id="8382" name="Google Shape;8382;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7" name="Google Shape;8387;p69"/>
          <p:cNvGrpSpPr/>
          <p:nvPr/>
        </p:nvGrpSpPr>
        <p:grpSpPr>
          <a:xfrm>
            <a:off x="2601153" y="2445826"/>
            <a:ext cx="1387541" cy="159124"/>
            <a:chOff x="3200660" y="2180272"/>
            <a:chExt cx="2563824" cy="378237"/>
          </a:xfrm>
        </p:grpSpPr>
        <p:sp>
          <p:nvSpPr>
            <p:cNvPr id="8388" name="Google Shape;8388;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9"/>
          <p:cNvGrpSpPr/>
          <p:nvPr/>
        </p:nvGrpSpPr>
        <p:grpSpPr>
          <a:xfrm>
            <a:off x="2597677" y="2723590"/>
            <a:ext cx="1390502" cy="159625"/>
            <a:chOff x="3530150" y="2790075"/>
            <a:chExt cx="1962600" cy="225300"/>
          </a:xfrm>
        </p:grpSpPr>
        <p:sp>
          <p:nvSpPr>
            <p:cNvPr id="8407" name="Google Shape;8407;p6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69"/>
          <p:cNvGrpSpPr/>
          <p:nvPr/>
        </p:nvGrpSpPr>
        <p:grpSpPr>
          <a:xfrm>
            <a:off x="2597735" y="3001855"/>
            <a:ext cx="1411629" cy="154175"/>
            <a:chOff x="3558802" y="4011244"/>
            <a:chExt cx="1866000" cy="111600"/>
          </a:xfrm>
        </p:grpSpPr>
        <p:sp>
          <p:nvSpPr>
            <p:cNvPr id="8410" name="Google Shape;8410;p6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9"/>
          <p:cNvGrpSpPr/>
          <p:nvPr/>
        </p:nvGrpSpPr>
        <p:grpSpPr>
          <a:xfrm>
            <a:off x="2598023" y="2207425"/>
            <a:ext cx="1383503" cy="119761"/>
            <a:chOff x="3465975" y="2270258"/>
            <a:chExt cx="1986364" cy="171947"/>
          </a:xfrm>
        </p:grpSpPr>
        <p:sp>
          <p:nvSpPr>
            <p:cNvPr id="8413" name="Google Shape;8413;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9"/>
          <p:cNvGrpSpPr/>
          <p:nvPr/>
        </p:nvGrpSpPr>
        <p:grpSpPr>
          <a:xfrm>
            <a:off x="2609030" y="3571198"/>
            <a:ext cx="1369531" cy="195460"/>
            <a:chOff x="723300" y="4253549"/>
            <a:chExt cx="2276482" cy="324900"/>
          </a:xfrm>
        </p:grpSpPr>
        <p:sp>
          <p:nvSpPr>
            <p:cNvPr id="8422" name="Google Shape;8422;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69"/>
          <p:cNvGrpSpPr/>
          <p:nvPr/>
        </p:nvGrpSpPr>
        <p:grpSpPr>
          <a:xfrm>
            <a:off x="2598591" y="3272439"/>
            <a:ext cx="1389066" cy="180119"/>
            <a:chOff x="705948" y="3788465"/>
            <a:chExt cx="2308953" cy="299400"/>
          </a:xfrm>
        </p:grpSpPr>
        <p:sp>
          <p:nvSpPr>
            <p:cNvPr id="8428" name="Google Shape;8428;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9"/>
          <p:cNvGrpSpPr/>
          <p:nvPr/>
        </p:nvGrpSpPr>
        <p:grpSpPr>
          <a:xfrm>
            <a:off x="4195581" y="1876393"/>
            <a:ext cx="1433821" cy="191501"/>
            <a:chOff x="4273350" y="2088443"/>
            <a:chExt cx="1433821" cy="191501"/>
          </a:xfrm>
        </p:grpSpPr>
        <p:grpSp>
          <p:nvGrpSpPr>
            <p:cNvPr id="8434" name="Google Shape;8434;p69"/>
            <p:cNvGrpSpPr/>
            <p:nvPr/>
          </p:nvGrpSpPr>
          <p:grpSpPr>
            <a:xfrm>
              <a:off x="4273350" y="2088443"/>
              <a:ext cx="1433821" cy="0"/>
              <a:chOff x="5224975" y="2962250"/>
              <a:chExt cx="1544400" cy="0"/>
            </a:xfrm>
          </p:grpSpPr>
          <p:cxnSp>
            <p:nvCxnSpPr>
              <p:cNvPr id="8435" name="Google Shape;8435;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36" name="Google Shape;8436;p6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437" name="Google Shape;8437;p69"/>
            <p:cNvGrpSpPr/>
            <p:nvPr/>
          </p:nvGrpSpPr>
          <p:grpSpPr>
            <a:xfrm>
              <a:off x="4273350" y="2279944"/>
              <a:ext cx="1433821" cy="0"/>
              <a:chOff x="5224975" y="2962250"/>
              <a:chExt cx="1544400" cy="0"/>
            </a:xfrm>
          </p:grpSpPr>
          <p:cxnSp>
            <p:nvCxnSpPr>
              <p:cNvPr id="8438" name="Google Shape;8438;p6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439" name="Google Shape;8439;p6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440" name="Google Shape;8440;p69"/>
          <p:cNvGrpSpPr/>
          <p:nvPr/>
        </p:nvGrpSpPr>
        <p:grpSpPr>
          <a:xfrm>
            <a:off x="2646528" y="3885297"/>
            <a:ext cx="1304609" cy="294074"/>
            <a:chOff x="2658741" y="4097347"/>
            <a:chExt cx="1304609" cy="294074"/>
          </a:xfrm>
        </p:grpSpPr>
        <p:grpSp>
          <p:nvGrpSpPr>
            <p:cNvPr id="8441" name="Google Shape;8441;p69"/>
            <p:cNvGrpSpPr/>
            <p:nvPr/>
          </p:nvGrpSpPr>
          <p:grpSpPr>
            <a:xfrm>
              <a:off x="2658741" y="4097347"/>
              <a:ext cx="118572" cy="294074"/>
              <a:chOff x="3343310" y="4475555"/>
              <a:chExt cx="127717" cy="316753"/>
            </a:xfrm>
          </p:grpSpPr>
          <p:sp>
            <p:nvSpPr>
              <p:cNvPr id="8442" name="Google Shape;8442;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69"/>
            <p:cNvGrpSpPr/>
            <p:nvPr/>
          </p:nvGrpSpPr>
          <p:grpSpPr>
            <a:xfrm>
              <a:off x="3815519" y="4098388"/>
              <a:ext cx="147831" cy="291991"/>
              <a:chOff x="3527539" y="4476677"/>
              <a:chExt cx="159232" cy="314510"/>
            </a:xfrm>
          </p:grpSpPr>
          <p:sp>
            <p:nvSpPr>
              <p:cNvPr id="8445" name="Google Shape;844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69"/>
            <p:cNvGrpSpPr/>
            <p:nvPr/>
          </p:nvGrpSpPr>
          <p:grpSpPr>
            <a:xfrm>
              <a:off x="3511696" y="4098388"/>
              <a:ext cx="147831" cy="291991"/>
              <a:chOff x="3527539" y="4476677"/>
              <a:chExt cx="159232" cy="314510"/>
            </a:xfrm>
          </p:grpSpPr>
          <p:sp>
            <p:nvSpPr>
              <p:cNvPr id="8448" name="Google Shape;844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69"/>
            <p:cNvGrpSpPr/>
            <p:nvPr/>
          </p:nvGrpSpPr>
          <p:grpSpPr>
            <a:xfrm>
              <a:off x="3207874" y="4098388"/>
              <a:ext cx="147831" cy="291991"/>
              <a:chOff x="3527539" y="4476677"/>
              <a:chExt cx="159232" cy="314510"/>
            </a:xfrm>
          </p:grpSpPr>
          <p:sp>
            <p:nvSpPr>
              <p:cNvPr id="8451" name="Google Shape;8451;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69"/>
            <p:cNvGrpSpPr/>
            <p:nvPr/>
          </p:nvGrpSpPr>
          <p:grpSpPr>
            <a:xfrm>
              <a:off x="2933305" y="4097347"/>
              <a:ext cx="118572" cy="294074"/>
              <a:chOff x="3343310" y="4475555"/>
              <a:chExt cx="127717" cy="316753"/>
            </a:xfrm>
          </p:grpSpPr>
          <p:sp>
            <p:nvSpPr>
              <p:cNvPr id="8454" name="Google Shape;8454;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6" name="Google Shape;8456;p69"/>
          <p:cNvGrpSpPr/>
          <p:nvPr/>
        </p:nvGrpSpPr>
        <p:grpSpPr>
          <a:xfrm>
            <a:off x="4197136" y="963991"/>
            <a:ext cx="1430711" cy="751237"/>
            <a:chOff x="5159450" y="1919950"/>
            <a:chExt cx="1541050" cy="862500"/>
          </a:xfrm>
        </p:grpSpPr>
        <p:sp>
          <p:nvSpPr>
            <p:cNvPr id="8457" name="Google Shape;8457;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458" name="Google Shape;8458;p69"/>
            <p:cNvGrpSpPr/>
            <p:nvPr/>
          </p:nvGrpSpPr>
          <p:grpSpPr>
            <a:xfrm>
              <a:off x="5159450" y="1919950"/>
              <a:ext cx="1541050" cy="862500"/>
              <a:chOff x="5159450" y="1919950"/>
              <a:chExt cx="1541050" cy="862500"/>
            </a:xfrm>
          </p:grpSpPr>
          <p:cxnSp>
            <p:nvCxnSpPr>
              <p:cNvPr id="8459" name="Google Shape;8459;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460" name="Google Shape;8460;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461" name="Google Shape;8461;p69"/>
          <p:cNvGrpSpPr/>
          <p:nvPr/>
        </p:nvGrpSpPr>
        <p:grpSpPr>
          <a:xfrm>
            <a:off x="4245274" y="2227761"/>
            <a:ext cx="1334436" cy="967914"/>
            <a:chOff x="4294923" y="2439811"/>
            <a:chExt cx="1334436" cy="967914"/>
          </a:xfrm>
        </p:grpSpPr>
        <p:grpSp>
          <p:nvGrpSpPr>
            <p:cNvPr id="8462" name="Google Shape;8462;p69"/>
            <p:cNvGrpSpPr/>
            <p:nvPr/>
          </p:nvGrpSpPr>
          <p:grpSpPr>
            <a:xfrm>
              <a:off x="4960455" y="2469658"/>
              <a:ext cx="668904" cy="885524"/>
              <a:chOff x="4960455" y="2469658"/>
              <a:chExt cx="668904" cy="885524"/>
            </a:xfrm>
          </p:grpSpPr>
          <p:sp>
            <p:nvSpPr>
              <p:cNvPr id="8463" name="Google Shape;8463;p6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9"/>
            <p:cNvGrpSpPr/>
            <p:nvPr/>
          </p:nvGrpSpPr>
          <p:grpSpPr>
            <a:xfrm>
              <a:off x="4294923" y="2469658"/>
              <a:ext cx="668951" cy="885524"/>
              <a:chOff x="4294923" y="2469658"/>
              <a:chExt cx="668951" cy="885524"/>
            </a:xfrm>
          </p:grpSpPr>
          <p:sp>
            <p:nvSpPr>
              <p:cNvPr id="8470" name="Google Shape;8470;p6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6" name="Google Shape;8476;p6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69"/>
          <p:cNvGrpSpPr/>
          <p:nvPr/>
        </p:nvGrpSpPr>
        <p:grpSpPr>
          <a:xfrm>
            <a:off x="4231477" y="3282206"/>
            <a:ext cx="1430949" cy="897289"/>
            <a:chOff x="4351371" y="3547942"/>
            <a:chExt cx="1345130" cy="843475"/>
          </a:xfrm>
        </p:grpSpPr>
        <p:grpSp>
          <p:nvGrpSpPr>
            <p:cNvPr id="8478" name="Google Shape;8478;p69"/>
            <p:cNvGrpSpPr/>
            <p:nvPr/>
          </p:nvGrpSpPr>
          <p:grpSpPr>
            <a:xfrm>
              <a:off x="4351371" y="4209917"/>
              <a:ext cx="1345130" cy="181500"/>
              <a:chOff x="4351371" y="4209917"/>
              <a:chExt cx="1345130" cy="181500"/>
            </a:xfrm>
          </p:grpSpPr>
          <p:sp>
            <p:nvSpPr>
              <p:cNvPr id="8479" name="Google Shape;8479;p6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0" name="Google Shape;8480;p6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481" name="Google Shape;8481;p69"/>
            <p:cNvGrpSpPr/>
            <p:nvPr/>
          </p:nvGrpSpPr>
          <p:grpSpPr>
            <a:xfrm>
              <a:off x="4403010" y="3985221"/>
              <a:ext cx="1109518" cy="181500"/>
              <a:chOff x="4403010" y="3985221"/>
              <a:chExt cx="1109518" cy="181500"/>
            </a:xfrm>
          </p:grpSpPr>
          <p:sp>
            <p:nvSpPr>
              <p:cNvPr id="8482" name="Google Shape;8482;p6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3" name="Google Shape;8483;p6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484" name="Google Shape;8484;p69"/>
            <p:cNvGrpSpPr/>
            <p:nvPr/>
          </p:nvGrpSpPr>
          <p:grpSpPr>
            <a:xfrm>
              <a:off x="4618704" y="3766582"/>
              <a:ext cx="807858" cy="181500"/>
              <a:chOff x="4618704" y="3766582"/>
              <a:chExt cx="807858" cy="181500"/>
            </a:xfrm>
          </p:grpSpPr>
          <p:sp>
            <p:nvSpPr>
              <p:cNvPr id="8485" name="Google Shape;8485;p6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6" name="Google Shape;8486;p6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487" name="Google Shape;8487;p69"/>
            <p:cNvGrpSpPr/>
            <p:nvPr/>
          </p:nvGrpSpPr>
          <p:grpSpPr>
            <a:xfrm>
              <a:off x="4735238" y="3547942"/>
              <a:ext cx="462839" cy="181500"/>
              <a:chOff x="4735238" y="3547942"/>
              <a:chExt cx="462839" cy="181500"/>
            </a:xfrm>
          </p:grpSpPr>
          <p:sp>
            <p:nvSpPr>
              <p:cNvPr id="8488" name="Google Shape;8488;p6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9" name="Google Shape;8489;p6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490" name="Google Shape;8490;p69"/>
          <p:cNvGrpSpPr/>
          <p:nvPr/>
        </p:nvGrpSpPr>
        <p:grpSpPr>
          <a:xfrm>
            <a:off x="7407835" y="2217530"/>
            <a:ext cx="1020955" cy="928853"/>
            <a:chOff x="926675" y="238125"/>
            <a:chExt cx="5755100" cy="5232975"/>
          </a:xfrm>
        </p:grpSpPr>
        <p:sp>
          <p:nvSpPr>
            <p:cNvPr id="8491" name="Google Shape;8491;p6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69"/>
          <p:cNvGrpSpPr/>
          <p:nvPr/>
        </p:nvGrpSpPr>
        <p:grpSpPr>
          <a:xfrm>
            <a:off x="715208" y="2616265"/>
            <a:ext cx="1695374" cy="1560837"/>
            <a:chOff x="727421" y="2828315"/>
            <a:chExt cx="1695374" cy="1560837"/>
          </a:xfrm>
        </p:grpSpPr>
        <p:grpSp>
          <p:nvGrpSpPr>
            <p:cNvPr id="8496" name="Google Shape;8496;p69"/>
            <p:cNvGrpSpPr/>
            <p:nvPr/>
          </p:nvGrpSpPr>
          <p:grpSpPr>
            <a:xfrm>
              <a:off x="727421" y="2828315"/>
              <a:ext cx="1695374" cy="1560837"/>
              <a:chOff x="734799" y="2782450"/>
              <a:chExt cx="1571100" cy="1577400"/>
            </a:xfrm>
          </p:grpSpPr>
          <p:cxnSp>
            <p:nvCxnSpPr>
              <p:cNvPr id="8497" name="Google Shape;8497;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498" name="Google Shape;8498;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499" name="Google Shape;8499;p69"/>
            <p:cNvGrpSpPr/>
            <p:nvPr/>
          </p:nvGrpSpPr>
          <p:grpSpPr>
            <a:xfrm>
              <a:off x="819108" y="2882501"/>
              <a:ext cx="1556791" cy="1426186"/>
              <a:chOff x="819108" y="2882501"/>
              <a:chExt cx="1556791" cy="1426186"/>
            </a:xfrm>
          </p:grpSpPr>
          <p:grpSp>
            <p:nvGrpSpPr>
              <p:cNvPr id="8500" name="Google Shape;8500;p69"/>
              <p:cNvGrpSpPr/>
              <p:nvPr/>
            </p:nvGrpSpPr>
            <p:grpSpPr>
              <a:xfrm>
                <a:off x="819108" y="2882501"/>
                <a:ext cx="103104" cy="1426186"/>
                <a:chOff x="4674013" y="3100904"/>
                <a:chExt cx="122758" cy="1698043"/>
              </a:xfrm>
            </p:grpSpPr>
            <p:sp>
              <p:nvSpPr>
                <p:cNvPr id="8501" name="Google Shape;8501;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9"/>
              <p:cNvGrpSpPr/>
              <p:nvPr/>
            </p:nvGrpSpPr>
            <p:grpSpPr>
              <a:xfrm>
                <a:off x="1062475" y="2882501"/>
                <a:ext cx="103104" cy="1426186"/>
                <a:chOff x="4940438" y="3100904"/>
                <a:chExt cx="122758" cy="1698043"/>
              </a:xfrm>
            </p:grpSpPr>
            <p:sp>
              <p:nvSpPr>
                <p:cNvPr id="8509" name="Google Shape;8509;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69"/>
              <p:cNvGrpSpPr/>
              <p:nvPr/>
            </p:nvGrpSpPr>
            <p:grpSpPr>
              <a:xfrm>
                <a:off x="1299324" y="2882501"/>
                <a:ext cx="103104" cy="1426186"/>
                <a:chOff x="5206863" y="3100904"/>
                <a:chExt cx="122758" cy="1698043"/>
              </a:xfrm>
            </p:grpSpPr>
            <p:sp>
              <p:nvSpPr>
                <p:cNvPr id="8517" name="Google Shape;8517;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9"/>
              <p:cNvGrpSpPr/>
              <p:nvPr/>
            </p:nvGrpSpPr>
            <p:grpSpPr>
              <a:xfrm>
                <a:off x="1786057" y="2882501"/>
                <a:ext cx="103104" cy="1426186"/>
                <a:chOff x="6006138" y="3143629"/>
                <a:chExt cx="122758" cy="1698043"/>
              </a:xfrm>
            </p:grpSpPr>
            <p:sp>
              <p:nvSpPr>
                <p:cNvPr id="8525" name="Google Shape;8525;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69"/>
              <p:cNvGrpSpPr/>
              <p:nvPr/>
            </p:nvGrpSpPr>
            <p:grpSpPr>
              <a:xfrm>
                <a:off x="2029422" y="2882501"/>
                <a:ext cx="103104" cy="1426186"/>
                <a:chOff x="6805413" y="3100904"/>
                <a:chExt cx="122758" cy="1698043"/>
              </a:xfrm>
            </p:grpSpPr>
            <p:sp>
              <p:nvSpPr>
                <p:cNvPr id="8533" name="Google Shape;8533;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69"/>
              <p:cNvGrpSpPr/>
              <p:nvPr/>
            </p:nvGrpSpPr>
            <p:grpSpPr>
              <a:xfrm>
                <a:off x="2272795" y="2882501"/>
                <a:ext cx="103104" cy="1426186"/>
                <a:chOff x="5206863" y="3100904"/>
                <a:chExt cx="122758" cy="1698043"/>
              </a:xfrm>
            </p:grpSpPr>
            <p:sp>
              <p:nvSpPr>
                <p:cNvPr id="8541" name="Google Shape;854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9"/>
              <p:cNvGrpSpPr/>
              <p:nvPr/>
            </p:nvGrpSpPr>
            <p:grpSpPr>
              <a:xfrm>
                <a:off x="1542694" y="2882501"/>
                <a:ext cx="103104" cy="1426186"/>
                <a:chOff x="6006138" y="3143629"/>
                <a:chExt cx="122758" cy="1698043"/>
              </a:xfrm>
            </p:grpSpPr>
            <p:sp>
              <p:nvSpPr>
                <p:cNvPr id="8549" name="Google Shape;854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56" name="Google Shape;8556;p69"/>
          <p:cNvGrpSpPr/>
          <p:nvPr/>
        </p:nvGrpSpPr>
        <p:grpSpPr>
          <a:xfrm>
            <a:off x="5671259" y="3305987"/>
            <a:ext cx="2749952" cy="870677"/>
            <a:chOff x="238125" y="1725700"/>
            <a:chExt cx="7139025" cy="2260325"/>
          </a:xfrm>
        </p:grpSpPr>
        <p:sp>
          <p:nvSpPr>
            <p:cNvPr id="8557" name="Google Shape;8557;p6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9"/>
          <p:cNvGrpSpPr/>
          <p:nvPr/>
        </p:nvGrpSpPr>
        <p:grpSpPr>
          <a:xfrm>
            <a:off x="5941423" y="2247733"/>
            <a:ext cx="1105452" cy="916747"/>
            <a:chOff x="5249100" y="1210600"/>
            <a:chExt cx="3502700" cy="2904775"/>
          </a:xfrm>
        </p:grpSpPr>
        <p:sp>
          <p:nvSpPr>
            <p:cNvPr id="8568" name="Google Shape;8568;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2" name="Google Shape;8572;p6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573" name="Google Shape;8573;p6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574" name="Google Shape;8574;p6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575" name="Google Shape;8575;p6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576" name="Google Shape;8576;p6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9"/>
          <p:cNvGrpSpPr/>
          <p:nvPr/>
        </p:nvGrpSpPr>
        <p:grpSpPr>
          <a:xfrm>
            <a:off x="7123971" y="967151"/>
            <a:ext cx="1304650" cy="1124856"/>
            <a:chOff x="7287122" y="1165658"/>
            <a:chExt cx="1219413" cy="1051365"/>
          </a:xfrm>
        </p:grpSpPr>
        <p:grpSp>
          <p:nvGrpSpPr>
            <p:cNvPr id="8578" name="Google Shape;8578;p69"/>
            <p:cNvGrpSpPr/>
            <p:nvPr/>
          </p:nvGrpSpPr>
          <p:grpSpPr>
            <a:xfrm>
              <a:off x="7287122" y="1969723"/>
              <a:ext cx="1219413" cy="247300"/>
              <a:chOff x="7287122" y="1969723"/>
              <a:chExt cx="1219413" cy="247300"/>
            </a:xfrm>
          </p:grpSpPr>
          <p:sp>
            <p:nvSpPr>
              <p:cNvPr id="8579" name="Google Shape;8579;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0" name="Google Shape;8580;p69"/>
              <p:cNvGrpSpPr/>
              <p:nvPr/>
            </p:nvGrpSpPr>
            <p:grpSpPr>
              <a:xfrm>
                <a:off x="7287122" y="2063892"/>
                <a:ext cx="1151753" cy="73428"/>
                <a:chOff x="7287122" y="2063892"/>
                <a:chExt cx="1151753" cy="73428"/>
              </a:xfrm>
            </p:grpSpPr>
            <p:sp>
              <p:nvSpPr>
                <p:cNvPr id="8581" name="Google Shape;8581;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2" name="Google Shape;8582;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583" name="Google Shape;8583;p69"/>
            <p:cNvGrpSpPr/>
            <p:nvPr/>
          </p:nvGrpSpPr>
          <p:grpSpPr>
            <a:xfrm>
              <a:off x="7287122" y="1712201"/>
              <a:ext cx="1219403" cy="246767"/>
              <a:chOff x="7287122" y="1712201"/>
              <a:chExt cx="1219403" cy="246767"/>
            </a:xfrm>
          </p:grpSpPr>
          <p:sp>
            <p:nvSpPr>
              <p:cNvPr id="8584" name="Google Shape;8584;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69"/>
              <p:cNvGrpSpPr/>
              <p:nvPr/>
            </p:nvGrpSpPr>
            <p:grpSpPr>
              <a:xfrm>
                <a:off x="7287122" y="1842861"/>
                <a:ext cx="1005303" cy="73419"/>
                <a:chOff x="7287122" y="1842861"/>
                <a:chExt cx="1005303" cy="73419"/>
              </a:xfrm>
            </p:grpSpPr>
            <p:sp>
              <p:nvSpPr>
                <p:cNvPr id="8586" name="Google Shape;8586;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7" name="Google Shape;8587;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588" name="Google Shape;8588;p69"/>
            <p:cNvGrpSpPr/>
            <p:nvPr/>
          </p:nvGrpSpPr>
          <p:grpSpPr>
            <a:xfrm>
              <a:off x="7287122" y="1447520"/>
              <a:ext cx="1219403" cy="286667"/>
              <a:chOff x="7287122" y="1447520"/>
              <a:chExt cx="1219403" cy="286667"/>
            </a:xfrm>
          </p:grpSpPr>
          <p:sp>
            <p:nvSpPr>
              <p:cNvPr id="8589" name="Google Shape;8589;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0" name="Google Shape;8590;p69"/>
              <p:cNvGrpSpPr/>
              <p:nvPr/>
            </p:nvGrpSpPr>
            <p:grpSpPr>
              <a:xfrm>
                <a:off x="7287122" y="1581977"/>
                <a:ext cx="852803" cy="73428"/>
                <a:chOff x="7287122" y="1581977"/>
                <a:chExt cx="852803" cy="73428"/>
              </a:xfrm>
            </p:grpSpPr>
            <p:sp>
              <p:nvSpPr>
                <p:cNvPr id="8591" name="Google Shape;8591;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2" name="Google Shape;8592;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593" name="Google Shape;8593;p69"/>
            <p:cNvGrpSpPr/>
            <p:nvPr/>
          </p:nvGrpSpPr>
          <p:grpSpPr>
            <a:xfrm>
              <a:off x="7287122" y="1165658"/>
              <a:ext cx="1219403" cy="344253"/>
              <a:chOff x="7287122" y="1165658"/>
              <a:chExt cx="1219403" cy="344253"/>
            </a:xfrm>
          </p:grpSpPr>
          <p:sp>
            <p:nvSpPr>
              <p:cNvPr id="8594" name="Google Shape;8594;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5" name="Google Shape;8595;p69"/>
              <p:cNvGrpSpPr/>
              <p:nvPr/>
            </p:nvGrpSpPr>
            <p:grpSpPr>
              <a:xfrm>
                <a:off x="7287122" y="1341025"/>
                <a:ext cx="695703" cy="73419"/>
                <a:chOff x="7287122" y="1341025"/>
                <a:chExt cx="695703" cy="73419"/>
              </a:xfrm>
            </p:grpSpPr>
            <p:sp>
              <p:nvSpPr>
                <p:cNvPr id="8596" name="Google Shape;8596;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7" name="Google Shape;8597;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598" name="Google Shape;8598;p69"/>
          <p:cNvGrpSpPr/>
          <p:nvPr/>
        </p:nvGrpSpPr>
        <p:grpSpPr>
          <a:xfrm>
            <a:off x="5790463" y="973174"/>
            <a:ext cx="1397729" cy="1098540"/>
            <a:chOff x="5900602" y="1193063"/>
            <a:chExt cx="1299851" cy="1021707"/>
          </a:xfrm>
        </p:grpSpPr>
        <p:grpSp>
          <p:nvGrpSpPr>
            <p:cNvPr id="8599" name="Google Shape;8599;p69"/>
            <p:cNvGrpSpPr/>
            <p:nvPr/>
          </p:nvGrpSpPr>
          <p:grpSpPr>
            <a:xfrm>
              <a:off x="6520337" y="1193063"/>
              <a:ext cx="341815" cy="799959"/>
              <a:chOff x="6520337" y="1193063"/>
              <a:chExt cx="341815" cy="799959"/>
            </a:xfrm>
          </p:grpSpPr>
          <p:grpSp>
            <p:nvGrpSpPr>
              <p:cNvPr id="8600" name="Google Shape;8600;p69"/>
              <p:cNvGrpSpPr/>
              <p:nvPr/>
            </p:nvGrpSpPr>
            <p:grpSpPr>
              <a:xfrm>
                <a:off x="6520337" y="1589527"/>
                <a:ext cx="213950" cy="403494"/>
                <a:chOff x="6520337" y="1589527"/>
                <a:chExt cx="213950" cy="403494"/>
              </a:xfrm>
            </p:grpSpPr>
            <p:sp>
              <p:nvSpPr>
                <p:cNvPr id="8601" name="Google Shape;8601;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9"/>
              <p:cNvGrpSpPr/>
              <p:nvPr/>
            </p:nvGrpSpPr>
            <p:grpSpPr>
              <a:xfrm>
                <a:off x="6577204" y="1193063"/>
                <a:ext cx="284947" cy="464512"/>
                <a:chOff x="6577204" y="1193063"/>
                <a:chExt cx="284947" cy="464512"/>
              </a:xfrm>
            </p:grpSpPr>
            <p:sp>
              <p:nvSpPr>
                <p:cNvPr id="8604" name="Google Shape;8604;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5" name="Google Shape;8605;p6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606" name="Google Shape;8606;p69"/>
            <p:cNvGrpSpPr/>
            <p:nvPr/>
          </p:nvGrpSpPr>
          <p:grpSpPr>
            <a:xfrm>
              <a:off x="6238903" y="1193063"/>
              <a:ext cx="300475" cy="900152"/>
              <a:chOff x="6238903" y="1193063"/>
              <a:chExt cx="300475" cy="900152"/>
            </a:xfrm>
          </p:grpSpPr>
          <p:grpSp>
            <p:nvGrpSpPr>
              <p:cNvPr id="8607" name="Google Shape;8607;p69"/>
              <p:cNvGrpSpPr/>
              <p:nvPr/>
            </p:nvGrpSpPr>
            <p:grpSpPr>
              <a:xfrm>
                <a:off x="6290865" y="1489315"/>
                <a:ext cx="248514" cy="603900"/>
                <a:chOff x="6290865" y="1489315"/>
                <a:chExt cx="248514" cy="603900"/>
              </a:xfrm>
            </p:grpSpPr>
            <p:sp>
              <p:nvSpPr>
                <p:cNvPr id="8608" name="Google Shape;8608;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69"/>
              <p:cNvGrpSpPr/>
              <p:nvPr/>
            </p:nvGrpSpPr>
            <p:grpSpPr>
              <a:xfrm>
                <a:off x="6238903" y="1193063"/>
                <a:ext cx="284947" cy="333087"/>
                <a:chOff x="6238903" y="1193063"/>
                <a:chExt cx="284947" cy="333087"/>
              </a:xfrm>
            </p:grpSpPr>
            <p:sp>
              <p:nvSpPr>
                <p:cNvPr id="8611" name="Google Shape;8611;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2" name="Google Shape;8612;p6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613" name="Google Shape;8613;p69"/>
            <p:cNvGrpSpPr/>
            <p:nvPr/>
          </p:nvGrpSpPr>
          <p:grpSpPr>
            <a:xfrm>
              <a:off x="5900602" y="1193063"/>
              <a:ext cx="444345" cy="1021707"/>
              <a:chOff x="5900602" y="1193063"/>
              <a:chExt cx="444345" cy="1021707"/>
            </a:xfrm>
          </p:grpSpPr>
          <p:grpSp>
            <p:nvGrpSpPr>
              <p:cNvPr id="8614" name="Google Shape;8614;p69"/>
              <p:cNvGrpSpPr/>
              <p:nvPr/>
            </p:nvGrpSpPr>
            <p:grpSpPr>
              <a:xfrm>
                <a:off x="6046501" y="1367785"/>
                <a:ext cx="298446" cy="846986"/>
                <a:chOff x="6046501" y="1367785"/>
                <a:chExt cx="298446" cy="846986"/>
              </a:xfrm>
            </p:grpSpPr>
            <p:sp>
              <p:nvSpPr>
                <p:cNvPr id="8615" name="Google Shape;8615;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69"/>
              <p:cNvGrpSpPr/>
              <p:nvPr/>
            </p:nvGrpSpPr>
            <p:grpSpPr>
              <a:xfrm>
                <a:off x="5900602" y="1193063"/>
                <a:ext cx="284947" cy="182312"/>
                <a:chOff x="5900602" y="1193063"/>
                <a:chExt cx="284947" cy="182312"/>
              </a:xfrm>
            </p:grpSpPr>
            <p:sp>
              <p:nvSpPr>
                <p:cNvPr id="8618" name="Google Shape;8618;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9" name="Google Shape;8619;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620" name="Google Shape;8620;p69"/>
            <p:cNvGrpSpPr/>
            <p:nvPr/>
          </p:nvGrpSpPr>
          <p:grpSpPr>
            <a:xfrm>
              <a:off x="6738300" y="1193063"/>
              <a:ext cx="462153" cy="707634"/>
              <a:chOff x="6738300" y="1193063"/>
              <a:chExt cx="462153" cy="707634"/>
            </a:xfrm>
          </p:grpSpPr>
          <p:grpSp>
            <p:nvGrpSpPr>
              <p:cNvPr id="8621" name="Google Shape;8621;p69"/>
              <p:cNvGrpSpPr/>
              <p:nvPr/>
            </p:nvGrpSpPr>
            <p:grpSpPr>
              <a:xfrm>
                <a:off x="6915505" y="1193063"/>
                <a:ext cx="284947" cy="597387"/>
                <a:chOff x="6915505" y="1193063"/>
                <a:chExt cx="284947" cy="597387"/>
              </a:xfrm>
            </p:grpSpPr>
            <p:sp>
              <p:nvSpPr>
                <p:cNvPr id="8622" name="Google Shape;8622;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23" name="Google Shape;8623;p6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624" name="Google Shape;8624;p69"/>
              <p:cNvGrpSpPr/>
              <p:nvPr/>
            </p:nvGrpSpPr>
            <p:grpSpPr>
              <a:xfrm>
                <a:off x="6738300" y="1684725"/>
                <a:ext cx="230066" cy="215971"/>
                <a:chOff x="6738300" y="1684725"/>
                <a:chExt cx="230066" cy="215971"/>
              </a:xfrm>
            </p:grpSpPr>
            <p:sp>
              <p:nvSpPr>
                <p:cNvPr id="8625" name="Google Shape;8625;p6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30"/>
        <p:cNvGrpSpPr/>
        <p:nvPr/>
      </p:nvGrpSpPr>
      <p:grpSpPr>
        <a:xfrm>
          <a:off x="0" y="0"/>
          <a:ext cx="0" cy="0"/>
          <a:chOff x="0" y="0"/>
          <a:chExt cx="0" cy="0"/>
        </a:xfrm>
      </p:grpSpPr>
      <p:grpSp>
        <p:nvGrpSpPr>
          <p:cNvPr id="8631" name="Google Shape;8631;p70"/>
          <p:cNvGrpSpPr/>
          <p:nvPr/>
        </p:nvGrpSpPr>
        <p:grpSpPr>
          <a:xfrm>
            <a:off x="839307" y="2318098"/>
            <a:ext cx="387992" cy="329326"/>
            <a:chOff x="839307" y="2318098"/>
            <a:chExt cx="387992" cy="329326"/>
          </a:xfrm>
        </p:grpSpPr>
        <p:sp>
          <p:nvSpPr>
            <p:cNvPr id="8632" name="Google Shape;8632;p7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70"/>
          <p:cNvGrpSpPr/>
          <p:nvPr/>
        </p:nvGrpSpPr>
        <p:grpSpPr>
          <a:xfrm>
            <a:off x="1414990" y="2289671"/>
            <a:ext cx="387073" cy="385996"/>
            <a:chOff x="1414990" y="2289671"/>
            <a:chExt cx="387073" cy="385996"/>
          </a:xfrm>
        </p:grpSpPr>
        <p:sp>
          <p:nvSpPr>
            <p:cNvPr id="8643" name="Google Shape;8643;p7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0"/>
          <p:cNvGrpSpPr/>
          <p:nvPr/>
        </p:nvGrpSpPr>
        <p:grpSpPr>
          <a:xfrm>
            <a:off x="1989911" y="2306065"/>
            <a:ext cx="387099" cy="353207"/>
            <a:chOff x="1989911" y="2306065"/>
            <a:chExt cx="387099" cy="353207"/>
          </a:xfrm>
        </p:grpSpPr>
        <p:sp>
          <p:nvSpPr>
            <p:cNvPr id="8662" name="Google Shape;8662;p7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70"/>
          <p:cNvGrpSpPr/>
          <p:nvPr/>
        </p:nvGrpSpPr>
        <p:grpSpPr>
          <a:xfrm>
            <a:off x="2593102" y="2288778"/>
            <a:ext cx="204663" cy="363007"/>
            <a:chOff x="2593102" y="2288778"/>
            <a:chExt cx="204663" cy="363007"/>
          </a:xfrm>
        </p:grpSpPr>
        <p:sp>
          <p:nvSpPr>
            <p:cNvPr id="8670" name="Google Shape;8670;p7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70"/>
          <p:cNvGrpSpPr/>
          <p:nvPr/>
        </p:nvGrpSpPr>
        <p:grpSpPr>
          <a:xfrm>
            <a:off x="2970874" y="2329763"/>
            <a:ext cx="403651" cy="305996"/>
            <a:chOff x="2970874" y="2329763"/>
            <a:chExt cx="403651" cy="305996"/>
          </a:xfrm>
        </p:grpSpPr>
        <p:sp>
          <p:nvSpPr>
            <p:cNvPr id="8680" name="Google Shape;8680;p7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70"/>
          <p:cNvGrpSpPr/>
          <p:nvPr/>
        </p:nvGrpSpPr>
        <p:grpSpPr>
          <a:xfrm>
            <a:off x="3545795" y="2318755"/>
            <a:ext cx="387835" cy="327933"/>
            <a:chOff x="3545795" y="2318755"/>
            <a:chExt cx="387835" cy="327933"/>
          </a:xfrm>
        </p:grpSpPr>
        <p:sp>
          <p:nvSpPr>
            <p:cNvPr id="8690" name="Google Shape;8690;p7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3" name="Google Shape;8693;p70"/>
            <p:cNvGrpSpPr/>
            <p:nvPr/>
          </p:nvGrpSpPr>
          <p:grpSpPr>
            <a:xfrm>
              <a:off x="3545795" y="2322301"/>
              <a:ext cx="387835" cy="324387"/>
              <a:chOff x="3545795" y="2322301"/>
              <a:chExt cx="387835" cy="324387"/>
            </a:xfrm>
          </p:grpSpPr>
          <p:sp>
            <p:nvSpPr>
              <p:cNvPr id="8694" name="Google Shape;8694;p7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1" name="Google Shape;8701;p70"/>
          <p:cNvGrpSpPr/>
          <p:nvPr/>
        </p:nvGrpSpPr>
        <p:grpSpPr>
          <a:xfrm>
            <a:off x="4718468" y="2306984"/>
            <a:ext cx="364294" cy="351552"/>
            <a:chOff x="4718468" y="2306984"/>
            <a:chExt cx="364294" cy="351552"/>
          </a:xfrm>
        </p:grpSpPr>
        <p:sp>
          <p:nvSpPr>
            <p:cNvPr id="8702" name="Google Shape;8702;p7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0"/>
          <p:cNvGrpSpPr/>
          <p:nvPr/>
        </p:nvGrpSpPr>
        <p:grpSpPr>
          <a:xfrm>
            <a:off x="4147908" y="2303017"/>
            <a:ext cx="361194" cy="359355"/>
            <a:chOff x="4147908" y="2303017"/>
            <a:chExt cx="361194" cy="359355"/>
          </a:xfrm>
        </p:grpSpPr>
        <p:sp>
          <p:nvSpPr>
            <p:cNvPr id="8713" name="Google Shape;8713;p7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70"/>
          <p:cNvGrpSpPr/>
          <p:nvPr/>
        </p:nvGrpSpPr>
        <p:grpSpPr>
          <a:xfrm>
            <a:off x="5292128" y="2299891"/>
            <a:ext cx="367027" cy="365214"/>
            <a:chOff x="5292128" y="2299891"/>
            <a:chExt cx="367027" cy="365214"/>
          </a:xfrm>
        </p:grpSpPr>
        <p:sp>
          <p:nvSpPr>
            <p:cNvPr id="8728" name="Google Shape;8728;p7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70"/>
          <p:cNvGrpSpPr/>
          <p:nvPr/>
        </p:nvGrpSpPr>
        <p:grpSpPr>
          <a:xfrm>
            <a:off x="5873617" y="2309901"/>
            <a:ext cx="345720" cy="345720"/>
            <a:chOff x="5873617" y="2309901"/>
            <a:chExt cx="345720" cy="345720"/>
          </a:xfrm>
        </p:grpSpPr>
        <p:sp>
          <p:nvSpPr>
            <p:cNvPr id="8735" name="Google Shape;8735;p7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70"/>
          <p:cNvGrpSpPr/>
          <p:nvPr/>
        </p:nvGrpSpPr>
        <p:grpSpPr>
          <a:xfrm>
            <a:off x="6863329" y="2297710"/>
            <a:ext cx="391460" cy="370127"/>
            <a:chOff x="6863329" y="2297710"/>
            <a:chExt cx="391460" cy="370127"/>
          </a:xfrm>
        </p:grpSpPr>
        <p:sp>
          <p:nvSpPr>
            <p:cNvPr id="8755" name="Google Shape;8755;p7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70"/>
          <p:cNvGrpSpPr/>
          <p:nvPr/>
        </p:nvGrpSpPr>
        <p:grpSpPr>
          <a:xfrm>
            <a:off x="7421488" y="2318518"/>
            <a:ext cx="342620" cy="328459"/>
            <a:chOff x="7421488" y="2318518"/>
            <a:chExt cx="342620" cy="328459"/>
          </a:xfrm>
        </p:grpSpPr>
        <p:sp>
          <p:nvSpPr>
            <p:cNvPr id="8765" name="Google Shape;8765;p7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70"/>
          <p:cNvGrpSpPr/>
          <p:nvPr/>
        </p:nvGrpSpPr>
        <p:grpSpPr>
          <a:xfrm>
            <a:off x="2508373" y="2779889"/>
            <a:ext cx="337523" cy="337680"/>
            <a:chOff x="2508373" y="2779889"/>
            <a:chExt cx="337523" cy="337680"/>
          </a:xfrm>
        </p:grpSpPr>
        <p:sp>
          <p:nvSpPr>
            <p:cNvPr id="8773" name="Google Shape;8773;p7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70"/>
          <p:cNvGrpSpPr/>
          <p:nvPr/>
        </p:nvGrpSpPr>
        <p:grpSpPr>
          <a:xfrm>
            <a:off x="1884401" y="4141593"/>
            <a:ext cx="410613" cy="372229"/>
            <a:chOff x="1884401" y="4141593"/>
            <a:chExt cx="410613" cy="372229"/>
          </a:xfrm>
        </p:grpSpPr>
        <p:sp>
          <p:nvSpPr>
            <p:cNvPr id="8780" name="Google Shape;8780;p7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0"/>
          <p:cNvGrpSpPr/>
          <p:nvPr/>
        </p:nvGrpSpPr>
        <p:grpSpPr>
          <a:xfrm>
            <a:off x="1430832" y="2773689"/>
            <a:ext cx="294515" cy="349897"/>
            <a:chOff x="1430832" y="2773689"/>
            <a:chExt cx="294515" cy="349897"/>
          </a:xfrm>
        </p:grpSpPr>
        <p:sp>
          <p:nvSpPr>
            <p:cNvPr id="8788" name="Google Shape;8788;p7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0"/>
          <p:cNvGrpSpPr/>
          <p:nvPr/>
        </p:nvGrpSpPr>
        <p:grpSpPr>
          <a:xfrm>
            <a:off x="3082217" y="2788586"/>
            <a:ext cx="288866" cy="320236"/>
            <a:chOff x="3082217" y="2788586"/>
            <a:chExt cx="288866" cy="320236"/>
          </a:xfrm>
        </p:grpSpPr>
        <p:sp>
          <p:nvSpPr>
            <p:cNvPr id="8802" name="Google Shape;8802;p7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70"/>
          <p:cNvGrpSpPr/>
          <p:nvPr/>
        </p:nvGrpSpPr>
        <p:grpSpPr>
          <a:xfrm>
            <a:off x="3610557" y="2780704"/>
            <a:ext cx="325017" cy="336052"/>
            <a:chOff x="3610557" y="2780704"/>
            <a:chExt cx="325017" cy="336052"/>
          </a:xfrm>
        </p:grpSpPr>
        <p:sp>
          <p:nvSpPr>
            <p:cNvPr id="8810" name="Google Shape;8810;p7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70"/>
          <p:cNvGrpSpPr/>
          <p:nvPr/>
        </p:nvGrpSpPr>
        <p:grpSpPr>
          <a:xfrm>
            <a:off x="4179067" y="2811495"/>
            <a:ext cx="286475" cy="274390"/>
            <a:chOff x="4179067" y="2811495"/>
            <a:chExt cx="286475" cy="274390"/>
          </a:xfrm>
        </p:grpSpPr>
        <p:sp>
          <p:nvSpPr>
            <p:cNvPr id="8814" name="Google Shape;8814;p7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0"/>
          <p:cNvGrpSpPr/>
          <p:nvPr/>
        </p:nvGrpSpPr>
        <p:grpSpPr>
          <a:xfrm>
            <a:off x="4686757" y="2762156"/>
            <a:ext cx="371047" cy="374199"/>
            <a:chOff x="4686757" y="2762156"/>
            <a:chExt cx="371047" cy="374199"/>
          </a:xfrm>
        </p:grpSpPr>
        <p:sp>
          <p:nvSpPr>
            <p:cNvPr id="8824" name="Google Shape;8824;p7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70"/>
          <p:cNvGrpSpPr/>
          <p:nvPr/>
        </p:nvGrpSpPr>
        <p:grpSpPr>
          <a:xfrm>
            <a:off x="5221613" y="2784802"/>
            <a:ext cx="406567" cy="327855"/>
            <a:chOff x="5221613" y="2784802"/>
            <a:chExt cx="406567" cy="327855"/>
          </a:xfrm>
        </p:grpSpPr>
        <p:sp>
          <p:nvSpPr>
            <p:cNvPr id="8832" name="Google Shape;8832;p7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70"/>
          <p:cNvGrpSpPr/>
          <p:nvPr/>
        </p:nvGrpSpPr>
        <p:grpSpPr>
          <a:xfrm>
            <a:off x="5812586" y="2760921"/>
            <a:ext cx="303605" cy="375434"/>
            <a:chOff x="5812586" y="2760921"/>
            <a:chExt cx="303605" cy="375434"/>
          </a:xfrm>
        </p:grpSpPr>
        <p:sp>
          <p:nvSpPr>
            <p:cNvPr id="8863" name="Google Shape;8863;p7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0"/>
          <p:cNvGrpSpPr/>
          <p:nvPr/>
        </p:nvGrpSpPr>
        <p:grpSpPr>
          <a:xfrm>
            <a:off x="6334673" y="2759633"/>
            <a:ext cx="378508" cy="378166"/>
            <a:chOff x="6334673" y="2759633"/>
            <a:chExt cx="378508" cy="378166"/>
          </a:xfrm>
        </p:grpSpPr>
        <p:sp>
          <p:nvSpPr>
            <p:cNvPr id="8875" name="Google Shape;8875;p7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70"/>
          <p:cNvGrpSpPr/>
          <p:nvPr/>
        </p:nvGrpSpPr>
        <p:grpSpPr>
          <a:xfrm>
            <a:off x="8012645" y="2806477"/>
            <a:ext cx="319763" cy="284505"/>
            <a:chOff x="8012645" y="2806477"/>
            <a:chExt cx="319763" cy="284505"/>
          </a:xfrm>
        </p:grpSpPr>
        <p:sp>
          <p:nvSpPr>
            <p:cNvPr id="8880" name="Google Shape;8880;p7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70"/>
          <p:cNvGrpSpPr/>
          <p:nvPr/>
        </p:nvGrpSpPr>
        <p:grpSpPr>
          <a:xfrm>
            <a:off x="2454435" y="4162138"/>
            <a:ext cx="385339" cy="388071"/>
            <a:chOff x="2454435" y="4162138"/>
            <a:chExt cx="385339" cy="388071"/>
          </a:xfrm>
        </p:grpSpPr>
        <p:sp>
          <p:nvSpPr>
            <p:cNvPr id="8891" name="Google Shape;8891;p7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70"/>
          <p:cNvGrpSpPr/>
          <p:nvPr/>
        </p:nvGrpSpPr>
        <p:grpSpPr>
          <a:xfrm>
            <a:off x="3601939" y="4161192"/>
            <a:ext cx="275178" cy="388912"/>
            <a:chOff x="3601939" y="4161192"/>
            <a:chExt cx="275178" cy="388912"/>
          </a:xfrm>
        </p:grpSpPr>
        <p:sp>
          <p:nvSpPr>
            <p:cNvPr id="8903" name="Google Shape;8903;p7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70"/>
          <p:cNvGrpSpPr/>
          <p:nvPr/>
        </p:nvGrpSpPr>
        <p:grpSpPr>
          <a:xfrm>
            <a:off x="836023" y="3215146"/>
            <a:ext cx="375802" cy="371677"/>
            <a:chOff x="836023" y="3215146"/>
            <a:chExt cx="375802" cy="371677"/>
          </a:xfrm>
        </p:grpSpPr>
        <p:sp>
          <p:nvSpPr>
            <p:cNvPr id="8914" name="Google Shape;8914;p7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70"/>
          <p:cNvGrpSpPr/>
          <p:nvPr/>
        </p:nvGrpSpPr>
        <p:grpSpPr>
          <a:xfrm>
            <a:off x="1356297" y="3210890"/>
            <a:ext cx="431368" cy="380189"/>
            <a:chOff x="1356297" y="3210890"/>
            <a:chExt cx="431368" cy="380189"/>
          </a:xfrm>
        </p:grpSpPr>
        <p:sp>
          <p:nvSpPr>
            <p:cNvPr id="8931" name="Google Shape;8931;p7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70"/>
          <p:cNvGrpSpPr/>
          <p:nvPr/>
        </p:nvGrpSpPr>
        <p:grpSpPr>
          <a:xfrm>
            <a:off x="1903737" y="3215540"/>
            <a:ext cx="411874" cy="370731"/>
            <a:chOff x="1903737" y="3215540"/>
            <a:chExt cx="411874" cy="370731"/>
          </a:xfrm>
        </p:grpSpPr>
        <p:sp>
          <p:nvSpPr>
            <p:cNvPr id="8945" name="Google Shape;8945;p7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70"/>
          <p:cNvGrpSpPr/>
          <p:nvPr/>
        </p:nvGrpSpPr>
        <p:grpSpPr>
          <a:xfrm>
            <a:off x="2468465" y="3248854"/>
            <a:ext cx="397818" cy="304078"/>
            <a:chOff x="2468465" y="3248854"/>
            <a:chExt cx="397818" cy="304078"/>
          </a:xfrm>
        </p:grpSpPr>
        <p:sp>
          <p:nvSpPr>
            <p:cNvPr id="8955" name="Google Shape;8955;p7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0"/>
          <p:cNvGrpSpPr/>
          <p:nvPr/>
        </p:nvGrpSpPr>
        <p:grpSpPr>
          <a:xfrm>
            <a:off x="3017166" y="3216013"/>
            <a:ext cx="394376" cy="369812"/>
            <a:chOff x="3017166" y="3216013"/>
            <a:chExt cx="394376" cy="369812"/>
          </a:xfrm>
        </p:grpSpPr>
        <p:sp>
          <p:nvSpPr>
            <p:cNvPr id="8962" name="Google Shape;8962;p7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70"/>
          <p:cNvGrpSpPr/>
          <p:nvPr/>
        </p:nvGrpSpPr>
        <p:grpSpPr>
          <a:xfrm>
            <a:off x="4210043" y="3213228"/>
            <a:ext cx="199014" cy="375408"/>
            <a:chOff x="4210043" y="3213228"/>
            <a:chExt cx="199014" cy="375408"/>
          </a:xfrm>
        </p:grpSpPr>
        <p:sp>
          <p:nvSpPr>
            <p:cNvPr id="8965" name="Google Shape;8965;p7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70"/>
          <p:cNvGrpSpPr/>
          <p:nvPr/>
        </p:nvGrpSpPr>
        <p:grpSpPr>
          <a:xfrm>
            <a:off x="4818146" y="3203323"/>
            <a:ext cx="77845" cy="395165"/>
            <a:chOff x="4818146" y="3203323"/>
            <a:chExt cx="77845" cy="395165"/>
          </a:xfrm>
        </p:grpSpPr>
        <p:sp>
          <p:nvSpPr>
            <p:cNvPr id="8976" name="Google Shape;8976;p7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70"/>
          <p:cNvGrpSpPr/>
          <p:nvPr/>
        </p:nvGrpSpPr>
        <p:grpSpPr>
          <a:xfrm>
            <a:off x="5228890" y="3235428"/>
            <a:ext cx="344091" cy="332767"/>
            <a:chOff x="5228890" y="3235428"/>
            <a:chExt cx="344091" cy="332767"/>
          </a:xfrm>
        </p:grpSpPr>
        <p:sp>
          <p:nvSpPr>
            <p:cNvPr id="8985" name="Google Shape;8985;p7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70"/>
          <p:cNvGrpSpPr/>
          <p:nvPr/>
        </p:nvGrpSpPr>
        <p:grpSpPr>
          <a:xfrm>
            <a:off x="5757913" y="3227047"/>
            <a:ext cx="388544" cy="347927"/>
            <a:chOff x="5757913" y="3227047"/>
            <a:chExt cx="388544" cy="347927"/>
          </a:xfrm>
        </p:grpSpPr>
        <p:sp>
          <p:nvSpPr>
            <p:cNvPr id="8991" name="Google Shape;8991;p7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3" name="Google Shape;8993;p7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9" name="Google Shape;9009;p70"/>
          <p:cNvGrpSpPr/>
          <p:nvPr/>
        </p:nvGrpSpPr>
        <p:grpSpPr>
          <a:xfrm>
            <a:off x="7414946" y="3220873"/>
            <a:ext cx="360091" cy="360117"/>
            <a:chOff x="7414946" y="3220873"/>
            <a:chExt cx="360091" cy="360117"/>
          </a:xfrm>
        </p:grpSpPr>
        <p:sp>
          <p:nvSpPr>
            <p:cNvPr id="9010" name="Google Shape;9010;p7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0"/>
          <p:cNvGrpSpPr/>
          <p:nvPr/>
        </p:nvGrpSpPr>
        <p:grpSpPr>
          <a:xfrm>
            <a:off x="8027227" y="3215041"/>
            <a:ext cx="231829" cy="371782"/>
            <a:chOff x="8027227" y="3215041"/>
            <a:chExt cx="231829" cy="371782"/>
          </a:xfrm>
        </p:grpSpPr>
        <p:sp>
          <p:nvSpPr>
            <p:cNvPr id="9022" name="Google Shape;9022;p7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0"/>
          <p:cNvGrpSpPr/>
          <p:nvPr/>
        </p:nvGrpSpPr>
        <p:grpSpPr>
          <a:xfrm>
            <a:off x="4093603" y="4146138"/>
            <a:ext cx="395638" cy="420544"/>
            <a:chOff x="4093603" y="4146138"/>
            <a:chExt cx="395638" cy="420544"/>
          </a:xfrm>
        </p:grpSpPr>
        <p:sp>
          <p:nvSpPr>
            <p:cNvPr id="9033" name="Google Shape;9033;p7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70"/>
          <p:cNvGrpSpPr/>
          <p:nvPr/>
        </p:nvGrpSpPr>
        <p:grpSpPr>
          <a:xfrm>
            <a:off x="4644406" y="4162322"/>
            <a:ext cx="392065" cy="387887"/>
            <a:chOff x="4644406" y="4162322"/>
            <a:chExt cx="392065" cy="387887"/>
          </a:xfrm>
        </p:grpSpPr>
        <p:sp>
          <p:nvSpPr>
            <p:cNvPr id="9051" name="Google Shape;9051;p7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70"/>
          <p:cNvGrpSpPr/>
          <p:nvPr/>
        </p:nvGrpSpPr>
        <p:grpSpPr>
          <a:xfrm>
            <a:off x="5728383" y="4221698"/>
            <a:ext cx="417128" cy="269162"/>
            <a:chOff x="5728383" y="4221698"/>
            <a:chExt cx="417128" cy="269162"/>
          </a:xfrm>
        </p:grpSpPr>
        <p:sp>
          <p:nvSpPr>
            <p:cNvPr id="9058" name="Google Shape;9058;p7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0"/>
          <p:cNvGrpSpPr/>
          <p:nvPr/>
        </p:nvGrpSpPr>
        <p:grpSpPr>
          <a:xfrm>
            <a:off x="834210" y="3696905"/>
            <a:ext cx="371782" cy="342751"/>
            <a:chOff x="834210" y="3696905"/>
            <a:chExt cx="371782" cy="342751"/>
          </a:xfrm>
        </p:grpSpPr>
        <p:sp>
          <p:nvSpPr>
            <p:cNvPr id="9071" name="Google Shape;9071;p7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0"/>
          <p:cNvGrpSpPr/>
          <p:nvPr/>
        </p:nvGrpSpPr>
        <p:grpSpPr>
          <a:xfrm>
            <a:off x="1359398" y="3682271"/>
            <a:ext cx="395296" cy="371966"/>
            <a:chOff x="1359398" y="3682271"/>
            <a:chExt cx="395296" cy="371966"/>
          </a:xfrm>
        </p:grpSpPr>
        <p:sp>
          <p:nvSpPr>
            <p:cNvPr id="9084" name="Google Shape;9084;p7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0"/>
          <p:cNvGrpSpPr/>
          <p:nvPr/>
        </p:nvGrpSpPr>
        <p:grpSpPr>
          <a:xfrm>
            <a:off x="1908099" y="3682271"/>
            <a:ext cx="395296" cy="371966"/>
            <a:chOff x="1908099" y="3682271"/>
            <a:chExt cx="395296" cy="371966"/>
          </a:xfrm>
        </p:grpSpPr>
        <p:sp>
          <p:nvSpPr>
            <p:cNvPr id="9092" name="Google Shape;9092;p7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70"/>
          <p:cNvGrpSpPr/>
          <p:nvPr/>
        </p:nvGrpSpPr>
        <p:grpSpPr>
          <a:xfrm>
            <a:off x="2456800" y="3682271"/>
            <a:ext cx="395270" cy="371966"/>
            <a:chOff x="2456800" y="3682271"/>
            <a:chExt cx="395270" cy="371966"/>
          </a:xfrm>
        </p:grpSpPr>
        <p:sp>
          <p:nvSpPr>
            <p:cNvPr id="9100" name="Google Shape;9100;p7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0"/>
          <p:cNvGrpSpPr/>
          <p:nvPr/>
        </p:nvGrpSpPr>
        <p:grpSpPr>
          <a:xfrm>
            <a:off x="3014250" y="3682271"/>
            <a:ext cx="391092" cy="371940"/>
            <a:chOff x="3014250" y="3682271"/>
            <a:chExt cx="391092" cy="371940"/>
          </a:xfrm>
        </p:grpSpPr>
        <p:sp>
          <p:nvSpPr>
            <p:cNvPr id="9110" name="Google Shape;9110;p7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70"/>
          <p:cNvGrpSpPr/>
          <p:nvPr/>
        </p:nvGrpSpPr>
        <p:grpSpPr>
          <a:xfrm>
            <a:off x="3569125" y="3702947"/>
            <a:ext cx="388728" cy="330692"/>
            <a:chOff x="3569125" y="3702947"/>
            <a:chExt cx="388728" cy="330692"/>
          </a:xfrm>
        </p:grpSpPr>
        <p:sp>
          <p:nvSpPr>
            <p:cNvPr id="9114" name="Google Shape;9114;p7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70"/>
          <p:cNvGrpSpPr/>
          <p:nvPr/>
        </p:nvGrpSpPr>
        <p:grpSpPr>
          <a:xfrm>
            <a:off x="4111994" y="3682455"/>
            <a:ext cx="387992" cy="371625"/>
            <a:chOff x="4111994" y="3682455"/>
            <a:chExt cx="387992" cy="371625"/>
          </a:xfrm>
        </p:grpSpPr>
        <p:sp>
          <p:nvSpPr>
            <p:cNvPr id="9119" name="Google Shape;9119;p7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70"/>
          <p:cNvGrpSpPr/>
          <p:nvPr/>
        </p:nvGrpSpPr>
        <p:grpSpPr>
          <a:xfrm>
            <a:off x="4674908" y="3682271"/>
            <a:ext cx="371966" cy="371966"/>
            <a:chOff x="4674908" y="3682271"/>
            <a:chExt cx="371966" cy="371966"/>
          </a:xfrm>
        </p:grpSpPr>
        <p:sp>
          <p:nvSpPr>
            <p:cNvPr id="9122" name="Google Shape;9122;p7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70"/>
          <p:cNvGrpSpPr/>
          <p:nvPr/>
        </p:nvGrpSpPr>
        <p:grpSpPr>
          <a:xfrm>
            <a:off x="5223609" y="3731112"/>
            <a:ext cx="371782" cy="274285"/>
            <a:chOff x="5223609" y="3731112"/>
            <a:chExt cx="371782" cy="274285"/>
          </a:xfrm>
        </p:grpSpPr>
        <p:sp>
          <p:nvSpPr>
            <p:cNvPr id="9127" name="Google Shape;9127;p7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9" name="Google Shape;9129;p7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0" name="Google Shape;9130;p70"/>
          <p:cNvGrpSpPr/>
          <p:nvPr/>
        </p:nvGrpSpPr>
        <p:grpSpPr>
          <a:xfrm>
            <a:off x="6319908" y="3696721"/>
            <a:ext cx="373963" cy="343119"/>
            <a:chOff x="6319908" y="3696721"/>
            <a:chExt cx="373963" cy="343119"/>
          </a:xfrm>
        </p:grpSpPr>
        <p:sp>
          <p:nvSpPr>
            <p:cNvPr id="9131" name="Google Shape;9131;p7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0"/>
          <p:cNvGrpSpPr/>
          <p:nvPr/>
        </p:nvGrpSpPr>
        <p:grpSpPr>
          <a:xfrm>
            <a:off x="6871342" y="3740044"/>
            <a:ext cx="371966" cy="256420"/>
            <a:chOff x="6871342" y="3740044"/>
            <a:chExt cx="371966" cy="256420"/>
          </a:xfrm>
        </p:grpSpPr>
        <p:sp>
          <p:nvSpPr>
            <p:cNvPr id="9141" name="Google Shape;9141;p7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0"/>
          <p:cNvGrpSpPr/>
          <p:nvPr/>
        </p:nvGrpSpPr>
        <p:grpSpPr>
          <a:xfrm>
            <a:off x="7402362" y="3681535"/>
            <a:ext cx="402757" cy="372728"/>
            <a:chOff x="7402362" y="3681535"/>
            <a:chExt cx="402757" cy="372728"/>
          </a:xfrm>
        </p:grpSpPr>
        <p:sp>
          <p:nvSpPr>
            <p:cNvPr id="9154" name="Google Shape;9154;p7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7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0"/>
          <p:cNvGrpSpPr/>
          <p:nvPr/>
        </p:nvGrpSpPr>
        <p:grpSpPr>
          <a:xfrm>
            <a:off x="7960705" y="3736235"/>
            <a:ext cx="378902" cy="264065"/>
            <a:chOff x="7960705" y="3736235"/>
            <a:chExt cx="378902" cy="264065"/>
          </a:xfrm>
        </p:grpSpPr>
        <p:sp>
          <p:nvSpPr>
            <p:cNvPr id="9171" name="Google Shape;9171;p7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70"/>
          <p:cNvGrpSpPr/>
          <p:nvPr/>
        </p:nvGrpSpPr>
        <p:grpSpPr>
          <a:xfrm>
            <a:off x="6400828" y="4162270"/>
            <a:ext cx="166200" cy="388019"/>
            <a:chOff x="6400828" y="4162270"/>
            <a:chExt cx="166200" cy="388019"/>
          </a:xfrm>
        </p:grpSpPr>
        <p:sp>
          <p:nvSpPr>
            <p:cNvPr id="9186" name="Google Shape;9186;p7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70"/>
          <p:cNvGrpSpPr/>
          <p:nvPr/>
        </p:nvGrpSpPr>
        <p:grpSpPr>
          <a:xfrm>
            <a:off x="6919815" y="4162270"/>
            <a:ext cx="225260" cy="388019"/>
            <a:chOff x="6919815" y="4162270"/>
            <a:chExt cx="225260" cy="388019"/>
          </a:xfrm>
        </p:grpSpPr>
        <p:sp>
          <p:nvSpPr>
            <p:cNvPr id="9194" name="Google Shape;9194;p7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70"/>
          <p:cNvGrpSpPr/>
          <p:nvPr/>
        </p:nvGrpSpPr>
        <p:grpSpPr>
          <a:xfrm>
            <a:off x="7385600" y="4177035"/>
            <a:ext cx="388728" cy="358383"/>
            <a:chOff x="7385600" y="4177035"/>
            <a:chExt cx="388728" cy="358383"/>
          </a:xfrm>
        </p:grpSpPr>
        <p:sp>
          <p:nvSpPr>
            <p:cNvPr id="9203" name="Google Shape;9203;p7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70"/>
          <p:cNvGrpSpPr/>
          <p:nvPr/>
        </p:nvGrpSpPr>
        <p:grpSpPr>
          <a:xfrm>
            <a:off x="3625085" y="3259862"/>
            <a:ext cx="369207" cy="258259"/>
            <a:chOff x="3625085" y="3259862"/>
            <a:chExt cx="369207" cy="258259"/>
          </a:xfrm>
        </p:grpSpPr>
        <p:sp>
          <p:nvSpPr>
            <p:cNvPr id="9211" name="Google Shape;9211;p7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70"/>
          <p:cNvGrpSpPr/>
          <p:nvPr/>
        </p:nvGrpSpPr>
        <p:grpSpPr>
          <a:xfrm>
            <a:off x="6317360" y="3276808"/>
            <a:ext cx="363217" cy="248590"/>
            <a:chOff x="6317360" y="3276808"/>
            <a:chExt cx="363217" cy="248590"/>
          </a:xfrm>
        </p:grpSpPr>
        <p:sp>
          <p:nvSpPr>
            <p:cNvPr id="9225" name="Google Shape;9225;p7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70"/>
          <p:cNvGrpSpPr/>
          <p:nvPr/>
        </p:nvGrpSpPr>
        <p:grpSpPr>
          <a:xfrm>
            <a:off x="5084391" y="4183682"/>
            <a:ext cx="504064" cy="325595"/>
            <a:chOff x="5084391" y="4183682"/>
            <a:chExt cx="504064" cy="325595"/>
          </a:xfrm>
        </p:grpSpPr>
        <p:sp>
          <p:nvSpPr>
            <p:cNvPr id="9253" name="Google Shape;9253;p7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70"/>
          <p:cNvGrpSpPr/>
          <p:nvPr/>
        </p:nvGrpSpPr>
        <p:grpSpPr>
          <a:xfrm>
            <a:off x="7947595" y="2347996"/>
            <a:ext cx="379795" cy="267165"/>
            <a:chOff x="7947595" y="2347996"/>
            <a:chExt cx="379795" cy="267165"/>
          </a:xfrm>
        </p:grpSpPr>
        <p:sp>
          <p:nvSpPr>
            <p:cNvPr id="9270" name="Google Shape;9270;p7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70"/>
          <p:cNvGrpSpPr/>
          <p:nvPr/>
        </p:nvGrpSpPr>
        <p:grpSpPr>
          <a:xfrm>
            <a:off x="6400644" y="2310269"/>
            <a:ext cx="275362" cy="338784"/>
            <a:chOff x="6400644" y="2310269"/>
            <a:chExt cx="275362" cy="338784"/>
          </a:xfrm>
        </p:grpSpPr>
        <p:sp>
          <p:nvSpPr>
            <p:cNvPr id="9280" name="Google Shape;9280;p7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70"/>
          <p:cNvGrpSpPr/>
          <p:nvPr/>
        </p:nvGrpSpPr>
        <p:grpSpPr>
          <a:xfrm>
            <a:off x="1342268" y="4161009"/>
            <a:ext cx="359565" cy="358094"/>
            <a:chOff x="1342268" y="4161009"/>
            <a:chExt cx="359565" cy="358094"/>
          </a:xfrm>
        </p:grpSpPr>
        <p:sp>
          <p:nvSpPr>
            <p:cNvPr id="9294" name="Google Shape;9294;p7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0"/>
          <p:cNvGrpSpPr/>
          <p:nvPr/>
        </p:nvGrpSpPr>
        <p:grpSpPr>
          <a:xfrm>
            <a:off x="1913012" y="2764940"/>
            <a:ext cx="417523" cy="374252"/>
            <a:chOff x="1913012" y="2764940"/>
            <a:chExt cx="417523" cy="374252"/>
          </a:xfrm>
        </p:grpSpPr>
        <p:sp>
          <p:nvSpPr>
            <p:cNvPr id="9304" name="Google Shape;9304;p7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70"/>
          <p:cNvGrpSpPr/>
          <p:nvPr/>
        </p:nvGrpSpPr>
        <p:grpSpPr>
          <a:xfrm>
            <a:off x="830742" y="2763601"/>
            <a:ext cx="384734" cy="381556"/>
            <a:chOff x="830742" y="2763601"/>
            <a:chExt cx="384734" cy="381556"/>
          </a:xfrm>
        </p:grpSpPr>
        <p:sp>
          <p:nvSpPr>
            <p:cNvPr id="9317" name="Google Shape;9317;p7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70"/>
          <p:cNvGrpSpPr/>
          <p:nvPr/>
        </p:nvGrpSpPr>
        <p:grpSpPr>
          <a:xfrm>
            <a:off x="3007498" y="4183419"/>
            <a:ext cx="375434" cy="329667"/>
            <a:chOff x="3007498" y="4183419"/>
            <a:chExt cx="375434" cy="329667"/>
          </a:xfrm>
        </p:grpSpPr>
        <p:sp>
          <p:nvSpPr>
            <p:cNvPr id="9339" name="Google Shape;9339;p7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70"/>
          <p:cNvGrpSpPr/>
          <p:nvPr/>
        </p:nvGrpSpPr>
        <p:grpSpPr>
          <a:xfrm>
            <a:off x="6919276" y="2766990"/>
            <a:ext cx="274550" cy="354728"/>
            <a:chOff x="7606826" y="2419290"/>
            <a:chExt cx="274550" cy="354728"/>
          </a:xfrm>
        </p:grpSpPr>
        <p:sp>
          <p:nvSpPr>
            <p:cNvPr id="9360" name="Google Shape;9360;p7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70"/>
          <p:cNvGrpSpPr/>
          <p:nvPr/>
        </p:nvGrpSpPr>
        <p:grpSpPr>
          <a:xfrm>
            <a:off x="7550168" y="2777003"/>
            <a:ext cx="263316" cy="354728"/>
            <a:chOff x="8062968" y="2419290"/>
            <a:chExt cx="263316" cy="354728"/>
          </a:xfrm>
        </p:grpSpPr>
        <p:sp>
          <p:nvSpPr>
            <p:cNvPr id="9376" name="Google Shape;9376;p7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3" name="Google Shape;9393;p70"/>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394" name="Google Shape;9394;p7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398"/>
        <p:cNvGrpSpPr/>
        <p:nvPr/>
      </p:nvGrpSpPr>
      <p:grpSpPr>
        <a:xfrm>
          <a:off x="0" y="0"/>
          <a:ext cx="0" cy="0"/>
          <a:chOff x="0" y="0"/>
          <a:chExt cx="0" cy="0"/>
        </a:xfrm>
      </p:grpSpPr>
      <p:grpSp>
        <p:nvGrpSpPr>
          <p:cNvPr id="9399" name="Google Shape;9399;p71"/>
          <p:cNvGrpSpPr/>
          <p:nvPr/>
        </p:nvGrpSpPr>
        <p:grpSpPr>
          <a:xfrm>
            <a:off x="7075663" y="2261129"/>
            <a:ext cx="362163" cy="347098"/>
            <a:chOff x="7075663" y="2444129"/>
            <a:chExt cx="362163" cy="347098"/>
          </a:xfrm>
        </p:grpSpPr>
        <p:sp>
          <p:nvSpPr>
            <p:cNvPr id="9400" name="Google Shape;9400;p7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71"/>
          <p:cNvGrpSpPr/>
          <p:nvPr/>
        </p:nvGrpSpPr>
        <p:grpSpPr>
          <a:xfrm>
            <a:off x="6638175" y="2253584"/>
            <a:ext cx="372197" cy="362163"/>
            <a:chOff x="6638175" y="2436584"/>
            <a:chExt cx="372197" cy="362163"/>
          </a:xfrm>
        </p:grpSpPr>
        <p:sp>
          <p:nvSpPr>
            <p:cNvPr id="9409" name="Google Shape;9409;p7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71"/>
          <p:cNvGrpSpPr/>
          <p:nvPr/>
        </p:nvGrpSpPr>
        <p:grpSpPr>
          <a:xfrm>
            <a:off x="6192906" y="2256440"/>
            <a:ext cx="371699" cy="356084"/>
            <a:chOff x="6192906" y="2439440"/>
            <a:chExt cx="371699" cy="356084"/>
          </a:xfrm>
        </p:grpSpPr>
        <p:sp>
          <p:nvSpPr>
            <p:cNvPr id="9423" name="Google Shape;9423;p7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71"/>
          <p:cNvGrpSpPr/>
          <p:nvPr/>
        </p:nvGrpSpPr>
        <p:grpSpPr>
          <a:xfrm>
            <a:off x="5762467" y="2253584"/>
            <a:ext cx="362163" cy="362163"/>
            <a:chOff x="5762467" y="2436584"/>
            <a:chExt cx="362163" cy="362163"/>
          </a:xfrm>
        </p:grpSpPr>
        <p:sp>
          <p:nvSpPr>
            <p:cNvPr id="9437" name="Google Shape;9437;p7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71"/>
          <p:cNvGrpSpPr/>
          <p:nvPr/>
        </p:nvGrpSpPr>
        <p:grpSpPr>
          <a:xfrm>
            <a:off x="5323721" y="2254029"/>
            <a:ext cx="362922" cy="361219"/>
            <a:chOff x="5323721" y="2437029"/>
            <a:chExt cx="362922" cy="361219"/>
          </a:xfrm>
        </p:grpSpPr>
        <p:sp>
          <p:nvSpPr>
            <p:cNvPr id="9463" name="Google Shape;9463;p7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1"/>
          <p:cNvGrpSpPr/>
          <p:nvPr/>
        </p:nvGrpSpPr>
        <p:grpSpPr>
          <a:xfrm>
            <a:off x="4875937" y="2285731"/>
            <a:ext cx="407122" cy="315448"/>
            <a:chOff x="4875937" y="2468731"/>
            <a:chExt cx="407122" cy="315448"/>
          </a:xfrm>
        </p:grpSpPr>
        <p:sp>
          <p:nvSpPr>
            <p:cNvPr id="9481" name="Google Shape;9481;p7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71"/>
          <p:cNvGrpSpPr/>
          <p:nvPr/>
        </p:nvGrpSpPr>
        <p:grpSpPr>
          <a:xfrm>
            <a:off x="4893282" y="3621774"/>
            <a:ext cx="242114" cy="362163"/>
            <a:chOff x="4893282" y="3804774"/>
            <a:chExt cx="242114" cy="362163"/>
          </a:xfrm>
        </p:grpSpPr>
        <p:sp>
          <p:nvSpPr>
            <p:cNvPr id="9501" name="Google Shape;9501;p7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71"/>
          <p:cNvGrpSpPr/>
          <p:nvPr/>
        </p:nvGrpSpPr>
        <p:grpSpPr>
          <a:xfrm>
            <a:off x="6248162" y="3621774"/>
            <a:ext cx="231058" cy="362425"/>
            <a:chOff x="6248162" y="3804774"/>
            <a:chExt cx="231058" cy="362425"/>
          </a:xfrm>
        </p:grpSpPr>
        <p:sp>
          <p:nvSpPr>
            <p:cNvPr id="9528" name="Google Shape;9528;p7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71"/>
          <p:cNvGrpSpPr/>
          <p:nvPr/>
        </p:nvGrpSpPr>
        <p:grpSpPr>
          <a:xfrm>
            <a:off x="5346568" y="3621774"/>
            <a:ext cx="233337" cy="362163"/>
            <a:chOff x="5346568" y="3804774"/>
            <a:chExt cx="233337" cy="362163"/>
          </a:xfrm>
        </p:grpSpPr>
        <p:sp>
          <p:nvSpPr>
            <p:cNvPr id="9533" name="Google Shape;9533;p7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71"/>
          <p:cNvGrpSpPr/>
          <p:nvPr/>
        </p:nvGrpSpPr>
        <p:grpSpPr>
          <a:xfrm>
            <a:off x="6704985" y="3622141"/>
            <a:ext cx="209967" cy="361639"/>
            <a:chOff x="6704985" y="3805141"/>
            <a:chExt cx="209967" cy="361639"/>
          </a:xfrm>
        </p:grpSpPr>
        <p:sp>
          <p:nvSpPr>
            <p:cNvPr id="9553" name="Google Shape;9553;p7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71"/>
          <p:cNvGrpSpPr/>
          <p:nvPr/>
        </p:nvGrpSpPr>
        <p:grpSpPr>
          <a:xfrm>
            <a:off x="7513884" y="2265269"/>
            <a:ext cx="363184" cy="338792"/>
            <a:chOff x="7513884" y="2448269"/>
            <a:chExt cx="363184" cy="338792"/>
          </a:xfrm>
        </p:grpSpPr>
        <p:sp>
          <p:nvSpPr>
            <p:cNvPr id="9566" name="Google Shape;9566;p7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71"/>
          <p:cNvGrpSpPr/>
          <p:nvPr/>
        </p:nvGrpSpPr>
        <p:grpSpPr>
          <a:xfrm>
            <a:off x="5777767" y="3621826"/>
            <a:ext cx="258699" cy="362136"/>
            <a:chOff x="5777767" y="3804826"/>
            <a:chExt cx="258699" cy="362136"/>
          </a:xfrm>
        </p:grpSpPr>
        <p:sp>
          <p:nvSpPr>
            <p:cNvPr id="9573" name="Google Shape;9573;p7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1"/>
          <p:cNvGrpSpPr/>
          <p:nvPr/>
        </p:nvGrpSpPr>
        <p:grpSpPr>
          <a:xfrm>
            <a:off x="7953101" y="2253584"/>
            <a:ext cx="361691" cy="362163"/>
            <a:chOff x="7953101" y="2436584"/>
            <a:chExt cx="361691" cy="362163"/>
          </a:xfrm>
        </p:grpSpPr>
        <p:sp>
          <p:nvSpPr>
            <p:cNvPr id="9577" name="Google Shape;9577;p7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1"/>
          <p:cNvGrpSpPr/>
          <p:nvPr/>
        </p:nvGrpSpPr>
        <p:grpSpPr>
          <a:xfrm>
            <a:off x="4859353" y="3172130"/>
            <a:ext cx="373481" cy="362267"/>
            <a:chOff x="4859353" y="3355130"/>
            <a:chExt cx="373481" cy="362267"/>
          </a:xfrm>
        </p:grpSpPr>
        <p:sp>
          <p:nvSpPr>
            <p:cNvPr id="9587" name="Google Shape;9587;p7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71"/>
          <p:cNvGrpSpPr/>
          <p:nvPr/>
        </p:nvGrpSpPr>
        <p:grpSpPr>
          <a:xfrm>
            <a:off x="6637678" y="1317982"/>
            <a:ext cx="378721" cy="362005"/>
            <a:chOff x="6637678" y="1500982"/>
            <a:chExt cx="378721" cy="362005"/>
          </a:xfrm>
        </p:grpSpPr>
        <p:sp>
          <p:nvSpPr>
            <p:cNvPr id="9602" name="Google Shape;9602;p7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71"/>
          <p:cNvGrpSpPr/>
          <p:nvPr/>
        </p:nvGrpSpPr>
        <p:grpSpPr>
          <a:xfrm>
            <a:off x="5827993" y="3172496"/>
            <a:ext cx="223041" cy="362163"/>
            <a:chOff x="5827993" y="3355496"/>
            <a:chExt cx="223041" cy="362163"/>
          </a:xfrm>
        </p:grpSpPr>
        <p:sp>
          <p:nvSpPr>
            <p:cNvPr id="9619" name="Google Shape;9619;p7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71"/>
          <p:cNvGrpSpPr/>
          <p:nvPr/>
        </p:nvGrpSpPr>
        <p:grpSpPr>
          <a:xfrm>
            <a:off x="7528713" y="1317641"/>
            <a:ext cx="370520" cy="361586"/>
            <a:chOff x="7528713" y="1500641"/>
            <a:chExt cx="370520" cy="361586"/>
          </a:xfrm>
        </p:grpSpPr>
        <p:sp>
          <p:nvSpPr>
            <p:cNvPr id="9635" name="Google Shape;9635;p7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1"/>
          <p:cNvGrpSpPr/>
          <p:nvPr/>
        </p:nvGrpSpPr>
        <p:grpSpPr>
          <a:xfrm>
            <a:off x="5317198" y="3172496"/>
            <a:ext cx="367429" cy="362163"/>
            <a:chOff x="5317198" y="3355496"/>
            <a:chExt cx="367429" cy="362163"/>
          </a:xfrm>
        </p:grpSpPr>
        <p:sp>
          <p:nvSpPr>
            <p:cNvPr id="9643" name="Google Shape;9643;p7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71"/>
          <p:cNvGrpSpPr/>
          <p:nvPr/>
        </p:nvGrpSpPr>
        <p:grpSpPr>
          <a:xfrm>
            <a:off x="5302971" y="1317563"/>
            <a:ext cx="383175" cy="362241"/>
            <a:chOff x="5302971" y="1500563"/>
            <a:chExt cx="383175" cy="362241"/>
          </a:xfrm>
        </p:grpSpPr>
        <p:sp>
          <p:nvSpPr>
            <p:cNvPr id="9660" name="Google Shape;9660;p7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71"/>
          <p:cNvGrpSpPr/>
          <p:nvPr/>
        </p:nvGrpSpPr>
        <p:grpSpPr>
          <a:xfrm>
            <a:off x="6202705" y="1342453"/>
            <a:ext cx="364180" cy="312461"/>
            <a:chOff x="6202705" y="1525453"/>
            <a:chExt cx="364180" cy="312461"/>
          </a:xfrm>
        </p:grpSpPr>
        <p:sp>
          <p:nvSpPr>
            <p:cNvPr id="9663" name="Google Shape;9663;p7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71"/>
          <p:cNvGrpSpPr/>
          <p:nvPr/>
        </p:nvGrpSpPr>
        <p:grpSpPr>
          <a:xfrm>
            <a:off x="7087217" y="1320602"/>
            <a:ext cx="362398" cy="356163"/>
            <a:chOff x="7087217" y="1503602"/>
            <a:chExt cx="362398" cy="356163"/>
          </a:xfrm>
        </p:grpSpPr>
        <p:sp>
          <p:nvSpPr>
            <p:cNvPr id="9671" name="Google Shape;9671;p7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1"/>
          <p:cNvGrpSpPr/>
          <p:nvPr/>
        </p:nvGrpSpPr>
        <p:grpSpPr>
          <a:xfrm>
            <a:off x="7968952" y="1317877"/>
            <a:ext cx="378747" cy="361455"/>
            <a:chOff x="7968952" y="1500877"/>
            <a:chExt cx="378747" cy="361455"/>
          </a:xfrm>
        </p:grpSpPr>
        <p:sp>
          <p:nvSpPr>
            <p:cNvPr id="9693" name="Google Shape;9693;p7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1"/>
          <p:cNvGrpSpPr/>
          <p:nvPr/>
        </p:nvGrpSpPr>
        <p:grpSpPr>
          <a:xfrm>
            <a:off x="5761445" y="1358723"/>
            <a:ext cx="362163" cy="279737"/>
            <a:chOff x="5761445" y="1541723"/>
            <a:chExt cx="362163" cy="279737"/>
          </a:xfrm>
        </p:grpSpPr>
        <p:sp>
          <p:nvSpPr>
            <p:cNvPr id="9709" name="Google Shape;9709;p7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71"/>
          <p:cNvGrpSpPr/>
          <p:nvPr/>
        </p:nvGrpSpPr>
        <p:grpSpPr>
          <a:xfrm>
            <a:off x="6204958" y="3172575"/>
            <a:ext cx="358390" cy="362320"/>
            <a:chOff x="6204958" y="3355575"/>
            <a:chExt cx="358390" cy="362320"/>
          </a:xfrm>
        </p:grpSpPr>
        <p:sp>
          <p:nvSpPr>
            <p:cNvPr id="9716" name="Google Shape;9716;p7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1"/>
          <p:cNvGrpSpPr/>
          <p:nvPr/>
        </p:nvGrpSpPr>
        <p:grpSpPr>
          <a:xfrm>
            <a:off x="4939970" y="1316855"/>
            <a:ext cx="242979" cy="362660"/>
            <a:chOff x="4939970" y="1499855"/>
            <a:chExt cx="242979" cy="362660"/>
          </a:xfrm>
        </p:grpSpPr>
        <p:sp>
          <p:nvSpPr>
            <p:cNvPr id="9733" name="Google Shape;9733;p7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1"/>
          <p:cNvGrpSpPr/>
          <p:nvPr/>
        </p:nvGrpSpPr>
        <p:grpSpPr>
          <a:xfrm>
            <a:off x="8023448" y="3172496"/>
            <a:ext cx="284322" cy="362163"/>
            <a:chOff x="8023448" y="3355496"/>
            <a:chExt cx="284322" cy="362163"/>
          </a:xfrm>
        </p:grpSpPr>
        <p:sp>
          <p:nvSpPr>
            <p:cNvPr id="9740" name="Google Shape;9740;p7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1"/>
          <p:cNvGrpSpPr/>
          <p:nvPr/>
        </p:nvGrpSpPr>
        <p:grpSpPr>
          <a:xfrm>
            <a:off x="6644201" y="3172496"/>
            <a:ext cx="366695" cy="361979"/>
            <a:chOff x="6644201" y="3355496"/>
            <a:chExt cx="366695" cy="361979"/>
          </a:xfrm>
        </p:grpSpPr>
        <p:sp>
          <p:nvSpPr>
            <p:cNvPr id="9750" name="Google Shape;9750;p7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71"/>
          <p:cNvGrpSpPr/>
          <p:nvPr/>
        </p:nvGrpSpPr>
        <p:grpSpPr>
          <a:xfrm>
            <a:off x="7955145" y="1836192"/>
            <a:ext cx="365176" cy="271013"/>
            <a:chOff x="7955145" y="2019192"/>
            <a:chExt cx="365176" cy="271013"/>
          </a:xfrm>
        </p:grpSpPr>
        <p:sp>
          <p:nvSpPr>
            <p:cNvPr id="9773" name="Google Shape;9773;p7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1"/>
          <p:cNvGrpSpPr/>
          <p:nvPr/>
        </p:nvGrpSpPr>
        <p:grpSpPr>
          <a:xfrm>
            <a:off x="7518155" y="1826471"/>
            <a:ext cx="361927" cy="290270"/>
            <a:chOff x="7518155" y="2009471"/>
            <a:chExt cx="361927" cy="290270"/>
          </a:xfrm>
        </p:grpSpPr>
        <p:sp>
          <p:nvSpPr>
            <p:cNvPr id="9780" name="Google Shape;9780;p7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71"/>
          <p:cNvGrpSpPr/>
          <p:nvPr/>
        </p:nvGrpSpPr>
        <p:grpSpPr>
          <a:xfrm>
            <a:off x="7079672" y="1808053"/>
            <a:ext cx="362163" cy="327264"/>
            <a:chOff x="7079672" y="1991053"/>
            <a:chExt cx="362163" cy="327264"/>
          </a:xfrm>
        </p:grpSpPr>
        <p:sp>
          <p:nvSpPr>
            <p:cNvPr id="9794" name="Google Shape;9794;p7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71"/>
          <p:cNvGrpSpPr/>
          <p:nvPr/>
        </p:nvGrpSpPr>
        <p:grpSpPr>
          <a:xfrm>
            <a:off x="6641188" y="1852514"/>
            <a:ext cx="361901" cy="238132"/>
            <a:chOff x="6641188" y="2035514"/>
            <a:chExt cx="361901" cy="238132"/>
          </a:xfrm>
        </p:grpSpPr>
        <p:sp>
          <p:nvSpPr>
            <p:cNvPr id="9811" name="Google Shape;9811;p7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1"/>
          <p:cNvGrpSpPr/>
          <p:nvPr/>
        </p:nvGrpSpPr>
        <p:grpSpPr>
          <a:xfrm>
            <a:off x="6202443" y="1803677"/>
            <a:ext cx="362425" cy="335884"/>
            <a:chOff x="6202443" y="1986677"/>
            <a:chExt cx="362425" cy="335884"/>
          </a:xfrm>
        </p:grpSpPr>
        <p:sp>
          <p:nvSpPr>
            <p:cNvPr id="9831" name="Google Shape;9831;p7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1"/>
          <p:cNvGrpSpPr/>
          <p:nvPr/>
        </p:nvGrpSpPr>
        <p:grpSpPr>
          <a:xfrm>
            <a:off x="5764222" y="1833598"/>
            <a:ext cx="374293" cy="276069"/>
            <a:chOff x="5764222" y="2016598"/>
            <a:chExt cx="374293" cy="276069"/>
          </a:xfrm>
        </p:grpSpPr>
        <p:sp>
          <p:nvSpPr>
            <p:cNvPr id="9852" name="Google Shape;9852;p7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1"/>
          <p:cNvGrpSpPr/>
          <p:nvPr/>
        </p:nvGrpSpPr>
        <p:grpSpPr>
          <a:xfrm>
            <a:off x="5325477" y="1833441"/>
            <a:ext cx="361927" cy="276515"/>
            <a:chOff x="5325477" y="2016441"/>
            <a:chExt cx="361927" cy="276515"/>
          </a:xfrm>
        </p:grpSpPr>
        <p:sp>
          <p:nvSpPr>
            <p:cNvPr id="9864" name="Google Shape;9864;p7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71"/>
          <p:cNvGrpSpPr/>
          <p:nvPr/>
        </p:nvGrpSpPr>
        <p:grpSpPr>
          <a:xfrm>
            <a:off x="4870671" y="1834200"/>
            <a:ext cx="364180" cy="274812"/>
            <a:chOff x="4870671" y="2017200"/>
            <a:chExt cx="364180" cy="274812"/>
          </a:xfrm>
        </p:grpSpPr>
        <p:sp>
          <p:nvSpPr>
            <p:cNvPr id="9885" name="Google Shape;9885;p7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71"/>
          <p:cNvGrpSpPr/>
          <p:nvPr/>
        </p:nvGrpSpPr>
        <p:grpSpPr>
          <a:xfrm>
            <a:off x="7144726" y="3172496"/>
            <a:ext cx="260690" cy="362032"/>
            <a:chOff x="7144726" y="3355496"/>
            <a:chExt cx="260690" cy="362032"/>
          </a:xfrm>
        </p:grpSpPr>
        <p:sp>
          <p:nvSpPr>
            <p:cNvPr id="9899" name="Google Shape;9899;p7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1"/>
          <p:cNvGrpSpPr/>
          <p:nvPr/>
        </p:nvGrpSpPr>
        <p:grpSpPr>
          <a:xfrm>
            <a:off x="6705719" y="4095051"/>
            <a:ext cx="261712" cy="361770"/>
            <a:chOff x="6705719" y="4278051"/>
            <a:chExt cx="261712" cy="361770"/>
          </a:xfrm>
        </p:grpSpPr>
        <p:sp>
          <p:nvSpPr>
            <p:cNvPr id="9906" name="Google Shape;9906;p7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1"/>
          <p:cNvGrpSpPr/>
          <p:nvPr/>
        </p:nvGrpSpPr>
        <p:grpSpPr>
          <a:xfrm>
            <a:off x="5750650" y="2708652"/>
            <a:ext cx="320216" cy="361403"/>
            <a:chOff x="5750650" y="2891652"/>
            <a:chExt cx="320216" cy="361403"/>
          </a:xfrm>
        </p:grpSpPr>
        <p:sp>
          <p:nvSpPr>
            <p:cNvPr id="9922" name="Google Shape;9922;p7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1"/>
          <p:cNvGrpSpPr/>
          <p:nvPr/>
        </p:nvGrpSpPr>
        <p:grpSpPr>
          <a:xfrm>
            <a:off x="6658009" y="2708390"/>
            <a:ext cx="315972" cy="361927"/>
            <a:chOff x="6658009" y="2891390"/>
            <a:chExt cx="315972" cy="361927"/>
          </a:xfrm>
        </p:grpSpPr>
        <p:sp>
          <p:nvSpPr>
            <p:cNvPr id="9938" name="Google Shape;9938;p7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71"/>
          <p:cNvGrpSpPr/>
          <p:nvPr/>
        </p:nvGrpSpPr>
        <p:grpSpPr>
          <a:xfrm>
            <a:off x="6203465" y="2708206"/>
            <a:ext cx="320478" cy="362110"/>
            <a:chOff x="6203465" y="2891206"/>
            <a:chExt cx="320478" cy="362110"/>
          </a:xfrm>
        </p:grpSpPr>
        <p:sp>
          <p:nvSpPr>
            <p:cNvPr id="9946" name="Google Shape;9946;p7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71"/>
          <p:cNvGrpSpPr/>
          <p:nvPr/>
        </p:nvGrpSpPr>
        <p:grpSpPr>
          <a:xfrm>
            <a:off x="7567280" y="2708259"/>
            <a:ext cx="307116" cy="362294"/>
            <a:chOff x="7567280" y="2891259"/>
            <a:chExt cx="307116" cy="362294"/>
          </a:xfrm>
        </p:grpSpPr>
        <p:sp>
          <p:nvSpPr>
            <p:cNvPr id="9952" name="Google Shape;9952;p7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1"/>
          <p:cNvGrpSpPr/>
          <p:nvPr/>
        </p:nvGrpSpPr>
        <p:grpSpPr>
          <a:xfrm>
            <a:off x="7112579" y="2708521"/>
            <a:ext cx="338556" cy="361534"/>
            <a:chOff x="7112579" y="2891521"/>
            <a:chExt cx="338556" cy="361534"/>
          </a:xfrm>
        </p:grpSpPr>
        <p:sp>
          <p:nvSpPr>
            <p:cNvPr id="9965" name="Google Shape;9965;p7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1"/>
          <p:cNvGrpSpPr/>
          <p:nvPr/>
        </p:nvGrpSpPr>
        <p:grpSpPr>
          <a:xfrm>
            <a:off x="7155259" y="3622036"/>
            <a:ext cx="207478" cy="361272"/>
            <a:chOff x="7155259" y="3805036"/>
            <a:chExt cx="207478" cy="361272"/>
          </a:xfrm>
        </p:grpSpPr>
        <p:sp>
          <p:nvSpPr>
            <p:cNvPr id="9968" name="Google Shape;9968;p7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71"/>
          <p:cNvGrpSpPr/>
          <p:nvPr/>
        </p:nvGrpSpPr>
        <p:grpSpPr>
          <a:xfrm>
            <a:off x="4915368" y="2708390"/>
            <a:ext cx="182850" cy="361927"/>
            <a:chOff x="4915368" y="2891390"/>
            <a:chExt cx="182850" cy="361927"/>
          </a:xfrm>
        </p:grpSpPr>
        <p:sp>
          <p:nvSpPr>
            <p:cNvPr id="9981" name="Google Shape;9981;p7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1"/>
          <p:cNvGrpSpPr/>
          <p:nvPr/>
        </p:nvGrpSpPr>
        <p:grpSpPr>
          <a:xfrm>
            <a:off x="8028714" y="2708652"/>
            <a:ext cx="289589" cy="361403"/>
            <a:chOff x="8028714" y="2891652"/>
            <a:chExt cx="289589" cy="361403"/>
          </a:xfrm>
        </p:grpSpPr>
        <p:sp>
          <p:nvSpPr>
            <p:cNvPr id="9993" name="Google Shape;9993;p7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71"/>
          <p:cNvGrpSpPr/>
          <p:nvPr/>
        </p:nvGrpSpPr>
        <p:grpSpPr>
          <a:xfrm>
            <a:off x="7551822" y="3621774"/>
            <a:ext cx="293335" cy="361927"/>
            <a:chOff x="7551822" y="3804774"/>
            <a:chExt cx="293335" cy="361927"/>
          </a:xfrm>
        </p:grpSpPr>
        <p:sp>
          <p:nvSpPr>
            <p:cNvPr id="10014" name="Google Shape;10014;p7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71"/>
          <p:cNvGrpSpPr/>
          <p:nvPr/>
        </p:nvGrpSpPr>
        <p:grpSpPr>
          <a:xfrm>
            <a:off x="6263725" y="4094658"/>
            <a:ext cx="210491" cy="362163"/>
            <a:chOff x="6263725" y="4277658"/>
            <a:chExt cx="210491" cy="362163"/>
          </a:xfrm>
        </p:grpSpPr>
        <p:sp>
          <p:nvSpPr>
            <p:cNvPr id="10026" name="Google Shape;10026;p7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71"/>
          <p:cNvGrpSpPr/>
          <p:nvPr/>
        </p:nvGrpSpPr>
        <p:grpSpPr>
          <a:xfrm>
            <a:off x="7987790" y="3621695"/>
            <a:ext cx="336303" cy="362005"/>
            <a:chOff x="7987790" y="3804695"/>
            <a:chExt cx="336303" cy="362005"/>
          </a:xfrm>
        </p:grpSpPr>
        <p:sp>
          <p:nvSpPr>
            <p:cNvPr id="10042" name="Google Shape;10042;p7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71"/>
          <p:cNvGrpSpPr/>
          <p:nvPr/>
        </p:nvGrpSpPr>
        <p:grpSpPr>
          <a:xfrm>
            <a:off x="5273444" y="2708285"/>
            <a:ext cx="371123" cy="362267"/>
            <a:chOff x="5273444" y="2891285"/>
            <a:chExt cx="371123" cy="362267"/>
          </a:xfrm>
        </p:grpSpPr>
        <p:sp>
          <p:nvSpPr>
            <p:cNvPr id="10053" name="Google Shape;10053;p7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1"/>
          <p:cNvGrpSpPr/>
          <p:nvPr/>
        </p:nvGrpSpPr>
        <p:grpSpPr>
          <a:xfrm>
            <a:off x="7630397" y="3175399"/>
            <a:ext cx="214759" cy="357030"/>
            <a:chOff x="2235125" y="238075"/>
            <a:chExt cx="3144350" cy="5227375"/>
          </a:xfrm>
        </p:grpSpPr>
        <p:sp>
          <p:nvSpPr>
            <p:cNvPr id="10068" name="Google Shape;10068;p7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71"/>
          <p:cNvGrpSpPr/>
          <p:nvPr/>
        </p:nvGrpSpPr>
        <p:grpSpPr>
          <a:xfrm>
            <a:off x="2810729" y="4084107"/>
            <a:ext cx="342496" cy="351944"/>
            <a:chOff x="2810729" y="4267107"/>
            <a:chExt cx="342496" cy="351944"/>
          </a:xfrm>
        </p:grpSpPr>
        <p:sp>
          <p:nvSpPr>
            <p:cNvPr id="10078" name="Google Shape;10078;p7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71"/>
          <p:cNvGrpSpPr/>
          <p:nvPr/>
        </p:nvGrpSpPr>
        <p:grpSpPr>
          <a:xfrm>
            <a:off x="1779168" y="3622625"/>
            <a:ext cx="282381" cy="343454"/>
            <a:chOff x="1779168" y="3805625"/>
            <a:chExt cx="282381" cy="343454"/>
          </a:xfrm>
        </p:grpSpPr>
        <p:sp>
          <p:nvSpPr>
            <p:cNvPr id="10109" name="Google Shape;10109;p7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1"/>
          <p:cNvGrpSpPr/>
          <p:nvPr/>
        </p:nvGrpSpPr>
        <p:grpSpPr>
          <a:xfrm>
            <a:off x="2593522" y="2224029"/>
            <a:ext cx="391606" cy="364535"/>
            <a:chOff x="2593522" y="2407029"/>
            <a:chExt cx="391606" cy="364535"/>
          </a:xfrm>
        </p:grpSpPr>
        <p:sp>
          <p:nvSpPr>
            <p:cNvPr id="10138" name="Google Shape;10138;p7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1"/>
          <p:cNvGrpSpPr/>
          <p:nvPr/>
        </p:nvGrpSpPr>
        <p:grpSpPr>
          <a:xfrm>
            <a:off x="3955047" y="2249242"/>
            <a:ext cx="322912" cy="334396"/>
            <a:chOff x="3955047" y="2432242"/>
            <a:chExt cx="322912" cy="334396"/>
          </a:xfrm>
        </p:grpSpPr>
        <p:sp>
          <p:nvSpPr>
            <p:cNvPr id="10178" name="Google Shape;10178;p7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1802465" y="1779854"/>
            <a:ext cx="265373" cy="351944"/>
            <a:chOff x="1802465" y="1962854"/>
            <a:chExt cx="265373" cy="351944"/>
          </a:xfrm>
        </p:grpSpPr>
        <p:sp>
          <p:nvSpPr>
            <p:cNvPr id="10182" name="Google Shape;10182;p7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1"/>
          <p:cNvGrpSpPr/>
          <p:nvPr/>
        </p:nvGrpSpPr>
        <p:grpSpPr>
          <a:xfrm>
            <a:off x="3512070" y="1773222"/>
            <a:ext cx="373983" cy="363622"/>
            <a:chOff x="3512070" y="1956222"/>
            <a:chExt cx="373983" cy="363622"/>
          </a:xfrm>
        </p:grpSpPr>
        <p:sp>
          <p:nvSpPr>
            <p:cNvPr id="10190" name="Google Shape;10190;p7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842683" y="2211751"/>
            <a:ext cx="345640" cy="356660"/>
            <a:chOff x="842683" y="2394751"/>
            <a:chExt cx="345640" cy="356660"/>
          </a:xfrm>
        </p:grpSpPr>
        <p:sp>
          <p:nvSpPr>
            <p:cNvPr id="10208" name="Google Shape;10208;p7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1"/>
          <p:cNvGrpSpPr/>
          <p:nvPr/>
        </p:nvGrpSpPr>
        <p:grpSpPr>
          <a:xfrm>
            <a:off x="1290615" y="2216467"/>
            <a:ext cx="336836" cy="342511"/>
            <a:chOff x="1290615" y="2399467"/>
            <a:chExt cx="336836" cy="342511"/>
          </a:xfrm>
        </p:grpSpPr>
        <p:sp>
          <p:nvSpPr>
            <p:cNvPr id="10225" name="Google Shape;10225;p7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71"/>
          <p:cNvGrpSpPr/>
          <p:nvPr/>
        </p:nvGrpSpPr>
        <p:grpSpPr>
          <a:xfrm>
            <a:off x="1748310" y="2225601"/>
            <a:ext cx="308508" cy="333378"/>
            <a:chOff x="1748310" y="2408601"/>
            <a:chExt cx="308508" cy="333378"/>
          </a:xfrm>
        </p:grpSpPr>
        <p:sp>
          <p:nvSpPr>
            <p:cNvPr id="10245" name="Google Shape;10245;p7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71"/>
          <p:cNvGrpSpPr/>
          <p:nvPr/>
        </p:nvGrpSpPr>
        <p:grpSpPr>
          <a:xfrm>
            <a:off x="3044614" y="2235033"/>
            <a:ext cx="376184" cy="315141"/>
            <a:chOff x="3044614" y="2418033"/>
            <a:chExt cx="376184" cy="315141"/>
          </a:xfrm>
        </p:grpSpPr>
        <p:sp>
          <p:nvSpPr>
            <p:cNvPr id="10254" name="Google Shape;10254;p7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1"/>
          <p:cNvGrpSpPr/>
          <p:nvPr/>
        </p:nvGrpSpPr>
        <p:grpSpPr>
          <a:xfrm>
            <a:off x="3943638" y="3632072"/>
            <a:ext cx="357933" cy="342676"/>
            <a:chOff x="3943638" y="3815072"/>
            <a:chExt cx="357933" cy="342676"/>
          </a:xfrm>
        </p:grpSpPr>
        <p:sp>
          <p:nvSpPr>
            <p:cNvPr id="10264" name="Google Shape;10264;p7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71"/>
          <p:cNvGrpSpPr/>
          <p:nvPr/>
        </p:nvGrpSpPr>
        <p:grpSpPr>
          <a:xfrm>
            <a:off x="3508282" y="3627341"/>
            <a:ext cx="351644" cy="351959"/>
            <a:chOff x="3508282" y="3810341"/>
            <a:chExt cx="351644" cy="351959"/>
          </a:xfrm>
        </p:grpSpPr>
        <p:sp>
          <p:nvSpPr>
            <p:cNvPr id="10274" name="Google Shape;10274;p7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1"/>
          <p:cNvGrpSpPr/>
          <p:nvPr/>
        </p:nvGrpSpPr>
        <p:grpSpPr>
          <a:xfrm>
            <a:off x="2224585" y="1779854"/>
            <a:ext cx="303163" cy="351809"/>
            <a:chOff x="2224585" y="1962854"/>
            <a:chExt cx="303163" cy="351809"/>
          </a:xfrm>
        </p:grpSpPr>
        <p:sp>
          <p:nvSpPr>
            <p:cNvPr id="10288" name="Google Shape;10288;p7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71"/>
          <p:cNvGrpSpPr/>
          <p:nvPr/>
        </p:nvGrpSpPr>
        <p:grpSpPr>
          <a:xfrm>
            <a:off x="2622794" y="1807868"/>
            <a:ext cx="389090" cy="296231"/>
            <a:chOff x="2622794" y="1990868"/>
            <a:chExt cx="389090" cy="296231"/>
          </a:xfrm>
        </p:grpSpPr>
        <p:sp>
          <p:nvSpPr>
            <p:cNvPr id="10297" name="Google Shape;10297;p7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71"/>
          <p:cNvGrpSpPr/>
          <p:nvPr/>
        </p:nvGrpSpPr>
        <p:grpSpPr>
          <a:xfrm>
            <a:off x="3977326" y="1769149"/>
            <a:ext cx="327074" cy="375241"/>
            <a:chOff x="3977326" y="1952149"/>
            <a:chExt cx="327074" cy="375241"/>
          </a:xfrm>
        </p:grpSpPr>
        <p:sp>
          <p:nvSpPr>
            <p:cNvPr id="10307" name="Google Shape;10307;p7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71"/>
          <p:cNvGrpSpPr/>
          <p:nvPr/>
        </p:nvGrpSpPr>
        <p:grpSpPr>
          <a:xfrm>
            <a:off x="1341612" y="3157055"/>
            <a:ext cx="259399" cy="370524"/>
            <a:chOff x="1341612" y="3340055"/>
            <a:chExt cx="259399" cy="370524"/>
          </a:xfrm>
        </p:grpSpPr>
        <p:sp>
          <p:nvSpPr>
            <p:cNvPr id="10325" name="Google Shape;10325;p7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71"/>
          <p:cNvGrpSpPr/>
          <p:nvPr/>
        </p:nvGrpSpPr>
        <p:grpSpPr>
          <a:xfrm>
            <a:off x="2179892" y="3661972"/>
            <a:ext cx="351629" cy="282381"/>
            <a:chOff x="2179892" y="3844972"/>
            <a:chExt cx="351629" cy="282381"/>
          </a:xfrm>
        </p:grpSpPr>
        <p:sp>
          <p:nvSpPr>
            <p:cNvPr id="10344" name="Google Shape;10344;p7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71"/>
          <p:cNvGrpSpPr/>
          <p:nvPr/>
        </p:nvGrpSpPr>
        <p:grpSpPr>
          <a:xfrm>
            <a:off x="3131170" y="3633884"/>
            <a:ext cx="220051" cy="338169"/>
            <a:chOff x="3131170" y="3816884"/>
            <a:chExt cx="220051" cy="338169"/>
          </a:xfrm>
        </p:grpSpPr>
        <p:sp>
          <p:nvSpPr>
            <p:cNvPr id="10365" name="Google Shape;10365;p7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71"/>
          <p:cNvGrpSpPr/>
          <p:nvPr/>
        </p:nvGrpSpPr>
        <p:grpSpPr>
          <a:xfrm>
            <a:off x="903502" y="3176564"/>
            <a:ext cx="247990" cy="333393"/>
            <a:chOff x="903502" y="3359564"/>
            <a:chExt cx="247990" cy="333393"/>
          </a:xfrm>
        </p:grpSpPr>
        <p:sp>
          <p:nvSpPr>
            <p:cNvPr id="10375" name="Google Shape;10375;p7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71"/>
          <p:cNvGrpSpPr/>
          <p:nvPr/>
        </p:nvGrpSpPr>
        <p:grpSpPr>
          <a:xfrm>
            <a:off x="2616191" y="2707461"/>
            <a:ext cx="365793" cy="361152"/>
            <a:chOff x="2616191" y="2890461"/>
            <a:chExt cx="365793" cy="361152"/>
          </a:xfrm>
        </p:grpSpPr>
        <p:sp>
          <p:nvSpPr>
            <p:cNvPr id="10398" name="Google Shape;10398;p7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71"/>
          <p:cNvGrpSpPr/>
          <p:nvPr/>
        </p:nvGrpSpPr>
        <p:grpSpPr>
          <a:xfrm>
            <a:off x="3049959" y="1762861"/>
            <a:ext cx="402940" cy="388536"/>
            <a:chOff x="3049959" y="1945861"/>
            <a:chExt cx="402940" cy="388536"/>
          </a:xfrm>
        </p:grpSpPr>
        <p:sp>
          <p:nvSpPr>
            <p:cNvPr id="10410" name="Google Shape;10410;p7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1"/>
          <p:cNvGrpSpPr/>
          <p:nvPr/>
        </p:nvGrpSpPr>
        <p:grpSpPr>
          <a:xfrm>
            <a:off x="2483025" y="4085679"/>
            <a:ext cx="202428" cy="349114"/>
            <a:chOff x="2483025" y="4268679"/>
            <a:chExt cx="202428" cy="349114"/>
          </a:xfrm>
        </p:grpSpPr>
        <p:sp>
          <p:nvSpPr>
            <p:cNvPr id="10417" name="Google Shape;10417;p7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71"/>
          <p:cNvGrpSpPr/>
          <p:nvPr/>
        </p:nvGrpSpPr>
        <p:grpSpPr>
          <a:xfrm>
            <a:off x="862507" y="2702984"/>
            <a:ext cx="329590" cy="365000"/>
            <a:chOff x="862507" y="2885984"/>
            <a:chExt cx="329590" cy="365000"/>
          </a:xfrm>
        </p:grpSpPr>
        <p:sp>
          <p:nvSpPr>
            <p:cNvPr id="10424" name="Google Shape;10424;p7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71"/>
          <p:cNvGrpSpPr/>
          <p:nvPr/>
        </p:nvGrpSpPr>
        <p:grpSpPr>
          <a:xfrm>
            <a:off x="3082075" y="2688805"/>
            <a:ext cx="318884" cy="379807"/>
            <a:chOff x="3082075" y="2871805"/>
            <a:chExt cx="318884" cy="379807"/>
          </a:xfrm>
        </p:grpSpPr>
        <p:sp>
          <p:nvSpPr>
            <p:cNvPr id="10432" name="Google Shape;10432;p7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1"/>
          <p:cNvGrpSpPr/>
          <p:nvPr/>
        </p:nvGrpSpPr>
        <p:grpSpPr>
          <a:xfrm>
            <a:off x="2594780" y="1333494"/>
            <a:ext cx="410187" cy="324244"/>
            <a:chOff x="2594780" y="1516494"/>
            <a:chExt cx="410187" cy="324244"/>
          </a:xfrm>
        </p:grpSpPr>
        <p:sp>
          <p:nvSpPr>
            <p:cNvPr id="10453" name="Google Shape;10453;p7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1"/>
          <p:cNvGrpSpPr/>
          <p:nvPr/>
        </p:nvGrpSpPr>
        <p:grpSpPr>
          <a:xfrm>
            <a:off x="1742965" y="1319959"/>
            <a:ext cx="333692" cy="333363"/>
            <a:chOff x="1742965" y="1502959"/>
            <a:chExt cx="333692" cy="333363"/>
          </a:xfrm>
        </p:grpSpPr>
        <p:sp>
          <p:nvSpPr>
            <p:cNvPr id="10462" name="Google Shape;10462;p7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71"/>
          <p:cNvGrpSpPr/>
          <p:nvPr/>
        </p:nvGrpSpPr>
        <p:grpSpPr>
          <a:xfrm>
            <a:off x="3051531" y="1333809"/>
            <a:ext cx="390034" cy="296545"/>
            <a:chOff x="3051531" y="1516809"/>
            <a:chExt cx="390034" cy="296545"/>
          </a:xfrm>
        </p:grpSpPr>
        <p:sp>
          <p:nvSpPr>
            <p:cNvPr id="10467" name="Google Shape;10467;p7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71"/>
          <p:cNvGrpSpPr/>
          <p:nvPr/>
        </p:nvGrpSpPr>
        <p:grpSpPr>
          <a:xfrm>
            <a:off x="3514900" y="1306020"/>
            <a:ext cx="354145" cy="351869"/>
            <a:chOff x="3514900" y="1489020"/>
            <a:chExt cx="354145" cy="351869"/>
          </a:xfrm>
        </p:grpSpPr>
        <p:sp>
          <p:nvSpPr>
            <p:cNvPr id="10483" name="Google Shape;10483;p7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71"/>
          <p:cNvGrpSpPr/>
          <p:nvPr/>
        </p:nvGrpSpPr>
        <p:grpSpPr>
          <a:xfrm>
            <a:off x="3066324" y="3167446"/>
            <a:ext cx="346598" cy="333183"/>
            <a:chOff x="3066324" y="3350446"/>
            <a:chExt cx="346598" cy="333183"/>
          </a:xfrm>
        </p:grpSpPr>
        <p:sp>
          <p:nvSpPr>
            <p:cNvPr id="10506" name="Google Shape;10506;p7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71"/>
          <p:cNvGrpSpPr/>
          <p:nvPr/>
        </p:nvGrpSpPr>
        <p:grpSpPr>
          <a:xfrm>
            <a:off x="1282755" y="1769089"/>
            <a:ext cx="363278" cy="363338"/>
            <a:chOff x="1282755" y="1952089"/>
            <a:chExt cx="363278" cy="363338"/>
          </a:xfrm>
        </p:grpSpPr>
        <p:sp>
          <p:nvSpPr>
            <p:cNvPr id="10517" name="Google Shape;10517;p7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71"/>
          <p:cNvGrpSpPr/>
          <p:nvPr/>
        </p:nvGrpSpPr>
        <p:grpSpPr>
          <a:xfrm>
            <a:off x="3510094" y="2726281"/>
            <a:ext cx="355133" cy="343574"/>
            <a:chOff x="3510094" y="2909281"/>
            <a:chExt cx="355133" cy="343574"/>
          </a:xfrm>
        </p:grpSpPr>
        <p:sp>
          <p:nvSpPr>
            <p:cNvPr id="10525" name="Google Shape;10525;p7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8" name="Google Shape;10538;p71"/>
          <p:cNvSpPr/>
          <p:nvPr/>
        </p:nvSpPr>
        <p:spPr>
          <a:xfrm>
            <a:off x="2513884"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9" name="Google Shape;10539;p71"/>
          <p:cNvGrpSpPr/>
          <p:nvPr/>
        </p:nvGrpSpPr>
        <p:grpSpPr>
          <a:xfrm>
            <a:off x="2163842" y="1323972"/>
            <a:ext cx="382787" cy="331566"/>
            <a:chOff x="2163842" y="1506972"/>
            <a:chExt cx="382787" cy="331566"/>
          </a:xfrm>
        </p:grpSpPr>
        <p:sp>
          <p:nvSpPr>
            <p:cNvPr id="10540" name="Google Shape;10540;p7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1738877" y="3166652"/>
            <a:ext cx="357918" cy="350536"/>
            <a:chOff x="1738877" y="3349652"/>
            <a:chExt cx="357918" cy="350536"/>
          </a:xfrm>
        </p:grpSpPr>
        <p:sp>
          <p:nvSpPr>
            <p:cNvPr id="10549" name="Google Shape;10549;p7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1971819" y="4093854"/>
            <a:ext cx="383281" cy="333947"/>
            <a:chOff x="1971819" y="4276854"/>
            <a:chExt cx="383281" cy="333947"/>
          </a:xfrm>
        </p:grpSpPr>
        <p:sp>
          <p:nvSpPr>
            <p:cNvPr id="10568" name="Google Shape;10568;p7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1"/>
          <p:cNvGrpSpPr/>
          <p:nvPr/>
        </p:nvGrpSpPr>
        <p:grpSpPr>
          <a:xfrm>
            <a:off x="1825119" y="2702819"/>
            <a:ext cx="175987" cy="361391"/>
            <a:chOff x="1825119" y="2885819"/>
            <a:chExt cx="175987" cy="361391"/>
          </a:xfrm>
        </p:grpSpPr>
        <p:sp>
          <p:nvSpPr>
            <p:cNvPr id="10579" name="Google Shape;10579;p7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1"/>
          <p:cNvGrpSpPr/>
          <p:nvPr/>
        </p:nvGrpSpPr>
        <p:grpSpPr>
          <a:xfrm>
            <a:off x="3504824" y="3222844"/>
            <a:ext cx="369896" cy="226339"/>
            <a:chOff x="3504824" y="3405844"/>
            <a:chExt cx="369896" cy="226339"/>
          </a:xfrm>
        </p:grpSpPr>
        <p:sp>
          <p:nvSpPr>
            <p:cNvPr id="10590" name="Google Shape;10590;p7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71"/>
          <p:cNvGrpSpPr/>
          <p:nvPr/>
        </p:nvGrpSpPr>
        <p:grpSpPr>
          <a:xfrm>
            <a:off x="1295661" y="3636594"/>
            <a:ext cx="345640" cy="342900"/>
            <a:chOff x="1295661" y="3819594"/>
            <a:chExt cx="345640" cy="342900"/>
          </a:xfrm>
        </p:grpSpPr>
        <p:sp>
          <p:nvSpPr>
            <p:cNvPr id="10607" name="Google Shape;10607;p7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71"/>
          <p:cNvGrpSpPr/>
          <p:nvPr/>
        </p:nvGrpSpPr>
        <p:grpSpPr>
          <a:xfrm>
            <a:off x="3486572" y="2250470"/>
            <a:ext cx="379328" cy="281738"/>
            <a:chOff x="3486572" y="2433470"/>
            <a:chExt cx="379328" cy="281738"/>
          </a:xfrm>
        </p:grpSpPr>
        <p:sp>
          <p:nvSpPr>
            <p:cNvPr id="10625" name="Google Shape;10625;p7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2" name="Google Shape;10632;p71"/>
          <p:cNvSpPr/>
          <p:nvPr/>
        </p:nvSpPr>
        <p:spPr>
          <a:xfrm>
            <a:off x="3751930"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3" name="Google Shape;10633;p71"/>
          <p:cNvGrpSpPr/>
          <p:nvPr/>
        </p:nvGrpSpPr>
        <p:grpSpPr>
          <a:xfrm>
            <a:off x="3997149" y="3146634"/>
            <a:ext cx="270733" cy="355762"/>
            <a:chOff x="3997149" y="3329634"/>
            <a:chExt cx="270733" cy="355762"/>
          </a:xfrm>
        </p:grpSpPr>
        <p:sp>
          <p:nvSpPr>
            <p:cNvPr id="10634" name="Google Shape;10634;p7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71"/>
          <p:cNvGrpSpPr/>
          <p:nvPr/>
        </p:nvGrpSpPr>
        <p:grpSpPr>
          <a:xfrm>
            <a:off x="3954343" y="2716354"/>
            <a:ext cx="345655" cy="343529"/>
            <a:chOff x="3954343" y="2899354"/>
            <a:chExt cx="345655" cy="343529"/>
          </a:xfrm>
        </p:grpSpPr>
        <p:sp>
          <p:nvSpPr>
            <p:cNvPr id="10656" name="Google Shape;10656;p7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71"/>
          <p:cNvGrpSpPr/>
          <p:nvPr/>
        </p:nvGrpSpPr>
        <p:grpSpPr>
          <a:xfrm>
            <a:off x="2166043" y="3168344"/>
            <a:ext cx="369566" cy="349803"/>
            <a:chOff x="2166043" y="3351344"/>
            <a:chExt cx="369566" cy="349803"/>
          </a:xfrm>
        </p:grpSpPr>
        <p:sp>
          <p:nvSpPr>
            <p:cNvPr id="10669" name="Google Shape;10669;p7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1"/>
          <p:cNvGrpSpPr/>
          <p:nvPr/>
        </p:nvGrpSpPr>
        <p:grpSpPr>
          <a:xfrm>
            <a:off x="2619649" y="3169332"/>
            <a:ext cx="365793" cy="329275"/>
            <a:chOff x="2619649" y="3352332"/>
            <a:chExt cx="365793" cy="329275"/>
          </a:xfrm>
        </p:grpSpPr>
        <p:sp>
          <p:nvSpPr>
            <p:cNvPr id="10679" name="Google Shape;10679;p7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1296135" y="1332240"/>
            <a:ext cx="340624" cy="351944"/>
            <a:chOff x="1293760" y="1498228"/>
            <a:chExt cx="340624" cy="351944"/>
          </a:xfrm>
        </p:grpSpPr>
        <p:sp>
          <p:nvSpPr>
            <p:cNvPr id="10690" name="Google Shape;10690;p7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71"/>
          <p:cNvGrpSpPr/>
          <p:nvPr/>
        </p:nvGrpSpPr>
        <p:grpSpPr>
          <a:xfrm>
            <a:off x="849601" y="1769074"/>
            <a:ext cx="406713" cy="383745"/>
            <a:chOff x="849601" y="1952074"/>
            <a:chExt cx="406713" cy="383745"/>
          </a:xfrm>
        </p:grpSpPr>
        <p:sp>
          <p:nvSpPr>
            <p:cNvPr id="10705" name="Google Shape;10705;p7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71"/>
          <p:cNvGrpSpPr/>
          <p:nvPr/>
        </p:nvGrpSpPr>
        <p:grpSpPr>
          <a:xfrm>
            <a:off x="2253871" y="2710365"/>
            <a:ext cx="203985" cy="355417"/>
            <a:chOff x="2253871" y="2893365"/>
            <a:chExt cx="203985" cy="355417"/>
          </a:xfrm>
        </p:grpSpPr>
        <p:sp>
          <p:nvSpPr>
            <p:cNvPr id="10713" name="Google Shape;10713;p7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1"/>
          <p:cNvGrpSpPr/>
          <p:nvPr/>
        </p:nvGrpSpPr>
        <p:grpSpPr>
          <a:xfrm>
            <a:off x="2191541" y="2225601"/>
            <a:ext cx="308823" cy="342571"/>
            <a:chOff x="2191541" y="2408601"/>
            <a:chExt cx="308823" cy="342571"/>
          </a:xfrm>
        </p:grpSpPr>
        <p:sp>
          <p:nvSpPr>
            <p:cNvPr id="10725" name="Google Shape;10725;p7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71"/>
          <p:cNvGrpSpPr/>
          <p:nvPr/>
        </p:nvGrpSpPr>
        <p:grpSpPr>
          <a:xfrm>
            <a:off x="847400" y="1320588"/>
            <a:ext cx="342496" cy="341553"/>
            <a:chOff x="847400" y="1503588"/>
            <a:chExt cx="342496" cy="341553"/>
          </a:xfrm>
        </p:grpSpPr>
        <p:sp>
          <p:nvSpPr>
            <p:cNvPr id="10739" name="Google Shape;10739;p7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1"/>
          <p:cNvGrpSpPr/>
          <p:nvPr/>
        </p:nvGrpSpPr>
        <p:grpSpPr>
          <a:xfrm>
            <a:off x="1329963" y="2716669"/>
            <a:ext cx="280495" cy="361077"/>
            <a:chOff x="1329963" y="2899669"/>
            <a:chExt cx="280495" cy="361077"/>
          </a:xfrm>
        </p:grpSpPr>
        <p:sp>
          <p:nvSpPr>
            <p:cNvPr id="10760" name="Google Shape;10760;p7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71"/>
          <p:cNvGrpSpPr/>
          <p:nvPr/>
        </p:nvGrpSpPr>
        <p:grpSpPr>
          <a:xfrm>
            <a:off x="937429" y="3617908"/>
            <a:ext cx="195496" cy="343439"/>
            <a:chOff x="937429" y="3800908"/>
            <a:chExt cx="195496" cy="343439"/>
          </a:xfrm>
        </p:grpSpPr>
        <p:sp>
          <p:nvSpPr>
            <p:cNvPr id="10768" name="Google Shape;10768;p7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71"/>
          <p:cNvGrpSpPr/>
          <p:nvPr/>
        </p:nvGrpSpPr>
        <p:grpSpPr>
          <a:xfrm>
            <a:off x="2687659" y="3627655"/>
            <a:ext cx="365164" cy="342511"/>
            <a:chOff x="2611459" y="3810655"/>
            <a:chExt cx="365164" cy="342511"/>
          </a:xfrm>
        </p:grpSpPr>
        <p:sp>
          <p:nvSpPr>
            <p:cNvPr id="10782" name="Google Shape;10782;p7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1"/>
          <p:cNvGrpSpPr/>
          <p:nvPr/>
        </p:nvGrpSpPr>
        <p:grpSpPr>
          <a:xfrm>
            <a:off x="3952456" y="1341280"/>
            <a:ext cx="370195" cy="300154"/>
            <a:chOff x="3952456" y="1524280"/>
            <a:chExt cx="370195" cy="300154"/>
          </a:xfrm>
        </p:grpSpPr>
        <p:sp>
          <p:nvSpPr>
            <p:cNvPr id="10794" name="Google Shape;10794;p7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0" name="Google Shape;10800;p71"/>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801" name="Google Shape;10801;p71"/>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05"/>
        <p:cNvGrpSpPr/>
        <p:nvPr/>
      </p:nvGrpSpPr>
      <p:grpSpPr>
        <a:xfrm>
          <a:off x="0" y="0"/>
          <a:ext cx="0" cy="0"/>
          <a:chOff x="0" y="0"/>
          <a:chExt cx="0" cy="0"/>
        </a:xfrm>
      </p:grpSpPr>
      <p:grpSp>
        <p:nvGrpSpPr>
          <p:cNvPr id="10806" name="Google Shape;10806;p72"/>
          <p:cNvGrpSpPr/>
          <p:nvPr/>
        </p:nvGrpSpPr>
        <p:grpSpPr>
          <a:xfrm>
            <a:off x="908482" y="1350185"/>
            <a:ext cx="257112" cy="362808"/>
            <a:chOff x="908482" y="1502585"/>
            <a:chExt cx="257112" cy="362808"/>
          </a:xfrm>
        </p:grpSpPr>
        <p:sp>
          <p:nvSpPr>
            <p:cNvPr id="10807" name="Google Shape;10807;p7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2"/>
          <p:cNvGrpSpPr/>
          <p:nvPr/>
        </p:nvGrpSpPr>
        <p:grpSpPr>
          <a:xfrm>
            <a:off x="1303537" y="1350316"/>
            <a:ext cx="362939" cy="362677"/>
            <a:chOff x="1303537" y="1502716"/>
            <a:chExt cx="362939" cy="362677"/>
          </a:xfrm>
        </p:grpSpPr>
        <p:sp>
          <p:nvSpPr>
            <p:cNvPr id="10828" name="Google Shape;10828;p7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2"/>
          <p:cNvGrpSpPr/>
          <p:nvPr/>
        </p:nvGrpSpPr>
        <p:grpSpPr>
          <a:xfrm>
            <a:off x="1751901" y="1350316"/>
            <a:ext cx="362677" cy="362677"/>
            <a:chOff x="1751901" y="1502716"/>
            <a:chExt cx="362677" cy="362677"/>
          </a:xfrm>
        </p:grpSpPr>
        <p:sp>
          <p:nvSpPr>
            <p:cNvPr id="10840" name="Google Shape;10840;p7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2"/>
          <p:cNvGrpSpPr/>
          <p:nvPr/>
        </p:nvGrpSpPr>
        <p:grpSpPr>
          <a:xfrm>
            <a:off x="3095178" y="1350316"/>
            <a:ext cx="334290" cy="362677"/>
            <a:chOff x="3095178" y="1502716"/>
            <a:chExt cx="334290" cy="362677"/>
          </a:xfrm>
        </p:grpSpPr>
        <p:sp>
          <p:nvSpPr>
            <p:cNvPr id="10860" name="Google Shape;10860;p7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2"/>
          <p:cNvGrpSpPr/>
          <p:nvPr/>
        </p:nvGrpSpPr>
        <p:grpSpPr>
          <a:xfrm>
            <a:off x="3542281" y="1353205"/>
            <a:ext cx="366196" cy="357005"/>
            <a:chOff x="3542281" y="1505605"/>
            <a:chExt cx="366196" cy="357005"/>
          </a:xfrm>
        </p:grpSpPr>
        <p:sp>
          <p:nvSpPr>
            <p:cNvPr id="10878" name="Google Shape;10878;p7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2"/>
          <p:cNvGrpSpPr/>
          <p:nvPr/>
        </p:nvGrpSpPr>
        <p:grpSpPr>
          <a:xfrm>
            <a:off x="1748382" y="3232397"/>
            <a:ext cx="364673" cy="340067"/>
            <a:chOff x="1748382" y="3384797"/>
            <a:chExt cx="364673" cy="340067"/>
          </a:xfrm>
        </p:grpSpPr>
        <p:sp>
          <p:nvSpPr>
            <p:cNvPr id="10904" name="Google Shape;10904;p7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72"/>
          <p:cNvGrpSpPr/>
          <p:nvPr/>
        </p:nvGrpSpPr>
        <p:grpSpPr>
          <a:xfrm>
            <a:off x="6221064" y="3658649"/>
            <a:ext cx="364673" cy="339804"/>
            <a:chOff x="6221064" y="3811049"/>
            <a:chExt cx="364673" cy="339804"/>
          </a:xfrm>
        </p:grpSpPr>
        <p:sp>
          <p:nvSpPr>
            <p:cNvPr id="10920" name="Google Shape;10920;p7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2182643" y="3233920"/>
            <a:ext cx="382030" cy="320451"/>
            <a:chOff x="2182643" y="3386320"/>
            <a:chExt cx="382030" cy="320451"/>
          </a:xfrm>
        </p:grpSpPr>
        <p:sp>
          <p:nvSpPr>
            <p:cNvPr id="10936" name="Google Shape;10936;p7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3084386" y="3236940"/>
            <a:ext cx="353880" cy="330745"/>
            <a:chOff x="3084386" y="3389340"/>
            <a:chExt cx="353880" cy="330745"/>
          </a:xfrm>
        </p:grpSpPr>
        <p:sp>
          <p:nvSpPr>
            <p:cNvPr id="10952" name="Google Shape;10952;p7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2"/>
          <p:cNvGrpSpPr/>
          <p:nvPr/>
        </p:nvGrpSpPr>
        <p:grpSpPr>
          <a:xfrm>
            <a:off x="863499" y="1818506"/>
            <a:ext cx="347078" cy="364016"/>
            <a:chOff x="863499" y="1970906"/>
            <a:chExt cx="347078" cy="364016"/>
          </a:xfrm>
        </p:grpSpPr>
        <p:sp>
          <p:nvSpPr>
            <p:cNvPr id="10965" name="Google Shape;10965;p7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2"/>
          <p:cNvGrpSpPr/>
          <p:nvPr/>
        </p:nvGrpSpPr>
        <p:grpSpPr>
          <a:xfrm>
            <a:off x="1749879" y="1818506"/>
            <a:ext cx="364436" cy="364174"/>
            <a:chOff x="1749879" y="1970906"/>
            <a:chExt cx="364436" cy="364174"/>
          </a:xfrm>
        </p:grpSpPr>
        <p:sp>
          <p:nvSpPr>
            <p:cNvPr id="10980" name="Google Shape;10980;p7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72"/>
          <p:cNvGrpSpPr/>
          <p:nvPr/>
        </p:nvGrpSpPr>
        <p:grpSpPr>
          <a:xfrm>
            <a:off x="2186425" y="1823758"/>
            <a:ext cx="396106" cy="353985"/>
            <a:chOff x="2186425" y="1976158"/>
            <a:chExt cx="396106" cy="353985"/>
          </a:xfrm>
        </p:grpSpPr>
        <p:sp>
          <p:nvSpPr>
            <p:cNvPr id="10995" name="Google Shape;10995;p7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72"/>
          <p:cNvGrpSpPr/>
          <p:nvPr/>
        </p:nvGrpSpPr>
        <p:grpSpPr>
          <a:xfrm>
            <a:off x="2659157" y="1865012"/>
            <a:ext cx="319190" cy="271240"/>
            <a:chOff x="2659157" y="2017412"/>
            <a:chExt cx="319190" cy="271240"/>
          </a:xfrm>
        </p:grpSpPr>
        <p:sp>
          <p:nvSpPr>
            <p:cNvPr id="11003" name="Google Shape;11003;p7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72"/>
          <p:cNvGrpSpPr/>
          <p:nvPr/>
        </p:nvGrpSpPr>
        <p:grpSpPr>
          <a:xfrm>
            <a:off x="3111775" y="1841116"/>
            <a:ext cx="318928" cy="319217"/>
            <a:chOff x="3111775" y="1993516"/>
            <a:chExt cx="318928" cy="319217"/>
          </a:xfrm>
        </p:grpSpPr>
        <p:sp>
          <p:nvSpPr>
            <p:cNvPr id="11030" name="Google Shape;11030;p7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2"/>
          <p:cNvGrpSpPr/>
          <p:nvPr/>
        </p:nvGrpSpPr>
        <p:grpSpPr>
          <a:xfrm>
            <a:off x="4023785" y="1818007"/>
            <a:ext cx="288807" cy="355377"/>
            <a:chOff x="4023785" y="1970407"/>
            <a:chExt cx="288807" cy="355377"/>
          </a:xfrm>
        </p:grpSpPr>
        <p:sp>
          <p:nvSpPr>
            <p:cNvPr id="11061" name="Google Shape;11061;p7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72"/>
          <p:cNvGrpSpPr/>
          <p:nvPr/>
        </p:nvGrpSpPr>
        <p:grpSpPr>
          <a:xfrm>
            <a:off x="3544540" y="3228563"/>
            <a:ext cx="320188" cy="319269"/>
            <a:chOff x="3544540" y="3380963"/>
            <a:chExt cx="320188" cy="319269"/>
          </a:xfrm>
        </p:grpSpPr>
        <p:sp>
          <p:nvSpPr>
            <p:cNvPr id="11082" name="Google Shape;11082;p7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3944637" y="3202434"/>
            <a:ext cx="415696" cy="371605"/>
            <a:chOff x="3944637" y="3354834"/>
            <a:chExt cx="415696" cy="371605"/>
          </a:xfrm>
        </p:grpSpPr>
        <p:sp>
          <p:nvSpPr>
            <p:cNvPr id="11099" name="Google Shape;11099;p7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1314619" y="3669127"/>
            <a:ext cx="346317" cy="332136"/>
            <a:chOff x="1314619" y="3821527"/>
            <a:chExt cx="346317" cy="332136"/>
          </a:xfrm>
        </p:grpSpPr>
        <p:sp>
          <p:nvSpPr>
            <p:cNvPr id="11117" name="Google Shape;11117;p7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72"/>
          <p:cNvGrpSpPr/>
          <p:nvPr/>
        </p:nvGrpSpPr>
        <p:grpSpPr>
          <a:xfrm>
            <a:off x="1751139" y="3638534"/>
            <a:ext cx="386258" cy="380507"/>
            <a:chOff x="1751139" y="3790934"/>
            <a:chExt cx="386258" cy="380507"/>
          </a:xfrm>
        </p:grpSpPr>
        <p:sp>
          <p:nvSpPr>
            <p:cNvPr id="11126" name="Google Shape;11126;p7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72"/>
          <p:cNvGrpSpPr/>
          <p:nvPr/>
        </p:nvGrpSpPr>
        <p:grpSpPr>
          <a:xfrm>
            <a:off x="2189681" y="3669206"/>
            <a:ext cx="395607" cy="318928"/>
            <a:chOff x="2189681" y="3821606"/>
            <a:chExt cx="395607" cy="318928"/>
          </a:xfrm>
        </p:grpSpPr>
        <p:sp>
          <p:nvSpPr>
            <p:cNvPr id="11145" name="Google Shape;11145;p7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5" name="Google Shape;11175;p72"/>
          <p:cNvSpPr/>
          <p:nvPr/>
        </p:nvSpPr>
        <p:spPr>
          <a:xfrm>
            <a:off x="1288464" y="18876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6" name="Google Shape;11176;p72"/>
          <p:cNvGrpSpPr/>
          <p:nvPr/>
        </p:nvGrpSpPr>
        <p:grpSpPr>
          <a:xfrm>
            <a:off x="1277409" y="1808947"/>
            <a:ext cx="420475" cy="383055"/>
            <a:chOff x="1277409" y="1961347"/>
            <a:chExt cx="420475" cy="383055"/>
          </a:xfrm>
        </p:grpSpPr>
        <p:sp>
          <p:nvSpPr>
            <p:cNvPr id="11177" name="Google Shape;11177;p7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2"/>
          <p:cNvGrpSpPr/>
          <p:nvPr/>
        </p:nvGrpSpPr>
        <p:grpSpPr>
          <a:xfrm>
            <a:off x="2215075" y="2280419"/>
            <a:ext cx="380008" cy="351648"/>
            <a:chOff x="2215075" y="2432819"/>
            <a:chExt cx="380008" cy="351648"/>
          </a:xfrm>
        </p:grpSpPr>
        <p:sp>
          <p:nvSpPr>
            <p:cNvPr id="11205" name="Google Shape;11205;p7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72"/>
          <p:cNvGrpSpPr/>
          <p:nvPr/>
        </p:nvGrpSpPr>
        <p:grpSpPr>
          <a:xfrm>
            <a:off x="2661416" y="2269942"/>
            <a:ext cx="344059" cy="340671"/>
            <a:chOff x="2661416" y="2422342"/>
            <a:chExt cx="344059" cy="340671"/>
          </a:xfrm>
        </p:grpSpPr>
        <p:sp>
          <p:nvSpPr>
            <p:cNvPr id="11237" name="Google Shape;11237;p7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2"/>
          <p:cNvGrpSpPr/>
          <p:nvPr/>
        </p:nvGrpSpPr>
        <p:grpSpPr>
          <a:xfrm>
            <a:off x="4066510" y="2269942"/>
            <a:ext cx="206876" cy="348470"/>
            <a:chOff x="4066510" y="2422342"/>
            <a:chExt cx="206876" cy="348470"/>
          </a:xfrm>
        </p:grpSpPr>
        <p:sp>
          <p:nvSpPr>
            <p:cNvPr id="11251" name="Google Shape;11251;p7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3" name="Google Shape;11263;p72"/>
          <p:cNvSpPr/>
          <p:nvPr/>
        </p:nvSpPr>
        <p:spPr>
          <a:xfrm>
            <a:off x="2958206" y="37393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4" name="Google Shape;11264;p72"/>
          <p:cNvGrpSpPr/>
          <p:nvPr/>
        </p:nvGrpSpPr>
        <p:grpSpPr>
          <a:xfrm>
            <a:off x="2617693" y="3664925"/>
            <a:ext cx="420475" cy="326491"/>
            <a:chOff x="2617693" y="3817325"/>
            <a:chExt cx="420475" cy="326491"/>
          </a:xfrm>
        </p:grpSpPr>
        <p:sp>
          <p:nvSpPr>
            <p:cNvPr id="11265" name="Google Shape;11265;p7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72"/>
          <p:cNvGrpSpPr/>
          <p:nvPr/>
        </p:nvGrpSpPr>
        <p:grpSpPr>
          <a:xfrm>
            <a:off x="3545301" y="2271123"/>
            <a:ext cx="358134" cy="356637"/>
            <a:chOff x="3545301" y="2423523"/>
            <a:chExt cx="358134" cy="356637"/>
          </a:xfrm>
        </p:grpSpPr>
        <p:sp>
          <p:nvSpPr>
            <p:cNvPr id="11283" name="Google Shape;11283;p7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5766424" y="4122795"/>
            <a:ext cx="358160" cy="356926"/>
            <a:chOff x="5766424" y="4275195"/>
            <a:chExt cx="358160" cy="356926"/>
          </a:xfrm>
        </p:grpSpPr>
        <p:sp>
          <p:nvSpPr>
            <p:cNvPr id="11293" name="Google Shape;11293;p7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2"/>
          <p:cNvGrpSpPr/>
          <p:nvPr/>
        </p:nvGrpSpPr>
        <p:grpSpPr>
          <a:xfrm>
            <a:off x="3531462" y="3672199"/>
            <a:ext cx="377251" cy="324232"/>
            <a:chOff x="3531462" y="3824599"/>
            <a:chExt cx="377251" cy="324232"/>
          </a:xfrm>
        </p:grpSpPr>
        <p:sp>
          <p:nvSpPr>
            <p:cNvPr id="11303" name="Google Shape;11303;p7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72"/>
          <p:cNvGrpSpPr/>
          <p:nvPr/>
        </p:nvGrpSpPr>
        <p:grpSpPr>
          <a:xfrm>
            <a:off x="4030586" y="3652846"/>
            <a:ext cx="286523" cy="340566"/>
            <a:chOff x="4030586" y="3805246"/>
            <a:chExt cx="286523" cy="340566"/>
          </a:xfrm>
        </p:grpSpPr>
        <p:sp>
          <p:nvSpPr>
            <p:cNvPr id="11315" name="Google Shape;11315;p7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72"/>
          <p:cNvGrpSpPr/>
          <p:nvPr/>
        </p:nvGrpSpPr>
        <p:grpSpPr>
          <a:xfrm>
            <a:off x="2180884" y="2736319"/>
            <a:ext cx="376752" cy="374468"/>
            <a:chOff x="2180884" y="2888719"/>
            <a:chExt cx="376752" cy="374468"/>
          </a:xfrm>
        </p:grpSpPr>
        <p:sp>
          <p:nvSpPr>
            <p:cNvPr id="11329" name="Google Shape;11329;p7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2"/>
          <p:cNvGrpSpPr/>
          <p:nvPr/>
        </p:nvGrpSpPr>
        <p:grpSpPr>
          <a:xfrm>
            <a:off x="3954432" y="2790599"/>
            <a:ext cx="378249" cy="265909"/>
            <a:chOff x="3954432" y="2942999"/>
            <a:chExt cx="378249" cy="265909"/>
          </a:xfrm>
        </p:grpSpPr>
        <p:sp>
          <p:nvSpPr>
            <p:cNvPr id="11344" name="Google Shape;11344;p7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2"/>
          <p:cNvGrpSpPr/>
          <p:nvPr/>
        </p:nvGrpSpPr>
        <p:grpSpPr>
          <a:xfrm>
            <a:off x="1752137" y="4114208"/>
            <a:ext cx="378512" cy="374756"/>
            <a:chOff x="1752137" y="4266608"/>
            <a:chExt cx="378512" cy="374756"/>
          </a:xfrm>
        </p:grpSpPr>
        <p:sp>
          <p:nvSpPr>
            <p:cNvPr id="11354" name="Google Shape;11354;p7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2"/>
          <p:cNvGrpSpPr/>
          <p:nvPr/>
        </p:nvGrpSpPr>
        <p:grpSpPr>
          <a:xfrm>
            <a:off x="3117788" y="3660146"/>
            <a:ext cx="341065" cy="341065"/>
            <a:chOff x="3117788" y="3812546"/>
            <a:chExt cx="341065" cy="341065"/>
          </a:xfrm>
        </p:grpSpPr>
        <p:sp>
          <p:nvSpPr>
            <p:cNvPr id="11376" name="Google Shape;11376;p7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72"/>
          <p:cNvGrpSpPr/>
          <p:nvPr/>
        </p:nvGrpSpPr>
        <p:grpSpPr>
          <a:xfrm>
            <a:off x="3994400" y="4147532"/>
            <a:ext cx="338281" cy="322657"/>
            <a:chOff x="3994400" y="4299932"/>
            <a:chExt cx="338281" cy="322657"/>
          </a:xfrm>
        </p:grpSpPr>
        <p:sp>
          <p:nvSpPr>
            <p:cNvPr id="11383" name="Google Shape;11383;p7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1" name="Google Shape;11391;p72"/>
          <p:cNvSpPr/>
          <p:nvPr/>
        </p:nvSpPr>
        <p:spPr>
          <a:xfrm>
            <a:off x="3700340" y="18132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3700340" y="18132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3" name="Google Shape;11393;p72"/>
          <p:cNvGrpSpPr/>
          <p:nvPr/>
        </p:nvGrpSpPr>
        <p:grpSpPr>
          <a:xfrm>
            <a:off x="3573426" y="1813228"/>
            <a:ext cx="302358" cy="374993"/>
            <a:chOff x="3573426" y="1965628"/>
            <a:chExt cx="302358" cy="374993"/>
          </a:xfrm>
        </p:grpSpPr>
        <p:sp>
          <p:nvSpPr>
            <p:cNvPr id="11394" name="Google Shape;11394;p7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2"/>
          <p:cNvGrpSpPr/>
          <p:nvPr/>
        </p:nvGrpSpPr>
        <p:grpSpPr>
          <a:xfrm>
            <a:off x="3513632" y="2756172"/>
            <a:ext cx="355876" cy="331007"/>
            <a:chOff x="3513632" y="2908572"/>
            <a:chExt cx="355876" cy="331007"/>
          </a:xfrm>
        </p:grpSpPr>
        <p:sp>
          <p:nvSpPr>
            <p:cNvPr id="11442" name="Google Shape;11442;p7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72"/>
          <p:cNvGrpSpPr/>
          <p:nvPr/>
        </p:nvGrpSpPr>
        <p:grpSpPr>
          <a:xfrm>
            <a:off x="2694083" y="2736030"/>
            <a:ext cx="235762" cy="374756"/>
            <a:chOff x="2694083" y="2888430"/>
            <a:chExt cx="235762" cy="374756"/>
          </a:xfrm>
        </p:grpSpPr>
        <p:sp>
          <p:nvSpPr>
            <p:cNvPr id="11459" name="Google Shape;11459;p7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72"/>
          <p:cNvGrpSpPr/>
          <p:nvPr/>
        </p:nvGrpSpPr>
        <p:grpSpPr>
          <a:xfrm>
            <a:off x="871534" y="4148188"/>
            <a:ext cx="357661" cy="311155"/>
            <a:chOff x="871534" y="4300588"/>
            <a:chExt cx="357661" cy="311155"/>
          </a:xfrm>
        </p:grpSpPr>
        <p:sp>
          <p:nvSpPr>
            <p:cNvPr id="11469" name="Google Shape;11469;p7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72"/>
          <p:cNvGrpSpPr/>
          <p:nvPr/>
        </p:nvGrpSpPr>
        <p:grpSpPr>
          <a:xfrm>
            <a:off x="916019" y="3669206"/>
            <a:ext cx="250100" cy="336785"/>
            <a:chOff x="916019" y="3821606"/>
            <a:chExt cx="250100" cy="336785"/>
          </a:xfrm>
        </p:grpSpPr>
        <p:sp>
          <p:nvSpPr>
            <p:cNvPr id="11491" name="Google Shape;11491;p7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2"/>
          <p:cNvGrpSpPr/>
          <p:nvPr/>
        </p:nvGrpSpPr>
        <p:grpSpPr>
          <a:xfrm>
            <a:off x="849686" y="2757170"/>
            <a:ext cx="374730" cy="332504"/>
            <a:chOff x="849686" y="2909570"/>
            <a:chExt cx="374730" cy="332504"/>
          </a:xfrm>
        </p:grpSpPr>
        <p:sp>
          <p:nvSpPr>
            <p:cNvPr id="11505" name="Google Shape;11505;p7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2"/>
          <p:cNvGrpSpPr/>
          <p:nvPr/>
        </p:nvGrpSpPr>
        <p:grpSpPr>
          <a:xfrm>
            <a:off x="1735567" y="2267841"/>
            <a:ext cx="417718" cy="372866"/>
            <a:chOff x="1735567" y="2420241"/>
            <a:chExt cx="417718" cy="372866"/>
          </a:xfrm>
        </p:grpSpPr>
        <p:sp>
          <p:nvSpPr>
            <p:cNvPr id="11517" name="Google Shape;11517;p7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2"/>
          <p:cNvGrpSpPr/>
          <p:nvPr/>
        </p:nvGrpSpPr>
        <p:grpSpPr>
          <a:xfrm>
            <a:off x="3599318" y="4147190"/>
            <a:ext cx="251098" cy="309028"/>
            <a:chOff x="3599318" y="4299590"/>
            <a:chExt cx="251098" cy="309028"/>
          </a:xfrm>
        </p:grpSpPr>
        <p:sp>
          <p:nvSpPr>
            <p:cNvPr id="11530" name="Google Shape;11530;p7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72"/>
          <p:cNvGrpSpPr/>
          <p:nvPr/>
        </p:nvGrpSpPr>
        <p:grpSpPr>
          <a:xfrm>
            <a:off x="3105998" y="2280840"/>
            <a:ext cx="345818" cy="345056"/>
            <a:chOff x="3105998" y="2433240"/>
            <a:chExt cx="345818" cy="345056"/>
          </a:xfrm>
        </p:grpSpPr>
        <p:sp>
          <p:nvSpPr>
            <p:cNvPr id="11537" name="Google Shape;11537;p7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72"/>
          <p:cNvGrpSpPr/>
          <p:nvPr/>
        </p:nvGrpSpPr>
        <p:grpSpPr>
          <a:xfrm>
            <a:off x="1737326" y="2748373"/>
            <a:ext cx="374730" cy="350361"/>
            <a:chOff x="1737326" y="2900773"/>
            <a:chExt cx="374730" cy="350361"/>
          </a:xfrm>
        </p:grpSpPr>
        <p:sp>
          <p:nvSpPr>
            <p:cNvPr id="11549" name="Google Shape;11549;p7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72"/>
          <p:cNvGrpSpPr/>
          <p:nvPr/>
        </p:nvGrpSpPr>
        <p:grpSpPr>
          <a:xfrm>
            <a:off x="4000676" y="1426996"/>
            <a:ext cx="327226" cy="211603"/>
            <a:chOff x="4000676" y="1579396"/>
            <a:chExt cx="327226" cy="211603"/>
          </a:xfrm>
        </p:grpSpPr>
        <p:sp>
          <p:nvSpPr>
            <p:cNvPr id="11567" name="Google Shape;11567;p7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72"/>
          <p:cNvGrpSpPr/>
          <p:nvPr/>
        </p:nvGrpSpPr>
        <p:grpSpPr>
          <a:xfrm>
            <a:off x="2635523" y="1363184"/>
            <a:ext cx="371054" cy="336469"/>
            <a:chOff x="2635523" y="1515584"/>
            <a:chExt cx="371054" cy="336469"/>
          </a:xfrm>
        </p:grpSpPr>
        <p:sp>
          <p:nvSpPr>
            <p:cNvPr id="11584" name="Google Shape;11584;p7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2"/>
          <p:cNvGrpSpPr/>
          <p:nvPr/>
        </p:nvGrpSpPr>
        <p:grpSpPr>
          <a:xfrm>
            <a:off x="2231907" y="1368331"/>
            <a:ext cx="311627" cy="326569"/>
            <a:chOff x="2231907" y="1520731"/>
            <a:chExt cx="311627" cy="326569"/>
          </a:xfrm>
        </p:grpSpPr>
        <p:sp>
          <p:nvSpPr>
            <p:cNvPr id="11592" name="Google Shape;11592;p7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2"/>
          <p:cNvGrpSpPr/>
          <p:nvPr/>
        </p:nvGrpSpPr>
        <p:grpSpPr>
          <a:xfrm>
            <a:off x="1340249" y="4149133"/>
            <a:ext cx="311890" cy="304695"/>
            <a:chOff x="1340249" y="4301533"/>
            <a:chExt cx="311890" cy="304695"/>
          </a:xfrm>
        </p:grpSpPr>
        <p:sp>
          <p:nvSpPr>
            <p:cNvPr id="11603" name="Google Shape;11603;p7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72"/>
          <p:cNvGrpSpPr/>
          <p:nvPr/>
        </p:nvGrpSpPr>
        <p:grpSpPr>
          <a:xfrm>
            <a:off x="1330690" y="3224624"/>
            <a:ext cx="306874" cy="332268"/>
            <a:chOff x="1330690" y="3377024"/>
            <a:chExt cx="306874" cy="332268"/>
          </a:xfrm>
        </p:grpSpPr>
        <p:sp>
          <p:nvSpPr>
            <p:cNvPr id="11618" name="Google Shape;11618;p7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2"/>
          <p:cNvGrpSpPr/>
          <p:nvPr/>
        </p:nvGrpSpPr>
        <p:grpSpPr>
          <a:xfrm>
            <a:off x="2650597" y="3229377"/>
            <a:ext cx="341511" cy="324994"/>
            <a:chOff x="2650597" y="3381777"/>
            <a:chExt cx="341511" cy="324994"/>
          </a:xfrm>
        </p:grpSpPr>
        <p:sp>
          <p:nvSpPr>
            <p:cNvPr id="11638" name="Google Shape;11638;p7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2"/>
          <p:cNvGrpSpPr/>
          <p:nvPr/>
        </p:nvGrpSpPr>
        <p:grpSpPr>
          <a:xfrm>
            <a:off x="1295502" y="2284962"/>
            <a:ext cx="402645" cy="323917"/>
            <a:chOff x="1295502" y="2437362"/>
            <a:chExt cx="402645" cy="323917"/>
          </a:xfrm>
        </p:grpSpPr>
        <p:sp>
          <p:nvSpPr>
            <p:cNvPr id="11674" name="Google Shape;11674;p7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2"/>
          <p:cNvGrpSpPr/>
          <p:nvPr/>
        </p:nvGrpSpPr>
        <p:grpSpPr>
          <a:xfrm>
            <a:off x="882590" y="2285960"/>
            <a:ext cx="337310" cy="337047"/>
            <a:chOff x="882590" y="2438360"/>
            <a:chExt cx="337310" cy="337047"/>
          </a:xfrm>
        </p:grpSpPr>
        <p:sp>
          <p:nvSpPr>
            <p:cNvPr id="11691" name="Google Shape;11691;p7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2"/>
          <p:cNvGrpSpPr/>
          <p:nvPr/>
        </p:nvGrpSpPr>
        <p:grpSpPr>
          <a:xfrm>
            <a:off x="4885060" y="1366388"/>
            <a:ext cx="385786" cy="342588"/>
            <a:chOff x="4885060" y="1518788"/>
            <a:chExt cx="385786" cy="342588"/>
          </a:xfrm>
        </p:grpSpPr>
        <p:sp>
          <p:nvSpPr>
            <p:cNvPr id="11716" name="Google Shape;11716;p7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72"/>
          <p:cNvGrpSpPr/>
          <p:nvPr/>
        </p:nvGrpSpPr>
        <p:grpSpPr>
          <a:xfrm>
            <a:off x="5394478" y="1362133"/>
            <a:ext cx="249076" cy="351096"/>
            <a:chOff x="5394478" y="1514533"/>
            <a:chExt cx="249076" cy="351096"/>
          </a:xfrm>
        </p:grpSpPr>
        <p:sp>
          <p:nvSpPr>
            <p:cNvPr id="11736" name="Google Shape;11736;p7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5782259" y="1359612"/>
            <a:ext cx="356138" cy="356138"/>
            <a:chOff x="5782259" y="1512012"/>
            <a:chExt cx="356138" cy="356138"/>
          </a:xfrm>
        </p:grpSpPr>
        <p:sp>
          <p:nvSpPr>
            <p:cNvPr id="11757" name="Google Shape;11757;p7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72"/>
          <p:cNvGrpSpPr/>
          <p:nvPr/>
        </p:nvGrpSpPr>
        <p:grpSpPr>
          <a:xfrm>
            <a:off x="6229598" y="1365652"/>
            <a:ext cx="343560" cy="343822"/>
            <a:chOff x="6229598" y="1518052"/>
            <a:chExt cx="343560" cy="343822"/>
          </a:xfrm>
        </p:grpSpPr>
        <p:sp>
          <p:nvSpPr>
            <p:cNvPr id="11769" name="Google Shape;11769;p7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72"/>
          <p:cNvGrpSpPr/>
          <p:nvPr/>
        </p:nvGrpSpPr>
        <p:grpSpPr>
          <a:xfrm>
            <a:off x="870773" y="3205585"/>
            <a:ext cx="342824" cy="351228"/>
            <a:chOff x="870773" y="3357985"/>
            <a:chExt cx="342824" cy="351228"/>
          </a:xfrm>
        </p:grpSpPr>
        <p:sp>
          <p:nvSpPr>
            <p:cNvPr id="11789" name="Google Shape;11789;p7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72"/>
          <p:cNvGrpSpPr/>
          <p:nvPr/>
        </p:nvGrpSpPr>
        <p:grpSpPr>
          <a:xfrm>
            <a:off x="2743084" y="4147190"/>
            <a:ext cx="159372" cy="308896"/>
            <a:chOff x="2743084" y="4299590"/>
            <a:chExt cx="159372" cy="308896"/>
          </a:xfrm>
        </p:grpSpPr>
        <p:sp>
          <p:nvSpPr>
            <p:cNvPr id="11798" name="Google Shape;11798;p7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2"/>
          <p:cNvGrpSpPr/>
          <p:nvPr/>
        </p:nvGrpSpPr>
        <p:grpSpPr>
          <a:xfrm>
            <a:off x="1293506" y="2787316"/>
            <a:ext cx="374730" cy="272211"/>
            <a:chOff x="1293506" y="2939716"/>
            <a:chExt cx="374730" cy="272211"/>
          </a:xfrm>
        </p:grpSpPr>
        <p:sp>
          <p:nvSpPr>
            <p:cNvPr id="11814" name="Google Shape;11814;p7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72"/>
          <p:cNvGrpSpPr/>
          <p:nvPr/>
        </p:nvGrpSpPr>
        <p:grpSpPr>
          <a:xfrm>
            <a:off x="6669900" y="1353074"/>
            <a:ext cx="345083" cy="369216"/>
            <a:chOff x="6669900" y="1505474"/>
            <a:chExt cx="345083" cy="369216"/>
          </a:xfrm>
        </p:grpSpPr>
        <p:sp>
          <p:nvSpPr>
            <p:cNvPr id="11845" name="Google Shape;11845;p7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72"/>
          <p:cNvGrpSpPr/>
          <p:nvPr/>
        </p:nvGrpSpPr>
        <p:grpSpPr>
          <a:xfrm>
            <a:off x="7117003" y="1365600"/>
            <a:ext cx="333003" cy="344085"/>
            <a:chOff x="7117003" y="1518000"/>
            <a:chExt cx="333003" cy="344085"/>
          </a:xfrm>
        </p:grpSpPr>
        <p:sp>
          <p:nvSpPr>
            <p:cNvPr id="11868" name="Google Shape;11868;p7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72"/>
          <p:cNvGrpSpPr/>
          <p:nvPr/>
        </p:nvGrpSpPr>
        <p:grpSpPr>
          <a:xfrm>
            <a:off x="2200238" y="4136765"/>
            <a:ext cx="374756" cy="329300"/>
            <a:chOff x="2200238" y="4289165"/>
            <a:chExt cx="374756" cy="329300"/>
          </a:xfrm>
        </p:grpSpPr>
        <p:sp>
          <p:nvSpPr>
            <p:cNvPr id="11907" name="Google Shape;11907;p7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72"/>
          <p:cNvGrpSpPr/>
          <p:nvPr/>
        </p:nvGrpSpPr>
        <p:grpSpPr>
          <a:xfrm>
            <a:off x="7556043" y="1347559"/>
            <a:ext cx="337283" cy="380192"/>
            <a:chOff x="7556043" y="1499959"/>
            <a:chExt cx="337283" cy="380192"/>
          </a:xfrm>
        </p:grpSpPr>
        <p:sp>
          <p:nvSpPr>
            <p:cNvPr id="11930" name="Google Shape;11930;p7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72"/>
          <p:cNvGrpSpPr/>
          <p:nvPr/>
        </p:nvGrpSpPr>
        <p:grpSpPr>
          <a:xfrm>
            <a:off x="7992826" y="1365390"/>
            <a:ext cx="317431" cy="344584"/>
            <a:chOff x="7992826" y="1517790"/>
            <a:chExt cx="317431" cy="344584"/>
          </a:xfrm>
        </p:grpSpPr>
        <p:sp>
          <p:nvSpPr>
            <p:cNvPr id="11945" name="Google Shape;11945;p7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72"/>
          <p:cNvGrpSpPr/>
          <p:nvPr/>
        </p:nvGrpSpPr>
        <p:grpSpPr>
          <a:xfrm>
            <a:off x="4864446" y="3187807"/>
            <a:ext cx="395607" cy="387414"/>
            <a:chOff x="4864446" y="3340207"/>
            <a:chExt cx="395607" cy="387414"/>
          </a:xfrm>
        </p:grpSpPr>
        <p:sp>
          <p:nvSpPr>
            <p:cNvPr id="11963" name="Google Shape;11963;p7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72"/>
          <p:cNvGrpSpPr/>
          <p:nvPr/>
        </p:nvGrpSpPr>
        <p:grpSpPr>
          <a:xfrm>
            <a:off x="3130367" y="4172085"/>
            <a:ext cx="297342" cy="258871"/>
            <a:chOff x="3130367" y="4324485"/>
            <a:chExt cx="297342" cy="258871"/>
          </a:xfrm>
        </p:grpSpPr>
        <p:sp>
          <p:nvSpPr>
            <p:cNvPr id="11989" name="Google Shape;11989;p7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72"/>
          <p:cNvGrpSpPr/>
          <p:nvPr/>
        </p:nvGrpSpPr>
        <p:grpSpPr>
          <a:xfrm>
            <a:off x="5302988" y="3237439"/>
            <a:ext cx="394609" cy="286523"/>
            <a:chOff x="5302988" y="3389839"/>
            <a:chExt cx="394609" cy="286523"/>
          </a:xfrm>
        </p:grpSpPr>
        <p:sp>
          <p:nvSpPr>
            <p:cNvPr id="12013" name="Google Shape;12013;p7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6" name="Google Shape;12046;p72"/>
          <p:cNvSpPr/>
          <p:nvPr/>
        </p:nvSpPr>
        <p:spPr>
          <a:xfrm>
            <a:off x="5741031" y="34651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7" name="Google Shape;12047;p72"/>
          <p:cNvGrpSpPr/>
          <p:nvPr/>
        </p:nvGrpSpPr>
        <p:grpSpPr>
          <a:xfrm>
            <a:off x="3060752" y="2751209"/>
            <a:ext cx="390565" cy="359578"/>
            <a:chOff x="3060752" y="2903609"/>
            <a:chExt cx="390565" cy="359578"/>
          </a:xfrm>
        </p:grpSpPr>
        <p:sp>
          <p:nvSpPr>
            <p:cNvPr id="12048" name="Google Shape;12048;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2"/>
          <p:cNvGrpSpPr/>
          <p:nvPr/>
        </p:nvGrpSpPr>
        <p:grpSpPr>
          <a:xfrm>
            <a:off x="5741031" y="3233657"/>
            <a:ext cx="394609" cy="294585"/>
            <a:chOff x="5741031" y="3386057"/>
            <a:chExt cx="394609" cy="294585"/>
          </a:xfrm>
        </p:grpSpPr>
        <p:sp>
          <p:nvSpPr>
            <p:cNvPr id="12083" name="Google Shape;12083;p7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72"/>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4" name="Google Shape;12114;p72"/>
          <p:cNvGrpSpPr/>
          <p:nvPr/>
        </p:nvGrpSpPr>
        <p:grpSpPr>
          <a:xfrm>
            <a:off x="6179074" y="3216326"/>
            <a:ext cx="394609" cy="328749"/>
            <a:chOff x="6179074" y="3368726"/>
            <a:chExt cx="394609" cy="328749"/>
          </a:xfrm>
        </p:grpSpPr>
        <p:sp>
          <p:nvSpPr>
            <p:cNvPr id="12115" name="Google Shape;12115;p7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2"/>
          <p:cNvGrpSpPr/>
          <p:nvPr/>
        </p:nvGrpSpPr>
        <p:grpSpPr>
          <a:xfrm>
            <a:off x="7054924" y="3215328"/>
            <a:ext cx="394583" cy="331007"/>
            <a:chOff x="7054924" y="3367728"/>
            <a:chExt cx="394583" cy="331007"/>
          </a:xfrm>
        </p:grpSpPr>
        <p:sp>
          <p:nvSpPr>
            <p:cNvPr id="12199" name="Google Shape;12199;p7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2"/>
          <p:cNvGrpSpPr/>
          <p:nvPr/>
        </p:nvGrpSpPr>
        <p:grpSpPr>
          <a:xfrm>
            <a:off x="7492967" y="3209025"/>
            <a:ext cx="394583" cy="343586"/>
            <a:chOff x="7492967" y="3361425"/>
            <a:chExt cx="394583" cy="343586"/>
          </a:xfrm>
        </p:grpSpPr>
        <p:sp>
          <p:nvSpPr>
            <p:cNvPr id="12215" name="Google Shape;12215;p7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72"/>
          <p:cNvGrpSpPr/>
          <p:nvPr/>
        </p:nvGrpSpPr>
        <p:grpSpPr>
          <a:xfrm>
            <a:off x="7935527" y="3200754"/>
            <a:ext cx="385287" cy="360156"/>
            <a:chOff x="7935527" y="3353154"/>
            <a:chExt cx="385287" cy="360156"/>
          </a:xfrm>
        </p:grpSpPr>
        <p:sp>
          <p:nvSpPr>
            <p:cNvPr id="12239" name="Google Shape;12239;p7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72"/>
          <p:cNvGrpSpPr/>
          <p:nvPr/>
        </p:nvGrpSpPr>
        <p:grpSpPr>
          <a:xfrm>
            <a:off x="5319821" y="1833842"/>
            <a:ext cx="348103" cy="348103"/>
            <a:chOff x="5319821" y="1986242"/>
            <a:chExt cx="348103" cy="348103"/>
          </a:xfrm>
        </p:grpSpPr>
        <p:sp>
          <p:nvSpPr>
            <p:cNvPr id="12252" name="Google Shape;12252;p7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72"/>
          <p:cNvGrpSpPr/>
          <p:nvPr/>
        </p:nvGrpSpPr>
        <p:grpSpPr>
          <a:xfrm>
            <a:off x="5765926" y="1824283"/>
            <a:ext cx="348339" cy="348103"/>
            <a:chOff x="5765926" y="1976683"/>
            <a:chExt cx="348339" cy="348103"/>
          </a:xfrm>
        </p:grpSpPr>
        <p:sp>
          <p:nvSpPr>
            <p:cNvPr id="12290" name="Google Shape;12290;p7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72"/>
          <p:cNvGrpSpPr/>
          <p:nvPr/>
        </p:nvGrpSpPr>
        <p:grpSpPr>
          <a:xfrm>
            <a:off x="6191390" y="1829089"/>
            <a:ext cx="389068" cy="347787"/>
            <a:chOff x="6191390" y="1981489"/>
            <a:chExt cx="389068" cy="347787"/>
          </a:xfrm>
        </p:grpSpPr>
        <p:sp>
          <p:nvSpPr>
            <p:cNvPr id="12305" name="Google Shape;12305;p7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72"/>
          <p:cNvGrpSpPr/>
          <p:nvPr/>
        </p:nvGrpSpPr>
        <p:grpSpPr>
          <a:xfrm>
            <a:off x="6657846" y="1855191"/>
            <a:ext cx="348103" cy="295714"/>
            <a:chOff x="6657846" y="2007591"/>
            <a:chExt cx="348103" cy="295714"/>
          </a:xfrm>
        </p:grpSpPr>
        <p:sp>
          <p:nvSpPr>
            <p:cNvPr id="12313" name="Google Shape;12313;p7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2"/>
          <p:cNvGrpSpPr/>
          <p:nvPr/>
        </p:nvGrpSpPr>
        <p:grpSpPr>
          <a:xfrm>
            <a:off x="7104188" y="1819504"/>
            <a:ext cx="347341" cy="348103"/>
            <a:chOff x="7104188" y="1971904"/>
            <a:chExt cx="347341" cy="348103"/>
          </a:xfrm>
        </p:grpSpPr>
        <p:sp>
          <p:nvSpPr>
            <p:cNvPr id="12340" name="Google Shape;12340;p7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72"/>
          <p:cNvGrpSpPr/>
          <p:nvPr/>
        </p:nvGrpSpPr>
        <p:grpSpPr>
          <a:xfrm>
            <a:off x="7551264" y="1819504"/>
            <a:ext cx="344321" cy="348155"/>
            <a:chOff x="7551264" y="1971904"/>
            <a:chExt cx="344321" cy="348155"/>
          </a:xfrm>
        </p:grpSpPr>
        <p:sp>
          <p:nvSpPr>
            <p:cNvPr id="12371" name="Google Shape;12371;p7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72"/>
          <p:cNvGrpSpPr/>
          <p:nvPr/>
        </p:nvGrpSpPr>
        <p:grpSpPr>
          <a:xfrm>
            <a:off x="7992065" y="1819504"/>
            <a:ext cx="351621" cy="348103"/>
            <a:chOff x="7992065" y="1971904"/>
            <a:chExt cx="351621" cy="348103"/>
          </a:xfrm>
        </p:grpSpPr>
        <p:sp>
          <p:nvSpPr>
            <p:cNvPr id="12391" name="Google Shape;12391;p7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72"/>
          <p:cNvGrpSpPr/>
          <p:nvPr/>
        </p:nvGrpSpPr>
        <p:grpSpPr>
          <a:xfrm>
            <a:off x="4911189" y="3641055"/>
            <a:ext cx="296580" cy="364935"/>
            <a:chOff x="4911189" y="3793455"/>
            <a:chExt cx="296580" cy="364935"/>
          </a:xfrm>
        </p:grpSpPr>
        <p:sp>
          <p:nvSpPr>
            <p:cNvPr id="12407" name="Google Shape;12407;p7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2"/>
          <p:cNvGrpSpPr/>
          <p:nvPr/>
        </p:nvGrpSpPr>
        <p:grpSpPr>
          <a:xfrm>
            <a:off x="5341433" y="3640871"/>
            <a:ext cx="330272" cy="329117"/>
            <a:chOff x="5341433" y="3793271"/>
            <a:chExt cx="330272" cy="329117"/>
          </a:xfrm>
        </p:grpSpPr>
        <p:sp>
          <p:nvSpPr>
            <p:cNvPr id="12428" name="Google Shape;12428;p7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72"/>
          <p:cNvGrpSpPr/>
          <p:nvPr/>
        </p:nvGrpSpPr>
        <p:grpSpPr>
          <a:xfrm>
            <a:off x="5744051" y="3613850"/>
            <a:ext cx="428511" cy="383186"/>
            <a:chOff x="5744051" y="3766250"/>
            <a:chExt cx="428511" cy="383186"/>
          </a:xfrm>
        </p:grpSpPr>
        <p:sp>
          <p:nvSpPr>
            <p:cNvPr id="12445" name="Google Shape;12445;p7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72"/>
          <p:cNvGrpSpPr/>
          <p:nvPr/>
        </p:nvGrpSpPr>
        <p:grpSpPr>
          <a:xfrm>
            <a:off x="6678697" y="3640924"/>
            <a:ext cx="342824" cy="328985"/>
            <a:chOff x="6678697" y="3793324"/>
            <a:chExt cx="342824" cy="328985"/>
          </a:xfrm>
        </p:grpSpPr>
        <p:sp>
          <p:nvSpPr>
            <p:cNvPr id="12463" name="Google Shape;12463;p7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72"/>
          <p:cNvGrpSpPr/>
          <p:nvPr/>
        </p:nvGrpSpPr>
        <p:grpSpPr>
          <a:xfrm>
            <a:off x="7101903" y="3609622"/>
            <a:ext cx="398627" cy="392088"/>
            <a:chOff x="7101903" y="3762022"/>
            <a:chExt cx="398627" cy="392088"/>
          </a:xfrm>
        </p:grpSpPr>
        <p:sp>
          <p:nvSpPr>
            <p:cNvPr id="12472" name="Google Shape;12472;p7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72"/>
          <p:cNvGrpSpPr/>
          <p:nvPr/>
        </p:nvGrpSpPr>
        <p:grpSpPr>
          <a:xfrm>
            <a:off x="7541469" y="3641055"/>
            <a:ext cx="407897" cy="328985"/>
            <a:chOff x="7541469" y="3793455"/>
            <a:chExt cx="407897" cy="328985"/>
          </a:xfrm>
        </p:grpSpPr>
        <p:sp>
          <p:nvSpPr>
            <p:cNvPr id="12491" name="Google Shape;12491;p7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72"/>
          <p:cNvGrpSpPr/>
          <p:nvPr/>
        </p:nvGrpSpPr>
        <p:grpSpPr>
          <a:xfrm>
            <a:off x="5310288" y="2803912"/>
            <a:ext cx="432292" cy="264412"/>
            <a:chOff x="5310288" y="2956312"/>
            <a:chExt cx="432292" cy="264412"/>
          </a:xfrm>
        </p:grpSpPr>
        <p:sp>
          <p:nvSpPr>
            <p:cNvPr id="12522" name="Google Shape;12522;p7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72"/>
          <p:cNvGrpSpPr/>
          <p:nvPr/>
        </p:nvGrpSpPr>
        <p:grpSpPr>
          <a:xfrm>
            <a:off x="4879047" y="2279920"/>
            <a:ext cx="398075" cy="340303"/>
            <a:chOff x="4879047" y="2432320"/>
            <a:chExt cx="398075" cy="340303"/>
          </a:xfrm>
        </p:grpSpPr>
        <p:sp>
          <p:nvSpPr>
            <p:cNvPr id="12550" name="Google Shape;12550;p7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72"/>
          <p:cNvGrpSpPr/>
          <p:nvPr/>
        </p:nvGrpSpPr>
        <p:grpSpPr>
          <a:xfrm>
            <a:off x="5388701" y="2241423"/>
            <a:ext cx="280982" cy="395896"/>
            <a:chOff x="5388701" y="2393823"/>
            <a:chExt cx="280982" cy="395896"/>
          </a:xfrm>
        </p:grpSpPr>
        <p:sp>
          <p:nvSpPr>
            <p:cNvPr id="12577" name="Google Shape;12577;p7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2"/>
          <p:cNvGrpSpPr/>
          <p:nvPr/>
        </p:nvGrpSpPr>
        <p:grpSpPr>
          <a:xfrm>
            <a:off x="5743289" y="2286722"/>
            <a:ext cx="444871" cy="316407"/>
            <a:chOff x="5743289" y="2439122"/>
            <a:chExt cx="444871" cy="316407"/>
          </a:xfrm>
        </p:grpSpPr>
        <p:sp>
          <p:nvSpPr>
            <p:cNvPr id="12608" name="Google Shape;12608;p7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72"/>
          <p:cNvGrpSpPr/>
          <p:nvPr/>
        </p:nvGrpSpPr>
        <p:grpSpPr>
          <a:xfrm>
            <a:off x="6230360" y="2280183"/>
            <a:ext cx="351359" cy="363412"/>
            <a:chOff x="6230360" y="2432583"/>
            <a:chExt cx="351359" cy="363412"/>
          </a:xfrm>
        </p:grpSpPr>
        <p:sp>
          <p:nvSpPr>
            <p:cNvPr id="12638" name="Google Shape;12638;p7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72"/>
          <p:cNvGrpSpPr/>
          <p:nvPr/>
        </p:nvGrpSpPr>
        <p:grpSpPr>
          <a:xfrm>
            <a:off x="6633976" y="2307152"/>
            <a:ext cx="387781" cy="286680"/>
            <a:chOff x="6633976" y="2459552"/>
            <a:chExt cx="387781" cy="286680"/>
          </a:xfrm>
        </p:grpSpPr>
        <p:sp>
          <p:nvSpPr>
            <p:cNvPr id="12660" name="Google Shape;12660;p7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72"/>
          <p:cNvGrpSpPr/>
          <p:nvPr/>
        </p:nvGrpSpPr>
        <p:grpSpPr>
          <a:xfrm>
            <a:off x="7091110" y="2276165"/>
            <a:ext cx="376989" cy="348864"/>
            <a:chOff x="7091110" y="2428565"/>
            <a:chExt cx="376989" cy="348864"/>
          </a:xfrm>
        </p:grpSpPr>
        <p:sp>
          <p:nvSpPr>
            <p:cNvPr id="12668" name="Google Shape;12668;p7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2"/>
          <p:cNvGrpSpPr/>
          <p:nvPr/>
        </p:nvGrpSpPr>
        <p:grpSpPr>
          <a:xfrm>
            <a:off x="7536427" y="2262825"/>
            <a:ext cx="369715" cy="375492"/>
            <a:chOff x="7536427" y="2415225"/>
            <a:chExt cx="369715" cy="375492"/>
          </a:xfrm>
        </p:grpSpPr>
        <p:sp>
          <p:nvSpPr>
            <p:cNvPr id="12700" name="Google Shape;12700;p7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72"/>
          <p:cNvGrpSpPr/>
          <p:nvPr/>
        </p:nvGrpSpPr>
        <p:grpSpPr>
          <a:xfrm>
            <a:off x="7980773" y="2276402"/>
            <a:ext cx="353381" cy="358160"/>
            <a:chOff x="7980773" y="2428802"/>
            <a:chExt cx="353381" cy="358160"/>
          </a:xfrm>
        </p:grpSpPr>
        <p:sp>
          <p:nvSpPr>
            <p:cNvPr id="12739" name="Google Shape;12739;p7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72"/>
          <p:cNvGrpSpPr/>
          <p:nvPr/>
        </p:nvGrpSpPr>
        <p:grpSpPr>
          <a:xfrm>
            <a:off x="4886058" y="4138840"/>
            <a:ext cx="346343" cy="343953"/>
            <a:chOff x="4886058" y="4291240"/>
            <a:chExt cx="346343" cy="343953"/>
          </a:xfrm>
        </p:grpSpPr>
        <p:sp>
          <p:nvSpPr>
            <p:cNvPr id="12770" name="Google Shape;12770;p7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72"/>
          <p:cNvGrpSpPr/>
          <p:nvPr/>
        </p:nvGrpSpPr>
        <p:grpSpPr>
          <a:xfrm>
            <a:off x="5344216" y="4138656"/>
            <a:ext cx="304616" cy="343560"/>
            <a:chOff x="5344216" y="4291056"/>
            <a:chExt cx="304616" cy="343560"/>
          </a:xfrm>
        </p:grpSpPr>
        <p:sp>
          <p:nvSpPr>
            <p:cNvPr id="12784" name="Google Shape;12784;p7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72"/>
          <p:cNvGrpSpPr/>
          <p:nvPr/>
        </p:nvGrpSpPr>
        <p:grpSpPr>
          <a:xfrm>
            <a:off x="6279999" y="4112022"/>
            <a:ext cx="204093" cy="343743"/>
            <a:chOff x="6271562" y="4290872"/>
            <a:chExt cx="204093" cy="343743"/>
          </a:xfrm>
        </p:grpSpPr>
        <p:sp>
          <p:nvSpPr>
            <p:cNvPr id="12796" name="Google Shape;12796;p7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72"/>
          <p:cNvGrpSpPr/>
          <p:nvPr/>
        </p:nvGrpSpPr>
        <p:grpSpPr>
          <a:xfrm>
            <a:off x="6639491" y="4176838"/>
            <a:ext cx="344085" cy="267195"/>
            <a:chOff x="6639491" y="4329238"/>
            <a:chExt cx="344085" cy="267195"/>
          </a:xfrm>
        </p:grpSpPr>
        <p:sp>
          <p:nvSpPr>
            <p:cNvPr id="12809" name="Google Shape;12809;p7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2"/>
          <p:cNvGrpSpPr/>
          <p:nvPr/>
        </p:nvGrpSpPr>
        <p:grpSpPr>
          <a:xfrm>
            <a:off x="7133336" y="4138656"/>
            <a:ext cx="232979" cy="343560"/>
            <a:chOff x="7133336" y="4291056"/>
            <a:chExt cx="232979" cy="343560"/>
          </a:xfrm>
        </p:grpSpPr>
        <p:sp>
          <p:nvSpPr>
            <p:cNvPr id="12828" name="Google Shape;12828;p7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2"/>
          <p:cNvGrpSpPr/>
          <p:nvPr/>
        </p:nvGrpSpPr>
        <p:grpSpPr>
          <a:xfrm>
            <a:off x="7571379" y="4138656"/>
            <a:ext cx="232979" cy="343560"/>
            <a:chOff x="7571379" y="4291056"/>
            <a:chExt cx="232979" cy="343560"/>
          </a:xfrm>
        </p:grpSpPr>
        <p:sp>
          <p:nvSpPr>
            <p:cNvPr id="12846" name="Google Shape;12846;p7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72"/>
          <p:cNvGrpSpPr/>
          <p:nvPr/>
        </p:nvGrpSpPr>
        <p:grpSpPr>
          <a:xfrm>
            <a:off x="6666381" y="3195475"/>
            <a:ext cx="295819" cy="370712"/>
            <a:chOff x="6666381" y="3347875"/>
            <a:chExt cx="295819" cy="370712"/>
          </a:xfrm>
        </p:grpSpPr>
        <p:sp>
          <p:nvSpPr>
            <p:cNvPr id="12863" name="Google Shape;12863;p7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2"/>
          <p:cNvGrpSpPr/>
          <p:nvPr/>
        </p:nvGrpSpPr>
        <p:grpSpPr>
          <a:xfrm>
            <a:off x="4877760" y="2735059"/>
            <a:ext cx="389567" cy="390329"/>
            <a:chOff x="4877760" y="2887459"/>
            <a:chExt cx="389567" cy="390329"/>
          </a:xfrm>
        </p:grpSpPr>
        <p:sp>
          <p:nvSpPr>
            <p:cNvPr id="12904" name="Google Shape;12904;p7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8" name="Google Shape;12948;p72"/>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5911170" y="27352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2"/>
          <p:cNvSpPr/>
          <p:nvPr/>
        </p:nvSpPr>
        <p:spPr>
          <a:xfrm>
            <a:off x="5798094" y="29929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2"/>
          <p:cNvSpPr/>
          <p:nvPr/>
        </p:nvSpPr>
        <p:spPr>
          <a:xfrm>
            <a:off x="5797831" y="29931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2"/>
          <p:cNvSpPr/>
          <p:nvPr/>
        </p:nvSpPr>
        <p:spPr>
          <a:xfrm>
            <a:off x="5779239"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3" name="Google Shape;12953;p72"/>
          <p:cNvGrpSpPr/>
          <p:nvPr/>
        </p:nvGrpSpPr>
        <p:grpSpPr>
          <a:xfrm>
            <a:off x="5779239" y="2735295"/>
            <a:ext cx="314411" cy="389830"/>
            <a:chOff x="5779239" y="2887695"/>
            <a:chExt cx="314411" cy="389830"/>
          </a:xfrm>
        </p:grpSpPr>
        <p:sp>
          <p:nvSpPr>
            <p:cNvPr id="12954" name="Google Shape;12954;p7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8" name="Google Shape;12998;p72"/>
          <p:cNvGrpSpPr/>
          <p:nvPr/>
        </p:nvGrpSpPr>
        <p:grpSpPr>
          <a:xfrm>
            <a:off x="6190130" y="2788577"/>
            <a:ext cx="389830" cy="283004"/>
            <a:chOff x="6190130" y="2940977"/>
            <a:chExt cx="389830" cy="283004"/>
          </a:xfrm>
        </p:grpSpPr>
        <p:sp>
          <p:nvSpPr>
            <p:cNvPr id="12999" name="Google Shape;12999;p7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72"/>
          <p:cNvGrpSpPr/>
          <p:nvPr/>
        </p:nvGrpSpPr>
        <p:grpSpPr>
          <a:xfrm>
            <a:off x="6633976" y="2747874"/>
            <a:ext cx="389803" cy="364673"/>
            <a:chOff x="6633976" y="2900274"/>
            <a:chExt cx="389803" cy="364673"/>
          </a:xfrm>
        </p:grpSpPr>
        <p:sp>
          <p:nvSpPr>
            <p:cNvPr id="13030" name="Google Shape;13030;p7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72"/>
          <p:cNvGrpSpPr/>
          <p:nvPr/>
        </p:nvGrpSpPr>
        <p:grpSpPr>
          <a:xfrm>
            <a:off x="7517835" y="2733037"/>
            <a:ext cx="364935" cy="382529"/>
            <a:chOff x="7517835" y="2885437"/>
            <a:chExt cx="364935" cy="382529"/>
          </a:xfrm>
        </p:grpSpPr>
        <p:sp>
          <p:nvSpPr>
            <p:cNvPr id="13048" name="Google Shape;13048;p7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2"/>
          <p:cNvGrpSpPr/>
          <p:nvPr/>
        </p:nvGrpSpPr>
        <p:grpSpPr>
          <a:xfrm>
            <a:off x="7087591" y="2734744"/>
            <a:ext cx="358160" cy="385602"/>
            <a:chOff x="7087591" y="2887144"/>
            <a:chExt cx="358160" cy="385602"/>
          </a:xfrm>
        </p:grpSpPr>
        <p:sp>
          <p:nvSpPr>
            <p:cNvPr id="13086" name="Google Shape;13086;p7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5" name="Google Shape;13105;p72"/>
          <p:cNvGrpSpPr/>
          <p:nvPr/>
        </p:nvGrpSpPr>
        <p:grpSpPr>
          <a:xfrm>
            <a:off x="7951362" y="2733037"/>
            <a:ext cx="382529" cy="382529"/>
            <a:chOff x="7951362" y="2885437"/>
            <a:chExt cx="382529" cy="382529"/>
          </a:xfrm>
        </p:grpSpPr>
        <p:sp>
          <p:nvSpPr>
            <p:cNvPr id="13106" name="Google Shape;13106;p7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2"/>
          <p:cNvGrpSpPr/>
          <p:nvPr/>
        </p:nvGrpSpPr>
        <p:grpSpPr>
          <a:xfrm>
            <a:off x="8054406" y="3662089"/>
            <a:ext cx="276964" cy="336601"/>
            <a:chOff x="8054406" y="3814489"/>
            <a:chExt cx="276964" cy="336601"/>
          </a:xfrm>
        </p:grpSpPr>
        <p:sp>
          <p:nvSpPr>
            <p:cNvPr id="13156" name="Google Shape;13156;p7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72"/>
          <p:cNvGrpSpPr/>
          <p:nvPr/>
        </p:nvGrpSpPr>
        <p:grpSpPr>
          <a:xfrm>
            <a:off x="7936787" y="4142674"/>
            <a:ext cx="378249" cy="335524"/>
            <a:chOff x="7936787" y="4295074"/>
            <a:chExt cx="378249" cy="335524"/>
          </a:xfrm>
        </p:grpSpPr>
        <p:sp>
          <p:nvSpPr>
            <p:cNvPr id="13166" name="Google Shape;13166;p7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72"/>
          <p:cNvGrpSpPr/>
          <p:nvPr/>
        </p:nvGrpSpPr>
        <p:grpSpPr>
          <a:xfrm>
            <a:off x="4886058" y="1813490"/>
            <a:ext cx="388569" cy="388307"/>
            <a:chOff x="4886058" y="1965890"/>
            <a:chExt cx="388569" cy="388307"/>
          </a:xfrm>
        </p:grpSpPr>
        <p:sp>
          <p:nvSpPr>
            <p:cNvPr id="13183" name="Google Shape;13183;p7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4" name="Google Shape;13194;p72"/>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195" name="Google Shape;13195;p72"/>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37"/>
          <p:cNvSpPr txBox="1">
            <a:spLocks noGrp="1"/>
          </p:cNvSpPr>
          <p:nvPr>
            <p:ph type="title"/>
          </p:nvPr>
        </p:nvSpPr>
        <p:spPr>
          <a:xfrm>
            <a:off x="5035972" y="3439319"/>
            <a:ext cx="3048005"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2"/>
                </a:solidFill>
              </a:rPr>
              <a:t>Hoàng Phủ Ngọc Tường</a:t>
            </a:r>
            <a:endParaRPr sz="1800" dirty="0">
              <a:solidFill>
                <a:schemeClr val="dk2"/>
              </a:solidFill>
            </a:endParaRPr>
          </a:p>
        </p:txBody>
      </p:sp>
      <p:sp>
        <p:nvSpPr>
          <p:cNvPr id="1117" name="Google Shape;1117;p37"/>
          <p:cNvSpPr txBox="1">
            <a:spLocks noGrp="1"/>
          </p:cNvSpPr>
          <p:nvPr>
            <p:ph type="subTitle" idx="1"/>
          </p:nvPr>
        </p:nvSpPr>
        <p:spPr>
          <a:xfrm>
            <a:off x="873335" y="1703524"/>
            <a:ext cx="7554600" cy="178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b="0" i="0" dirty="0">
                <a:solidFill>
                  <a:srgbClr val="000000"/>
                </a:solidFill>
                <a:effectLst/>
                <a:latin typeface="OpenSans"/>
              </a:rPr>
              <a:t>Cuối buổi chiều, Huế thường trở về trong một vẻ yên tĩnh lạ lùng… Phía bên sông, xóm Cồn Hến nấu cơm chiều sớm nhất trong thành phố, thả khói nghi ngút cả một vùng tre trúc trên mặt nước. Đâu đó, từ sau khúc quanh vắng lặng của dòng sông, tiếng lanh canh của thuyền chài gõ những mẻ cá cuối cùng, khiến mặt sông nghe như rộng hơn…</a:t>
            </a:r>
            <a:br>
              <a:rPr lang="vi-VN" b="0" i="0" dirty="0">
                <a:solidFill>
                  <a:srgbClr val="000000"/>
                </a:solidFill>
                <a:effectLst/>
                <a:latin typeface="OpenSans"/>
              </a:rPr>
            </a:br>
            <a:endParaRPr lang="en-US" dirty="0"/>
          </a:p>
        </p:txBody>
      </p:sp>
      <p:grpSp>
        <p:nvGrpSpPr>
          <p:cNvPr id="1118" name="Google Shape;1118;p37"/>
          <p:cNvGrpSpPr/>
          <p:nvPr/>
        </p:nvGrpSpPr>
        <p:grpSpPr>
          <a:xfrm>
            <a:off x="-2304309" y="3389849"/>
            <a:ext cx="4703275" cy="3598898"/>
            <a:chOff x="12584275" y="1481900"/>
            <a:chExt cx="3443100" cy="2634625"/>
          </a:xfrm>
        </p:grpSpPr>
        <p:sp>
          <p:nvSpPr>
            <p:cNvPr id="1119" name="Google Shape;1119;p37"/>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37"/>
          <p:cNvGrpSpPr/>
          <p:nvPr/>
        </p:nvGrpSpPr>
        <p:grpSpPr>
          <a:xfrm rot="5213765">
            <a:off x="6983649" y="3094034"/>
            <a:ext cx="3012626" cy="3530995"/>
            <a:chOff x="9395708" y="-2591285"/>
            <a:chExt cx="2431070" cy="2849374"/>
          </a:xfrm>
        </p:grpSpPr>
        <p:sp>
          <p:nvSpPr>
            <p:cNvPr id="1187" name="Google Shape;1187;p37"/>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850AE82C-3896-4B77-B896-DAC02896B809}"/>
              </a:ext>
            </a:extLst>
          </p:cNvPr>
          <p:cNvSpPr/>
          <p:nvPr/>
        </p:nvSpPr>
        <p:spPr>
          <a:xfrm>
            <a:off x="2361604" y="488181"/>
            <a:ext cx="4535141" cy="798163"/>
          </a:xfrm>
          <a:prstGeom prst="roundRect">
            <a:avLst/>
          </a:prstGeom>
          <a:noFill/>
          <a:ln>
            <a:solidFill>
              <a:schemeClr val="accent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dirty="0" err="1">
                <a:solidFill>
                  <a:schemeClr val="accent2">
                    <a:lumMod val="50000"/>
                  </a:schemeClr>
                </a:solidFill>
                <a:latin typeface="OpenSans"/>
              </a:rPr>
              <a:t>Chiều</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trên</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sông</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Hương</a:t>
            </a:r>
            <a:endParaRPr lang="en-US" sz="2800" dirty="0">
              <a:solidFill>
                <a:schemeClr val="accent2">
                  <a:lumMod val="50000"/>
                </a:schemeClr>
              </a:solidFill>
              <a:latin typeface="OpenSans"/>
            </a:endParaRPr>
          </a:p>
        </p:txBody>
      </p:sp>
    </p:spTree>
  </p:cSld>
  <p:clrMapOvr>
    <a:masterClrMapping/>
  </p:clrMapOvr>
  <p:transition spd="slow">
    <p:randomBar dir="vert"/>
  </p:transition>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99"/>
        <p:cNvGrpSpPr/>
        <p:nvPr/>
      </p:nvGrpSpPr>
      <p:grpSpPr>
        <a:xfrm>
          <a:off x="0" y="0"/>
          <a:ext cx="0" cy="0"/>
          <a:chOff x="0" y="0"/>
          <a:chExt cx="0" cy="0"/>
        </a:xfrm>
      </p:grpSpPr>
      <p:grpSp>
        <p:nvGrpSpPr>
          <p:cNvPr id="13200" name="Google Shape;13200;p73"/>
          <p:cNvGrpSpPr/>
          <p:nvPr/>
        </p:nvGrpSpPr>
        <p:grpSpPr>
          <a:xfrm>
            <a:off x="1765162" y="3194389"/>
            <a:ext cx="292801" cy="359258"/>
            <a:chOff x="1765162" y="3346789"/>
            <a:chExt cx="292801" cy="359258"/>
          </a:xfrm>
        </p:grpSpPr>
        <p:sp>
          <p:nvSpPr>
            <p:cNvPr id="13201" name="Google Shape;13201;p7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73"/>
          <p:cNvGrpSpPr/>
          <p:nvPr/>
        </p:nvGrpSpPr>
        <p:grpSpPr>
          <a:xfrm>
            <a:off x="3077632" y="2292604"/>
            <a:ext cx="358996" cy="296309"/>
            <a:chOff x="3077632" y="2445004"/>
            <a:chExt cx="358996" cy="296309"/>
          </a:xfrm>
        </p:grpSpPr>
        <p:sp>
          <p:nvSpPr>
            <p:cNvPr id="13217" name="Google Shape;13217;p7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73"/>
          <p:cNvGrpSpPr/>
          <p:nvPr/>
        </p:nvGrpSpPr>
        <p:grpSpPr>
          <a:xfrm>
            <a:off x="2635237" y="2279380"/>
            <a:ext cx="359232" cy="323018"/>
            <a:chOff x="2635237" y="2431780"/>
            <a:chExt cx="359232" cy="323018"/>
          </a:xfrm>
        </p:grpSpPr>
        <p:sp>
          <p:nvSpPr>
            <p:cNvPr id="13244" name="Google Shape;13244;p7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73"/>
          <p:cNvGrpSpPr/>
          <p:nvPr/>
        </p:nvGrpSpPr>
        <p:grpSpPr>
          <a:xfrm>
            <a:off x="4011651" y="3615732"/>
            <a:ext cx="373189" cy="358944"/>
            <a:chOff x="4011651" y="3768132"/>
            <a:chExt cx="373189" cy="358944"/>
          </a:xfrm>
        </p:grpSpPr>
        <p:sp>
          <p:nvSpPr>
            <p:cNvPr id="13260" name="Google Shape;13260;p7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73"/>
          <p:cNvGrpSpPr/>
          <p:nvPr/>
        </p:nvGrpSpPr>
        <p:grpSpPr>
          <a:xfrm>
            <a:off x="2189568" y="1809203"/>
            <a:ext cx="364993" cy="359049"/>
            <a:chOff x="2189568" y="1961603"/>
            <a:chExt cx="364993" cy="359049"/>
          </a:xfrm>
        </p:grpSpPr>
        <p:sp>
          <p:nvSpPr>
            <p:cNvPr id="13271" name="Google Shape;13271;p7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7" name="Google Shape;13287;p73"/>
          <p:cNvGrpSpPr/>
          <p:nvPr/>
        </p:nvGrpSpPr>
        <p:grpSpPr>
          <a:xfrm>
            <a:off x="2193077" y="2267571"/>
            <a:ext cx="378426" cy="346323"/>
            <a:chOff x="2193077" y="2419971"/>
            <a:chExt cx="378426" cy="346323"/>
          </a:xfrm>
        </p:grpSpPr>
        <p:sp>
          <p:nvSpPr>
            <p:cNvPr id="13288" name="Google Shape;13288;p7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3"/>
          <p:cNvGrpSpPr/>
          <p:nvPr/>
        </p:nvGrpSpPr>
        <p:grpSpPr>
          <a:xfrm>
            <a:off x="861622" y="2729370"/>
            <a:ext cx="276802" cy="367140"/>
            <a:chOff x="861622" y="2881770"/>
            <a:chExt cx="276802" cy="367140"/>
          </a:xfrm>
        </p:grpSpPr>
        <p:sp>
          <p:nvSpPr>
            <p:cNvPr id="13310" name="Google Shape;13310;p7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73"/>
          <p:cNvGrpSpPr/>
          <p:nvPr/>
        </p:nvGrpSpPr>
        <p:grpSpPr>
          <a:xfrm>
            <a:off x="3968184" y="2729291"/>
            <a:ext cx="369444" cy="367140"/>
            <a:chOff x="3968184" y="2881691"/>
            <a:chExt cx="369444" cy="367140"/>
          </a:xfrm>
        </p:grpSpPr>
        <p:sp>
          <p:nvSpPr>
            <p:cNvPr id="13333" name="Google Shape;13333;p7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73"/>
          <p:cNvGrpSpPr/>
          <p:nvPr/>
        </p:nvGrpSpPr>
        <p:grpSpPr>
          <a:xfrm>
            <a:off x="3513796" y="2729684"/>
            <a:ext cx="371487" cy="366826"/>
            <a:chOff x="3513796" y="2882084"/>
            <a:chExt cx="371487" cy="366826"/>
          </a:xfrm>
        </p:grpSpPr>
        <p:sp>
          <p:nvSpPr>
            <p:cNvPr id="13358" name="Google Shape;13358;p7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7" name="Google Shape;13407;p73"/>
          <p:cNvGrpSpPr/>
          <p:nvPr/>
        </p:nvGrpSpPr>
        <p:grpSpPr>
          <a:xfrm>
            <a:off x="873615" y="1347875"/>
            <a:ext cx="335011" cy="359232"/>
            <a:chOff x="873615" y="1500275"/>
            <a:chExt cx="335011" cy="359232"/>
          </a:xfrm>
        </p:grpSpPr>
        <p:sp>
          <p:nvSpPr>
            <p:cNvPr id="13408" name="Google Shape;13408;p7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73"/>
          <p:cNvGrpSpPr/>
          <p:nvPr/>
        </p:nvGrpSpPr>
        <p:grpSpPr>
          <a:xfrm>
            <a:off x="2202058" y="3194337"/>
            <a:ext cx="337158" cy="359311"/>
            <a:chOff x="2202058" y="3346737"/>
            <a:chExt cx="337158" cy="359311"/>
          </a:xfrm>
        </p:grpSpPr>
        <p:sp>
          <p:nvSpPr>
            <p:cNvPr id="13420" name="Google Shape;13420;p7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3"/>
          <p:cNvGrpSpPr/>
          <p:nvPr/>
        </p:nvGrpSpPr>
        <p:grpSpPr>
          <a:xfrm>
            <a:off x="2223059" y="3665772"/>
            <a:ext cx="359232" cy="306050"/>
            <a:chOff x="2223059" y="3818172"/>
            <a:chExt cx="359232" cy="306050"/>
          </a:xfrm>
        </p:grpSpPr>
        <p:sp>
          <p:nvSpPr>
            <p:cNvPr id="13430" name="Google Shape;13430;p7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3"/>
          <p:cNvGrpSpPr/>
          <p:nvPr/>
        </p:nvGrpSpPr>
        <p:grpSpPr>
          <a:xfrm>
            <a:off x="1725989" y="1839420"/>
            <a:ext cx="378426" cy="298509"/>
            <a:chOff x="1725989" y="1991820"/>
            <a:chExt cx="378426" cy="298509"/>
          </a:xfrm>
        </p:grpSpPr>
        <p:sp>
          <p:nvSpPr>
            <p:cNvPr id="13440" name="Google Shape;13440;p7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73"/>
          <p:cNvGrpSpPr/>
          <p:nvPr/>
        </p:nvGrpSpPr>
        <p:grpSpPr>
          <a:xfrm>
            <a:off x="1768409" y="3639351"/>
            <a:ext cx="367978" cy="359075"/>
            <a:chOff x="1768409" y="3791751"/>
            <a:chExt cx="367978" cy="359075"/>
          </a:xfrm>
        </p:grpSpPr>
        <p:sp>
          <p:nvSpPr>
            <p:cNvPr id="13453" name="Google Shape;13453;p7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6" name="Google Shape;13466;p73"/>
          <p:cNvGrpSpPr/>
          <p:nvPr/>
        </p:nvGrpSpPr>
        <p:grpSpPr>
          <a:xfrm>
            <a:off x="2668963" y="3638906"/>
            <a:ext cx="358735" cy="359311"/>
            <a:chOff x="2668963" y="3791306"/>
            <a:chExt cx="358735" cy="359311"/>
          </a:xfrm>
        </p:grpSpPr>
        <p:sp>
          <p:nvSpPr>
            <p:cNvPr id="13467" name="Google Shape;13467;p7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3"/>
          <p:cNvGrpSpPr/>
          <p:nvPr/>
        </p:nvGrpSpPr>
        <p:grpSpPr>
          <a:xfrm>
            <a:off x="849682" y="1842798"/>
            <a:ext cx="363893" cy="291727"/>
            <a:chOff x="849682" y="1995198"/>
            <a:chExt cx="363893" cy="291727"/>
          </a:xfrm>
        </p:grpSpPr>
        <p:sp>
          <p:nvSpPr>
            <p:cNvPr id="13484" name="Google Shape;13484;p7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2" name="Google Shape;13502;p73"/>
          <p:cNvGrpSpPr/>
          <p:nvPr/>
        </p:nvGrpSpPr>
        <p:grpSpPr>
          <a:xfrm>
            <a:off x="3065430" y="1837666"/>
            <a:ext cx="378190" cy="302044"/>
            <a:chOff x="3065430" y="1990066"/>
            <a:chExt cx="378190" cy="302044"/>
          </a:xfrm>
        </p:grpSpPr>
        <p:sp>
          <p:nvSpPr>
            <p:cNvPr id="13503" name="Google Shape;13503;p7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3"/>
          <p:cNvGrpSpPr/>
          <p:nvPr/>
        </p:nvGrpSpPr>
        <p:grpSpPr>
          <a:xfrm>
            <a:off x="3568234" y="3639010"/>
            <a:ext cx="347501" cy="359284"/>
            <a:chOff x="3568234" y="3791410"/>
            <a:chExt cx="347501" cy="359284"/>
          </a:xfrm>
        </p:grpSpPr>
        <p:sp>
          <p:nvSpPr>
            <p:cNvPr id="13515" name="Google Shape;13515;p7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73"/>
          <p:cNvGrpSpPr/>
          <p:nvPr/>
        </p:nvGrpSpPr>
        <p:grpSpPr>
          <a:xfrm>
            <a:off x="1759925" y="1348687"/>
            <a:ext cx="347004" cy="358420"/>
            <a:chOff x="1759925" y="1501087"/>
            <a:chExt cx="347004" cy="358420"/>
          </a:xfrm>
        </p:grpSpPr>
        <p:sp>
          <p:nvSpPr>
            <p:cNvPr id="13527" name="Google Shape;13527;p7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73"/>
          <p:cNvGrpSpPr/>
          <p:nvPr/>
        </p:nvGrpSpPr>
        <p:grpSpPr>
          <a:xfrm>
            <a:off x="3519295" y="2261260"/>
            <a:ext cx="360227" cy="359311"/>
            <a:chOff x="3519295" y="2413660"/>
            <a:chExt cx="360227" cy="359311"/>
          </a:xfrm>
        </p:grpSpPr>
        <p:sp>
          <p:nvSpPr>
            <p:cNvPr id="13555" name="Google Shape;13555;p7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73"/>
          <p:cNvGrpSpPr/>
          <p:nvPr/>
        </p:nvGrpSpPr>
        <p:grpSpPr>
          <a:xfrm>
            <a:off x="1330255" y="3693318"/>
            <a:ext cx="358996" cy="250774"/>
            <a:chOff x="1330255" y="3845718"/>
            <a:chExt cx="358996" cy="250774"/>
          </a:xfrm>
        </p:grpSpPr>
        <p:sp>
          <p:nvSpPr>
            <p:cNvPr id="13591" name="Google Shape;13591;p7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1" name="Google Shape;13601;p73"/>
          <p:cNvGrpSpPr/>
          <p:nvPr/>
        </p:nvGrpSpPr>
        <p:grpSpPr>
          <a:xfrm>
            <a:off x="3115103" y="3638984"/>
            <a:ext cx="373424" cy="359311"/>
            <a:chOff x="3115103" y="3791384"/>
            <a:chExt cx="373424" cy="359311"/>
          </a:xfrm>
        </p:grpSpPr>
        <p:sp>
          <p:nvSpPr>
            <p:cNvPr id="13602" name="Google Shape;13602;p7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73"/>
          <p:cNvGrpSpPr/>
          <p:nvPr/>
        </p:nvGrpSpPr>
        <p:grpSpPr>
          <a:xfrm>
            <a:off x="883853" y="3640241"/>
            <a:ext cx="378190" cy="357059"/>
            <a:chOff x="883853" y="3792641"/>
            <a:chExt cx="378190" cy="357059"/>
          </a:xfrm>
        </p:grpSpPr>
        <p:sp>
          <p:nvSpPr>
            <p:cNvPr id="13617" name="Google Shape;13617;p7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73"/>
          <p:cNvGrpSpPr/>
          <p:nvPr/>
        </p:nvGrpSpPr>
        <p:grpSpPr>
          <a:xfrm>
            <a:off x="3934196" y="2332405"/>
            <a:ext cx="401207" cy="214036"/>
            <a:chOff x="3934196" y="2484805"/>
            <a:chExt cx="401207" cy="214036"/>
          </a:xfrm>
        </p:grpSpPr>
        <p:sp>
          <p:nvSpPr>
            <p:cNvPr id="13644" name="Google Shape;13644;p7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9" name="Google Shape;13649;p73"/>
          <p:cNvGrpSpPr/>
          <p:nvPr/>
        </p:nvGrpSpPr>
        <p:grpSpPr>
          <a:xfrm>
            <a:off x="3999894" y="1347797"/>
            <a:ext cx="342474" cy="359232"/>
            <a:chOff x="3999894" y="1500197"/>
            <a:chExt cx="342474" cy="359232"/>
          </a:xfrm>
        </p:grpSpPr>
        <p:sp>
          <p:nvSpPr>
            <p:cNvPr id="13650" name="Google Shape;13650;p7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0" name="Google Shape;13660;p73"/>
          <p:cNvGrpSpPr/>
          <p:nvPr/>
        </p:nvGrpSpPr>
        <p:grpSpPr>
          <a:xfrm>
            <a:off x="2233795" y="2729762"/>
            <a:ext cx="232601" cy="366747"/>
            <a:chOff x="2233795" y="2882162"/>
            <a:chExt cx="232601" cy="366747"/>
          </a:xfrm>
        </p:grpSpPr>
        <p:sp>
          <p:nvSpPr>
            <p:cNvPr id="13661" name="Google Shape;13661;p7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73"/>
          <p:cNvGrpSpPr/>
          <p:nvPr/>
        </p:nvGrpSpPr>
        <p:grpSpPr>
          <a:xfrm>
            <a:off x="3523772" y="3252022"/>
            <a:ext cx="362008" cy="244175"/>
            <a:chOff x="3523772" y="3404422"/>
            <a:chExt cx="362008" cy="244175"/>
          </a:xfrm>
        </p:grpSpPr>
        <p:sp>
          <p:nvSpPr>
            <p:cNvPr id="13680" name="Google Shape;13680;p7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3"/>
          <p:cNvGrpSpPr/>
          <p:nvPr/>
        </p:nvGrpSpPr>
        <p:grpSpPr>
          <a:xfrm>
            <a:off x="3531026" y="1824914"/>
            <a:ext cx="359232" cy="327836"/>
            <a:chOff x="3531026" y="1977314"/>
            <a:chExt cx="359232" cy="327836"/>
          </a:xfrm>
        </p:grpSpPr>
        <p:sp>
          <p:nvSpPr>
            <p:cNvPr id="13696" name="Google Shape;13696;p7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3"/>
          <p:cNvGrpSpPr/>
          <p:nvPr/>
        </p:nvGrpSpPr>
        <p:grpSpPr>
          <a:xfrm>
            <a:off x="3123351" y="1347875"/>
            <a:ext cx="296781" cy="359232"/>
            <a:chOff x="3123351" y="1500275"/>
            <a:chExt cx="296781" cy="359232"/>
          </a:xfrm>
        </p:grpSpPr>
        <p:sp>
          <p:nvSpPr>
            <p:cNvPr id="13707" name="Google Shape;13707;p7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73"/>
          <p:cNvGrpSpPr/>
          <p:nvPr/>
        </p:nvGrpSpPr>
        <p:grpSpPr>
          <a:xfrm>
            <a:off x="2659458" y="1347875"/>
            <a:ext cx="332261" cy="359232"/>
            <a:chOff x="2659458" y="1500275"/>
            <a:chExt cx="332261" cy="359232"/>
          </a:xfrm>
        </p:grpSpPr>
        <p:sp>
          <p:nvSpPr>
            <p:cNvPr id="13719" name="Google Shape;13719;p7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9" name="Google Shape;13739;p73"/>
          <p:cNvGrpSpPr/>
          <p:nvPr/>
        </p:nvGrpSpPr>
        <p:grpSpPr>
          <a:xfrm>
            <a:off x="1750184" y="2261130"/>
            <a:ext cx="359730" cy="359441"/>
            <a:chOff x="1750184" y="2413530"/>
            <a:chExt cx="359730" cy="359441"/>
          </a:xfrm>
        </p:grpSpPr>
        <p:sp>
          <p:nvSpPr>
            <p:cNvPr id="13740" name="Google Shape;13740;p7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73"/>
          <p:cNvGrpSpPr/>
          <p:nvPr/>
        </p:nvGrpSpPr>
        <p:grpSpPr>
          <a:xfrm>
            <a:off x="2230050" y="1347823"/>
            <a:ext cx="316524" cy="359284"/>
            <a:chOff x="2230050" y="1500223"/>
            <a:chExt cx="316524" cy="359284"/>
          </a:xfrm>
        </p:grpSpPr>
        <p:sp>
          <p:nvSpPr>
            <p:cNvPr id="13752" name="Google Shape;13752;p7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73"/>
          <p:cNvGrpSpPr/>
          <p:nvPr/>
        </p:nvGrpSpPr>
        <p:grpSpPr>
          <a:xfrm>
            <a:off x="2690042" y="4110367"/>
            <a:ext cx="359389" cy="359232"/>
            <a:chOff x="2690042" y="4262767"/>
            <a:chExt cx="359389" cy="359232"/>
          </a:xfrm>
        </p:grpSpPr>
        <p:sp>
          <p:nvSpPr>
            <p:cNvPr id="13773" name="Google Shape;13773;p7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73"/>
          <p:cNvGrpSpPr/>
          <p:nvPr/>
        </p:nvGrpSpPr>
        <p:grpSpPr>
          <a:xfrm>
            <a:off x="2689440" y="2729762"/>
            <a:ext cx="222337" cy="366721"/>
            <a:chOff x="2689440" y="2882162"/>
            <a:chExt cx="222337" cy="366721"/>
          </a:xfrm>
        </p:grpSpPr>
        <p:sp>
          <p:nvSpPr>
            <p:cNvPr id="13781" name="Google Shape;13781;p7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0" name="Google Shape;13790;p73"/>
          <p:cNvSpPr/>
          <p:nvPr/>
        </p:nvSpPr>
        <p:spPr>
          <a:xfrm>
            <a:off x="2637986" y="21285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1" name="Google Shape;13791;p73"/>
          <p:cNvGrpSpPr/>
          <p:nvPr/>
        </p:nvGrpSpPr>
        <p:grpSpPr>
          <a:xfrm>
            <a:off x="2637986" y="1827742"/>
            <a:ext cx="359232" cy="322023"/>
            <a:chOff x="2637986" y="1980142"/>
            <a:chExt cx="359232" cy="322023"/>
          </a:xfrm>
        </p:grpSpPr>
        <p:sp>
          <p:nvSpPr>
            <p:cNvPr id="13792" name="Google Shape;13792;p7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5" name="Google Shape;13805;p73"/>
          <p:cNvGrpSpPr/>
          <p:nvPr/>
        </p:nvGrpSpPr>
        <p:grpSpPr>
          <a:xfrm>
            <a:off x="1306531" y="3194572"/>
            <a:ext cx="323018" cy="359075"/>
            <a:chOff x="1306531" y="3346972"/>
            <a:chExt cx="323018" cy="359075"/>
          </a:xfrm>
        </p:grpSpPr>
        <p:sp>
          <p:nvSpPr>
            <p:cNvPr id="13806" name="Google Shape;13806;p7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73"/>
          <p:cNvGrpSpPr/>
          <p:nvPr/>
        </p:nvGrpSpPr>
        <p:grpSpPr>
          <a:xfrm>
            <a:off x="1308024" y="2261575"/>
            <a:ext cx="360253" cy="357111"/>
            <a:chOff x="1308024" y="2413975"/>
            <a:chExt cx="360253" cy="357111"/>
          </a:xfrm>
        </p:grpSpPr>
        <p:sp>
          <p:nvSpPr>
            <p:cNvPr id="13816" name="Google Shape;13816;p7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73"/>
          <p:cNvGrpSpPr/>
          <p:nvPr/>
        </p:nvGrpSpPr>
        <p:grpSpPr>
          <a:xfrm>
            <a:off x="1298519" y="1817922"/>
            <a:ext cx="378452" cy="341321"/>
            <a:chOff x="1298519" y="1970322"/>
            <a:chExt cx="378452" cy="341321"/>
          </a:xfrm>
        </p:grpSpPr>
        <p:sp>
          <p:nvSpPr>
            <p:cNvPr id="13847" name="Google Shape;13847;p7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7" name="Google Shape;13867;p73"/>
          <p:cNvGrpSpPr/>
          <p:nvPr/>
        </p:nvGrpSpPr>
        <p:grpSpPr>
          <a:xfrm>
            <a:off x="3114815" y="3194468"/>
            <a:ext cx="283217" cy="359180"/>
            <a:chOff x="3114815" y="3346868"/>
            <a:chExt cx="283217" cy="359180"/>
          </a:xfrm>
        </p:grpSpPr>
        <p:sp>
          <p:nvSpPr>
            <p:cNvPr id="13868" name="Google Shape;13868;p7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73"/>
          <p:cNvGrpSpPr/>
          <p:nvPr/>
        </p:nvGrpSpPr>
        <p:grpSpPr>
          <a:xfrm>
            <a:off x="3973186" y="3200831"/>
            <a:ext cx="378661" cy="346558"/>
            <a:chOff x="3973186" y="3353231"/>
            <a:chExt cx="378661" cy="346558"/>
          </a:xfrm>
        </p:grpSpPr>
        <p:sp>
          <p:nvSpPr>
            <p:cNvPr id="13882" name="Google Shape;13882;p7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73"/>
          <p:cNvGrpSpPr/>
          <p:nvPr/>
        </p:nvGrpSpPr>
        <p:grpSpPr>
          <a:xfrm>
            <a:off x="2152857" y="4110602"/>
            <a:ext cx="373241" cy="359127"/>
            <a:chOff x="2152857" y="4263002"/>
            <a:chExt cx="373241" cy="359127"/>
          </a:xfrm>
        </p:grpSpPr>
        <p:sp>
          <p:nvSpPr>
            <p:cNvPr id="13901" name="Google Shape;13901;p7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73"/>
          <p:cNvGrpSpPr/>
          <p:nvPr/>
        </p:nvGrpSpPr>
        <p:grpSpPr>
          <a:xfrm>
            <a:off x="859632" y="3194572"/>
            <a:ext cx="303537" cy="359127"/>
            <a:chOff x="859632" y="3346972"/>
            <a:chExt cx="303537" cy="359127"/>
          </a:xfrm>
        </p:grpSpPr>
        <p:sp>
          <p:nvSpPr>
            <p:cNvPr id="13910" name="Google Shape;13910;p7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3"/>
          <p:cNvGrpSpPr/>
          <p:nvPr/>
        </p:nvGrpSpPr>
        <p:grpSpPr>
          <a:xfrm>
            <a:off x="1767911" y="2729841"/>
            <a:ext cx="265306" cy="366799"/>
            <a:chOff x="1767911" y="2882241"/>
            <a:chExt cx="265306" cy="366799"/>
          </a:xfrm>
        </p:grpSpPr>
        <p:sp>
          <p:nvSpPr>
            <p:cNvPr id="13916" name="Google Shape;13916;p7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73"/>
          <p:cNvGrpSpPr/>
          <p:nvPr/>
        </p:nvGrpSpPr>
        <p:grpSpPr>
          <a:xfrm>
            <a:off x="1332009" y="1347535"/>
            <a:ext cx="331895" cy="359311"/>
            <a:chOff x="1332009" y="1499935"/>
            <a:chExt cx="331895" cy="359311"/>
          </a:xfrm>
        </p:grpSpPr>
        <p:sp>
          <p:nvSpPr>
            <p:cNvPr id="13932" name="Google Shape;13932;p7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73"/>
          <p:cNvGrpSpPr/>
          <p:nvPr/>
        </p:nvGrpSpPr>
        <p:grpSpPr>
          <a:xfrm>
            <a:off x="2663464" y="3194415"/>
            <a:ext cx="289528" cy="359232"/>
            <a:chOff x="2663464" y="3346815"/>
            <a:chExt cx="289528" cy="359232"/>
          </a:xfrm>
        </p:grpSpPr>
        <p:sp>
          <p:nvSpPr>
            <p:cNvPr id="13950" name="Google Shape;13950;p7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1" name="Google Shape;13961;p73"/>
          <p:cNvGrpSpPr/>
          <p:nvPr/>
        </p:nvGrpSpPr>
        <p:grpSpPr>
          <a:xfrm>
            <a:off x="1315775" y="2729527"/>
            <a:ext cx="269051" cy="366983"/>
            <a:chOff x="1315775" y="2881927"/>
            <a:chExt cx="269051" cy="366983"/>
          </a:xfrm>
        </p:grpSpPr>
        <p:sp>
          <p:nvSpPr>
            <p:cNvPr id="13962" name="Google Shape;13962;p7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73"/>
          <p:cNvGrpSpPr/>
          <p:nvPr/>
        </p:nvGrpSpPr>
        <p:grpSpPr>
          <a:xfrm>
            <a:off x="3977427" y="1827742"/>
            <a:ext cx="359232" cy="322023"/>
            <a:chOff x="3977427" y="1980142"/>
            <a:chExt cx="359232" cy="322023"/>
          </a:xfrm>
        </p:grpSpPr>
        <p:sp>
          <p:nvSpPr>
            <p:cNvPr id="13978" name="Google Shape;13978;p7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73"/>
          <p:cNvGrpSpPr/>
          <p:nvPr/>
        </p:nvGrpSpPr>
        <p:grpSpPr>
          <a:xfrm>
            <a:off x="865628" y="2261208"/>
            <a:ext cx="361720" cy="359180"/>
            <a:chOff x="865628" y="2413608"/>
            <a:chExt cx="361720" cy="359180"/>
          </a:xfrm>
        </p:grpSpPr>
        <p:sp>
          <p:nvSpPr>
            <p:cNvPr id="13989" name="Google Shape;13989;p7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73"/>
          <p:cNvGrpSpPr/>
          <p:nvPr/>
        </p:nvGrpSpPr>
        <p:grpSpPr>
          <a:xfrm>
            <a:off x="3117093" y="2729527"/>
            <a:ext cx="268815" cy="366983"/>
            <a:chOff x="3117093" y="2881927"/>
            <a:chExt cx="268815" cy="366983"/>
          </a:xfrm>
        </p:grpSpPr>
        <p:sp>
          <p:nvSpPr>
            <p:cNvPr id="14003" name="Google Shape;14003;p7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8" name="Google Shape;14018;p73"/>
          <p:cNvGrpSpPr/>
          <p:nvPr/>
        </p:nvGrpSpPr>
        <p:grpSpPr>
          <a:xfrm>
            <a:off x="3534508" y="1355600"/>
            <a:ext cx="368502" cy="343521"/>
            <a:chOff x="3534508" y="1508000"/>
            <a:chExt cx="368502" cy="343521"/>
          </a:xfrm>
        </p:grpSpPr>
        <p:sp>
          <p:nvSpPr>
            <p:cNvPr id="14019" name="Google Shape;14019;p7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4" name="Google Shape;14034;p73"/>
          <p:cNvGrpSpPr/>
          <p:nvPr/>
        </p:nvGrpSpPr>
        <p:grpSpPr>
          <a:xfrm>
            <a:off x="7147436" y="1350599"/>
            <a:ext cx="279054" cy="354754"/>
            <a:chOff x="7147436" y="1502999"/>
            <a:chExt cx="279054" cy="354754"/>
          </a:xfrm>
        </p:grpSpPr>
        <p:sp>
          <p:nvSpPr>
            <p:cNvPr id="14035" name="Google Shape;14035;p7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73"/>
          <p:cNvGrpSpPr/>
          <p:nvPr/>
        </p:nvGrpSpPr>
        <p:grpSpPr>
          <a:xfrm>
            <a:off x="7603081" y="1820672"/>
            <a:ext cx="276802" cy="354807"/>
            <a:chOff x="7603081" y="1973072"/>
            <a:chExt cx="276802" cy="354807"/>
          </a:xfrm>
        </p:grpSpPr>
        <p:sp>
          <p:nvSpPr>
            <p:cNvPr id="14052" name="Google Shape;14052;p7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73"/>
          <p:cNvGrpSpPr/>
          <p:nvPr/>
        </p:nvGrpSpPr>
        <p:grpSpPr>
          <a:xfrm>
            <a:off x="6696792" y="1350599"/>
            <a:ext cx="276802" cy="354754"/>
            <a:chOff x="6696792" y="1502999"/>
            <a:chExt cx="276802" cy="354754"/>
          </a:xfrm>
        </p:grpSpPr>
        <p:sp>
          <p:nvSpPr>
            <p:cNvPr id="14067" name="Google Shape;14067;p7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2" name="Google Shape;14082;p7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3" name="Google Shape;14083;p73"/>
          <p:cNvGrpSpPr/>
          <p:nvPr/>
        </p:nvGrpSpPr>
        <p:grpSpPr>
          <a:xfrm>
            <a:off x="6223393" y="1350599"/>
            <a:ext cx="320295" cy="354754"/>
            <a:chOff x="6223393" y="1502999"/>
            <a:chExt cx="320295" cy="354754"/>
          </a:xfrm>
        </p:grpSpPr>
        <p:sp>
          <p:nvSpPr>
            <p:cNvPr id="14084" name="Google Shape;14084;p7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73"/>
          <p:cNvGrpSpPr/>
          <p:nvPr/>
        </p:nvGrpSpPr>
        <p:grpSpPr>
          <a:xfrm>
            <a:off x="5310611" y="1350572"/>
            <a:ext cx="339515" cy="354781"/>
            <a:chOff x="5310611" y="1502972"/>
            <a:chExt cx="339515" cy="354781"/>
          </a:xfrm>
        </p:grpSpPr>
        <p:sp>
          <p:nvSpPr>
            <p:cNvPr id="14108" name="Google Shape;14108;p7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73"/>
          <p:cNvGrpSpPr/>
          <p:nvPr/>
        </p:nvGrpSpPr>
        <p:grpSpPr>
          <a:xfrm>
            <a:off x="6253637" y="3637701"/>
            <a:ext cx="274550" cy="354833"/>
            <a:chOff x="6253637" y="3790101"/>
            <a:chExt cx="274550" cy="354833"/>
          </a:xfrm>
        </p:grpSpPr>
        <p:sp>
          <p:nvSpPr>
            <p:cNvPr id="14125" name="Google Shape;14125;p7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2" name="Google Shape;14142;p73"/>
          <p:cNvGrpSpPr/>
          <p:nvPr/>
        </p:nvGrpSpPr>
        <p:grpSpPr>
          <a:xfrm>
            <a:off x="5802731" y="3637780"/>
            <a:ext cx="274576" cy="354754"/>
            <a:chOff x="5802731" y="3790180"/>
            <a:chExt cx="274576" cy="354754"/>
          </a:xfrm>
        </p:grpSpPr>
        <p:sp>
          <p:nvSpPr>
            <p:cNvPr id="14143" name="Google Shape;14143;p7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73"/>
          <p:cNvGrpSpPr/>
          <p:nvPr/>
        </p:nvGrpSpPr>
        <p:grpSpPr>
          <a:xfrm>
            <a:off x="5352088" y="3637806"/>
            <a:ext cx="274550" cy="354728"/>
            <a:chOff x="5352088" y="3790206"/>
            <a:chExt cx="274550" cy="354728"/>
          </a:xfrm>
        </p:grpSpPr>
        <p:sp>
          <p:nvSpPr>
            <p:cNvPr id="14165" name="Google Shape;14165;p7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73"/>
          <p:cNvGrpSpPr/>
          <p:nvPr/>
        </p:nvGrpSpPr>
        <p:grpSpPr>
          <a:xfrm>
            <a:off x="4901706" y="3637675"/>
            <a:ext cx="274550" cy="354859"/>
            <a:chOff x="4901706" y="3790075"/>
            <a:chExt cx="274550" cy="354859"/>
          </a:xfrm>
        </p:grpSpPr>
        <p:sp>
          <p:nvSpPr>
            <p:cNvPr id="14190" name="Google Shape;14190;p7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3"/>
          <p:cNvGrpSpPr/>
          <p:nvPr/>
        </p:nvGrpSpPr>
        <p:grpSpPr>
          <a:xfrm>
            <a:off x="8052704" y="1350808"/>
            <a:ext cx="275073" cy="354545"/>
            <a:chOff x="8052704" y="1503208"/>
            <a:chExt cx="275073" cy="354545"/>
          </a:xfrm>
        </p:grpSpPr>
        <p:sp>
          <p:nvSpPr>
            <p:cNvPr id="14208" name="Google Shape;14208;p7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73"/>
          <p:cNvGrpSpPr/>
          <p:nvPr/>
        </p:nvGrpSpPr>
        <p:grpSpPr>
          <a:xfrm>
            <a:off x="5794745" y="1350599"/>
            <a:ext cx="274550" cy="354754"/>
            <a:chOff x="5794745" y="1502999"/>
            <a:chExt cx="274550" cy="354754"/>
          </a:xfrm>
        </p:grpSpPr>
        <p:sp>
          <p:nvSpPr>
            <p:cNvPr id="14226" name="Google Shape;14226;p7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9" name="Google Shape;14249;p73"/>
          <p:cNvGrpSpPr/>
          <p:nvPr/>
        </p:nvGrpSpPr>
        <p:grpSpPr>
          <a:xfrm>
            <a:off x="4896940" y="1350599"/>
            <a:ext cx="263316" cy="354754"/>
            <a:chOff x="4896940" y="1502999"/>
            <a:chExt cx="263316" cy="354754"/>
          </a:xfrm>
        </p:grpSpPr>
        <p:sp>
          <p:nvSpPr>
            <p:cNvPr id="14250" name="Google Shape;14250;p7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3"/>
          <p:cNvGrpSpPr/>
          <p:nvPr/>
        </p:nvGrpSpPr>
        <p:grpSpPr>
          <a:xfrm>
            <a:off x="6255392" y="4115682"/>
            <a:ext cx="274550" cy="354728"/>
            <a:chOff x="6255392" y="4268082"/>
            <a:chExt cx="274550" cy="354728"/>
          </a:xfrm>
        </p:grpSpPr>
        <p:sp>
          <p:nvSpPr>
            <p:cNvPr id="14272" name="Google Shape;14272;p7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3"/>
          <p:cNvGrpSpPr/>
          <p:nvPr/>
        </p:nvGrpSpPr>
        <p:grpSpPr>
          <a:xfrm>
            <a:off x="7604076" y="3637675"/>
            <a:ext cx="275807" cy="354859"/>
            <a:chOff x="7604076" y="3790075"/>
            <a:chExt cx="275807" cy="354859"/>
          </a:xfrm>
        </p:grpSpPr>
        <p:sp>
          <p:nvSpPr>
            <p:cNvPr id="14293" name="Google Shape;14293;p7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73"/>
          <p:cNvGrpSpPr/>
          <p:nvPr/>
        </p:nvGrpSpPr>
        <p:grpSpPr>
          <a:xfrm>
            <a:off x="7154427" y="3637806"/>
            <a:ext cx="274550" cy="354493"/>
            <a:chOff x="7154427" y="3790206"/>
            <a:chExt cx="274550" cy="354493"/>
          </a:xfrm>
        </p:grpSpPr>
        <p:sp>
          <p:nvSpPr>
            <p:cNvPr id="14316" name="Google Shape;14316;p7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73"/>
          <p:cNvGrpSpPr/>
          <p:nvPr/>
        </p:nvGrpSpPr>
        <p:grpSpPr>
          <a:xfrm>
            <a:off x="8054458" y="1820750"/>
            <a:ext cx="274576" cy="354728"/>
            <a:chOff x="8054458" y="1973150"/>
            <a:chExt cx="274576" cy="354728"/>
          </a:xfrm>
        </p:grpSpPr>
        <p:sp>
          <p:nvSpPr>
            <p:cNvPr id="14337" name="Google Shape;14337;p7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73"/>
          <p:cNvGrpSpPr/>
          <p:nvPr/>
        </p:nvGrpSpPr>
        <p:grpSpPr>
          <a:xfrm>
            <a:off x="7153930" y="1820750"/>
            <a:ext cx="274812" cy="354728"/>
            <a:chOff x="7153930" y="1973150"/>
            <a:chExt cx="274812" cy="354728"/>
          </a:xfrm>
        </p:grpSpPr>
        <p:sp>
          <p:nvSpPr>
            <p:cNvPr id="14360" name="Google Shape;14360;p7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73"/>
          <p:cNvGrpSpPr/>
          <p:nvPr/>
        </p:nvGrpSpPr>
        <p:grpSpPr>
          <a:xfrm>
            <a:off x="6703522" y="1820698"/>
            <a:ext cx="274812" cy="354781"/>
            <a:chOff x="6703522" y="1973098"/>
            <a:chExt cx="274812" cy="354781"/>
          </a:xfrm>
        </p:grpSpPr>
        <p:sp>
          <p:nvSpPr>
            <p:cNvPr id="14380" name="Google Shape;14380;p7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73"/>
          <p:cNvGrpSpPr/>
          <p:nvPr/>
        </p:nvGrpSpPr>
        <p:grpSpPr>
          <a:xfrm>
            <a:off x="6253375" y="1820750"/>
            <a:ext cx="274812" cy="354728"/>
            <a:chOff x="6253375" y="1973150"/>
            <a:chExt cx="274812" cy="354728"/>
          </a:xfrm>
        </p:grpSpPr>
        <p:sp>
          <p:nvSpPr>
            <p:cNvPr id="14406" name="Google Shape;14406;p7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73"/>
          <p:cNvGrpSpPr/>
          <p:nvPr/>
        </p:nvGrpSpPr>
        <p:grpSpPr>
          <a:xfrm>
            <a:off x="5802496" y="1820750"/>
            <a:ext cx="275309" cy="354728"/>
            <a:chOff x="5802496" y="1973150"/>
            <a:chExt cx="275309" cy="354728"/>
          </a:xfrm>
        </p:grpSpPr>
        <p:sp>
          <p:nvSpPr>
            <p:cNvPr id="14445" name="Google Shape;14445;p7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73"/>
          <p:cNvGrpSpPr/>
          <p:nvPr/>
        </p:nvGrpSpPr>
        <p:grpSpPr>
          <a:xfrm>
            <a:off x="5353083" y="1820750"/>
            <a:ext cx="274576" cy="354728"/>
            <a:chOff x="5353083" y="1973150"/>
            <a:chExt cx="274576" cy="354728"/>
          </a:xfrm>
        </p:grpSpPr>
        <p:sp>
          <p:nvSpPr>
            <p:cNvPr id="14472" name="Google Shape;14472;p7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73"/>
          <p:cNvGrpSpPr/>
          <p:nvPr/>
        </p:nvGrpSpPr>
        <p:grpSpPr>
          <a:xfrm>
            <a:off x="4902701" y="1820750"/>
            <a:ext cx="274812" cy="354728"/>
            <a:chOff x="4902701" y="1973150"/>
            <a:chExt cx="274812" cy="354728"/>
          </a:xfrm>
        </p:grpSpPr>
        <p:sp>
          <p:nvSpPr>
            <p:cNvPr id="14494" name="Google Shape;14494;p7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9" name="Google Shape;14519;p73"/>
          <p:cNvGrpSpPr/>
          <p:nvPr/>
        </p:nvGrpSpPr>
        <p:grpSpPr>
          <a:xfrm>
            <a:off x="4902701" y="2727589"/>
            <a:ext cx="272560" cy="354676"/>
            <a:chOff x="4902701" y="2879989"/>
            <a:chExt cx="272560" cy="354676"/>
          </a:xfrm>
        </p:grpSpPr>
        <p:sp>
          <p:nvSpPr>
            <p:cNvPr id="14520" name="Google Shape;14520;p7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4" name="Google Shape;14544;p73"/>
          <p:cNvGrpSpPr/>
          <p:nvPr/>
        </p:nvGrpSpPr>
        <p:grpSpPr>
          <a:xfrm>
            <a:off x="5803988" y="4115682"/>
            <a:ext cx="274550" cy="354728"/>
            <a:chOff x="5803988" y="4268082"/>
            <a:chExt cx="274550" cy="354728"/>
          </a:xfrm>
        </p:grpSpPr>
        <p:sp>
          <p:nvSpPr>
            <p:cNvPr id="14545" name="Google Shape;14545;p7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3"/>
          <p:cNvGrpSpPr/>
          <p:nvPr/>
        </p:nvGrpSpPr>
        <p:grpSpPr>
          <a:xfrm>
            <a:off x="5352349" y="4115682"/>
            <a:ext cx="274550" cy="354728"/>
            <a:chOff x="5352349" y="4268082"/>
            <a:chExt cx="274550" cy="354728"/>
          </a:xfrm>
        </p:grpSpPr>
        <p:sp>
          <p:nvSpPr>
            <p:cNvPr id="14568" name="Google Shape;14568;p7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73"/>
          <p:cNvGrpSpPr/>
          <p:nvPr/>
        </p:nvGrpSpPr>
        <p:grpSpPr>
          <a:xfrm>
            <a:off x="7606826" y="2266890"/>
            <a:ext cx="274550" cy="354728"/>
            <a:chOff x="7606826" y="2419290"/>
            <a:chExt cx="274550" cy="354728"/>
          </a:xfrm>
        </p:grpSpPr>
        <p:sp>
          <p:nvSpPr>
            <p:cNvPr id="14591" name="Google Shape;14591;p7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7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73"/>
          <p:cNvGrpSpPr/>
          <p:nvPr/>
        </p:nvGrpSpPr>
        <p:grpSpPr>
          <a:xfrm>
            <a:off x="7156182" y="2266890"/>
            <a:ext cx="274550" cy="354728"/>
            <a:chOff x="7156182" y="2419290"/>
            <a:chExt cx="274550" cy="354728"/>
          </a:xfrm>
        </p:grpSpPr>
        <p:sp>
          <p:nvSpPr>
            <p:cNvPr id="14607" name="Google Shape;14607;p7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73"/>
          <p:cNvGrpSpPr/>
          <p:nvPr/>
        </p:nvGrpSpPr>
        <p:grpSpPr>
          <a:xfrm>
            <a:off x="6705276" y="2266890"/>
            <a:ext cx="274812" cy="354728"/>
            <a:chOff x="6705276" y="2419290"/>
            <a:chExt cx="274812" cy="354728"/>
          </a:xfrm>
        </p:grpSpPr>
        <p:sp>
          <p:nvSpPr>
            <p:cNvPr id="14623" name="Google Shape;14623;p7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73"/>
          <p:cNvGrpSpPr/>
          <p:nvPr/>
        </p:nvGrpSpPr>
        <p:grpSpPr>
          <a:xfrm>
            <a:off x="4902936" y="2266890"/>
            <a:ext cx="274576" cy="354728"/>
            <a:chOff x="4902936" y="2419290"/>
            <a:chExt cx="274576" cy="354728"/>
          </a:xfrm>
        </p:grpSpPr>
        <p:sp>
          <p:nvSpPr>
            <p:cNvPr id="14652" name="Google Shape;14652;p7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73"/>
          <p:cNvGrpSpPr/>
          <p:nvPr/>
        </p:nvGrpSpPr>
        <p:grpSpPr>
          <a:xfrm>
            <a:off x="7608056" y="3193394"/>
            <a:ext cx="270334" cy="354754"/>
            <a:chOff x="7608056" y="3345794"/>
            <a:chExt cx="270334" cy="354754"/>
          </a:xfrm>
        </p:grpSpPr>
        <p:sp>
          <p:nvSpPr>
            <p:cNvPr id="14673" name="Google Shape;14673;p7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2" name="Google Shape;14692;p73"/>
          <p:cNvGrpSpPr/>
          <p:nvPr/>
        </p:nvGrpSpPr>
        <p:grpSpPr>
          <a:xfrm>
            <a:off x="6712765" y="4115682"/>
            <a:ext cx="263316" cy="354728"/>
            <a:chOff x="6712765" y="4268082"/>
            <a:chExt cx="263316" cy="354728"/>
          </a:xfrm>
        </p:grpSpPr>
        <p:sp>
          <p:nvSpPr>
            <p:cNvPr id="14693" name="Google Shape;14693;p7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73"/>
          <p:cNvGrpSpPr/>
          <p:nvPr/>
        </p:nvGrpSpPr>
        <p:grpSpPr>
          <a:xfrm>
            <a:off x="5359341" y="2266759"/>
            <a:ext cx="262819" cy="354859"/>
            <a:chOff x="5359341" y="2419159"/>
            <a:chExt cx="262819" cy="354859"/>
          </a:xfrm>
        </p:grpSpPr>
        <p:sp>
          <p:nvSpPr>
            <p:cNvPr id="14710" name="Google Shape;14710;p7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3"/>
          <p:cNvGrpSpPr/>
          <p:nvPr/>
        </p:nvGrpSpPr>
        <p:grpSpPr>
          <a:xfrm>
            <a:off x="6709282" y="3637806"/>
            <a:ext cx="263316" cy="354493"/>
            <a:chOff x="6709282" y="3790206"/>
            <a:chExt cx="263316" cy="354493"/>
          </a:xfrm>
        </p:grpSpPr>
        <p:sp>
          <p:nvSpPr>
            <p:cNvPr id="14732" name="Google Shape;14732;p7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73"/>
          <p:cNvGrpSpPr/>
          <p:nvPr/>
        </p:nvGrpSpPr>
        <p:grpSpPr>
          <a:xfrm>
            <a:off x="6260629" y="2266890"/>
            <a:ext cx="263055" cy="354493"/>
            <a:chOff x="6260629" y="2419290"/>
            <a:chExt cx="263055" cy="354493"/>
          </a:xfrm>
        </p:grpSpPr>
        <p:sp>
          <p:nvSpPr>
            <p:cNvPr id="14749" name="Google Shape;14749;p7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7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73"/>
          <p:cNvGrpSpPr/>
          <p:nvPr/>
        </p:nvGrpSpPr>
        <p:grpSpPr>
          <a:xfrm>
            <a:off x="6260864" y="2727511"/>
            <a:ext cx="263343" cy="354754"/>
            <a:chOff x="6260864" y="2879911"/>
            <a:chExt cx="263343" cy="354754"/>
          </a:xfrm>
        </p:grpSpPr>
        <p:sp>
          <p:nvSpPr>
            <p:cNvPr id="14765" name="Google Shape;14765;p7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3" name="Google Shape;14783;p73"/>
          <p:cNvGrpSpPr/>
          <p:nvPr/>
        </p:nvGrpSpPr>
        <p:grpSpPr>
          <a:xfrm>
            <a:off x="8062968" y="2266890"/>
            <a:ext cx="263316" cy="354728"/>
            <a:chOff x="8062968" y="2419290"/>
            <a:chExt cx="263316" cy="354728"/>
          </a:xfrm>
        </p:grpSpPr>
        <p:sp>
          <p:nvSpPr>
            <p:cNvPr id="14784" name="Google Shape;14784;p7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73"/>
          <p:cNvGrpSpPr/>
          <p:nvPr/>
        </p:nvGrpSpPr>
        <p:grpSpPr>
          <a:xfrm>
            <a:off x="5809723" y="2266890"/>
            <a:ext cx="263316" cy="354728"/>
            <a:chOff x="5809723" y="2419290"/>
            <a:chExt cx="263316" cy="354728"/>
          </a:xfrm>
        </p:grpSpPr>
        <p:sp>
          <p:nvSpPr>
            <p:cNvPr id="14802" name="Google Shape;14802;p7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73"/>
          <p:cNvGrpSpPr/>
          <p:nvPr/>
        </p:nvGrpSpPr>
        <p:grpSpPr>
          <a:xfrm>
            <a:off x="7606826" y="1350599"/>
            <a:ext cx="263552" cy="354754"/>
            <a:chOff x="7606826" y="1502999"/>
            <a:chExt cx="263552" cy="354754"/>
          </a:xfrm>
        </p:grpSpPr>
        <p:sp>
          <p:nvSpPr>
            <p:cNvPr id="14820" name="Google Shape;14820;p7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73"/>
          <p:cNvGrpSpPr/>
          <p:nvPr/>
        </p:nvGrpSpPr>
        <p:grpSpPr>
          <a:xfrm>
            <a:off x="8060455" y="3637675"/>
            <a:ext cx="264076" cy="354623"/>
            <a:chOff x="8060455" y="3790075"/>
            <a:chExt cx="264076" cy="354623"/>
          </a:xfrm>
        </p:grpSpPr>
        <p:sp>
          <p:nvSpPr>
            <p:cNvPr id="14839" name="Google Shape;14839;p7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73"/>
          <p:cNvGrpSpPr/>
          <p:nvPr/>
        </p:nvGrpSpPr>
        <p:grpSpPr>
          <a:xfrm>
            <a:off x="7614550" y="2727511"/>
            <a:ext cx="263316" cy="354754"/>
            <a:chOff x="7614550" y="2879911"/>
            <a:chExt cx="263316" cy="354754"/>
          </a:xfrm>
        </p:grpSpPr>
        <p:sp>
          <p:nvSpPr>
            <p:cNvPr id="14863" name="Google Shape;14863;p7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73"/>
          <p:cNvGrpSpPr/>
          <p:nvPr/>
        </p:nvGrpSpPr>
        <p:grpSpPr>
          <a:xfrm>
            <a:off x="4900684" y="4115787"/>
            <a:ext cx="274576" cy="354623"/>
            <a:chOff x="4900684" y="4268187"/>
            <a:chExt cx="274576" cy="354623"/>
          </a:xfrm>
        </p:grpSpPr>
        <p:sp>
          <p:nvSpPr>
            <p:cNvPr id="14883" name="Google Shape;14883;p7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73"/>
          <p:cNvGrpSpPr/>
          <p:nvPr/>
        </p:nvGrpSpPr>
        <p:grpSpPr>
          <a:xfrm>
            <a:off x="7161654" y="3193394"/>
            <a:ext cx="263343" cy="354754"/>
            <a:chOff x="7161654" y="3345794"/>
            <a:chExt cx="263343" cy="354754"/>
          </a:xfrm>
        </p:grpSpPr>
        <p:sp>
          <p:nvSpPr>
            <p:cNvPr id="14899" name="Google Shape;14899;p7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8" name="Google Shape;14918;p73"/>
          <p:cNvGrpSpPr/>
          <p:nvPr/>
        </p:nvGrpSpPr>
        <p:grpSpPr>
          <a:xfrm>
            <a:off x="6711770" y="3193394"/>
            <a:ext cx="263081" cy="354754"/>
            <a:chOff x="6711770" y="3345794"/>
            <a:chExt cx="263081" cy="354754"/>
          </a:xfrm>
        </p:grpSpPr>
        <p:sp>
          <p:nvSpPr>
            <p:cNvPr id="14919" name="Google Shape;14919;p7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73"/>
          <p:cNvGrpSpPr/>
          <p:nvPr/>
        </p:nvGrpSpPr>
        <p:grpSpPr>
          <a:xfrm>
            <a:off x="7163409" y="2727851"/>
            <a:ext cx="263316" cy="354414"/>
            <a:chOff x="7163409" y="2880251"/>
            <a:chExt cx="263316" cy="354414"/>
          </a:xfrm>
        </p:grpSpPr>
        <p:sp>
          <p:nvSpPr>
            <p:cNvPr id="14937" name="Google Shape;14937;p7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73"/>
          <p:cNvGrpSpPr/>
          <p:nvPr/>
        </p:nvGrpSpPr>
        <p:grpSpPr>
          <a:xfrm>
            <a:off x="6712032" y="2727772"/>
            <a:ext cx="263316" cy="354493"/>
            <a:chOff x="6712032" y="2880172"/>
            <a:chExt cx="263316" cy="354493"/>
          </a:xfrm>
        </p:grpSpPr>
        <p:sp>
          <p:nvSpPr>
            <p:cNvPr id="14950" name="Google Shape;14950;p7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3"/>
          <p:cNvGrpSpPr/>
          <p:nvPr/>
        </p:nvGrpSpPr>
        <p:grpSpPr>
          <a:xfrm>
            <a:off x="6261624" y="3193394"/>
            <a:ext cx="263316" cy="354754"/>
            <a:chOff x="6261624" y="3345794"/>
            <a:chExt cx="263316" cy="354754"/>
          </a:xfrm>
        </p:grpSpPr>
        <p:sp>
          <p:nvSpPr>
            <p:cNvPr id="14972" name="Google Shape;14972;p7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0" name="Google Shape;15000;p73"/>
          <p:cNvSpPr/>
          <p:nvPr/>
        </p:nvSpPr>
        <p:spPr>
          <a:xfrm>
            <a:off x="5880422" y="32106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1" name="Google Shape;15001;p73"/>
          <p:cNvGrpSpPr/>
          <p:nvPr/>
        </p:nvGrpSpPr>
        <p:grpSpPr>
          <a:xfrm>
            <a:off x="5811739" y="3193394"/>
            <a:ext cx="263316" cy="354754"/>
            <a:chOff x="5811739" y="3345794"/>
            <a:chExt cx="263316" cy="354754"/>
          </a:xfrm>
        </p:grpSpPr>
        <p:sp>
          <p:nvSpPr>
            <p:cNvPr id="15002" name="Google Shape;15002;p7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73"/>
          <p:cNvGrpSpPr/>
          <p:nvPr/>
        </p:nvGrpSpPr>
        <p:grpSpPr>
          <a:xfrm>
            <a:off x="5363818" y="3193394"/>
            <a:ext cx="259074" cy="354493"/>
            <a:chOff x="5363818" y="3345794"/>
            <a:chExt cx="259074" cy="354493"/>
          </a:xfrm>
        </p:grpSpPr>
        <p:sp>
          <p:nvSpPr>
            <p:cNvPr id="15024" name="Google Shape;15024;p7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3"/>
          <p:cNvGrpSpPr/>
          <p:nvPr/>
        </p:nvGrpSpPr>
        <p:grpSpPr>
          <a:xfrm>
            <a:off x="4912939" y="3193263"/>
            <a:ext cx="261326" cy="354885"/>
            <a:chOff x="4912939" y="3345663"/>
            <a:chExt cx="261326" cy="354885"/>
          </a:xfrm>
        </p:grpSpPr>
        <p:sp>
          <p:nvSpPr>
            <p:cNvPr id="15050" name="Google Shape;15050;p7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73"/>
          <p:cNvGrpSpPr/>
          <p:nvPr/>
        </p:nvGrpSpPr>
        <p:grpSpPr>
          <a:xfrm>
            <a:off x="5809723" y="2727511"/>
            <a:ext cx="263081" cy="355016"/>
            <a:chOff x="5809723" y="2879911"/>
            <a:chExt cx="263081" cy="355016"/>
          </a:xfrm>
        </p:grpSpPr>
        <p:sp>
          <p:nvSpPr>
            <p:cNvPr id="15072" name="Google Shape;15072;p7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73"/>
          <p:cNvGrpSpPr/>
          <p:nvPr/>
        </p:nvGrpSpPr>
        <p:grpSpPr>
          <a:xfrm>
            <a:off x="7616069" y="4115656"/>
            <a:ext cx="263316" cy="354754"/>
            <a:chOff x="7616069" y="4268056"/>
            <a:chExt cx="263316" cy="354754"/>
          </a:xfrm>
        </p:grpSpPr>
        <p:sp>
          <p:nvSpPr>
            <p:cNvPr id="15095" name="Google Shape;15095;p7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6" name="Google Shape;15116;p73"/>
          <p:cNvGrpSpPr/>
          <p:nvPr/>
        </p:nvGrpSpPr>
        <p:grpSpPr>
          <a:xfrm>
            <a:off x="7164404" y="4115918"/>
            <a:ext cx="263316" cy="354493"/>
            <a:chOff x="7164404" y="4268318"/>
            <a:chExt cx="263316" cy="354493"/>
          </a:xfrm>
        </p:grpSpPr>
        <p:sp>
          <p:nvSpPr>
            <p:cNvPr id="15117" name="Google Shape;15117;p7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73"/>
          <p:cNvGrpSpPr/>
          <p:nvPr/>
        </p:nvGrpSpPr>
        <p:grpSpPr>
          <a:xfrm>
            <a:off x="5358346" y="2727511"/>
            <a:ext cx="263316" cy="354754"/>
            <a:chOff x="5358346" y="2879911"/>
            <a:chExt cx="263316" cy="354754"/>
          </a:xfrm>
        </p:grpSpPr>
        <p:sp>
          <p:nvSpPr>
            <p:cNvPr id="15134" name="Google Shape;15134;p7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3"/>
          <p:cNvGrpSpPr/>
          <p:nvPr/>
        </p:nvGrpSpPr>
        <p:grpSpPr>
          <a:xfrm>
            <a:off x="8061450" y="3193342"/>
            <a:ext cx="263316" cy="354807"/>
            <a:chOff x="8061450" y="3345742"/>
            <a:chExt cx="263316" cy="354807"/>
          </a:xfrm>
        </p:grpSpPr>
        <p:sp>
          <p:nvSpPr>
            <p:cNvPr id="15156" name="Google Shape;15156;p7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73"/>
          <p:cNvGrpSpPr/>
          <p:nvPr/>
        </p:nvGrpSpPr>
        <p:grpSpPr>
          <a:xfrm>
            <a:off x="8065953" y="2727511"/>
            <a:ext cx="263081" cy="354754"/>
            <a:chOff x="8065953" y="2879911"/>
            <a:chExt cx="263081" cy="354754"/>
          </a:xfrm>
        </p:grpSpPr>
        <p:sp>
          <p:nvSpPr>
            <p:cNvPr id="15173" name="Google Shape;15173;p7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73"/>
          <p:cNvGrpSpPr/>
          <p:nvPr/>
        </p:nvGrpSpPr>
        <p:grpSpPr>
          <a:xfrm>
            <a:off x="8064199" y="4115918"/>
            <a:ext cx="270308" cy="354493"/>
            <a:chOff x="8064199" y="4268318"/>
            <a:chExt cx="270308" cy="354493"/>
          </a:xfrm>
        </p:grpSpPr>
        <p:sp>
          <p:nvSpPr>
            <p:cNvPr id="15190" name="Google Shape;15190;p7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8" name="Google Shape;15208;p73"/>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209" name="Google Shape;15209;p73"/>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13"/>
        <p:cNvGrpSpPr/>
        <p:nvPr/>
      </p:nvGrpSpPr>
      <p:grpSpPr>
        <a:xfrm>
          <a:off x="0" y="0"/>
          <a:ext cx="0" cy="0"/>
          <a:chOff x="0" y="0"/>
          <a:chExt cx="0" cy="0"/>
        </a:xfrm>
      </p:grpSpPr>
      <p:grpSp>
        <p:nvGrpSpPr>
          <p:cNvPr id="15214" name="Google Shape;15214;p74"/>
          <p:cNvGrpSpPr/>
          <p:nvPr/>
        </p:nvGrpSpPr>
        <p:grpSpPr>
          <a:xfrm>
            <a:off x="3511608" y="3163570"/>
            <a:ext cx="381482" cy="366926"/>
            <a:chOff x="3511608" y="3348218"/>
            <a:chExt cx="381482" cy="366926"/>
          </a:xfrm>
        </p:grpSpPr>
        <p:sp>
          <p:nvSpPr>
            <p:cNvPr id="15215" name="Google Shape;15215;p7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74"/>
          <p:cNvGrpSpPr/>
          <p:nvPr/>
        </p:nvGrpSpPr>
        <p:grpSpPr>
          <a:xfrm>
            <a:off x="1849816" y="3622692"/>
            <a:ext cx="163616" cy="366665"/>
            <a:chOff x="1849816" y="3807339"/>
            <a:chExt cx="163616" cy="366665"/>
          </a:xfrm>
        </p:grpSpPr>
        <p:sp>
          <p:nvSpPr>
            <p:cNvPr id="15230" name="Google Shape;15230;p7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4" name="Google Shape;15244;p74"/>
          <p:cNvGrpSpPr/>
          <p:nvPr/>
        </p:nvGrpSpPr>
        <p:grpSpPr>
          <a:xfrm>
            <a:off x="2274757" y="3622666"/>
            <a:ext cx="202292" cy="366430"/>
            <a:chOff x="2274757" y="3807313"/>
            <a:chExt cx="202292" cy="366430"/>
          </a:xfrm>
        </p:grpSpPr>
        <p:sp>
          <p:nvSpPr>
            <p:cNvPr id="15245" name="Google Shape;15245;p7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5" name="Google Shape;15255;p74"/>
          <p:cNvGrpSpPr/>
          <p:nvPr/>
        </p:nvGrpSpPr>
        <p:grpSpPr>
          <a:xfrm>
            <a:off x="3972716" y="3163570"/>
            <a:ext cx="366404" cy="366665"/>
            <a:chOff x="3972716" y="3348218"/>
            <a:chExt cx="366404" cy="366665"/>
          </a:xfrm>
        </p:grpSpPr>
        <p:sp>
          <p:nvSpPr>
            <p:cNvPr id="15256" name="Google Shape;15256;p7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74"/>
          <p:cNvGrpSpPr/>
          <p:nvPr/>
        </p:nvGrpSpPr>
        <p:grpSpPr>
          <a:xfrm>
            <a:off x="866528" y="3163701"/>
            <a:ext cx="317405" cy="366534"/>
            <a:chOff x="866528" y="3348348"/>
            <a:chExt cx="317405" cy="366534"/>
          </a:xfrm>
        </p:grpSpPr>
        <p:sp>
          <p:nvSpPr>
            <p:cNvPr id="15269" name="Google Shape;15269;p7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74"/>
          <p:cNvGrpSpPr/>
          <p:nvPr/>
        </p:nvGrpSpPr>
        <p:grpSpPr>
          <a:xfrm>
            <a:off x="1316818" y="3163648"/>
            <a:ext cx="310872" cy="366848"/>
            <a:chOff x="1316818" y="3348296"/>
            <a:chExt cx="310872" cy="366848"/>
          </a:xfrm>
        </p:grpSpPr>
        <p:sp>
          <p:nvSpPr>
            <p:cNvPr id="15278" name="Google Shape;15278;p7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4"/>
          <p:cNvGrpSpPr/>
          <p:nvPr/>
        </p:nvGrpSpPr>
        <p:grpSpPr>
          <a:xfrm>
            <a:off x="3105248" y="3163596"/>
            <a:ext cx="305620" cy="366430"/>
            <a:chOff x="3105248" y="3348244"/>
            <a:chExt cx="305620" cy="366430"/>
          </a:xfrm>
        </p:grpSpPr>
        <p:sp>
          <p:nvSpPr>
            <p:cNvPr id="15303" name="Google Shape;15303;p7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0" name="Google Shape;15310;p74"/>
          <p:cNvGrpSpPr/>
          <p:nvPr/>
        </p:nvGrpSpPr>
        <p:grpSpPr>
          <a:xfrm>
            <a:off x="2661988" y="3163570"/>
            <a:ext cx="304078" cy="366665"/>
            <a:chOff x="2661988" y="3348218"/>
            <a:chExt cx="304078" cy="366665"/>
          </a:xfrm>
        </p:grpSpPr>
        <p:sp>
          <p:nvSpPr>
            <p:cNvPr id="15311" name="Google Shape;15311;p7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0" name="Google Shape;15330;p74"/>
          <p:cNvGrpSpPr/>
          <p:nvPr/>
        </p:nvGrpSpPr>
        <p:grpSpPr>
          <a:xfrm>
            <a:off x="2212927" y="3164249"/>
            <a:ext cx="307606" cy="366482"/>
            <a:chOff x="2212927" y="3348897"/>
            <a:chExt cx="307606" cy="366482"/>
          </a:xfrm>
        </p:grpSpPr>
        <p:sp>
          <p:nvSpPr>
            <p:cNvPr id="15331" name="Google Shape;15331;p7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1" name="Google Shape;15341;p74"/>
          <p:cNvGrpSpPr/>
          <p:nvPr/>
        </p:nvGrpSpPr>
        <p:grpSpPr>
          <a:xfrm>
            <a:off x="1764389" y="3163570"/>
            <a:ext cx="310114" cy="366665"/>
            <a:chOff x="1764389" y="3348218"/>
            <a:chExt cx="310114" cy="366665"/>
          </a:xfrm>
        </p:grpSpPr>
        <p:sp>
          <p:nvSpPr>
            <p:cNvPr id="15342" name="Google Shape;15342;p7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2" name="Google Shape;15362;p74"/>
          <p:cNvGrpSpPr/>
          <p:nvPr/>
        </p:nvGrpSpPr>
        <p:grpSpPr>
          <a:xfrm>
            <a:off x="2777572" y="3622640"/>
            <a:ext cx="81716" cy="366717"/>
            <a:chOff x="2777572" y="3807287"/>
            <a:chExt cx="81716" cy="366717"/>
          </a:xfrm>
        </p:grpSpPr>
        <p:sp>
          <p:nvSpPr>
            <p:cNvPr id="15363" name="Google Shape;15363;p7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4" name="Google Shape;15374;p74"/>
          <p:cNvGrpSpPr/>
          <p:nvPr/>
        </p:nvGrpSpPr>
        <p:grpSpPr>
          <a:xfrm>
            <a:off x="3934014" y="4145133"/>
            <a:ext cx="366665" cy="256334"/>
            <a:chOff x="3934014" y="4329780"/>
            <a:chExt cx="366665" cy="256334"/>
          </a:xfrm>
        </p:grpSpPr>
        <p:sp>
          <p:nvSpPr>
            <p:cNvPr id="15375" name="Google Shape;15375;p7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8" name="Google Shape;15388;p74"/>
          <p:cNvGrpSpPr/>
          <p:nvPr/>
        </p:nvGrpSpPr>
        <p:grpSpPr>
          <a:xfrm>
            <a:off x="947670" y="3622692"/>
            <a:ext cx="194295" cy="366404"/>
            <a:chOff x="947670" y="3807339"/>
            <a:chExt cx="194295" cy="366404"/>
          </a:xfrm>
        </p:grpSpPr>
        <p:sp>
          <p:nvSpPr>
            <p:cNvPr id="15389" name="Google Shape;15389;p7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9" name="Google Shape;15399;p74"/>
          <p:cNvGrpSpPr/>
          <p:nvPr/>
        </p:nvGrpSpPr>
        <p:grpSpPr>
          <a:xfrm>
            <a:off x="3420379" y="4101910"/>
            <a:ext cx="368939" cy="342283"/>
            <a:chOff x="3420379" y="4286557"/>
            <a:chExt cx="368939" cy="342283"/>
          </a:xfrm>
        </p:grpSpPr>
        <p:sp>
          <p:nvSpPr>
            <p:cNvPr id="15400" name="Google Shape;15400;p7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6" name="Google Shape;15416;p74"/>
          <p:cNvGrpSpPr/>
          <p:nvPr/>
        </p:nvGrpSpPr>
        <p:grpSpPr>
          <a:xfrm>
            <a:off x="3965190" y="3657605"/>
            <a:ext cx="369801" cy="296813"/>
            <a:chOff x="3965190" y="3842252"/>
            <a:chExt cx="369801" cy="296813"/>
          </a:xfrm>
        </p:grpSpPr>
        <p:sp>
          <p:nvSpPr>
            <p:cNvPr id="15417" name="Google Shape;15417;p7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8" name="Google Shape;15438;p74"/>
          <p:cNvGrpSpPr/>
          <p:nvPr/>
        </p:nvGrpSpPr>
        <p:grpSpPr>
          <a:xfrm>
            <a:off x="3506590" y="3649164"/>
            <a:ext cx="396796" cy="313407"/>
            <a:chOff x="3506590" y="3833812"/>
            <a:chExt cx="396796" cy="313407"/>
          </a:xfrm>
        </p:grpSpPr>
        <p:sp>
          <p:nvSpPr>
            <p:cNvPr id="15439" name="Google Shape;15439;p7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2" name="Google Shape;15442;p74"/>
          <p:cNvGrpSpPr/>
          <p:nvPr/>
        </p:nvGrpSpPr>
        <p:grpSpPr>
          <a:xfrm>
            <a:off x="2769288" y="1780716"/>
            <a:ext cx="104556" cy="366665"/>
            <a:chOff x="2769288" y="1965364"/>
            <a:chExt cx="104556" cy="366665"/>
          </a:xfrm>
        </p:grpSpPr>
        <p:sp>
          <p:nvSpPr>
            <p:cNvPr id="15443" name="Google Shape;15443;p7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5" name="Google Shape;15455;p74"/>
          <p:cNvGrpSpPr/>
          <p:nvPr/>
        </p:nvGrpSpPr>
        <p:grpSpPr>
          <a:xfrm>
            <a:off x="3966679" y="1826213"/>
            <a:ext cx="367162" cy="275698"/>
            <a:chOff x="3966679" y="2010861"/>
            <a:chExt cx="367162" cy="275698"/>
          </a:xfrm>
        </p:grpSpPr>
        <p:sp>
          <p:nvSpPr>
            <p:cNvPr id="15456" name="Google Shape;15456;p7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74"/>
          <p:cNvGrpSpPr/>
          <p:nvPr/>
        </p:nvGrpSpPr>
        <p:grpSpPr>
          <a:xfrm>
            <a:off x="1752577" y="1840847"/>
            <a:ext cx="366404" cy="246220"/>
            <a:chOff x="1752577" y="2025495"/>
            <a:chExt cx="366404" cy="246220"/>
          </a:xfrm>
        </p:grpSpPr>
        <p:sp>
          <p:nvSpPr>
            <p:cNvPr id="15461" name="Google Shape;15461;p7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7" name="Google Shape;15477;p74"/>
          <p:cNvGrpSpPr/>
          <p:nvPr/>
        </p:nvGrpSpPr>
        <p:grpSpPr>
          <a:xfrm>
            <a:off x="1309553" y="1884933"/>
            <a:ext cx="366404" cy="158363"/>
            <a:chOff x="1309553" y="2069580"/>
            <a:chExt cx="366404" cy="158363"/>
          </a:xfrm>
        </p:grpSpPr>
        <p:sp>
          <p:nvSpPr>
            <p:cNvPr id="15478" name="Google Shape;15478;p7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4" name="Google Shape;15504;p74"/>
          <p:cNvGrpSpPr/>
          <p:nvPr/>
        </p:nvGrpSpPr>
        <p:grpSpPr>
          <a:xfrm>
            <a:off x="866528" y="1904114"/>
            <a:ext cx="366639" cy="119635"/>
            <a:chOff x="866528" y="2088762"/>
            <a:chExt cx="366639" cy="119635"/>
          </a:xfrm>
        </p:grpSpPr>
        <p:sp>
          <p:nvSpPr>
            <p:cNvPr id="15505" name="Google Shape;15505;p7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9" name="Google Shape;15519;p74"/>
          <p:cNvGrpSpPr/>
          <p:nvPr/>
        </p:nvGrpSpPr>
        <p:grpSpPr>
          <a:xfrm>
            <a:off x="2329269" y="1780664"/>
            <a:ext cx="98807" cy="366273"/>
            <a:chOff x="2329269" y="1965312"/>
            <a:chExt cx="98807" cy="366273"/>
          </a:xfrm>
        </p:grpSpPr>
        <p:sp>
          <p:nvSpPr>
            <p:cNvPr id="15520" name="Google Shape;15520;p7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3" name="Google Shape;15523;p74"/>
          <p:cNvGrpSpPr/>
          <p:nvPr/>
        </p:nvGrpSpPr>
        <p:grpSpPr>
          <a:xfrm>
            <a:off x="3208053" y="1780324"/>
            <a:ext cx="112344" cy="366926"/>
            <a:chOff x="3208053" y="1964972"/>
            <a:chExt cx="112344" cy="366926"/>
          </a:xfrm>
        </p:grpSpPr>
        <p:sp>
          <p:nvSpPr>
            <p:cNvPr id="15524" name="Google Shape;15524;p7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0" name="Google Shape;15530;p74"/>
          <p:cNvGrpSpPr/>
          <p:nvPr/>
        </p:nvGrpSpPr>
        <p:grpSpPr>
          <a:xfrm>
            <a:off x="3225379" y="3622692"/>
            <a:ext cx="72413" cy="366404"/>
            <a:chOff x="3225379" y="3807339"/>
            <a:chExt cx="72413" cy="366404"/>
          </a:xfrm>
        </p:grpSpPr>
        <p:sp>
          <p:nvSpPr>
            <p:cNvPr id="15531" name="Google Shape;15531;p7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7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9" name="Google Shape;15539;p74"/>
          <p:cNvGrpSpPr/>
          <p:nvPr/>
        </p:nvGrpSpPr>
        <p:grpSpPr>
          <a:xfrm>
            <a:off x="3523916" y="1826448"/>
            <a:ext cx="366665" cy="275201"/>
            <a:chOff x="3523916" y="2011096"/>
            <a:chExt cx="366665" cy="275201"/>
          </a:xfrm>
        </p:grpSpPr>
        <p:sp>
          <p:nvSpPr>
            <p:cNvPr id="15540" name="Google Shape;15540;p7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0" name="Google Shape;15560;p74"/>
          <p:cNvGrpSpPr/>
          <p:nvPr/>
        </p:nvGrpSpPr>
        <p:grpSpPr>
          <a:xfrm>
            <a:off x="1742777" y="1315349"/>
            <a:ext cx="393791" cy="366744"/>
            <a:chOff x="1742777" y="1499997"/>
            <a:chExt cx="393791" cy="366744"/>
          </a:xfrm>
        </p:grpSpPr>
        <p:sp>
          <p:nvSpPr>
            <p:cNvPr id="15561" name="Google Shape;15561;p7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74"/>
          <p:cNvGrpSpPr/>
          <p:nvPr/>
        </p:nvGrpSpPr>
        <p:grpSpPr>
          <a:xfrm>
            <a:off x="4014449" y="1315349"/>
            <a:ext cx="319914" cy="366639"/>
            <a:chOff x="4014449" y="1499997"/>
            <a:chExt cx="319914" cy="366639"/>
          </a:xfrm>
        </p:grpSpPr>
        <p:sp>
          <p:nvSpPr>
            <p:cNvPr id="15576" name="Google Shape;15576;p7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1" name="Google Shape;15581;p74"/>
          <p:cNvGrpSpPr/>
          <p:nvPr/>
        </p:nvGrpSpPr>
        <p:grpSpPr>
          <a:xfrm>
            <a:off x="866267" y="1406813"/>
            <a:ext cx="367397" cy="183711"/>
            <a:chOff x="866267" y="1591460"/>
            <a:chExt cx="367397" cy="183711"/>
          </a:xfrm>
        </p:grpSpPr>
        <p:sp>
          <p:nvSpPr>
            <p:cNvPr id="15582" name="Google Shape;15582;p7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0" name="Google Shape;15600;p74"/>
          <p:cNvGrpSpPr/>
          <p:nvPr/>
        </p:nvGrpSpPr>
        <p:grpSpPr>
          <a:xfrm>
            <a:off x="3117843" y="1315244"/>
            <a:ext cx="327440" cy="366744"/>
            <a:chOff x="3117843" y="1499892"/>
            <a:chExt cx="327440" cy="366744"/>
          </a:xfrm>
        </p:grpSpPr>
        <p:sp>
          <p:nvSpPr>
            <p:cNvPr id="15601" name="Google Shape;15601;p7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74"/>
          <p:cNvGrpSpPr/>
          <p:nvPr/>
        </p:nvGrpSpPr>
        <p:grpSpPr>
          <a:xfrm>
            <a:off x="2667005" y="1315349"/>
            <a:ext cx="336770" cy="366639"/>
            <a:chOff x="2667005" y="1499997"/>
            <a:chExt cx="336770" cy="366639"/>
          </a:xfrm>
        </p:grpSpPr>
        <p:sp>
          <p:nvSpPr>
            <p:cNvPr id="15609" name="Google Shape;15609;p7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8" name="Google Shape;15628;p74"/>
          <p:cNvGrpSpPr/>
          <p:nvPr/>
        </p:nvGrpSpPr>
        <p:grpSpPr>
          <a:xfrm>
            <a:off x="3564866" y="1315349"/>
            <a:ext cx="326473" cy="366639"/>
            <a:chOff x="3564866" y="1499997"/>
            <a:chExt cx="326473" cy="366639"/>
          </a:xfrm>
        </p:grpSpPr>
        <p:sp>
          <p:nvSpPr>
            <p:cNvPr id="15629" name="Google Shape;15629;p7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74"/>
          <p:cNvGrpSpPr/>
          <p:nvPr/>
        </p:nvGrpSpPr>
        <p:grpSpPr>
          <a:xfrm>
            <a:off x="1314074" y="1315349"/>
            <a:ext cx="364392" cy="366639"/>
            <a:chOff x="1314074" y="1499997"/>
            <a:chExt cx="364392" cy="366639"/>
          </a:xfrm>
        </p:grpSpPr>
        <p:sp>
          <p:nvSpPr>
            <p:cNvPr id="15639" name="Google Shape;15639;p7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74"/>
          <p:cNvGrpSpPr/>
          <p:nvPr/>
        </p:nvGrpSpPr>
        <p:grpSpPr>
          <a:xfrm>
            <a:off x="2220479" y="1315349"/>
            <a:ext cx="337005" cy="366639"/>
            <a:chOff x="2220479" y="1499997"/>
            <a:chExt cx="337005" cy="366639"/>
          </a:xfrm>
        </p:grpSpPr>
        <p:sp>
          <p:nvSpPr>
            <p:cNvPr id="15652" name="Google Shape;15652;p7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74"/>
          <p:cNvGrpSpPr/>
          <p:nvPr/>
        </p:nvGrpSpPr>
        <p:grpSpPr>
          <a:xfrm>
            <a:off x="4105155" y="2241328"/>
            <a:ext cx="87230" cy="366430"/>
            <a:chOff x="4105155" y="2425976"/>
            <a:chExt cx="87230" cy="366430"/>
          </a:xfrm>
        </p:grpSpPr>
        <p:sp>
          <p:nvSpPr>
            <p:cNvPr id="15664" name="Google Shape;15664;p7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0" name="Google Shape;15670;p74"/>
          <p:cNvGrpSpPr/>
          <p:nvPr/>
        </p:nvGrpSpPr>
        <p:grpSpPr>
          <a:xfrm>
            <a:off x="1808109" y="2241354"/>
            <a:ext cx="267884" cy="366639"/>
            <a:chOff x="1808109" y="2426002"/>
            <a:chExt cx="267884" cy="366639"/>
          </a:xfrm>
        </p:grpSpPr>
        <p:sp>
          <p:nvSpPr>
            <p:cNvPr id="15671" name="Google Shape;15671;p7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7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7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2" name="Google Shape;15692;p74"/>
          <p:cNvGrpSpPr/>
          <p:nvPr/>
        </p:nvGrpSpPr>
        <p:grpSpPr>
          <a:xfrm>
            <a:off x="3603568" y="2241354"/>
            <a:ext cx="207597" cy="366639"/>
            <a:chOff x="3603568" y="2426002"/>
            <a:chExt cx="207597" cy="366639"/>
          </a:xfrm>
        </p:grpSpPr>
        <p:sp>
          <p:nvSpPr>
            <p:cNvPr id="15693" name="Google Shape;15693;p7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9" name="Google Shape;15699;p74"/>
          <p:cNvGrpSpPr/>
          <p:nvPr/>
        </p:nvGrpSpPr>
        <p:grpSpPr>
          <a:xfrm>
            <a:off x="2246115" y="2241354"/>
            <a:ext cx="274417" cy="366404"/>
            <a:chOff x="2246115" y="2426002"/>
            <a:chExt cx="274417" cy="366404"/>
          </a:xfrm>
        </p:grpSpPr>
        <p:sp>
          <p:nvSpPr>
            <p:cNvPr id="15700" name="Google Shape;15700;p7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74"/>
          <p:cNvGrpSpPr/>
          <p:nvPr/>
        </p:nvGrpSpPr>
        <p:grpSpPr>
          <a:xfrm>
            <a:off x="2696666" y="2241354"/>
            <a:ext cx="256099" cy="366639"/>
            <a:chOff x="2696666" y="2426002"/>
            <a:chExt cx="256099" cy="366639"/>
          </a:xfrm>
        </p:grpSpPr>
        <p:sp>
          <p:nvSpPr>
            <p:cNvPr id="15709" name="Google Shape;15709;p7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5" name="Google Shape;15715;p74"/>
          <p:cNvGrpSpPr/>
          <p:nvPr/>
        </p:nvGrpSpPr>
        <p:grpSpPr>
          <a:xfrm>
            <a:off x="3149072" y="2241354"/>
            <a:ext cx="225863" cy="366430"/>
            <a:chOff x="3149072" y="2426002"/>
            <a:chExt cx="225863" cy="366430"/>
          </a:xfrm>
        </p:grpSpPr>
        <p:sp>
          <p:nvSpPr>
            <p:cNvPr id="15716" name="Google Shape;15716;p7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7" name="Google Shape;15727;p74"/>
          <p:cNvGrpSpPr/>
          <p:nvPr/>
        </p:nvGrpSpPr>
        <p:grpSpPr>
          <a:xfrm>
            <a:off x="1361556" y="2241276"/>
            <a:ext cx="283224" cy="366482"/>
            <a:chOff x="1361556" y="2425923"/>
            <a:chExt cx="283224" cy="366482"/>
          </a:xfrm>
        </p:grpSpPr>
        <p:sp>
          <p:nvSpPr>
            <p:cNvPr id="15728" name="Google Shape;15728;p7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8" name="Google Shape;15748;p74"/>
          <p:cNvGrpSpPr/>
          <p:nvPr/>
        </p:nvGrpSpPr>
        <p:grpSpPr>
          <a:xfrm>
            <a:off x="3973735" y="2706408"/>
            <a:ext cx="361883" cy="366979"/>
            <a:chOff x="3973735" y="2891056"/>
            <a:chExt cx="361883" cy="366979"/>
          </a:xfrm>
        </p:grpSpPr>
        <p:sp>
          <p:nvSpPr>
            <p:cNvPr id="15749" name="Google Shape;15749;p7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7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6" name="Google Shape;15766;p74"/>
          <p:cNvGrpSpPr/>
          <p:nvPr/>
        </p:nvGrpSpPr>
        <p:grpSpPr>
          <a:xfrm>
            <a:off x="3527941" y="2732096"/>
            <a:ext cx="366665" cy="315654"/>
            <a:chOff x="3527941" y="2916744"/>
            <a:chExt cx="366665" cy="315654"/>
          </a:xfrm>
        </p:grpSpPr>
        <p:sp>
          <p:nvSpPr>
            <p:cNvPr id="15767" name="Google Shape;15767;p7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74"/>
          <p:cNvGrpSpPr/>
          <p:nvPr/>
        </p:nvGrpSpPr>
        <p:grpSpPr>
          <a:xfrm>
            <a:off x="2640873" y="2706983"/>
            <a:ext cx="366404" cy="366404"/>
            <a:chOff x="2640873" y="2891631"/>
            <a:chExt cx="366404" cy="366404"/>
          </a:xfrm>
        </p:grpSpPr>
        <p:sp>
          <p:nvSpPr>
            <p:cNvPr id="15798" name="Google Shape;15798;p7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2" name="Google Shape;15812;p74"/>
          <p:cNvGrpSpPr/>
          <p:nvPr/>
        </p:nvGrpSpPr>
        <p:grpSpPr>
          <a:xfrm>
            <a:off x="2197091" y="2753473"/>
            <a:ext cx="366665" cy="273189"/>
            <a:chOff x="2197091" y="2938120"/>
            <a:chExt cx="366665" cy="273189"/>
          </a:xfrm>
        </p:grpSpPr>
        <p:sp>
          <p:nvSpPr>
            <p:cNvPr id="15813" name="Google Shape;15813;p7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7" name="Google Shape;15837;p74"/>
          <p:cNvGrpSpPr/>
          <p:nvPr/>
        </p:nvGrpSpPr>
        <p:grpSpPr>
          <a:xfrm>
            <a:off x="1753570" y="2707479"/>
            <a:ext cx="366665" cy="365202"/>
            <a:chOff x="1753570" y="2892127"/>
            <a:chExt cx="366665" cy="365202"/>
          </a:xfrm>
        </p:grpSpPr>
        <p:sp>
          <p:nvSpPr>
            <p:cNvPr id="15838" name="Google Shape;15838;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6" name="Google Shape;15856;p74"/>
          <p:cNvGrpSpPr/>
          <p:nvPr/>
        </p:nvGrpSpPr>
        <p:grpSpPr>
          <a:xfrm>
            <a:off x="1303751" y="3622692"/>
            <a:ext cx="367684" cy="366561"/>
            <a:chOff x="1303751" y="3807339"/>
            <a:chExt cx="367684" cy="366561"/>
          </a:xfrm>
        </p:grpSpPr>
        <p:sp>
          <p:nvSpPr>
            <p:cNvPr id="15857" name="Google Shape;15857;p7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8" name="Google Shape;15898;p74"/>
          <p:cNvSpPr/>
          <p:nvPr/>
        </p:nvSpPr>
        <p:spPr>
          <a:xfrm>
            <a:off x="1321365" y="2721303"/>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9" name="Google Shape;15899;p74"/>
          <p:cNvGrpSpPr/>
          <p:nvPr/>
        </p:nvGrpSpPr>
        <p:grpSpPr>
          <a:xfrm>
            <a:off x="1310049" y="2706774"/>
            <a:ext cx="384749" cy="366613"/>
            <a:chOff x="1310049" y="2891421"/>
            <a:chExt cx="384749" cy="366613"/>
          </a:xfrm>
        </p:grpSpPr>
        <p:sp>
          <p:nvSpPr>
            <p:cNvPr id="15900" name="Google Shape;15900;p7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74"/>
          <p:cNvGrpSpPr/>
          <p:nvPr/>
        </p:nvGrpSpPr>
        <p:grpSpPr>
          <a:xfrm>
            <a:off x="849673" y="2706695"/>
            <a:ext cx="383468" cy="366665"/>
            <a:chOff x="849673" y="2891343"/>
            <a:chExt cx="383468" cy="366665"/>
          </a:xfrm>
        </p:grpSpPr>
        <p:sp>
          <p:nvSpPr>
            <p:cNvPr id="15915" name="Google Shape;15915;p7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7" name="Google Shape;15927;p74"/>
          <p:cNvGrpSpPr/>
          <p:nvPr/>
        </p:nvGrpSpPr>
        <p:grpSpPr>
          <a:xfrm>
            <a:off x="920257" y="2241354"/>
            <a:ext cx="278024" cy="366508"/>
            <a:chOff x="920257" y="2426002"/>
            <a:chExt cx="278024" cy="366508"/>
          </a:xfrm>
        </p:grpSpPr>
        <p:sp>
          <p:nvSpPr>
            <p:cNvPr id="15928" name="Google Shape;15928;p7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74"/>
          <p:cNvGrpSpPr/>
          <p:nvPr/>
        </p:nvGrpSpPr>
        <p:grpSpPr>
          <a:xfrm>
            <a:off x="866528" y="4089836"/>
            <a:ext cx="349810" cy="366665"/>
            <a:chOff x="866528" y="4274484"/>
            <a:chExt cx="349810" cy="366665"/>
          </a:xfrm>
        </p:grpSpPr>
        <p:sp>
          <p:nvSpPr>
            <p:cNvPr id="15942" name="Google Shape;15942;p7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7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3" name="Google Shape;15953;p74"/>
          <p:cNvGrpSpPr/>
          <p:nvPr/>
        </p:nvGrpSpPr>
        <p:grpSpPr>
          <a:xfrm>
            <a:off x="1388708" y="4089836"/>
            <a:ext cx="330210" cy="366665"/>
            <a:chOff x="1388708" y="4274484"/>
            <a:chExt cx="330210" cy="366665"/>
          </a:xfrm>
        </p:grpSpPr>
        <p:sp>
          <p:nvSpPr>
            <p:cNvPr id="15954" name="Google Shape;15954;p7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74"/>
          <p:cNvGrpSpPr/>
          <p:nvPr/>
        </p:nvGrpSpPr>
        <p:grpSpPr>
          <a:xfrm>
            <a:off x="1874694" y="4108678"/>
            <a:ext cx="375446" cy="328982"/>
            <a:chOff x="1874694" y="4293326"/>
            <a:chExt cx="375446" cy="328982"/>
          </a:xfrm>
        </p:grpSpPr>
        <p:sp>
          <p:nvSpPr>
            <p:cNvPr id="15975" name="Google Shape;15975;p7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7" name="Google Shape;15997;p74"/>
          <p:cNvGrpSpPr/>
          <p:nvPr/>
        </p:nvGrpSpPr>
        <p:grpSpPr>
          <a:xfrm>
            <a:off x="2396116" y="4108443"/>
            <a:ext cx="366665" cy="329714"/>
            <a:chOff x="2396116" y="4293090"/>
            <a:chExt cx="366665" cy="329714"/>
          </a:xfrm>
        </p:grpSpPr>
        <p:sp>
          <p:nvSpPr>
            <p:cNvPr id="15998" name="Google Shape;15998;p7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74"/>
          <p:cNvGrpSpPr/>
          <p:nvPr/>
        </p:nvGrpSpPr>
        <p:grpSpPr>
          <a:xfrm>
            <a:off x="2908757" y="4105176"/>
            <a:ext cx="367162" cy="336116"/>
            <a:chOff x="2908757" y="4289824"/>
            <a:chExt cx="367162" cy="336116"/>
          </a:xfrm>
        </p:grpSpPr>
        <p:sp>
          <p:nvSpPr>
            <p:cNvPr id="16012" name="Google Shape;16012;p7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7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74"/>
          <p:cNvGrpSpPr/>
          <p:nvPr/>
        </p:nvGrpSpPr>
        <p:grpSpPr>
          <a:xfrm>
            <a:off x="3082408" y="2734892"/>
            <a:ext cx="368651" cy="310350"/>
            <a:chOff x="3082408" y="2919540"/>
            <a:chExt cx="368651" cy="310350"/>
          </a:xfrm>
        </p:grpSpPr>
        <p:sp>
          <p:nvSpPr>
            <p:cNvPr id="16040" name="Google Shape;16040;p7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74"/>
          <p:cNvGrpSpPr/>
          <p:nvPr/>
        </p:nvGrpSpPr>
        <p:grpSpPr>
          <a:xfrm>
            <a:off x="7069130" y="2240152"/>
            <a:ext cx="366169" cy="360498"/>
            <a:chOff x="7069130" y="2424800"/>
            <a:chExt cx="366169" cy="360498"/>
          </a:xfrm>
        </p:grpSpPr>
        <p:sp>
          <p:nvSpPr>
            <p:cNvPr id="16053" name="Google Shape;16053;p7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74"/>
          <p:cNvGrpSpPr/>
          <p:nvPr/>
        </p:nvGrpSpPr>
        <p:grpSpPr>
          <a:xfrm>
            <a:off x="4885655" y="2240073"/>
            <a:ext cx="281473" cy="360629"/>
            <a:chOff x="4885655" y="2424721"/>
            <a:chExt cx="281473" cy="360629"/>
          </a:xfrm>
        </p:grpSpPr>
        <p:sp>
          <p:nvSpPr>
            <p:cNvPr id="16074" name="Google Shape;16074;p7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74"/>
          <p:cNvGrpSpPr/>
          <p:nvPr/>
        </p:nvGrpSpPr>
        <p:grpSpPr>
          <a:xfrm>
            <a:off x="6625609" y="2262129"/>
            <a:ext cx="364130" cy="316726"/>
            <a:chOff x="6625609" y="2446777"/>
            <a:chExt cx="364130" cy="316726"/>
          </a:xfrm>
        </p:grpSpPr>
        <p:sp>
          <p:nvSpPr>
            <p:cNvPr id="16086" name="Google Shape;16086;p7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8" name="Google Shape;16098;p74"/>
          <p:cNvGrpSpPr/>
          <p:nvPr/>
        </p:nvGrpSpPr>
        <p:grpSpPr>
          <a:xfrm>
            <a:off x="5757644" y="1827703"/>
            <a:ext cx="360628" cy="298825"/>
            <a:chOff x="5757644" y="2012350"/>
            <a:chExt cx="360628" cy="298825"/>
          </a:xfrm>
        </p:grpSpPr>
        <p:sp>
          <p:nvSpPr>
            <p:cNvPr id="16099" name="Google Shape;16099;p7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1" name="Google Shape;16121;p74"/>
          <p:cNvGrpSpPr/>
          <p:nvPr/>
        </p:nvGrpSpPr>
        <p:grpSpPr>
          <a:xfrm>
            <a:off x="5317625" y="1798826"/>
            <a:ext cx="360628" cy="356839"/>
            <a:chOff x="5317625" y="1983474"/>
            <a:chExt cx="360628" cy="356839"/>
          </a:xfrm>
        </p:grpSpPr>
        <p:sp>
          <p:nvSpPr>
            <p:cNvPr id="16122" name="Google Shape;16122;p7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74"/>
          <p:cNvGrpSpPr/>
          <p:nvPr/>
        </p:nvGrpSpPr>
        <p:grpSpPr>
          <a:xfrm>
            <a:off x="6181827" y="2279037"/>
            <a:ext cx="360629" cy="282989"/>
            <a:chOff x="6181827" y="2463685"/>
            <a:chExt cx="360629" cy="282989"/>
          </a:xfrm>
        </p:grpSpPr>
        <p:sp>
          <p:nvSpPr>
            <p:cNvPr id="16142" name="Google Shape;16142;p7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3" name="Google Shape;16153;p74"/>
          <p:cNvGrpSpPr/>
          <p:nvPr/>
        </p:nvGrpSpPr>
        <p:grpSpPr>
          <a:xfrm>
            <a:off x="5346292" y="3156044"/>
            <a:ext cx="291247" cy="360629"/>
            <a:chOff x="5346292" y="3340691"/>
            <a:chExt cx="291247" cy="360628"/>
          </a:xfrm>
        </p:grpSpPr>
        <p:sp>
          <p:nvSpPr>
            <p:cNvPr id="16154" name="Google Shape;16154;p7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74"/>
          <p:cNvGrpSpPr/>
          <p:nvPr/>
        </p:nvGrpSpPr>
        <p:grpSpPr>
          <a:xfrm>
            <a:off x="7969264" y="1797049"/>
            <a:ext cx="337763" cy="360393"/>
            <a:chOff x="7969264" y="1981697"/>
            <a:chExt cx="337763" cy="360393"/>
          </a:xfrm>
        </p:grpSpPr>
        <p:sp>
          <p:nvSpPr>
            <p:cNvPr id="16180" name="Google Shape;16180;p7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74"/>
          <p:cNvGrpSpPr/>
          <p:nvPr/>
        </p:nvGrpSpPr>
        <p:grpSpPr>
          <a:xfrm>
            <a:off x="5736032" y="2245352"/>
            <a:ext cx="360890" cy="350332"/>
            <a:chOff x="5736032" y="2430000"/>
            <a:chExt cx="360890" cy="350332"/>
          </a:xfrm>
        </p:grpSpPr>
        <p:sp>
          <p:nvSpPr>
            <p:cNvPr id="16199" name="Google Shape;16199;p7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74"/>
          <p:cNvGrpSpPr/>
          <p:nvPr/>
        </p:nvGrpSpPr>
        <p:grpSpPr>
          <a:xfrm>
            <a:off x="4877867" y="1811344"/>
            <a:ext cx="360628" cy="331778"/>
            <a:chOff x="4877867" y="1995991"/>
            <a:chExt cx="360628" cy="331778"/>
          </a:xfrm>
        </p:grpSpPr>
        <p:sp>
          <p:nvSpPr>
            <p:cNvPr id="16217" name="Google Shape;16217;p7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7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7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74"/>
          <p:cNvGrpSpPr/>
          <p:nvPr/>
        </p:nvGrpSpPr>
        <p:grpSpPr>
          <a:xfrm>
            <a:off x="7050889" y="2728856"/>
            <a:ext cx="363529" cy="339513"/>
            <a:chOff x="7050889" y="2913503"/>
            <a:chExt cx="363529" cy="339513"/>
          </a:xfrm>
        </p:grpSpPr>
        <p:sp>
          <p:nvSpPr>
            <p:cNvPr id="16232" name="Google Shape;16232;p7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74"/>
          <p:cNvGrpSpPr/>
          <p:nvPr/>
        </p:nvGrpSpPr>
        <p:grpSpPr>
          <a:xfrm>
            <a:off x="7510900" y="1796814"/>
            <a:ext cx="372937" cy="360629"/>
            <a:chOff x="7510900" y="1981462"/>
            <a:chExt cx="372937" cy="360629"/>
          </a:xfrm>
        </p:grpSpPr>
        <p:sp>
          <p:nvSpPr>
            <p:cNvPr id="16242" name="Google Shape;16242;p7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74"/>
          <p:cNvGrpSpPr/>
          <p:nvPr/>
        </p:nvGrpSpPr>
        <p:grpSpPr>
          <a:xfrm>
            <a:off x="6599476" y="2733612"/>
            <a:ext cx="360629" cy="329975"/>
            <a:chOff x="6599476" y="2918260"/>
            <a:chExt cx="360629" cy="329975"/>
          </a:xfrm>
        </p:grpSpPr>
        <p:sp>
          <p:nvSpPr>
            <p:cNvPr id="16259" name="Google Shape;16259;p7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7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4" name="Google Shape;16284;p74"/>
          <p:cNvGrpSpPr/>
          <p:nvPr/>
        </p:nvGrpSpPr>
        <p:grpSpPr>
          <a:xfrm>
            <a:off x="5290499" y="2296886"/>
            <a:ext cx="360628" cy="247292"/>
            <a:chOff x="5290499" y="2481533"/>
            <a:chExt cx="360628" cy="247292"/>
          </a:xfrm>
        </p:grpSpPr>
        <p:sp>
          <p:nvSpPr>
            <p:cNvPr id="16285" name="Google Shape;16285;p7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7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7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74"/>
          <p:cNvGrpSpPr/>
          <p:nvPr/>
        </p:nvGrpSpPr>
        <p:grpSpPr>
          <a:xfrm>
            <a:off x="6201923" y="1796866"/>
            <a:ext cx="351325" cy="360576"/>
            <a:chOff x="6201923" y="1981514"/>
            <a:chExt cx="351325" cy="360576"/>
          </a:xfrm>
        </p:grpSpPr>
        <p:sp>
          <p:nvSpPr>
            <p:cNvPr id="16313" name="Google Shape;16313;p7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0" name="Google Shape;16320;p74"/>
          <p:cNvGrpSpPr/>
          <p:nvPr/>
        </p:nvGrpSpPr>
        <p:grpSpPr>
          <a:xfrm>
            <a:off x="4894461" y="3156044"/>
            <a:ext cx="312884" cy="360785"/>
            <a:chOff x="4894461" y="3340691"/>
            <a:chExt cx="312884" cy="360785"/>
          </a:xfrm>
        </p:grpSpPr>
        <p:sp>
          <p:nvSpPr>
            <p:cNvPr id="16321" name="Google Shape;16321;p7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74"/>
          <p:cNvGrpSpPr/>
          <p:nvPr/>
        </p:nvGrpSpPr>
        <p:grpSpPr>
          <a:xfrm>
            <a:off x="5339237" y="1316603"/>
            <a:ext cx="245541" cy="360628"/>
            <a:chOff x="5339237" y="1501251"/>
            <a:chExt cx="245541" cy="360628"/>
          </a:xfrm>
        </p:grpSpPr>
        <p:sp>
          <p:nvSpPr>
            <p:cNvPr id="16338" name="Google Shape;16338;p7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74"/>
          <p:cNvGrpSpPr/>
          <p:nvPr/>
        </p:nvGrpSpPr>
        <p:grpSpPr>
          <a:xfrm>
            <a:off x="7959464" y="2289568"/>
            <a:ext cx="370428" cy="261926"/>
            <a:chOff x="7959464" y="2474216"/>
            <a:chExt cx="370428" cy="261926"/>
          </a:xfrm>
        </p:grpSpPr>
        <p:sp>
          <p:nvSpPr>
            <p:cNvPr id="16381" name="Google Shape;16381;p7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3" name="Google Shape;16393;p74"/>
          <p:cNvGrpSpPr/>
          <p:nvPr/>
        </p:nvGrpSpPr>
        <p:grpSpPr>
          <a:xfrm>
            <a:off x="7518687" y="2273262"/>
            <a:ext cx="360629" cy="294461"/>
            <a:chOff x="7518687" y="2457909"/>
            <a:chExt cx="360629" cy="294461"/>
          </a:xfrm>
        </p:grpSpPr>
        <p:sp>
          <p:nvSpPr>
            <p:cNvPr id="16394" name="Google Shape;16394;p7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7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3" name="Google Shape;16413;p74"/>
          <p:cNvGrpSpPr/>
          <p:nvPr/>
        </p:nvGrpSpPr>
        <p:grpSpPr>
          <a:xfrm>
            <a:off x="7086220" y="1796919"/>
            <a:ext cx="343799" cy="360524"/>
            <a:chOff x="7086220" y="1981566"/>
            <a:chExt cx="343799" cy="360524"/>
          </a:xfrm>
        </p:grpSpPr>
        <p:sp>
          <p:nvSpPr>
            <p:cNvPr id="16414" name="Google Shape;16414;p7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74"/>
          <p:cNvGrpSpPr/>
          <p:nvPr/>
        </p:nvGrpSpPr>
        <p:grpSpPr>
          <a:xfrm>
            <a:off x="6141112" y="2742915"/>
            <a:ext cx="368416" cy="311369"/>
            <a:chOff x="6141112" y="2927563"/>
            <a:chExt cx="368416" cy="311369"/>
          </a:xfrm>
        </p:grpSpPr>
        <p:sp>
          <p:nvSpPr>
            <p:cNvPr id="16431" name="Google Shape;16431;p7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7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8" name="Google Shape;16438;p74"/>
          <p:cNvGrpSpPr/>
          <p:nvPr/>
        </p:nvGrpSpPr>
        <p:grpSpPr>
          <a:xfrm>
            <a:off x="7520699" y="2718298"/>
            <a:ext cx="335489" cy="360629"/>
            <a:chOff x="7520699" y="2902946"/>
            <a:chExt cx="335489" cy="360629"/>
          </a:xfrm>
        </p:grpSpPr>
        <p:sp>
          <p:nvSpPr>
            <p:cNvPr id="16439" name="Google Shape;16439;p7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4" name="Google Shape;16454;p74"/>
          <p:cNvGrpSpPr/>
          <p:nvPr/>
        </p:nvGrpSpPr>
        <p:grpSpPr>
          <a:xfrm>
            <a:off x="7988340" y="2718298"/>
            <a:ext cx="308886" cy="360628"/>
            <a:chOff x="7988340" y="2902946"/>
            <a:chExt cx="308886" cy="360628"/>
          </a:xfrm>
        </p:grpSpPr>
        <p:sp>
          <p:nvSpPr>
            <p:cNvPr id="16455" name="Google Shape;16455;p7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74"/>
          <p:cNvGrpSpPr/>
          <p:nvPr/>
        </p:nvGrpSpPr>
        <p:grpSpPr>
          <a:xfrm>
            <a:off x="5690039" y="2718351"/>
            <a:ext cx="362902" cy="360498"/>
            <a:chOff x="5690039" y="2902998"/>
            <a:chExt cx="362902" cy="360498"/>
          </a:xfrm>
        </p:grpSpPr>
        <p:sp>
          <p:nvSpPr>
            <p:cNvPr id="16479" name="Google Shape;16479;p7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74"/>
          <p:cNvGrpSpPr/>
          <p:nvPr/>
        </p:nvGrpSpPr>
        <p:grpSpPr>
          <a:xfrm>
            <a:off x="4871935" y="1316342"/>
            <a:ext cx="258503" cy="360890"/>
            <a:chOff x="4871935" y="1500990"/>
            <a:chExt cx="258503" cy="360890"/>
          </a:xfrm>
        </p:grpSpPr>
        <p:sp>
          <p:nvSpPr>
            <p:cNvPr id="16487" name="Google Shape;16487;p7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7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1" name="Google Shape;16501;p74"/>
          <p:cNvSpPr/>
          <p:nvPr/>
        </p:nvSpPr>
        <p:spPr>
          <a:xfrm>
            <a:off x="6342646" y="1664375"/>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02" name="Google Shape;16502;p74"/>
          <p:cNvGrpSpPr/>
          <p:nvPr/>
        </p:nvGrpSpPr>
        <p:grpSpPr>
          <a:xfrm>
            <a:off x="6265764" y="1316603"/>
            <a:ext cx="234983" cy="360628"/>
            <a:chOff x="6265764" y="1501251"/>
            <a:chExt cx="234983" cy="360628"/>
          </a:xfrm>
        </p:grpSpPr>
        <p:sp>
          <p:nvSpPr>
            <p:cNvPr id="16503" name="Google Shape;16503;p7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74"/>
          <p:cNvGrpSpPr/>
          <p:nvPr/>
        </p:nvGrpSpPr>
        <p:grpSpPr>
          <a:xfrm>
            <a:off x="6193639" y="3217351"/>
            <a:ext cx="360628" cy="238250"/>
            <a:chOff x="6193639" y="3401998"/>
            <a:chExt cx="360628" cy="238250"/>
          </a:xfrm>
        </p:grpSpPr>
        <p:sp>
          <p:nvSpPr>
            <p:cNvPr id="16516" name="Google Shape;16516;p7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74"/>
          <p:cNvGrpSpPr/>
          <p:nvPr/>
        </p:nvGrpSpPr>
        <p:grpSpPr>
          <a:xfrm>
            <a:off x="5801625" y="1316603"/>
            <a:ext cx="246037" cy="360629"/>
            <a:chOff x="5801625" y="1501251"/>
            <a:chExt cx="246037" cy="360629"/>
          </a:xfrm>
        </p:grpSpPr>
        <p:sp>
          <p:nvSpPr>
            <p:cNvPr id="16528" name="Google Shape;16528;p7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7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7" name="Google Shape;16547;p74"/>
          <p:cNvGrpSpPr/>
          <p:nvPr/>
        </p:nvGrpSpPr>
        <p:grpSpPr>
          <a:xfrm>
            <a:off x="6641680" y="1796814"/>
            <a:ext cx="352083" cy="360864"/>
            <a:chOff x="6641680" y="1981462"/>
            <a:chExt cx="352083" cy="360864"/>
          </a:xfrm>
        </p:grpSpPr>
        <p:sp>
          <p:nvSpPr>
            <p:cNvPr id="16548" name="Google Shape;16548;p7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74"/>
          <p:cNvGrpSpPr/>
          <p:nvPr/>
        </p:nvGrpSpPr>
        <p:grpSpPr>
          <a:xfrm>
            <a:off x="7205332" y="1316603"/>
            <a:ext cx="198032" cy="360629"/>
            <a:chOff x="7205332" y="1501251"/>
            <a:chExt cx="198032" cy="360629"/>
          </a:xfrm>
        </p:grpSpPr>
        <p:sp>
          <p:nvSpPr>
            <p:cNvPr id="16577" name="Google Shape;16577;p7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74"/>
          <p:cNvGrpSpPr/>
          <p:nvPr/>
        </p:nvGrpSpPr>
        <p:grpSpPr>
          <a:xfrm>
            <a:off x="7688313" y="1316603"/>
            <a:ext cx="153058" cy="360628"/>
            <a:chOff x="7688313" y="1501251"/>
            <a:chExt cx="153058" cy="360628"/>
          </a:xfrm>
        </p:grpSpPr>
        <p:sp>
          <p:nvSpPr>
            <p:cNvPr id="16598" name="Google Shape;16598;p7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74"/>
          <p:cNvGrpSpPr/>
          <p:nvPr/>
        </p:nvGrpSpPr>
        <p:grpSpPr>
          <a:xfrm>
            <a:off x="8150179" y="1316603"/>
            <a:ext cx="150811" cy="360628"/>
            <a:chOff x="8150179" y="1501251"/>
            <a:chExt cx="150811" cy="360628"/>
          </a:xfrm>
        </p:grpSpPr>
        <p:sp>
          <p:nvSpPr>
            <p:cNvPr id="16615" name="Google Shape;16615;p7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4" name="Google Shape;16624;p74"/>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25" name="Google Shape;16625;p74"/>
          <p:cNvGrpSpPr/>
          <p:nvPr/>
        </p:nvGrpSpPr>
        <p:grpSpPr>
          <a:xfrm>
            <a:off x="4877867" y="2718298"/>
            <a:ext cx="170149" cy="360629"/>
            <a:chOff x="4877867" y="2902946"/>
            <a:chExt cx="170149" cy="360629"/>
          </a:xfrm>
        </p:grpSpPr>
        <p:sp>
          <p:nvSpPr>
            <p:cNvPr id="16626" name="Google Shape;16626;p7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74"/>
          <p:cNvGrpSpPr/>
          <p:nvPr/>
        </p:nvGrpSpPr>
        <p:grpSpPr>
          <a:xfrm>
            <a:off x="6741689" y="1316028"/>
            <a:ext cx="207962" cy="361203"/>
            <a:chOff x="6741689" y="1500676"/>
            <a:chExt cx="207962" cy="361203"/>
          </a:xfrm>
        </p:grpSpPr>
        <p:sp>
          <p:nvSpPr>
            <p:cNvPr id="16640" name="Google Shape;16640;p7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9" name="Google Shape;16659;p74"/>
          <p:cNvGrpSpPr/>
          <p:nvPr/>
        </p:nvGrpSpPr>
        <p:grpSpPr>
          <a:xfrm>
            <a:off x="5752627" y="3245757"/>
            <a:ext cx="360628" cy="181464"/>
            <a:chOff x="5752627" y="3430404"/>
            <a:chExt cx="360628" cy="181464"/>
          </a:xfrm>
        </p:grpSpPr>
        <p:sp>
          <p:nvSpPr>
            <p:cNvPr id="16660" name="Google Shape;16660;p7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74"/>
          <p:cNvGrpSpPr/>
          <p:nvPr/>
        </p:nvGrpSpPr>
        <p:grpSpPr>
          <a:xfrm>
            <a:off x="5235700" y="2718351"/>
            <a:ext cx="361909" cy="360759"/>
            <a:chOff x="5235700" y="2902998"/>
            <a:chExt cx="361909" cy="360759"/>
          </a:xfrm>
        </p:grpSpPr>
        <p:sp>
          <p:nvSpPr>
            <p:cNvPr id="16689" name="Google Shape;16689;p7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6" name="Google Shape;16696;p74"/>
          <p:cNvGrpSpPr/>
          <p:nvPr/>
        </p:nvGrpSpPr>
        <p:grpSpPr>
          <a:xfrm>
            <a:off x="6634912" y="3210321"/>
            <a:ext cx="360367" cy="252309"/>
            <a:chOff x="6634912" y="3394969"/>
            <a:chExt cx="360367" cy="252309"/>
          </a:xfrm>
        </p:grpSpPr>
        <p:sp>
          <p:nvSpPr>
            <p:cNvPr id="16697" name="Google Shape;16697;p7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0" name="Google Shape;16710;p74"/>
          <p:cNvGrpSpPr/>
          <p:nvPr/>
        </p:nvGrpSpPr>
        <p:grpSpPr>
          <a:xfrm>
            <a:off x="7059330" y="3156148"/>
            <a:ext cx="377170" cy="360655"/>
            <a:chOff x="7059330" y="3340796"/>
            <a:chExt cx="377170" cy="360655"/>
          </a:xfrm>
        </p:grpSpPr>
        <p:sp>
          <p:nvSpPr>
            <p:cNvPr id="16711" name="Google Shape;16711;p7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3" name="Google Shape;16723;p74"/>
          <p:cNvGrpSpPr/>
          <p:nvPr/>
        </p:nvGrpSpPr>
        <p:grpSpPr>
          <a:xfrm>
            <a:off x="7957948" y="3190983"/>
            <a:ext cx="360629" cy="291012"/>
            <a:chOff x="7957948" y="3375631"/>
            <a:chExt cx="360629" cy="291012"/>
          </a:xfrm>
        </p:grpSpPr>
        <p:sp>
          <p:nvSpPr>
            <p:cNvPr id="16724" name="Google Shape;16724;p7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2" name="Google Shape;16742;p74"/>
          <p:cNvGrpSpPr/>
          <p:nvPr/>
        </p:nvGrpSpPr>
        <p:grpSpPr>
          <a:xfrm>
            <a:off x="6198656" y="3683241"/>
            <a:ext cx="347562" cy="227954"/>
            <a:chOff x="6198656" y="3867888"/>
            <a:chExt cx="347562" cy="227954"/>
          </a:xfrm>
        </p:grpSpPr>
        <p:sp>
          <p:nvSpPr>
            <p:cNvPr id="16743" name="Google Shape;16743;p7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74"/>
          <p:cNvGrpSpPr/>
          <p:nvPr/>
        </p:nvGrpSpPr>
        <p:grpSpPr>
          <a:xfrm>
            <a:off x="5706895" y="3634504"/>
            <a:ext cx="349392" cy="325454"/>
            <a:chOff x="5706895" y="3819151"/>
            <a:chExt cx="349392" cy="325454"/>
          </a:xfrm>
        </p:grpSpPr>
        <p:sp>
          <p:nvSpPr>
            <p:cNvPr id="16755" name="Google Shape;16755;p7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0" name="Google Shape;16770;p74"/>
          <p:cNvGrpSpPr/>
          <p:nvPr/>
        </p:nvGrpSpPr>
        <p:grpSpPr>
          <a:xfrm>
            <a:off x="7648618" y="3156096"/>
            <a:ext cx="97265" cy="360393"/>
            <a:chOff x="7648618" y="3340744"/>
            <a:chExt cx="97265" cy="360393"/>
          </a:xfrm>
        </p:grpSpPr>
        <p:sp>
          <p:nvSpPr>
            <p:cNvPr id="16771" name="Google Shape;16771;p7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4" name="Google Shape;16774;p74"/>
          <p:cNvGrpSpPr/>
          <p:nvPr/>
        </p:nvGrpSpPr>
        <p:grpSpPr>
          <a:xfrm>
            <a:off x="7164356" y="3606019"/>
            <a:ext cx="385507" cy="382501"/>
            <a:chOff x="7164356" y="3790667"/>
            <a:chExt cx="385507" cy="382501"/>
          </a:xfrm>
        </p:grpSpPr>
        <p:sp>
          <p:nvSpPr>
            <p:cNvPr id="16775" name="Google Shape;16775;p7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7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9" name="Google Shape;16799;p74"/>
          <p:cNvGrpSpPr/>
          <p:nvPr/>
        </p:nvGrpSpPr>
        <p:grpSpPr>
          <a:xfrm>
            <a:off x="6670400" y="3641821"/>
            <a:ext cx="387911" cy="310846"/>
            <a:chOff x="6670400" y="3826468"/>
            <a:chExt cx="387911" cy="310846"/>
          </a:xfrm>
        </p:grpSpPr>
        <p:sp>
          <p:nvSpPr>
            <p:cNvPr id="16800" name="Google Shape;16800;p7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8" name="Google Shape;16818;p74"/>
          <p:cNvGrpSpPr/>
          <p:nvPr/>
        </p:nvGrpSpPr>
        <p:grpSpPr>
          <a:xfrm>
            <a:off x="7662181" y="3618798"/>
            <a:ext cx="302823" cy="360498"/>
            <a:chOff x="7662181" y="3803446"/>
            <a:chExt cx="302823" cy="360498"/>
          </a:xfrm>
        </p:grpSpPr>
        <p:sp>
          <p:nvSpPr>
            <p:cNvPr id="16819" name="Google Shape;16819;p7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74"/>
          <p:cNvGrpSpPr/>
          <p:nvPr/>
        </p:nvGrpSpPr>
        <p:grpSpPr>
          <a:xfrm>
            <a:off x="5206562" y="3619347"/>
            <a:ext cx="363895" cy="355663"/>
            <a:chOff x="5206562" y="3803994"/>
            <a:chExt cx="363895" cy="355663"/>
          </a:xfrm>
        </p:grpSpPr>
        <p:sp>
          <p:nvSpPr>
            <p:cNvPr id="16830" name="Google Shape;16830;p7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44" name="Google Shape;16844;p74"/>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845" name="Google Shape;16845;p74"/>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49"/>
        <p:cNvGrpSpPr/>
        <p:nvPr/>
      </p:nvGrpSpPr>
      <p:grpSpPr>
        <a:xfrm>
          <a:off x="0" y="0"/>
          <a:ext cx="0" cy="0"/>
          <a:chOff x="0" y="0"/>
          <a:chExt cx="0" cy="0"/>
        </a:xfrm>
      </p:grpSpPr>
      <p:grpSp>
        <p:nvGrpSpPr>
          <p:cNvPr id="16850" name="Google Shape;16850;p75"/>
          <p:cNvGrpSpPr/>
          <p:nvPr/>
        </p:nvGrpSpPr>
        <p:grpSpPr>
          <a:xfrm>
            <a:off x="4682526" y="1512217"/>
            <a:ext cx="369948" cy="370132"/>
            <a:chOff x="4682526" y="1512217"/>
            <a:chExt cx="369948" cy="370132"/>
          </a:xfrm>
        </p:grpSpPr>
        <p:sp>
          <p:nvSpPr>
            <p:cNvPr id="16851" name="Google Shape;16851;p7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6" name="Google Shape;16866;p75"/>
          <p:cNvGrpSpPr/>
          <p:nvPr/>
        </p:nvGrpSpPr>
        <p:grpSpPr>
          <a:xfrm>
            <a:off x="3592433" y="1980212"/>
            <a:ext cx="381542" cy="370079"/>
            <a:chOff x="3592433" y="1980212"/>
            <a:chExt cx="381542" cy="370079"/>
          </a:xfrm>
        </p:grpSpPr>
        <p:sp>
          <p:nvSpPr>
            <p:cNvPr id="16867" name="Google Shape;16867;p7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9" name="Google Shape;16879;p75"/>
          <p:cNvGrpSpPr/>
          <p:nvPr/>
        </p:nvGrpSpPr>
        <p:grpSpPr>
          <a:xfrm>
            <a:off x="1398582" y="2973490"/>
            <a:ext cx="371391" cy="235126"/>
            <a:chOff x="1398582" y="2973490"/>
            <a:chExt cx="371391" cy="235126"/>
          </a:xfrm>
        </p:grpSpPr>
        <p:sp>
          <p:nvSpPr>
            <p:cNvPr id="16880" name="Google Shape;16880;p7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5" name="Google Shape;16895;p75"/>
          <p:cNvGrpSpPr/>
          <p:nvPr/>
        </p:nvGrpSpPr>
        <p:grpSpPr>
          <a:xfrm>
            <a:off x="850795" y="1512217"/>
            <a:ext cx="370132" cy="370132"/>
            <a:chOff x="850795" y="1512217"/>
            <a:chExt cx="370132" cy="370132"/>
          </a:xfrm>
        </p:grpSpPr>
        <p:sp>
          <p:nvSpPr>
            <p:cNvPr id="16896" name="Google Shape;16896;p7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4" name="Google Shape;16914;p75"/>
          <p:cNvGrpSpPr/>
          <p:nvPr/>
        </p:nvGrpSpPr>
        <p:grpSpPr>
          <a:xfrm>
            <a:off x="8038497" y="2906079"/>
            <a:ext cx="236568" cy="370105"/>
            <a:chOff x="8038497" y="2906079"/>
            <a:chExt cx="236568" cy="370105"/>
          </a:xfrm>
        </p:grpSpPr>
        <p:sp>
          <p:nvSpPr>
            <p:cNvPr id="16915" name="Google Shape;16915;p7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2" name="Google Shape;16922;p75"/>
          <p:cNvGrpSpPr/>
          <p:nvPr/>
        </p:nvGrpSpPr>
        <p:grpSpPr>
          <a:xfrm>
            <a:off x="6324130" y="1566303"/>
            <a:ext cx="370630" cy="261802"/>
            <a:chOff x="6324130" y="1566303"/>
            <a:chExt cx="370630" cy="261802"/>
          </a:xfrm>
        </p:grpSpPr>
        <p:sp>
          <p:nvSpPr>
            <p:cNvPr id="16923" name="Google Shape;16923;p7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0" name="Google Shape;16940;p75"/>
          <p:cNvGrpSpPr/>
          <p:nvPr/>
        </p:nvGrpSpPr>
        <p:grpSpPr>
          <a:xfrm>
            <a:off x="5232280" y="2026587"/>
            <a:ext cx="370840" cy="353213"/>
            <a:chOff x="5232280" y="2026587"/>
            <a:chExt cx="370840" cy="353213"/>
          </a:xfrm>
        </p:grpSpPr>
        <p:sp>
          <p:nvSpPr>
            <p:cNvPr id="16941" name="Google Shape;16941;p7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1" name="Google Shape;16951;p75"/>
          <p:cNvGrpSpPr/>
          <p:nvPr/>
        </p:nvGrpSpPr>
        <p:grpSpPr>
          <a:xfrm>
            <a:off x="7968961" y="2435329"/>
            <a:ext cx="379548" cy="365331"/>
            <a:chOff x="7968961" y="2435329"/>
            <a:chExt cx="379548" cy="365331"/>
          </a:xfrm>
        </p:grpSpPr>
        <p:sp>
          <p:nvSpPr>
            <p:cNvPr id="16952" name="Google Shape;16952;p7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75"/>
          <p:cNvGrpSpPr/>
          <p:nvPr/>
        </p:nvGrpSpPr>
        <p:grpSpPr>
          <a:xfrm>
            <a:off x="4136679" y="2115323"/>
            <a:ext cx="373305" cy="223217"/>
            <a:chOff x="4136679" y="2115323"/>
            <a:chExt cx="373305" cy="223217"/>
          </a:xfrm>
        </p:grpSpPr>
        <p:sp>
          <p:nvSpPr>
            <p:cNvPr id="16959" name="Google Shape;16959;p7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9" name="Google Shape;16969;p75"/>
          <p:cNvGrpSpPr/>
          <p:nvPr/>
        </p:nvGrpSpPr>
        <p:grpSpPr>
          <a:xfrm>
            <a:off x="7423823" y="2464077"/>
            <a:ext cx="372046" cy="307730"/>
            <a:chOff x="7423823" y="2464077"/>
            <a:chExt cx="372046" cy="307730"/>
          </a:xfrm>
        </p:grpSpPr>
        <p:sp>
          <p:nvSpPr>
            <p:cNvPr id="16970" name="Google Shape;16970;p7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3" name="Google Shape;16983;p75"/>
          <p:cNvGrpSpPr/>
          <p:nvPr/>
        </p:nvGrpSpPr>
        <p:grpSpPr>
          <a:xfrm>
            <a:off x="3882511" y="3365156"/>
            <a:ext cx="295061" cy="370263"/>
            <a:chOff x="3882511" y="3365156"/>
            <a:chExt cx="295061" cy="370263"/>
          </a:xfrm>
        </p:grpSpPr>
        <p:sp>
          <p:nvSpPr>
            <p:cNvPr id="16984" name="Google Shape;16984;p7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7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9" name="Google Shape;16989;p75"/>
          <p:cNvGrpSpPr/>
          <p:nvPr/>
        </p:nvGrpSpPr>
        <p:grpSpPr>
          <a:xfrm>
            <a:off x="5229788" y="1512217"/>
            <a:ext cx="370132" cy="370132"/>
            <a:chOff x="5229788" y="1512217"/>
            <a:chExt cx="370132" cy="370132"/>
          </a:xfrm>
        </p:grpSpPr>
        <p:sp>
          <p:nvSpPr>
            <p:cNvPr id="16990" name="Google Shape;16990;p7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7" name="Google Shape;17007;p75"/>
          <p:cNvGrpSpPr/>
          <p:nvPr/>
        </p:nvGrpSpPr>
        <p:grpSpPr>
          <a:xfrm>
            <a:off x="6041869" y="3365392"/>
            <a:ext cx="373882" cy="370053"/>
            <a:chOff x="6041869" y="3365392"/>
            <a:chExt cx="373882" cy="370053"/>
          </a:xfrm>
        </p:grpSpPr>
        <p:sp>
          <p:nvSpPr>
            <p:cNvPr id="17008" name="Google Shape;17008;p7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8" name="Google Shape;17018;p75"/>
          <p:cNvGrpSpPr/>
          <p:nvPr/>
        </p:nvGrpSpPr>
        <p:grpSpPr>
          <a:xfrm>
            <a:off x="4684309" y="2087493"/>
            <a:ext cx="374748" cy="279140"/>
            <a:chOff x="4684309" y="2087493"/>
            <a:chExt cx="374748" cy="279140"/>
          </a:xfrm>
        </p:grpSpPr>
        <p:sp>
          <p:nvSpPr>
            <p:cNvPr id="17019" name="Google Shape;17019;p7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75"/>
          <p:cNvGrpSpPr/>
          <p:nvPr/>
        </p:nvGrpSpPr>
        <p:grpSpPr>
          <a:xfrm>
            <a:off x="7521110" y="2906131"/>
            <a:ext cx="175400" cy="370053"/>
            <a:chOff x="7521110" y="2906131"/>
            <a:chExt cx="175400" cy="370053"/>
          </a:xfrm>
        </p:grpSpPr>
        <p:sp>
          <p:nvSpPr>
            <p:cNvPr id="17032" name="Google Shape;17032;p7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1" name="Google Shape;17041;p75"/>
          <p:cNvGrpSpPr/>
          <p:nvPr/>
        </p:nvGrpSpPr>
        <p:grpSpPr>
          <a:xfrm>
            <a:off x="3586925" y="1523286"/>
            <a:ext cx="371023" cy="347915"/>
            <a:chOff x="3586925" y="1523286"/>
            <a:chExt cx="371023" cy="347915"/>
          </a:xfrm>
        </p:grpSpPr>
        <p:sp>
          <p:nvSpPr>
            <p:cNvPr id="17042" name="Google Shape;17042;p7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75"/>
          <p:cNvGrpSpPr/>
          <p:nvPr/>
        </p:nvGrpSpPr>
        <p:grpSpPr>
          <a:xfrm>
            <a:off x="6876009" y="2475461"/>
            <a:ext cx="370158" cy="285120"/>
            <a:chOff x="6876009" y="2475461"/>
            <a:chExt cx="370158" cy="285120"/>
          </a:xfrm>
        </p:grpSpPr>
        <p:sp>
          <p:nvSpPr>
            <p:cNvPr id="17062" name="Google Shape;17062;p7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1" name="Google Shape;17071;p75"/>
          <p:cNvGrpSpPr/>
          <p:nvPr/>
        </p:nvGrpSpPr>
        <p:grpSpPr>
          <a:xfrm>
            <a:off x="6328222" y="2445847"/>
            <a:ext cx="370158" cy="344269"/>
            <a:chOff x="6328222" y="2445847"/>
            <a:chExt cx="370158" cy="344269"/>
          </a:xfrm>
        </p:grpSpPr>
        <p:sp>
          <p:nvSpPr>
            <p:cNvPr id="17072" name="Google Shape;17072;p7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0" name="Google Shape;17080;p75"/>
          <p:cNvGrpSpPr/>
          <p:nvPr/>
        </p:nvGrpSpPr>
        <p:grpSpPr>
          <a:xfrm>
            <a:off x="5249540" y="2432942"/>
            <a:ext cx="351639" cy="370184"/>
            <a:chOff x="5249540" y="2432942"/>
            <a:chExt cx="351639" cy="370184"/>
          </a:xfrm>
        </p:grpSpPr>
        <p:sp>
          <p:nvSpPr>
            <p:cNvPr id="17081" name="Google Shape;17081;p7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8" name="Google Shape;17088;p75"/>
          <p:cNvGrpSpPr/>
          <p:nvPr/>
        </p:nvGrpSpPr>
        <p:grpSpPr>
          <a:xfrm>
            <a:off x="4137047" y="2482176"/>
            <a:ext cx="371102" cy="271585"/>
            <a:chOff x="4137047" y="2482176"/>
            <a:chExt cx="371102" cy="271585"/>
          </a:xfrm>
        </p:grpSpPr>
        <p:sp>
          <p:nvSpPr>
            <p:cNvPr id="17089" name="Google Shape;17089;p7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75"/>
          <p:cNvGrpSpPr/>
          <p:nvPr/>
        </p:nvGrpSpPr>
        <p:grpSpPr>
          <a:xfrm>
            <a:off x="4686434" y="2432916"/>
            <a:ext cx="367377" cy="370079"/>
            <a:chOff x="4686434" y="2432916"/>
            <a:chExt cx="367377" cy="370079"/>
          </a:xfrm>
        </p:grpSpPr>
        <p:sp>
          <p:nvSpPr>
            <p:cNvPr id="17101" name="Google Shape;17101;p7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75"/>
          <p:cNvGrpSpPr/>
          <p:nvPr/>
        </p:nvGrpSpPr>
        <p:grpSpPr>
          <a:xfrm>
            <a:off x="6328222" y="2056306"/>
            <a:ext cx="372099" cy="293986"/>
            <a:chOff x="6328222" y="2056306"/>
            <a:chExt cx="372099" cy="293986"/>
          </a:xfrm>
        </p:grpSpPr>
        <p:sp>
          <p:nvSpPr>
            <p:cNvPr id="17113" name="Google Shape;17113;p7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75"/>
          <p:cNvGrpSpPr/>
          <p:nvPr/>
        </p:nvGrpSpPr>
        <p:grpSpPr>
          <a:xfrm>
            <a:off x="5789327" y="2432968"/>
            <a:ext cx="352531" cy="370132"/>
            <a:chOff x="5789327" y="2432968"/>
            <a:chExt cx="352531" cy="370132"/>
          </a:xfrm>
        </p:grpSpPr>
        <p:sp>
          <p:nvSpPr>
            <p:cNvPr id="17123" name="Google Shape;17123;p7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3" name="Google Shape;17133;p75"/>
          <p:cNvGrpSpPr/>
          <p:nvPr/>
        </p:nvGrpSpPr>
        <p:grpSpPr>
          <a:xfrm>
            <a:off x="874612" y="1980134"/>
            <a:ext cx="322314" cy="370158"/>
            <a:chOff x="874612" y="1980134"/>
            <a:chExt cx="322314" cy="370158"/>
          </a:xfrm>
        </p:grpSpPr>
        <p:sp>
          <p:nvSpPr>
            <p:cNvPr id="17134" name="Google Shape;17134;p7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75"/>
          <p:cNvGrpSpPr/>
          <p:nvPr/>
        </p:nvGrpSpPr>
        <p:grpSpPr>
          <a:xfrm>
            <a:off x="3039662" y="2514780"/>
            <a:ext cx="374223" cy="329764"/>
            <a:chOff x="3039662" y="2514780"/>
            <a:chExt cx="374223" cy="329764"/>
          </a:xfrm>
        </p:grpSpPr>
        <p:sp>
          <p:nvSpPr>
            <p:cNvPr id="17152" name="Google Shape;17152;p7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75"/>
          <p:cNvGrpSpPr/>
          <p:nvPr/>
        </p:nvGrpSpPr>
        <p:grpSpPr>
          <a:xfrm>
            <a:off x="1946369" y="2563122"/>
            <a:ext cx="374066" cy="233395"/>
            <a:chOff x="1946369" y="2563122"/>
            <a:chExt cx="374066" cy="233395"/>
          </a:xfrm>
        </p:grpSpPr>
        <p:sp>
          <p:nvSpPr>
            <p:cNvPr id="17171" name="Google Shape;17171;p7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7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9" name="Google Shape;17179;p75"/>
          <p:cNvGrpSpPr/>
          <p:nvPr/>
        </p:nvGrpSpPr>
        <p:grpSpPr>
          <a:xfrm>
            <a:off x="4135263" y="2906184"/>
            <a:ext cx="374040" cy="370184"/>
            <a:chOff x="4135263" y="2906184"/>
            <a:chExt cx="374040" cy="370184"/>
          </a:xfrm>
        </p:grpSpPr>
        <p:sp>
          <p:nvSpPr>
            <p:cNvPr id="17180" name="Google Shape;17180;p7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3" name="Google Shape;17183;p75"/>
          <p:cNvGrpSpPr/>
          <p:nvPr/>
        </p:nvGrpSpPr>
        <p:grpSpPr>
          <a:xfrm>
            <a:off x="4683601" y="2906184"/>
            <a:ext cx="372676" cy="370184"/>
            <a:chOff x="4683601" y="2906184"/>
            <a:chExt cx="372676" cy="370184"/>
          </a:xfrm>
        </p:grpSpPr>
        <p:sp>
          <p:nvSpPr>
            <p:cNvPr id="17184" name="Google Shape;17184;p7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0" name="Google Shape;17190;p75"/>
          <p:cNvGrpSpPr/>
          <p:nvPr/>
        </p:nvGrpSpPr>
        <p:grpSpPr>
          <a:xfrm>
            <a:off x="870808" y="2906053"/>
            <a:ext cx="329134" cy="370132"/>
            <a:chOff x="870808" y="2906053"/>
            <a:chExt cx="329134" cy="370132"/>
          </a:xfrm>
        </p:grpSpPr>
        <p:sp>
          <p:nvSpPr>
            <p:cNvPr id="17191" name="Google Shape;17191;p7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0" name="Google Shape;17210;p75"/>
          <p:cNvGrpSpPr/>
          <p:nvPr/>
        </p:nvGrpSpPr>
        <p:grpSpPr>
          <a:xfrm>
            <a:off x="1943878" y="2909069"/>
            <a:ext cx="374774" cy="364282"/>
            <a:chOff x="1943878" y="2909069"/>
            <a:chExt cx="374774" cy="364282"/>
          </a:xfrm>
        </p:grpSpPr>
        <p:sp>
          <p:nvSpPr>
            <p:cNvPr id="17211" name="Google Shape;17211;p7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2" name="Google Shape;17232;p75"/>
          <p:cNvGrpSpPr/>
          <p:nvPr/>
        </p:nvGrpSpPr>
        <p:grpSpPr>
          <a:xfrm>
            <a:off x="1128072" y="3365261"/>
            <a:ext cx="328872" cy="370158"/>
            <a:chOff x="1128072" y="3365261"/>
            <a:chExt cx="328872" cy="370158"/>
          </a:xfrm>
        </p:grpSpPr>
        <p:sp>
          <p:nvSpPr>
            <p:cNvPr id="17233" name="Google Shape;17233;p7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75"/>
          <p:cNvGrpSpPr/>
          <p:nvPr/>
        </p:nvGrpSpPr>
        <p:grpSpPr>
          <a:xfrm>
            <a:off x="5776868" y="1515181"/>
            <a:ext cx="370866" cy="364151"/>
            <a:chOff x="5776868" y="1515181"/>
            <a:chExt cx="370866" cy="364151"/>
          </a:xfrm>
        </p:grpSpPr>
        <p:sp>
          <p:nvSpPr>
            <p:cNvPr id="17278" name="Google Shape;17278;p7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75"/>
          <p:cNvGrpSpPr/>
          <p:nvPr/>
        </p:nvGrpSpPr>
        <p:grpSpPr>
          <a:xfrm>
            <a:off x="3577849" y="2432942"/>
            <a:ext cx="393660" cy="370079"/>
            <a:chOff x="3577849" y="2432942"/>
            <a:chExt cx="393660" cy="370079"/>
          </a:xfrm>
        </p:grpSpPr>
        <p:sp>
          <p:nvSpPr>
            <p:cNvPr id="17296" name="Google Shape;17296;p7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75"/>
          <p:cNvGrpSpPr/>
          <p:nvPr/>
        </p:nvGrpSpPr>
        <p:grpSpPr>
          <a:xfrm>
            <a:off x="2493999" y="2927037"/>
            <a:ext cx="370132" cy="328164"/>
            <a:chOff x="2493999" y="2927037"/>
            <a:chExt cx="370132" cy="328164"/>
          </a:xfrm>
        </p:grpSpPr>
        <p:sp>
          <p:nvSpPr>
            <p:cNvPr id="17307" name="Google Shape;17307;p7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9" name="Google Shape;17319;p75"/>
          <p:cNvGrpSpPr/>
          <p:nvPr/>
        </p:nvGrpSpPr>
        <p:grpSpPr>
          <a:xfrm>
            <a:off x="3589417" y="2950696"/>
            <a:ext cx="370315" cy="281028"/>
            <a:chOff x="3589417" y="2950696"/>
            <a:chExt cx="370315" cy="281028"/>
          </a:xfrm>
        </p:grpSpPr>
        <p:sp>
          <p:nvSpPr>
            <p:cNvPr id="17320" name="Google Shape;17320;p7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7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7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0" name="Google Shape;17340;p75"/>
          <p:cNvGrpSpPr/>
          <p:nvPr/>
        </p:nvGrpSpPr>
        <p:grpSpPr>
          <a:xfrm>
            <a:off x="3032711" y="2911718"/>
            <a:ext cx="396125" cy="359062"/>
            <a:chOff x="3032711" y="2911718"/>
            <a:chExt cx="396125" cy="359062"/>
          </a:xfrm>
        </p:grpSpPr>
        <p:sp>
          <p:nvSpPr>
            <p:cNvPr id="17341" name="Google Shape;17341;p7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75"/>
          <p:cNvGrpSpPr/>
          <p:nvPr/>
        </p:nvGrpSpPr>
        <p:grpSpPr>
          <a:xfrm>
            <a:off x="7417764" y="1513397"/>
            <a:ext cx="373174" cy="367692"/>
            <a:chOff x="7417764" y="1513397"/>
            <a:chExt cx="373174" cy="367692"/>
          </a:xfrm>
        </p:grpSpPr>
        <p:sp>
          <p:nvSpPr>
            <p:cNvPr id="17354" name="Google Shape;17354;p7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75"/>
          <p:cNvGrpSpPr/>
          <p:nvPr/>
        </p:nvGrpSpPr>
        <p:grpSpPr>
          <a:xfrm>
            <a:off x="6871944" y="1514368"/>
            <a:ext cx="370132" cy="365672"/>
            <a:chOff x="6871944" y="1514368"/>
            <a:chExt cx="370132" cy="365672"/>
          </a:xfrm>
        </p:grpSpPr>
        <p:sp>
          <p:nvSpPr>
            <p:cNvPr id="17374" name="Google Shape;17374;p7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75"/>
          <p:cNvGrpSpPr/>
          <p:nvPr/>
        </p:nvGrpSpPr>
        <p:grpSpPr>
          <a:xfrm>
            <a:off x="6561931" y="3365261"/>
            <a:ext cx="400375" cy="370184"/>
            <a:chOff x="6561931" y="3365261"/>
            <a:chExt cx="400375" cy="370184"/>
          </a:xfrm>
        </p:grpSpPr>
        <p:sp>
          <p:nvSpPr>
            <p:cNvPr id="17393" name="Google Shape;17393;p7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75"/>
          <p:cNvGrpSpPr/>
          <p:nvPr/>
        </p:nvGrpSpPr>
        <p:grpSpPr>
          <a:xfrm>
            <a:off x="1942120" y="1985852"/>
            <a:ext cx="378315" cy="358695"/>
            <a:chOff x="1942120" y="1985852"/>
            <a:chExt cx="378315" cy="358695"/>
          </a:xfrm>
        </p:grpSpPr>
        <p:sp>
          <p:nvSpPr>
            <p:cNvPr id="17406" name="Google Shape;17406;p7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6" name="Google Shape;17426;p75"/>
          <p:cNvGrpSpPr/>
          <p:nvPr/>
        </p:nvGrpSpPr>
        <p:grpSpPr>
          <a:xfrm>
            <a:off x="1401415" y="2429218"/>
            <a:ext cx="364282" cy="374197"/>
            <a:chOff x="1401415" y="2429218"/>
            <a:chExt cx="364282" cy="374197"/>
          </a:xfrm>
        </p:grpSpPr>
        <p:sp>
          <p:nvSpPr>
            <p:cNvPr id="17427" name="Google Shape;17427;p7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2" name="Google Shape;17442;p75"/>
          <p:cNvGrpSpPr/>
          <p:nvPr/>
        </p:nvGrpSpPr>
        <p:grpSpPr>
          <a:xfrm>
            <a:off x="7110427" y="3365261"/>
            <a:ext cx="400401" cy="370184"/>
            <a:chOff x="7110427" y="3365261"/>
            <a:chExt cx="400401" cy="370184"/>
          </a:xfrm>
        </p:grpSpPr>
        <p:sp>
          <p:nvSpPr>
            <p:cNvPr id="17443" name="Google Shape;17443;p7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0" name="Google Shape;17450;p75"/>
          <p:cNvGrpSpPr/>
          <p:nvPr/>
        </p:nvGrpSpPr>
        <p:grpSpPr>
          <a:xfrm>
            <a:off x="7658949" y="3363137"/>
            <a:ext cx="400375" cy="370132"/>
            <a:chOff x="7658949" y="3363137"/>
            <a:chExt cx="400375" cy="370132"/>
          </a:xfrm>
        </p:grpSpPr>
        <p:sp>
          <p:nvSpPr>
            <p:cNvPr id="17451" name="Google Shape;17451;p7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75"/>
          <p:cNvGrpSpPr/>
          <p:nvPr/>
        </p:nvGrpSpPr>
        <p:grpSpPr>
          <a:xfrm>
            <a:off x="3304481" y="3379389"/>
            <a:ext cx="356623" cy="370105"/>
            <a:chOff x="3307156" y="3365314"/>
            <a:chExt cx="356623" cy="370105"/>
          </a:xfrm>
        </p:grpSpPr>
        <p:sp>
          <p:nvSpPr>
            <p:cNvPr id="17457" name="Google Shape;17457;p7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2" name="Google Shape;17472;p75"/>
          <p:cNvGrpSpPr/>
          <p:nvPr/>
        </p:nvGrpSpPr>
        <p:grpSpPr>
          <a:xfrm>
            <a:off x="7422407" y="1980107"/>
            <a:ext cx="372807" cy="370079"/>
            <a:chOff x="7422407" y="1980107"/>
            <a:chExt cx="372807" cy="370079"/>
          </a:xfrm>
        </p:grpSpPr>
        <p:sp>
          <p:nvSpPr>
            <p:cNvPr id="17473" name="Google Shape;17473;p7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6" name="Google Shape;17486;p75"/>
          <p:cNvGrpSpPr/>
          <p:nvPr/>
        </p:nvGrpSpPr>
        <p:grpSpPr>
          <a:xfrm>
            <a:off x="6916141" y="2906184"/>
            <a:ext cx="289737" cy="370394"/>
            <a:chOff x="6916141" y="2906184"/>
            <a:chExt cx="289737" cy="370394"/>
          </a:xfrm>
        </p:grpSpPr>
        <p:sp>
          <p:nvSpPr>
            <p:cNvPr id="17487" name="Google Shape;17487;p7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8" name="Google Shape;17508;p75"/>
          <p:cNvGrpSpPr/>
          <p:nvPr/>
        </p:nvGrpSpPr>
        <p:grpSpPr>
          <a:xfrm>
            <a:off x="7970194" y="2013577"/>
            <a:ext cx="372676" cy="331731"/>
            <a:chOff x="7970194" y="2013577"/>
            <a:chExt cx="372676" cy="331731"/>
          </a:xfrm>
        </p:grpSpPr>
        <p:sp>
          <p:nvSpPr>
            <p:cNvPr id="17509" name="Google Shape;17509;p7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75"/>
          <p:cNvGrpSpPr/>
          <p:nvPr/>
        </p:nvGrpSpPr>
        <p:grpSpPr>
          <a:xfrm>
            <a:off x="1416733" y="1512190"/>
            <a:ext cx="332964" cy="370158"/>
            <a:chOff x="1416733" y="1512190"/>
            <a:chExt cx="332964" cy="370158"/>
          </a:xfrm>
        </p:grpSpPr>
        <p:sp>
          <p:nvSpPr>
            <p:cNvPr id="17520" name="Google Shape;17520;p7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9" name="Google Shape;17539;p75"/>
          <p:cNvGrpSpPr/>
          <p:nvPr/>
        </p:nvGrpSpPr>
        <p:grpSpPr>
          <a:xfrm>
            <a:off x="5246366" y="2906105"/>
            <a:ext cx="342852" cy="370079"/>
            <a:chOff x="5246366" y="2906105"/>
            <a:chExt cx="342852" cy="370079"/>
          </a:xfrm>
        </p:grpSpPr>
        <p:sp>
          <p:nvSpPr>
            <p:cNvPr id="17540" name="Google Shape;17540;p7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75"/>
          <p:cNvGrpSpPr/>
          <p:nvPr/>
        </p:nvGrpSpPr>
        <p:grpSpPr>
          <a:xfrm>
            <a:off x="849667" y="2434883"/>
            <a:ext cx="371259" cy="366249"/>
            <a:chOff x="849667" y="2434883"/>
            <a:chExt cx="371259" cy="366249"/>
          </a:xfrm>
        </p:grpSpPr>
        <p:sp>
          <p:nvSpPr>
            <p:cNvPr id="17547" name="Google Shape;17547;p7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0" name="Google Shape;17560;p75"/>
          <p:cNvGrpSpPr/>
          <p:nvPr/>
        </p:nvGrpSpPr>
        <p:grpSpPr>
          <a:xfrm>
            <a:off x="4417026" y="3365366"/>
            <a:ext cx="332728" cy="370053"/>
            <a:chOff x="4417026" y="3365366"/>
            <a:chExt cx="332728" cy="370053"/>
          </a:xfrm>
        </p:grpSpPr>
        <p:sp>
          <p:nvSpPr>
            <p:cNvPr id="17561" name="Google Shape;17561;p7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9" name="Google Shape;17579;p75"/>
          <p:cNvGrpSpPr/>
          <p:nvPr/>
        </p:nvGrpSpPr>
        <p:grpSpPr>
          <a:xfrm>
            <a:off x="2497068" y="1980186"/>
            <a:ext cx="363994" cy="370105"/>
            <a:chOff x="2497068" y="1980186"/>
            <a:chExt cx="363994" cy="370105"/>
          </a:xfrm>
        </p:grpSpPr>
        <p:sp>
          <p:nvSpPr>
            <p:cNvPr id="17580" name="Google Shape;17580;p7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1" name="Google Shape;17601;p75"/>
          <p:cNvGrpSpPr/>
          <p:nvPr/>
        </p:nvGrpSpPr>
        <p:grpSpPr>
          <a:xfrm>
            <a:off x="5820278" y="2906158"/>
            <a:ext cx="294904" cy="370027"/>
            <a:chOff x="5820278" y="2906158"/>
            <a:chExt cx="294904" cy="370027"/>
          </a:xfrm>
        </p:grpSpPr>
        <p:sp>
          <p:nvSpPr>
            <p:cNvPr id="17602" name="Google Shape;17602;p7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75"/>
          <p:cNvGrpSpPr/>
          <p:nvPr/>
        </p:nvGrpSpPr>
        <p:grpSpPr>
          <a:xfrm>
            <a:off x="4946819" y="3383229"/>
            <a:ext cx="370132" cy="334223"/>
            <a:chOff x="4946819" y="3383229"/>
            <a:chExt cx="370132" cy="334223"/>
          </a:xfrm>
        </p:grpSpPr>
        <p:sp>
          <p:nvSpPr>
            <p:cNvPr id="17610" name="Google Shape;17610;p7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9" name="Google Shape;17619;p75"/>
          <p:cNvGrpSpPr/>
          <p:nvPr/>
        </p:nvGrpSpPr>
        <p:grpSpPr>
          <a:xfrm>
            <a:off x="3038403" y="1539234"/>
            <a:ext cx="375482" cy="316072"/>
            <a:chOff x="3038403" y="1539234"/>
            <a:chExt cx="375482" cy="316072"/>
          </a:xfrm>
        </p:grpSpPr>
        <p:sp>
          <p:nvSpPr>
            <p:cNvPr id="17620" name="Google Shape;17620;p7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1" name="Google Shape;17621;p75"/>
            <p:cNvGrpSpPr/>
            <p:nvPr/>
          </p:nvGrpSpPr>
          <p:grpSpPr>
            <a:xfrm>
              <a:off x="3038403" y="1539234"/>
              <a:ext cx="375482" cy="316072"/>
              <a:chOff x="3038403" y="1539234"/>
              <a:chExt cx="375482" cy="316072"/>
            </a:xfrm>
          </p:grpSpPr>
          <p:sp>
            <p:nvSpPr>
              <p:cNvPr id="17622" name="Google Shape;17622;p7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31" name="Google Shape;17631;p75"/>
          <p:cNvGrpSpPr/>
          <p:nvPr/>
        </p:nvGrpSpPr>
        <p:grpSpPr>
          <a:xfrm>
            <a:off x="6332865" y="2906131"/>
            <a:ext cx="360846" cy="370184"/>
            <a:chOff x="6332865" y="2906131"/>
            <a:chExt cx="360846" cy="370184"/>
          </a:xfrm>
        </p:grpSpPr>
        <p:sp>
          <p:nvSpPr>
            <p:cNvPr id="17632" name="Google Shape;17632;p7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75"/>
          <p:cNvGrpSpPr/>
          <p:nvPr/>
        </p:nvGrpSpPr>
        <p:grpSpPr>
          <a:xfrm>
            <a:off x="4135079" y="1518066"/>
            <a:ext cx="370132" cy="358223"/>
            <a:chOff x="4135079" y="1518066"/>
            <a:chExt cx="370132" cy="358223"/>
          </a:xfrm>
        </p:grpSpPr>
        <p:sp>
          <p:nvSpPr>
            <p:cNvPr id="17644" name="Google Shape;17644;p7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75"/>
          <p:cNvGrpSpPr/>
          <p:nvPr/>
        </p:nvGrpSpPr>
        <p:grpSpPr>
          <a:xfrm>
            <a:off x="6878869" y="1980134"/>
            <a:ext cx="361240" cy="370158"/>
            <a:chOff x="6878869" y="1980134"/>
            <a:chExt cx="361240" cy="370158"/>
          </a:xfrm>
        </p:grpSpPr>
        <p:sp>
          <p:nvSpPr>
            <p:cNvPr id="17664" name="Google Shape;17664;p7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7" name="Google Shape;17677;p75"/>
          <p:cNvGrpSpPr/>
          <p:nvPr/>
        </p:nvGrpSpPr>
        <p:grpSpPr>
          <a:xfrm>
            <a:off x="2493999" y="2550033"/>
            <a:ext cx="370132" cy="259467"/>
            <a:chOff x="2493999" y="2550033"/>
            <a:chExt cx="370132" cy="259467"/>
          </a:xfrm>
        </p:grpSpPr>
        <p:sp>
          <p:nvSpPr>
            <p:cNvPr id="17678" name="Google Shape;17678;p7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7" name="Google Shape;17697;p75"/>
          <p:cNvGrpSpPr/>
          <p:nvPr/>
        </p:nvGrpSpPr>
        <p:grpSpPr>
          <a:xfrm>
            <a:off x="1699703" y="3365261"/>
            <a:ext cx="281054" cy="370158"/>
            <a:chOff x="1699703" y="3365261"/>
            <a:chExt cx="281054" cy="370158"/>
          </a:xfrm>
        </p:grpSpPr>
        <p:sp>
          <p:nvSpPr>
            <p:cNvPr id="17698" name="Google Shape;17698;p7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1" name="Google Shape;17711;p75"/>
          <p:cNvGrpSpPr/>
          <p:nvPr/>
        </p:nvGrpSpPr>
        <p:grpSpPr>
          <a:xfrm>
            <a:off x="7966810" y="1519430"/>
            <a:ext cx="369974" cy="355626"/>
            <a:chOff x="7966810" y="1519430"/>
            <a:chExt cx="369974" cy="355626"/>
          </a:xfrm>
        </p:grpSpPr>
        <p:sp>
          <p:nvSpPr>
            <p:cNvPr id="17712" name="Google Shape;17712;p7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8" name="Google Shape;17728;p75"/>
          <p:cNvGrpSpPr/>
          <p:nvPr/>
        </p:nvGrpSpPr>
        <p:grpSpPr>
          <a:xfrm>
            <a:off x="2792628" y="3365340"/>
            <a:ext cx="290445" cy="370079"/>
            <a:chOff x="2792628" y="3365340"/>
            <a:chExt cx="290445" cy="370079"/>
          </a:xfrm>
        </p:grpSpPr>
        <p:sp>
          <p:nvSpPr>
            <p:cNvPr id="17729" name="Google Shape;17729;p7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3" name="Google Shape;17743;p75"/>
          <p:cNvGrpSpPr/>
          <p:nvPr/>
        </p:nvGrpSpPr>
        <p:grpSpPr>
          <a:xfrm>
            <a:off x="1389585" y="1988317"/>
            <a:ext cx="388125" cy="353790"/>
            <a:chOff x="1389585" y="1988317"/>
            <a:chExt cx="388125" cy="353790"/>
          </a:xfrm>
        </p:grpSpPr>
        <p:sp>
          <p:nvSpPr>
            <p:cNvPr id="17744" name="Google Shape;17744;p7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6" name="Google Shape;17766;p75"/>
          <p:cNvGrpSpPr/>
          <p:nvPr/>
        </p:nvGrpSpPr>
        <p:grpSpPr>
          <a:xfrm>
            <a:off x="2492924" y="1512190"/>
            <a:ext cx="370158" cy="370158"/>
            <a:chOff x="2492924" y="1512190"/>
            <a:chExt cx="370158" cy="370158"/>
          </a:xfrm>
        </p:grpSpPr>
        <p:sp>
          <p:nvSpPr>
            <p:cNvPr id="17767" name="Google Shape;17767;p7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9" name="Google Shape;17789;p75"/>
          <p:cNvGrpSpPr/>
          <p:nvPr/>
        </p:nvGrpSpPr>
        <p:grpSpPr>
          <a:xfrm>
            <a:off x="1933569" y="1512243"/>
            <a:ext cx="393975" cy="370105"/>
            <a:chOff x="1933569" y="1512243"/>
            <a:chExt cx="393975" cy="370105"/>
          </a:xfrm>
        </p:grpSpPr>
        <p:sp>
          <p:nvSpPr>
            <p:cNvPr id="17790" name="Google Shape;17790;p7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8" name="Google Shape;17818;p75"/>
          <p:cNvGrpSpPr/>
          <p:nvPr/>
        </p:nvGrpSpPr>
        <p:grpSpPr>
          <a:xfrm>
            <a:off x="2236106" y="3365392"/>
            <a:ext cx="306471" cy="370000"/>
            <a:chOff x="2236106" y="3365392"/>
            <a:chExt cx="306471" cy="370000"/>
          </a:xfrm>
        </p:grpSpPr>
        <p:sp>
          <p:nvSpPr>
            <p:cNvPr id="17819" name="Google Shape;17819;p7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7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3" name="Google Shape;17833;p75"/>
          <p:cNvGrpSpPr/>
          <p:nvPr/>
        </p:nvGrpSpPr>
        <p:grpSpPr>
          <a:xfrm>
            <a:off x="5492823" y="3385563"/>
            <a:ext cx="375325" cy="329606"/>
            <a:chOff x="5492823" y="3385563"/>
            <a:chExt cx="375325" cy="329606"/>
          </a:xfrm>
        </p:grpSpPr>
        <p:sp>
          <p:nvSpPr>
            <p:cNvPr id="17834" name="Google Shape;17834;p7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75"/>
          <p:cNvGrpSpPr/>
          <p:nvPr/>
        </p:nvGrpSpPr>
        <p:grpSpPr>
          <a:xfrm>
            <a:off x="3041787" y="2001118"/>
            <a:ext cx="370158" cy="328164"/>
            <a:chOff x="3041787" y="2001118"/>
            <a:chExt cx="370158" cy="328164"/>
          </a:xfrm>
        </p:grpSpPr>
        <p:sp>
          <p:nvSpPr>
            <p:cNvPr id="17855" name="Google Shape;17855;p7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3" name="Google Shape;17873;p75"/>
          <p:cNvGrpSpPr/>
          <p:nvPr/>
        </p:nvGrpSpPr>
        <p:grpSpPr>
          <a:xfrm>
            <a:off x="5779884" y="2039125"/>
            <a:ext cx="372309" cy="328216"/>
            <a:chOff x="5779884" y="2039125"/>
            <a:chExt cx="372309" cy="328216"/>
          </a:xfrm>
        </p:grpSpPr>
        <p:sp>
          <p:nvSpPr>
            <p:cNvPr id="17874" name="Google Shape;17874;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7" name="Google Shape;17887;p7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891"/>
        <p:cNvGrpSpPr/>
        <p:nvPr/>
      </p:nvGrpSpPr>
      <p:grpSpPr>
        <a:xfrm>
          <a:off x="0" y="0"/>
          <a:ext cx="0" cy="0"/>
          <a:chOff x="0" y="0"/>
          <a:chExt cx="0" cy="0"/>
        </a:xfrm>
      </p:grpSpPr>
      <p:grpSp>
        <p:nvGrpSpPr>
          <p:cNvPr id="17892" name="Google Shape;17892;p76"/>
          <p:cNvGrpSpPr/>
          <p:nvPr/>
        </p:nvGrpSpPr>
        <p:grpSpPr>
          <a:xfrm>
            <a:off x="878066" y="1981993"/>
            <a:ext cx="354610" cy="372358"/>
            <a:chOff x="878066" y="1981993"/>
            <a:chExt cx="354610" cy="372358"/>
          </a:xfrm>
        </p:grpSpPr>
        <p:sp>
          <p:nvSpPr>
            <p:cNvPr id="17893" name="Google Shape;17893;p7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7" name="Google Shape;17907;p76"/>
          <p:cNvGrpSpPr/>
          <p:nvPr/>
        </p:nvGrpSpPr>
        <p:grpSpPr>
          <a:xfrm>
            <a:off x="1345794" y="1982386"/>
            <a:ext cx="371650" cy="371624"/>
            <a:chOff x="1345794" y="1982386"/>
            <a:chExt cx="371650" cy="371624"/>
          </a:xfrm>
        </p:grpSpPr>
        <p:sp>
          <p:nvSpPr>
            <p:cNvPr id="17908" name="Google Shape;17908;p7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7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7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7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5" name="Google Shape;17945;p76"/>
          <p:cNvGrpSpPr/>
          <p:nvPr/>
        </p:nvGrpSpPr>
        <p:grpSpPr>
          <a:xfrm>
            <a:off x="1821465" y="1981993"/>
            <a:ext cx="372410" cy="372410"/>
            <a:chOff x="1821465" y="1981993"/>
            <a:chExt cx="372410" cy="372410"/>
          </a:xfrm>
        </p:grpSpPr>
        <p:sp>
          <p:nvSpPr>
            <p:cNvPr id="17946" name="Google Shape;17946;p7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76"/>
          <p:cNvGrpSpPr/>
          <p:nvPr/>
        </p:nvGrpSpPr>
        <p:grpSpPr>
          <a:xfrm>
            <a:off x="2276348" y="1981809"/>
            <a:ext cx="415901" cy="372699"/>
            <a:chOff x="2276348" y="1981809"/>
            <a:chExt cx="415901" cy="372699"/>
          </a:xfrm>
        </p:grpSpPr>
        <p:sp>
          <p:nvSpPr>
            <p:cNvPr id="17961" name="Google Shape;17961;p7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6"/>
          <p:cNvGrpSpPr/>
          <p:nvPr/>
        </p:nvGrpSpPr>
        <p:grpSpPr>
          <a:xfrm>
            <a:off x="2774354" y="2009990"/>
            <a:ext cx="372017" cy="316310"/>
            <a:chOff x="2774354" y="2009990"/>
            <a:chExt cx="372017" cy="316310"/>
          </a:xfrm>
        </p:grpSpPr>
        <p:sp>
          <p:nvSpPr>
            <p:cNvPr id="17969" name="Google Shape;17969;p7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5" name="Google Shape;17995;p76"/>
          <p:cNvGrpSpPr/>
          <p:nvPr/>
        </p:nvGrpSpPr>
        <p:grpSpPr>
          <a:xfrm>
            <a:off x="3722682" y="1981993"/>
            <a:ext cx="375818" cy="372043"/>
            <a:chOff x="3722682" y="1981993"/>
            <a:chExt cx="375818" cy="372043"/>
          </a:xfrm>
        </p:grpSpPr>
        <p:sp>
          <p:nvSpPr>
            <p:cNvPr id="17996" name="Google Shape;17996;p7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1" name="Google Shape;18011;p76"/>
          <p:cNvGrpSpPr/>
          <p:nvPr/>
        </p:nvGrpSpPr>
        <p:grpSpPr>
          <a:xfrm>
            <a:off x="4201394" y="1981809"/>
            <a:ext cx="373538" cy="372305"/>
            <a:chOff x="4201394" y="1981809"/>
            <a:chExt cx="373538" cy="372305"/>
          </a:xfrm>
        </p:grpSpPr>
        <p:sp>
          <p:nvSpPr>
            <p:cNvPr id="18012" name="Google Shape;18012;p7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8" name="Google Shape;18028;p76"/>
          <p:cNvGrpSpPr/>
          <p:nvPr/>
        </p:nvGrpSpPr>
        <p:grpSpPr>
          <a:xfrm>
            <a:off x="4659658" y="1500266"/>
            <a:ext cx="422743" cy="377784"/>
            <a:chOff x="4659658" y="1500266"/>
            <a:chExt cx="422743" cy="377784"/>
          </a:xfrm>
        </p:grpSpPr>
        <p:sp>
          <p:nvSpPr>
            <p:cNvPr id="18029" name="Google Shape;18029;p7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6" name="Google Shape;18046;p76"/>
          <p:cNvGrpSpPr/>
          <p:nvPr/>
        </p:nvGrpSpPr>
        <p:grpSpPr>
          <a:xfrm>
            <a:off x="5211406" y="1513504"/>
            <a:ext cx="260394" cy="351202"/>
            <a:chOff x="5211406" y="1513504"/>
            <a:chExt cx="260394" cy="351202"/>
          </a:xfrm>
        </p:grpSpPr>
        <p:sp>
          <p:nvSpPr>
            <p:cNvPr id="18047" name="Google Shape;18047;p7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0" name="Google Shape;18060;p76"/>
          <p:cNvGrpSpPr/>
          <p:nvPr/>
        </p:nvGrpSpPr>
        <p:grpSpPr>
          <a:xfrm>
            <a:off x="5632602" y="1513216"/>
            <a:ext cx="366722" cy="351779"/>
            <a:chOff x="5632602" y="1513216"/>
            <a:chExt cx="366722" cy="351779"/>
          </a:xfrm>
        </p:grpSpPr>
        <p:sp>
          <p:nvSpPr>
            <p:cNvPr id="18061" name="Google Shape;18061;p7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9" name="Google Shape;18069;p76"/>
          <p:cNvGrpSpPr/>
          <p:nvPr/>
        </p:nvGrpSpPr>
        <p:grpSpPr>
          <a:xfrm>
            <a:off x="6089372" y="1527136"/>
            <a:ext cx="401902" cy="323965"/>
            <a:chOff x="6089372" y="1527136"/>
            <a:chExt cx="401902" cy="323965"/>
          </a:xfrm>
        </p:grpSpPr>
        <p:sp>
          <p:nvSpPr>
            <p:cNvPr id="18070" name="Google Shape;18070;p7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0" name="Google Shape;18100;p76"/>
          <p:cNvGrpSpPr/>
          <p:nvPr/>
        </p:nvGrpSpPr>
        <p:grpSpPr>
          <a:xfrm>
            <a:off x="6579435" y="1527897"/>
            <a:ext cx="370103" cy="322445"/>
            <a:chOff x="6579435" y="1527897"/>
            <a:chExt cx="370103" cy="322445"/>
          </a:xfrm>
        </p:grpSpPr>
        <p:sp>
          <p:nvSpPr>
            <p:cNvPr id="18101" name="Google Shape;18101;p7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7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2" name="Google Shape;18122;p76"/>
          <p:cNvGrpSpPr/>
          <p:nvPr/>
        </p:nvGrpSpPr>
        <p:grpSpPr>
          <a:xfrm>
            <a:off x="6988887" y="1538854"/>
            <a:ext cx="499920" cy="300136"/>
            <a:chOff x="6988887" y="1538854"/>
            <a:chExt cx="499920" cy="300136"/>
          </a:xfrm>
        </p:grpSpPr>
        <p:sp>
          <p:nvSpPr>
            <p:cNvPr id="18123" name="Google Shape;18123;p7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6" name="Google Shape;18136;p76"/>
          <p:cNvGrpSpPr/>
          <p:nvPr/>
        </p:nvGrpSpPr>
        <p:grpSpPr>
          <a:xfrm>
            <a:off x="8050359" y="1520687"/>
            <a:ext cx="279321" cy="336837"/>
            <a:chOff x="8050359" y="1520687"/>
            <a:chExt cx="279321" cy="336837"/>
          </a:xfrm>
        </p:grpSpPr>
        <p:sp>
          <p:nvSpPr>
            <p:cNvPr id="18137" name="Google Shape;18137;p7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0" name="Google Shape;18150;p76"/>
          <p:cNvGrpSpPr/>
          <p:nvPr/>
        </p:nvGrpSpPr>
        <p:grpSpPr>
          <a:xfrm>
            <a:off x="6093907" y="2461832"/>
            <a:ext cx="364441" cy="339091"/>
            <a:chOff x="6093907" y="2461832"/>
            <a:chExt cx="364441" cy="339091"/>
          </a:xfrm>
        </p:grpSpPr>
        <p:sp>
          <p:nvSpPr>
            <p:cNvPr id="18151" name="Google Shape;18151;p7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1" name="Google Shape;18161;p76"/>
          <p:cNvGrpSpPr/>
          <p:nvPr/>
        </p:nvGrpSpPr>
        <p:grpSpPr>
          <a:xfrm>
            <a:off x="4676331" y="1980866"/>
            <a:ext cx="377680" cy="377680"/>
            <a:chOff x="4676331" y="1980866"/>
            <a:chExt cx="377680" cy="377680"/>
          </a:xfrm>
        </p:grpSpPr>
        <p:sp>
          <p:nvSpPr>
            <p:cNvPr id="18162" name="Google Shape;18162;p7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1" name="Google Shape;18181;p76"/>
          <p:cNvGrpSpPr/>
          <p:nvPr/>
        </p:nvGrpSpPr>
        <p:grpSpPr>
          <a:xfrm>
            <a:off x="7526242" y="1522968"/>
            <a:ext cx="357651" cy="332275"/>
            <a:chOff x="7526242" y="1522968"/>
            <a:chExt cx="357651" cy="332275"/>
          </a:xfrm>
        </p:grpSpPr>
        <p:sp>
          <p:nvSpPr>
            <p:cNvPr id="18182" name="Google Shape;18182;p7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8" name="Google Shape;18198;p76"/>
          <p:cNvGrpSpPr/>
          <p:nvPr/>
        </p:nvGrpSpPr>
        <p:grpSpPr>
          <a:xfrm>
            <a:off x="3250786" y="1982386"/>
            <a:ext cx="371650" cy="371624"/>
            <a:chOff x="3250786" y="1982386"/>
            <a:chExt cx="371650" cy="371624"/>
          </a:xfrm>
        </p:grpSpPr>
        <p:sp>
          <p:nvSpPr>
            <p:cNvPr id="18199" name="Google Shape;18199;p7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9" name="Google Shape;18229;p76"/>
          <p:cNvGrpSpPr/>
          <p:nvPr/>
        </p:nvGrpSpPr>
        <p:grpSpPr>
          <a:xfrm>
            <a:off x="1342386" y="2916322"/>
            <a:ext cx="373538" cy="331515"/>
            <a:chOff x="1342386" y="2916322"/>
            <a:chExt cx="373538" cy="331515"/>
          </a:xfrm>
        </p:grpSpPr>
        <p:sp>
          <p:nvSpPr>
            <p:cNvPr id="18230" name="Google Shape;18230;p7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1" name="Google Shape;18241;p76"/>
          <p:cNvGrpSpPr/>
          <p:nvPr/>
        </p:nvGrpSpPr>
        <p:grpSpPr>
          <a:xfrm>
            <a:off x="2294122" y="2946600"/>
            <a:ext cx="373931" cy="271351"/>
            <a:chOff x="2294122" y="2946600"/>
            <a:chExt cx="373931" cy="271351"/>
          </a:xfrm>
        </p:grpSpPr>
        <p:sp>
          <p:nvSpPr>
            <p:cNvPr id="18242" name="Google Shape;18242;p7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7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7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2" name="Google Shape;18272;p76"/>
          <p:cNvGrpSpPr/>
          <p:nvPr/>
        </p:nvGrpSpPr>
        <p:grpSpPr>
          <a:xfrm>
            <a:off x="2769819" y="2907251"/>
            <a:ext cx="373905" cy="349682"/>
            <a:chOff x="2769819" y="2907251"/>
            <a:chExt cx="373905" cy="349682"/>
          </a:xfrm>
        </p:grpSpPr>
        <p:sp>
          <p:nvSpPr>
            <p:cNvPr id="18273" name="Google Shape;18273;p7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0" name="Google Shape;18290;p76"/>
          <p:cNvGrpSpPr/>
          <p:nvPr/>
        </p:nvGrpSpPr>
        <p:grpSpPr>
          <a:xfrm>
            <a:off x="3246251" y="2895245"/>
            <a:ext cx="375792" cy="373800"/>
            <a:chOff x="3246251" y="2895245"/>
            <a:chExt cx="375792" cy="373800"/>
          </a:xfrm>
        </p:grpSpPr>
        <p:sp>
          <p:nvSpPr>
            <p:cNvPr id="18291" name="Google Shape;18291;p7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7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7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5" name="Google Shape;18305;p76"/>
          <p:cNvGrpSpPr/>
          <p:nvPr/>
        </p:nvGrpSpPr>
        <p:grpSpPr>
          <a:xfrm>
            <a:off x="3791182" y="2895454"/>
            <a:ext cx="234650" cy="373590"/>
            <a:chOff x="3791182" y="2895454"/>
            <a:chExt cx="234650" cy="373590"/>
          </a:xfrm>
        </p:grpSpPr>
        <p:sp>
          <p:nvSpPr>
            <p:cNvPr id="18306" name="Google Shape;18306;p7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5" name="Google Shape;18315;p76"/>
          <p:cNvGrpSpPr/>
          <p:nvPr/>
        </p:nvGrpSpPr>
        <p:grpSpPr>
          <a:xfrm>
            <a:off x="7042995" y="2489463"/>
            <a:ext cx="364441" cy="256225"/>
            <a:chOff x="7042995" y="2489463"/>
            <a:chExt cx="364441" cy="256225"/>
          </a:xfrm>
        </p:grpSpPr>
        <p:sp>
          <p:nvSpPr>
            <p:cNvPr id="18316" name="Google Shape;18316;p7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5" name="Google Shape;18325;p76"/>
          <p:cNvGrpSpPr/>
          <p:nvPr/>
        </p:nvGrpSpPr>
        <p:grpSpPr>
          <a:xfrm>
            <a:off x="7517172" y="2437007"/>
            <a:ext cx="364284" cy="361243"/>
            <a:chOff x="7517172" y="2437007"/>
            <a:chExt cx="364284" cy="361243"/>
          </a:xfrm>
        </p:grpSpPr>
        <p:sp>
          <p:nvSpPr>
            <p:cNvPr id="18326" name="Google Shape;18326;p7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7" name="Google Shape;18347;p76"/>
          <p:cNvGrpSpPr/>
          <p:nvPr/>
        </p:nvGrpSpPr>
        <p:grpSpPr>
          <a:xfrm>
            <a:off x="8006475" y="2436954"/>
            <a:ext cx="335290" cy="361321"/>
            <a:chOff x="8006475" y="2436954"/>
            <a:chExt cx="335290" cy="361321"/>
          </a:xfrm>
        </p:grpSpPr>
        <p:sp>
          <p:nvSpPr>
            <p:cNvPr id="18348" name="Google Shape;18348;p7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7" name="Google Shape;18367;p76"/>
          <p:cNvGrpSpPr/>
          <p:nvPr/>
        </p:nvGrpSpPr>
        <p:grpSpPr>
          <a:xfrm>
            <a:off x="5596661" y="2909139"/>
            <a:ext cx="394326" cy="349682"/>
            <a:chOff x="5596661" y="2909139"/>
            <a:chExt cx="394326" cy="349682"/>
          </a:xfrm>
        </p:grpSpPr>
        <p:sp>
          <p:nvSpPr>
            <p:cNvPr id="18368" name="Google Shape;18368;p7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4" name="Google Shape;18384;p76"/>
          <p:cNvGrpSpPr/>
          <p:nvPr/>
        </p:nvGrpSpPr>
        <p:grpSpPr>
          <a:xfrm>
            <a:off x="874658" y="2914408"/>
            <a:ext cx="356891" cy="335709"/>
            <a:chOff x="874658" y="2914408"/>
            <a:chExt cx="356891" cy="335709"/>
          </a:xfrm>
        </p:grpSpPr>
        <p:sp>
          <p:nvSpPr>
            <p:cNvPr id="18385" name="Google Shape;18385;p7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5" name="Google Shape;18405;p76"/>
          <p:cNvGrpSpPr/>
          <p:nvPr/>
        </p:nvGrpSpPr>
        <p:grpSpPr>
          <a:xfrm>
            <a:off x="4230912" y="2929193"/>
            <a:ext cx="308813" cy="306165"/>
            <a:chOff x="4230912" y="2929193"/>
            <a:chExt cx="308813" cy="306165"/>
          </a:xfrm>
        </p:grpSpPr>
        <p:sp>
          <p:nvSpPr>
            <p:cNvPr id="18406" name="Google Shape;18406;p7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7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7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76"/>
          <p:cNvGrpSpPr/>
          <p:nvPr/>
        </p:nvGrpSpPr>
        <p:grpSpPr>
          <a:xfrm>
            <a:off x="4627886" y="3401089"/>
            <a:ext cx="409111" cy="267944"/>
            <a:chOff x="4627886" y="3401089"/>
            <a:chExt cx="409111" cy="267944"/>
          </a:xfrm>
        </p:grpSpPr>
        <p:sp>
          <p:nvSpPr>
            <p:cNvPr id="18422" name="Google Shape;18422;p7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3" name="Google Shape;18433;p76"/>
          <p:cNvGrpSpPr/>
          <p:nvPr/>
        </p:nvGrpSpPr>
        <p:grpSpPr>
          <a:xfrm>
            <a:off x="4652476" y="2898915"/>
            <a:ext cx="386016" cy="384495"/>
            <a:chOff x="4652476" y="2898915"/>
            <a:chExt cx="386016" cy="384495"/>
          </a:xfrm>
        </p:grpSpPr>
        <p:sp>
          <p:nvSpPr>
            <p:cNvPr id="18434" name="Google Shape;18434;p7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3" name="Google Shape;18443;p76"/>
          <p:cNvGrpSpPr/>
          <p:nvPr/>
        </p:nvGrpSpPr>
        <p:grpSpPr>
          <a:xfrm>
            <a:off x="5156931" y="2922194"/>
            <a:ext cx="324699" cy="347611"/>
            <a:chOff x="5156931" y="2922194"/>
            <a:chExt cx="324699" cy="347611"/>
          </a:xfrm>
        </p:grpSpPr>
        <p:sp>
          <p:nvSpPr>
            <p:cNvPr id="18444" name="Google Shape;18444;p7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0" name="Google Shape;18460;p76"/>
          <p:cNvGrpSpPr/>
          <p:nvPr/>
        </p:nvGrpSpPr>
        <p:grpSpPr>
          <a:xfrm>
            <a:off x="6086331" y="2905337"/>
            <a:ext cx="364441" cy="364834"/>
            <a:chOff x="6086331" y="2905337"/>
            <a:chExt cx="364441" cy="364834"/>
          </a:xfrm>
        </p:grpSpPr>
        <p:sp>
          <p:nvSpPr>
            <p:cNvPr id="18461" name="Google Shape;18461;p7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7" name="Google Shape;18467;p76"/>
          <p:cNvGrpSpPr/>
          <p:nvPr/>
        </p:nvGrpSpPr>
        <p:grpSpPr>
          <a:xfrm>
            <a:off x="6554059" y="2907251"/>
            <a:ext cx="377706" cy="377680"/>
            <a:chOff x="6554059" y="2907251"/>
            <a:chExt cx="377706" cy="377680"/>
          </a:xfrm>
        </p:grpSpPr>
        <p:sp>
          <p:nvSpPr>
            <p:cNvPr id="18468" name="Google Shape;18468;p7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9" name="Google Shape;18489;p76"/>
          <p:cNvGrpSpPr/>
          <p:nvPr/>
        </p:nvGrpSpPr>
        <p:grpSpPr>
          <a:xfrm>
            <a:off x="7491796" y="2945446"/>
            <a:ext cx="400801" cy="317542"/>
            <a:chOff x="7491796" y="2945446"/>
            <a:chExt cx="400801" cy="317542"/>
          </a:xfrm>
        </p:grpSpPr>
        <p:sp>
          <p:nvSpPr>
            <p:cNvPr id="18490" name="Google Shape;18490;p7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76"/>
          <p:cNvGrpSpPr/>
          <p:nvPr/>
        </p:nvGrpSpPr>
        <p:grpSpPr>
          <a:xfrm>
            <a:off x="7045643" y="2907723"/>
            <a:ext cx="345304" cy="365857"/>
            <a:chOff x="7045643" y="2907723"/>
            <a:chExt cx="345304" cy="365857"/>
          </a:xfrm>
        </p:grpSpPr>
        <p:sp>
          <p:nvSpPr>
            <p:cNvPr id="18513" name="Google Shape;18513;p7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76"/>
          <p:cNvGrpSpPr/>
          <p:nvPr/>
        </p:nvGrpSpPr>
        <p:grpSpPr>
          <a:xfrm>
            <a:off x="7992843" y="2907251"/>
            <a:ext cx="347794" cy="366328"/>
            <a:chOff x="7992843" y="2907251"/>
            <a:chExt cx="347794" cy="366328"/>
          </a:xfrm>
        </p:grpSpPr>
        <p:sp>
          <p:nvSpPr>
            <p:cNvPr id="18533" name="Google Shape;18533;p7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7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76"/>
          <p:cNvGrpSpPr/>
          <p:nvPr/>
        </p:nvGrpSpPr>
        <p:grpSpPr>
          <a:xfrm>
            <a:off x="873898" y="1512377"/>
            <a:ext cx="398127" cy="353457"/>
            <a:chOff x="873898" y="1512377"/>
            <a:chExt cx="398127" cy="353457"/>
          </a:xfrm>
        </p:grpSpPr>
        <p:sp>
          <p:nvSpPr>
            <p:cNvPr id="18567" name="Google Shape;18567;p7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6" name="Google Shape;18586;p76"/>
          <p:cNvGrpSpPr/>
          <p:nvPr/>
        </p:nvGrpSpPr>
        <p:grpSpPr>
          <a:xfrm>
            <a:off x="1424125" y="1515680"/>
            <a:ext cx="246762" cy="347139"/>
            <a:chOff x="1424125" y="1515680"/>
            <a:chExt cx="246762" cy="347139"/>
          </a:xfrm>
        </p:grpSpPr>
        <p:sp>
          <p:nvSpPr>
            <p:cNvPr id="18587" name="Google Shape;18587;p7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7" name="Google Shape;18607;p76"/>
          <p:cNvGrpSpPr/>
          <p:nvPr/>
        </p:nvGrpSpPr>
        <p:grpSpPr>
          <a:xfrm>
            <a:off x="2319498" y="1512744"/>
            <a:ext cx="352697" cy="352723"/>
            <a:chOff x="2319498" y="1512744"/>
            <a:chExt cx="352697" cy="352723"/>
          </a:xfrm>
        </p:grpSpPr>
        <p:sp>
          <p:nvSpPr>
            <p:cNvPr id="18608" name="Google Shape;18608;p7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7" name="Google Shape;18627;p76"/>
          <p:cNvGrpSpPr/>
          <p:nvPr/>
        </p:nvGrpSpPr>
        <p:grpSpPr>
          <a:xfrm>
            <a:off x="4236601" y="1512666"/>
            <a:ext cx="312981" cy="352697"/>
            <a:chOff x="4236601" y="1512666"/>
            <a:chExt cx="312981" cy="352697"/>
          </a:xfrm>
        </p:grpSpPr>
        <p:sp>
          <p:nvSpPr>
            <p:cNvPr id="18628" name="Google Shape;18628;p7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2" name="Google Shape;18642;p76"/>
          <p:cNvGrpSpPr/>
          <p:nvPr/>
        </p:nvGrpSpPr>
        <p:grpSpPr>
          <a:xfrm>
            <a:off x="849675" y="3347716"/>
            <a:ext cx="346300" cy="375818"/>
            <a:chOff x="849675" y="3347716"/>
            <a:chExt cx="346300" cy="375818"/>
          </a:xfrm>
        </p:grpSpPr>
        <p:sp>
          <p:nvSpPr>
            <p:cNvPr id="18643" name="Google Shape;18643;p7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7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76"/>
          <p:cNvGrpSpPr/>
          <p:nvPr/>
        </p:nvGrpSpPr>
        <p:grpSpPr>
          <a:xfrm>
            <a:off x="1324219" y="3399202"/>
            <a:ext cx="376578" cy="272846"/>
            <a:chOff x="1324219" y="3399202"/>
            <a:chExt cx="376578" cy="272846"/>
          </a:xfrm>
        </p:grpSpPr>
        <p:sp>
          <p:nvSpPr>
            <p:cNvPr id="18661" name="Google Shape;18661;p7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7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4" name="Google Shape;18694;p76"/>
          <p:cNvGrpSpPr/>
          <p:nvPr/>
        </p:nvGrpSpPr>
        <p:grpSpPr>
          <a:xfrm>
            <a:off x="1798763" y="3395401"/>
            <a:ext cx="376185" cy="280448"/>
            <a:chOff x="1798763" y="3395401"/>
            <a:chExt cx="376185" cy="280448"/>
          </a:xfrm>
        </p:grpSpPr>
        <p:sp>
          <p:nvSpPr>
            <p:cNvPr id="18695" name="Google Shape;18695;p7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7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6" name="Google Shape;18726;p76"/>
          <p:cNvGrpSpPr/>
          <p:nvPr/>
        </p:nvGrpSpPr>
        <p:grpSpPr>
          <a:xfrm>
            <a:off x="2273307" y="3378754"/>
            <a:ext cx="375818" cy="313374"/>
            <a:chOff x="2273307" y="3378754"/>
            <a:chExt cx="375818" cy="313374"/>
          </a:xfrm>
        </p:grpSpPr>
        <p:sp>
          <p:nvSpPr>
            <p:cNvPr id="18727" name="Google Shape;18727;p7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7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7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7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7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7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1" name="Google Shape;18811;p76"/>
          <p:cNvGrpSpPr/>
          <p:nvPr/>
        </p:nvGrpSpPr>
        <p:grpSpPr>
          <a:xfrm>
            <a:off x="2747484" y="3359460"/>
            <a:ext cx="377706" cy="352330"/>
            <a:chOff x="2747484" y="3359460"/>
            <a:chExt cx="377706" cy="352330"/>
          </a:xfrm>
        </p:grpSpPr>
        <p:sp>
          <p:nvSpPr>
            <p:cNvPr id="18812" name="Google Shape;18812;p7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7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7" name="Google Shape;18827;p76"/>
          <p:cNvGrpSpPr/>
          <p:nvPr/>
        </p:nvGrpSpPr>
        <p:grpSpPr>
          <a:xfrm>
            <a:off x="3696205" y="3371938"/>
            <a:ext cx="375792" cy="327373"/>
            <a:chOff x="3696205" y="3371938"/>
            <a:chExt cx="375792" cy="327373"/>
          </a:xfrm>
        </p:grpSpPr>
        <p:sp>
          <p:nvSpPr>
            <p:cNvPr id="18828" name="Google Shape;18828;p7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7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1" name="Google Shape;18851;p76"/>
          <p:cNvGrpSpPr/>
          <p:nvPr/>
        </p:nvGrpSpPr>
        <p:grpSpPr>
          <a:xfrm>
            <a:off x="6567324" y="2436849"/>
            <a:ext cx="366722" cy="342892"/>
            <a:chOff x="6567324" y="2436849"/>
            <a:chExt cx="366722" cy="342892"/>
          </a:xfrm>
        </p:grpSpPr>
        <p:sp>
          <p:nvSpPr>
            <p:cNvPr id="18852" name="Google Shape;18852;p7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7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4" name="Google Shape;18864;p76"/>
          <p:cNvGrpSpPr/>
          <p:nvPr/>
        </p:nvGrpSpPr>
        <p:grpSpPr>
          <a:xfrm>
            <a:off x="4208970" y="3361347"/>
            <a:ext cx="299349" cy="348188"/>
            <a:chOff x="4208970" y="3361347"/>
            <a:chExt cx="299349" cy="348188"/>
          </a:xfrm>
        </p:grpSpPr>
        <p:sp>
          <p:nvSpPr>
            <p:cNvPr id="18865" name="Google Shape;18865;p7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7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9" name="Google Shape;18879;p76"/>
          <p:cNvGrpSpPr/>
          <p:nvPr/>
        </p:nvGrpSpPr>
        <p:grpSpPr>
          <a:xfrm>
            <a:off x="2786833" y="1512351"/>
            <a:ext cx="366722" cy="353667"/>
            <a:chOff x="2786833" y="1512351"/>
            <a:chExt cx="366722" cy="353667"/>
          </a:xfrm>
        </p:grpSpPr>
        <p:sp>
          <p:nvSpPr>
            <p:cNvPr id="18880" name="Google Shape;18880;p7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0" name="Google Shape;18900;p76"/>
          <p:cNvGrpSpPr/>
          <p:nvPr/>
        </p:nvGrpSpPr>
        <p:grpSpPr>
          <a:xfrm>
            <a:off x="1845321" y="1512744"/>
            <a:ext cx="352723" cy="353090"/>
            <a:chOff x="1845321" y="1512744"/>
            <a:chExt cx="352723" cy="353090"/>
          </a:xfrm>
        </p:grpSpPr>
        <p:sp>
          <p:nvSpPr>
            <p:cNvPr id="18901" name="Google Shape;18901;p7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7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7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2" name="Google Shape;18912;p76"/>
          <p:cNvGrpSpPr/>
          <p:nvPr/>
        </p:nvGrpSpPr>
        <p:grpSpPr>
          <a:xfrm>
            <a:off x="3214452" y="3340533"/>
            <a:ext cx="392465" cy="389896"/>
            <a:chOff x="3214452" y="3340533"/>
            <a:chExt cx="392465" cy="389896"/>
          </a:xfrm>
        </p:grpSpPr>
        <p:sp>
          <p:nvSpPr>
            <p:cNvPr id="18913" name="Google Shape;18913;p7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7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7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8" name="Google Shape;18938;p76"/>
          <p:cNvGrpSpPr/>
          <p:nvPr/>
        </p:nvGrpSpPr>
        <p:grpSpPr>
          <a:xfrm>
            <a:off x="3327229" y="1499899"/>
            <a:ext cx="234650" cy="378440"/>
            <a:chOff x="3327229" y="1499899"/>
            <a:chExt cx="234650" cy="378440"/>
          </a:xfrm>
        </p:grpSpPr>
        <p:sp>
          <p:nvSpPr>
            <p:cNvPr id="18939" name="Google Shape;18939;p7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7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7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0" name="Google Shape;18960;p76"/>
          <p:cNvGrpSpPr/>
          <p:nvPr/>
        </p:nvGrpSpPr>
        <p:grpSpPr>
          <a:xfrm>
            <a:off x="3735553" y="1530151"/>
            <a:ext cx="366722" cy="317962"/>
            <a:chOff x="3735553" y="1530151"/>
            <a:chExt cx="366722" cy="317962"/>
          </a:xfrm>
        </p:grpSpPr>
        <p:sp>
          <p:nvSpPr>
            <p:cNvPr id="18961" name="Google Shape;18961;p7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7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7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3" name="Google Shape;18973;p76"/>
          <p:cNvGrpSpPr/>
          <p:nvPr/>
        </p:nvGrpSpPr>
        <p:grpSpPr>
          <a:xfrm>
            <a:off x="866322" y="2469775"/>
            <a:ext cx="379226" cy="322733"/>
            <a:chOff x="866322" y="2469775"/>
            <a:chExt cx="379226" cy="322733"/>
          </a:xfrm>
        </p:grpSpPr>
        <p:sp>
          <p:nvSpPr>
            <p:cNvPr id="18974" name="Google Shape;18974;p7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7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7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7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7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7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7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7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7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7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7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7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7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7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7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7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7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7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7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7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7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7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7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7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7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0" name="Google Shape;19000;p76"/>
          <p:cNvGrpSpPr/>
          <p:nvPr/>
        </p:nvGrpSpPr>
        <p:grpSpPr>
          <a:xfrm>
            <a:off x="1328387" y="2500814"/>
            <a:ext cx="404183" cy="289151"/>
            <a:chOff x="1328387" y="2500814"/>
            <a:chExt cx="404183" cy="289151"/>
          </a:xfrm>
        </p:grpSpPr>
        <p:sp>
          <p:nvSpPr>
            <p:cNvPr id="19001" name="Google Shape;19001;p7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7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7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7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7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7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7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7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7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7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7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7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7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7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7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7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7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7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7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7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7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7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7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7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7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7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7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7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7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76"/>
          <p:cNvGrpSpPr/>
          <p:nvPr/>
        </p:nvGrpSpPr>
        <p:grpSpPr>
          <a:xfrm>
            <a:off x="1821465" y="2495702"/>
            <a:ext cx="365988" cy="270801"/>
            <a:chOff x="1821465" y="2495702"/>
            <a:chExt cx="365988" cy="270801"/>
          </a:xfrm>
        </p:grpSpPr>
        <p:sp>
          <p:nvSpPr>
            <p:cNvPr id="19031" name="Google Shape;19031;p7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7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7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7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7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7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7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8" name="Google Shape;19038;p76"/>
          <p:cNvGrpSpPr/>
          <p:nvPr/>
        </p:nvGrpSpPr>
        <p:grpSpPr>
          <a:xfrm>
            <a:off x="3725723" y="2455776"/>
            <a:ext cx="354977" cy="351202"/>
            <a:chOff x="3725723" y="2455776"/>
            <a:chExt cx="354977" cy="351202"/>
          </a:xfrm>
        </p:grpSpPr>
        <p:sp>
          <p:nvSpPr>
            <p:cNvPr id="19039" name="Google Shape;19039;p7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7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7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7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7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7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7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7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7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7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7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7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7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2" name="Google Shape;19052;p76"/>
          <p:cNvGrpSpPr/>
          <p:nvPr/>
        </p:nvGrpSpPr>
        <p:grpSpPr>
          <a:xfrm>
            <a:off x="5226165" y="1977641"/>
            <a:ext cx="230482" cy="388847"/>
            <a:chOff x="5226165" y="1977641"/>
            <a:chExt cx="230482" cy="388847"/>
          </a:xfrm>
        </p:grpSpPr>
        <p:sp>
          <p:nvSpPr>
            <p:cNvPr id="19053" name="Google Shape;19053;p7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7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7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7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7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7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7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7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7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7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7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7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5" name="Google Shape;19065;p76"/>
          <p:cNvGrpSpPr/>
          <p:nvPr/>
        </p:nvGrpSpPr>
        <p:grpSpPr>
          <a:xfrm>
            <a:off x="5632602" y="2025510"/>
            <a:ext cx="370130" cy="287264"/>
            <a:chOff x="5632602" y="2025510"/>
            <a:chExt cx="370130" cy="287264"/>
          </a:xfrm>
        </p:grpSpPr>
        <p:sp>
          <p:nvSpPr>
            <p:cNvPr id="19066" name="Google Shape;19066;p7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7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7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7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7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7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7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7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7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7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7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7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7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7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7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7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7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7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4" name="Google Shape;19084;p76"/>
          <p:cNvGrpSpPr/>
          <p:nvPr/>
        </p:nvGrpSpPr>
        <p:grpSpPr>
          <a:xfrm>
            <a:off x="4212378" y="2456537"/>
            <a:ext cx="331515" cy="330021"/>
            <a:chOff x="4212378" y="2456537"/>
            <a:chExt cx="331515" cy="330021"/>
          </a:xfrm>
        </p:grpSpPr>
        <p:sp>
          <p:nvSpPr>
            <p:cNvPr id="19085" name="Google Shape;19085;p7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7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7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7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7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7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7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7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7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4" name="Google Shape;19094;p76"/>
          <p:cNvGrpSpPr/>
          <p:nvPr/>
        </p:nvGrpSpPr>
        <p:grpSpPr>
          <a:xfrm>
            <a:off x="6176013" y="1977825"/>
            <a:ext cx="235411" cy="347427"/>
            <a:chOff x="6176013" y="1977825"/>
            <a:chExt cx="235411" cy="347427"/>
          </a:xfrm>
        </p:grpSpPr>
        <p:sp>
          <p:nvSpPr>
            <p:cNvPr id="19095" name="Google Shape;19095;p7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7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7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7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7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7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7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7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7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7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7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7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7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7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7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7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7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2" name="Google Shape;19112;p76"/>
          <p:cNvGrpSpPr/>
          <p:nvPr/>
        </p:nvGrpSpPr>
        <p:grpSpPr>
          <a:xfrm>
            <a:off x="6652077" y="1977458"/>
            <a:ext cx="235778" cy="347794"/>
            <a:chOff x="6652077" y="1977458"/>
            <a:chExt cx="235778" cy="347794"/>
          </a:xfrm>
        </p:grpSpPr>
        <p:sp>
          <p:nvSpPr>
            <p:cNvPr id="19113" name="Google Shape;19113;p7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7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7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7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7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7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7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7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7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7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7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7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7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7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7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7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9" name="Google Shape;19129;p76"/>
          <p:cNvGrpSpPr/>
          <p:nvPr/>
        </p:nvGrpSpPr>
        <p:grpSpPr>
          <a:xfrm>
            <a:off x="7072513" y="1997512"/>
            <a:ext cx="394352" cy="308052"/>
            <a:chOff x="7072513" y="1997512"/>
            <a:chExt cx="394352" cy="308052"/>
          </a:xfrm>
        </p:grpSpPr>
        <p:sp>
          <p:nvSpPr>
            <p:cNvPr id="19130" name="Google Shape;19130;p7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7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7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7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7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7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7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7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7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7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7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1" name="Google Shape;19141;p76"/>
          <p:cNvGrpSpPr/>
          <p:nvPr/>
        </p:nvGrpSpPr>
        <p:grpSpPr>
          <a:xfrm>
            <a:off x="7576208" y="1977825"/>
            <a:ext cx="292533" cy="347454"/>
            <a:chOff x="7576208" y="1977825"/>
            <a:chExt cx="292533" cy="347454"/>
          </a:xfrm>
        </p:grpSpPr>
        <p:sp>
          <p:nvSpPr>
            <p:cNvPr id="19142" name="Google Shape;19142;p7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7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7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7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7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7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7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7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7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7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7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7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7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5" name="Google Shape;19155;p76"/>
          <p:cNvGrpSpPr/>
          <p:nvPr/>
        </p:nvGrpSpPr>
        <p:grpSpPr>
          <a:xfrm>
            <a:off x="8023882" y="1977458"/>
            <a:ext cx="320557" cy="347794"/>
            <a:chOff x="8023882" y="1977458"/>
            <a:chExt cx="320557" cy="347794"/>
          </a:xfrm>
        </p:grpSpPr>
        <p:sp>
          <p:nvSpPr>
            <p:cNvPr id="19156" name="Google Shape;19156;p7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7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7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7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7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7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7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7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7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7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7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7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7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7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7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7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7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7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7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7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7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7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7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7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7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7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7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7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7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7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7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7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7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7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7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7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7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7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7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7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6" name="Google Shape;19196;p76"/>
          <p:cNvGrpSpPr/>
          <p:nvPr/>
        </p:nvGrpSpPr>
        <p:grpSpPr>
          <a:xfrm>
            <a:off x="5627674" y="2444819"/>
            <a:ext cx="345147" cy="342630"/>
            <a:chOff x="5627674" y="2444819"/>
            <a:chExt cx="345147" cy="342630"/>
          </a:xfrm>
        </p:grpSpPr>
        <p:sp>
          <p:nvSpPr>
            <p:cNvPr id="19197" name="Google Shape;19197;p7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7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7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7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7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2" name="Google Shape;19202;p76"/>
          <p:cNvGrpSpPr/>
          <p:nvPr/>
        </p:nvGrpSpPr>
        <p:grpSpPr>
          <a:xfrm>
            <a:off x="4653996" y="2440257"/>
            <a:ext cx="396607" cy="348555"/>
            <a:chOff x="4653996" y="2440257"/>
            <a:chExt cx="396607" cy="348555"/>
          </a:xfrm>
        </p:grpSpPr>
        <p:sp>
          <p:nvSpPr>
            <p:cNvPr id="19203" name="Google Shape;19203;p7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7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7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7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7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7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7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7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7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7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7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7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7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7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7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7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7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7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1" name="Google Shape;19221;p76"/>
          <p:cNvGrpSpPr/>
          <p:nvPr/>
        </p:nvGrpSpPr>
        <p:grpSpPr>
          <a:xfrm>
            <a:off x="1854391" y="2895140"/>
            <a:ext cx="301630" cy="374272"/>
            <a:chOff x="1854391" y="2895140"/>
            <a:chExt cx="301630" cy="374272"/>
          </a:xfrm>
        </p:grpSpPr>
        <p:sp>
          <p:nvSpPr>
            <p:cNvPr id="19222" name="Google Shape;19222;p7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7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7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7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7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7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7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7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7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7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7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7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7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7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7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7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7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7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7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7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7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7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7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7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7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7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7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7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7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7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7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7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7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7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7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7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7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7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7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7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7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7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7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7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7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7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7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7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7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1" name="Google Shape;19271;p76"/>
          <p:cNvGrpSpPr/>
          <p:nvPr/>
        </p:nvGrpSpPr>
        <p:grpSpPr>
          <a:xfrm>
            <a:off x="5172817" y="2438370"/>
            <a:ext cx="289518" cy="357651"/>
            <a:chOff x="5172817" y="2438370"/>
            <a:chExt cx="289518" cy="357651"/>
          </a:xfrm>
        </p:grpSpPr>
        <p:sp>
          <p:nvSpPr>
            <p:cNvPr id="19272" name="Google Shape;19272;p7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7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7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7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7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7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7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7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7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7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7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3" name="Google Shape;19283;p76"/>
          <p:cNvGrpSpPr/>
          <p:nvPr/>
        </p:nvGrpSpPr>
        <p:grpSpPr>
          <a:xfrm>
            <a:off x="3234506" y="2484534"/>
            <a:ext cx="388297" cy="293320"/>
            <a:chOff x="3234506" y="2484534"/>
            <a:chExt cx="388297" cy="293320"/>
          </a:xfrm>
        </p:grpSpPr>
        <p:sp>
          <p:nvSpPr>
            <p:cNvPr id="19284" name="Google Shape;19284;p7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7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7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7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7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7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7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7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7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7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7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7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7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7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7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7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0" name="Google Shape;19300;p76"/>
          <p:cNvGrpSpPr/>
          <p:nvPr/>
        </p:nvGrpSpPr>
        <p:grpSpPr>
          <a:xfrm>
            <a:off x="6065149" y="3367036"/>
            <a:ext cx="362553" cy="356498"/>
            <a:chOff x="6065149" y="3367036"/>
            <a:chExt cx="362553" cy="356498"/>
          </a:xfrm>
        </p:grpSpPr>
        <p:sp>
          <p:nvSpPr>
            <p:cNvPr id="19301" name="Google Shape;19301;p7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7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7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7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7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6" name="Google Shape;19306;p76"/>
          <p:cNvGrpSpPr/>
          <p:nvPr/>
        </p:nvGrpSpPr>
        <p:grpSpPr>
          <a:xfrm>
            <a:off x="6540821" y="3367036"/>
            <a:ext cx="362553" cy="356498"/>
            <a:chOff x="6540821" y="3367036"/>
            <a:chExt cx="362553" cy="356498"/>
          </a:xfrm>
        </p:grpSpPr>
        <p:sp>
          <p:nvSpPr>
            <p:cNvPr id="19307" name="Google Shape;19307;p7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7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7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7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7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7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7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4" name="Google Shape;19314;p76"/>
          <p:cNvGrpSpPr/>
          <p:nvPr/>
        </p:nvGrpSpPr>
        <p:grpSpPr>
          <a:xfrm>
            <a:off x="2302458" y="2474704"/>
            <a:ext cx="354479" cy="312561"/>
            <a:chOff x="2302458" y="2474704"/>
            <a:chExt cx="354479" cy="312561"/>
          </a:xfrm>
        </p:grpSpPr>
        <p:sp>
          <p:nvSpPr>
            <p:cNvPr id="19315" name="Google Shape;19315;p7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7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7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7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7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7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7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7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7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7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7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7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7" name="Google Shape;19327;p76"/>
          <p:cNvGrpSpPr/>
          <p:nvPr/>
        </p:nvGrpSpPr>
        <p:grpSpPr>
          <a:xfrm>
            <a:off x="2831110" y="2442538"/>
            <a:ext cx="246002" cy="348922"/>
            <a:chOff x="2831110" y="2442538"/>
            <a:chExt cx="246002" cy="348922"/>
          </a:xfrm>
        </p:grpSpPr>
        <p:sp>
          <p:nvSpPr>
            <p:cNvPr id="19328" name="Google Shape;19328;p7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7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7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7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7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7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7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7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7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7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7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7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7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7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2" name="Google Shape;19342;p76"/>
          <p:cNvGrpSpPr/>
          <p:nvPr/>
        </p:nvGrpSpPr>
        <p:grpSpPr>
          <a:xfrm>
            <a:off x="7016492" y="3367036"/>
            <a:ext cx="362947" cy="356498"/>
            <a:chOff x="7016492" y="3367036"/>
            <a:chExt cx="362947" cy="356498"/>
          </a:xfrm>
        </p:grpSpPr>
        <p:sp>
          <p:nvSpPr>
            <p:cNvPr id="19343" name="Google Shape;19343;p7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7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7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7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7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7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9" name="Google Shape;19349;p76"/>
          <p:cNvGrpSpPr/>
          <p:nvPr/>
        </p:nvGrpSpPr>
        <p:grpSpPr>
          <a:xfrm>
            <a:off x="3486106" y="3817357"/>
            <a:ext cx="363314" cy="356576"/>
            <a:chOff x="3763184" y="3817357"/>
            <a:chExt cx="363314" cy="356576"/>
          </a:xfrm>
        </p:grpSpPr>
        <p:sp>
          <p:nvSpPr>
            <p:cNvPr id="19350" name="Google Shape;19350;p7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7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7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7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7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76"/>
          <p:cNvGrpSpPr/>
          <p:nvPr/>
        </p:nvGrpSpPr>
        <p:grpSpPr>
          <a:xfrm>
            <a:off x="4831774" y="3817357"/>
            <a:ext cx="362947" cy="356576"/>
            <a:chOff x="5108852" y="3817357"/>
            <a:chExt cx="362947" cy="356576"/>
          </a:xfrm>
        </p:grpSpPr>
        <p:sp>
          <p:nvSpPr>
            <p:cNvPr id="19356" name="Google Shape;19356;p7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7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7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7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0" name="Google Shape;19360;p76"/>
          <p:cNvGrpSpPr/>
          <p:nvPr/>
        </p:nvGrpSpPr>
        <p:grpSpPr>
          <a:xfrm>
            <a:off x="5728642" y="3817357"/>
            <a:ext cx="362947" cy="356576"/>
            <a:chOff x="6005720" y="3817357"/>
            <a:chExt cx="362947" cy="356576"/>
          </a:xfrm>
        </p:grpSpPr>
        <p:sp>
          <p:nvSpPr>
            <p:cNvPr id="19361" name="Google Shape;19361;p7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7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7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7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5" name="Google Shape;19365;p76"/>
          <p:cNvGrpSpPr/>
          <p:nvPr/>
        </p:nvGrpSpPr>
        <p:grpSpPr>
          <a:xfrm>
            <a:off x="5589452" y="3367036"/>
            <a:ext cx="362580" cy="356498"/>
            <a:chOff x="5589452" y="3367036"/>
            <a:chExt cx="362580" cy="356498"/>
          </a:xfrm>
        </p:grpSpPr>
        <p:sp>
          <p:nvSpPr>
            <p:cNvPr id="19366" name="Google Shape;19366;p7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7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7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9" name="Google Shape;19369;p76"/>
          <p:cNvGrpSpPr/>
          <p:nvPr/>
        </p:nvGrpSpPr>
        <p:grpSpPr>
          <a:xfrm>
            <a:off x="3934907" y="3817357"/>
            <a:ext cx="362947" cy="356576"/>
            <a:chOff x="4211985" y="3817357"/>
            <a:chExt cx="362947" cy="356576"/>
          </a:xfrm>
        </p:grpSpPr>
        <p:sp>
          <p:nvSpPr>
            <p:cNvPr id="19370" name="Google Shape;19370;p7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7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7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3" name="Google Shape;19373;p76"/>
          <p:cNvGrpSpPr/>
          <p:nvPr/>
        </p:nvGrpSpPr>
        <p:grpSpPr>
          <a:xfrm>
            <a:off x="7488021" y="3362475"/>
            <a:ext cx="372017" cy="365621"/>
            <a:chOff x="7488021" y="3362475"/>
            <a:chExt cx="372017" cy="365621"/>
          </a:xfrm>
        </p:grpSpPr>
        <p:sp>
          <p:nvSpPr>
            <p:cNvPr id="19374" name="Google Shape;19374;p7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7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7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7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7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7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7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7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7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7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4" name="Google Shape;19384;p76"/>
          <p:cNvGrpSpPr/>
          <p:nvPr/>
        </p:nvGrpSpPr>
        <p:grpSpPr>
          <a:xfrm>
            <a:off x="5113781" y="3367036"/>
            <a:ext cx="362553" cy="356498"/>
            <a:chOff x="5113781" y="3367036"/>
            <a:chExt cx="362553" cy="356498"/>
          </a:xfrm>
        </p:grpSpPr>
        <p:sp>
          <p:nvSpPr>
            <p:cNvPr id="19385" name="Google Shape;19385;p7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7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87" name="Google Shape;19387;p7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88" name="Google Shape;19388;p76"/>
          <p:cNvGrpSpPr/>
          <p:nvPr/>
        </p:nvGrpSpPr>
        <p:grpSpPr>
          <a:xfrm>
            <a:off x="7968621" y="3365489"/>
            <a:ext cx="375818" cy="357651"/>
            <a:chOff x="7968621" y="3365489"/>
            <a:chExt cx="375818" cy="357651"/>
          </a:xfrm>
        </p:grpSpPr>
        <p:sp>
          <p:nvSpPr>
            <p:cNvPr id="19389" name="Google Shape;19389;p7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7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7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7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7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7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7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7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7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7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7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7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1" name="Google Shape;19401;p76"/>
          <p:cNvGrpSpPr/>
          <p:nvPr/>
        </p:nvGrpSpPr>
        <p:grpSpPr>
          <a:xfrm>
            <a:off x="3037672" y="3817357"/>
            <a:ext cx="362920" cy="356865"/>
            <a:chOff x="3314750" y="3817357"/>
            <a:chExt cx="362920" cy="356865"/>
          </a:xfrm>
        </p:grpSpPr>
        <p:grpSp>
          <p:nvGrpSpPr>
            <p:cNvPr id="19402" name="Google Shape;19402;p76"/>
            <p:cNvGrpSpPr/>
            <p:nvPr/>
          </p:nvGrpSpPr>
          <p:grpSpPr>
            <a:xfrm>
              <a:off x="3314750" y="3817357"/>
              <a:ext cx="362920" cy="356865"/>
              <a:chOff x="3314750" y="3817357"/>
              <a:chExt cx="362920" cy="356865"/>
            </a:xfrm>
          </p:grpSpPr>
          <p:sp>
            <p:nvSpPr>
              <p:cNvPr id="19403" name="Google Shape;19403;p7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7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5" name="Google Shape;19405;p76"/>
            <p:cNvGrpSpPr/>
            <p:nvPr/>
          </p:nvGrpSpPr>
          <p:grpSpPr>
            <a:xfrm>
              <a:off x="3394986" y="3894612"/>
              <a:ext cx="202339" cy="202323"/>
              <a:chOff x="935197" y="1793977"/>
              <a:chExt cx="256451" cy="256430"/>
            </a:xfrm>
          </p:grpSpPr>
          <p:sp>
            <p:nvSpPr>
              <p:cNvPr id="19406" name="Google Shape;19406;p7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7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08" name="Google Shape;19408;p76"/>
          <p:cNvGrpSpPr/>
          <p:nvPr/>
        </p:nvGrpSpPr>
        <p:grpSpPr>
          <a:xfrm>
            <a:off x="5280208" y="3817357"/>
            <a:ext cx="362947" cy="356576"/>
            <a:chOff x="5557286" y="3817357"/>
            <a:chExt cx="362947" cy="356576"/>
          </a:xfrm>
        </p:grpSpPr>
        <p:grpSp>
          <p:nvGrpSpPr>
            <p:cNvPr id="19409" name="Google Shape;19409;p76"/>
            <p:cNvGrpSpPr/>
            <p:nvPr/>
          </p:nvGrpSpPr>
          <p:grpSpPr>
            <a:xfrm>
              <a:off x="5557286" y="3817357"/>
              <a:ext cx="362947" cy="356576"/>
              <a:chOff x="5557286" y="3817357"/>
              <a:chExt cx="362947" cy="356576"/>
            </a:xfrm>
          </p:grpSpPr>
          <p:sp>
            <p:nvSpPr>
              <p:cNvPr id="19410" name="Google Shape;19410;p7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7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7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13" name="Google Shape;19413;p76"/>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4" name="Google Shape;19414;p76"/>
          <p:cNvGrpSpPr/>
          <p:nvPr/>
        </p:nvGrpSpPr>
        <p:grpSpPr>
          <a:xfrm>
            <a:off x="2589238" y="3817357"/>
            <a:ext cx="362920" cy="356865"/>
            <a:chOff x="2866317" y="3817357"/>
            <a:chExt cx="362920" cy="356865"/>
          </a:xfrm>
        </p:grpSpPr>
        <p:sp>
          <p:nvSpPr>
            <p:cNvPr id="19415" name="Google Shape;19415;p7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7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7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8" name="Google Shape;19418;p76"/>
          <p:cNvGrpSpPr/>
          <p:nvPr/>
        </p:nvGrpSpPr>
        <p:grpSpPr>
          <a:xfrm>
            <a:off x="4383341" y="3817357"/>
            <a:ext cx="362947" cy="356576"/>
            <a:chOff x="4660419" y="3817357"/>
            <a:chExt cx="362947" cy="356576"/>
          </a:xfrm>
        </p:grpSpPr>
        <p:grpSp>
          <p:nvGrpSpPr>
            <p:cNvPr id="19419" name="Google Shape;19419;p76"/>
            <p:cNvGrpSpPr/>
            <p:nvPr/>
          </p:nvGrpSpPr>
          <p:grpSpPr>
            <a:xfrm>
              <a:off x="4660419" y="3817357"/>
              <a:ext cx="362947" cy="356576"/>
              <a:chOff x="4660419" y="3817357"/>
              <a:chExt cx="362947" cy="356576"/>
            </a:xfrm>
          </p:grpSpPr>
          <p:sp>
            <p:nvSpPr>
              <p:cNvPr id="19420" name="Google Shape;19420;p7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7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2" name="Google Shape;19422;p76"/>
            <p:cNvGrpSpPr/>
            <p:nvPr/>
          </p:nvGrpSpPr>
          <p:grpSpPr>
            <a:xfrm>
              <a:off x="4694459" y="3856408"/>
              <a:ext cx="282308" cy="265356"/>
              <a:chOff x="4690600" y="3853050"/>
              <a:chExt cx="289488" cy="272132"/>
            </a:xfrm>
          </p:grpSpPr>
          <p:sp>
            <p:nvSpPr>
              <p:cNvPr id="19423" name="Google Shape;19423;p76"/>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76"/>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25" name="Google Shape;19425;p76"/>
          <p:cNvGrpSpPr/>
          <p:nvPr/>
        </p:nvGrpSpPr>
        <p:grpSpPr>
          <a:xfrm>
            <a:off x="6184880" y="3813323"/>
            <a:ext cx="369882" cy="364325"/>
            <a:chOff x="1190200" y="238125"/>
            <a:chExt cx="5306767" cy="5212083"/>
          </a:xfrm>
        </p:grpSpPr>
        <p:grpSp>
          <p:nvGrpSpPr>
            <p:cNvPr id="19426" name="Google Shape;19426;p76"/>
            <p:cNvGrpSpPr/>
            <p:nvPr/>
          </p:nvGrpSpPr>
          <p:grpSpPr>
            <a:xfrm>
              <a:off x="1190200" y="238125"/>
              <a:ext cx="5212075" cy="5212075"/>
              <a:chOff x="1190200" y="238125"/>
              <a:chExt cx="5212075" cy="5212075"/>
            </a:xfrm>
          </p:grpSpPr>
          <p:sp>
            <p:nvSpPr>
              <p:cNvPr id="19427" name="Google Shape;19427;p76"/>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76"/>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29" name="Google Shape;19429;p76"/>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30" name="Google Shape;19430;p76"/>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434"/>
        <p:cNvGrpSpPr/>
        <p:nvPr/>
      </p:nvGrpSpPr>
      <p:grpSpPr>
        <a:xfrm>
          <a:off x="0" y="0"/>
          <a:ext cx="0" cy="0"/>
          <a:chOff x="0" y="0"/>
          <a:chExt cx="0" cy="0"/>
        </a:xfrm>
      </p:grpSpPr>
      <p:pic>
        <p:nvPicPr>
          <p:cNvPr id="19435" name="Google Shape;19435;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1103" name="Google Shape;1103;p36"/>
          <p:cNvSpPr txBox="1">
            <a:spLocks noGrp="1"/>
          </p:cNvSpPr>
          <p:nvPr>
            <p:ph type="title"/>
          </p:nvPr>
        </p:nvSpPr>
        <p:spPr>
          <a:xfrm>
            <a:off x="2009749" y="271389"/>
            <a:ext cx="5455352"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latin typeface="Times New Roman" panose="02020603050405020304" pitchFamily="18" charset="0"/>
                <a:cs typeface="Times New Roman" panose="02020603050405020304" pitchFamily="18" charset="0"/>
              </a:rPr>
              <a:t>Hướng dẫn tìm hiểu nội dung bài</a:t>
            </a:r>
            <a:endParaRPr sz="2800" dirty="0">
              <a:latin typeface="Times New Roman" panose="02020603050405020304" pitchFamily="18" charset="0"/>
              <a:cs typeface="Times New Roman" panose="02020603050405020304" pitchFamily="18" charset="0"/>
            </a:endParaRPr>
          </a:p>
        </p:txBody>
      </p:sp>
      <p:sp>
        <p:nvSpPr>
          <p:cNvPr id="1104" name="Google Shape;1104;p36"/>
          <p:cNvSpPr txBox="1">
            <a:spLocks noGrp="1"/>
          </p:cNvSpPr>
          <p:nvPr>
            <p:ph type="subTitle" idx="4294967295"/>
          </p:nvPr>
        </p:nvSpPr>
        <p:spPr>
          <a:xfrm>
            <a:off x="1314917" y="1704962"/>
            <a:ext cx="6514166" cy="69458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000" dirty="0">
                <a:latin typeface="Times New Roman" panose="02020603050405020304" pitchFamily="18" charset="0"/>
                <a:cs typeface="Times New Roman" panose="02020603050405020304" pitchFamily="18" charset="0"/>
              </a:rPr>
              <a:t>Tác giả tả những hình ảnh và âm thanh nào trên sông Hương?</a:t>
            </a:r>
            <a:endParaRPr sz="2000" dirty="0">
              <a:latin typeface="Times New Roman" panose="02020603050405020304" pitchFamily="18" charset="0"/>
              <a:cs typeface="Times New Roman" panose="02020603050405020304" pitchFamily="18" charset="0"/>
            </a:endParaRPr>
          </a:p>
        </p:txBody>
      </p:sp>
      <p:sp>
        <p:nvSpPr>
          <p:cNvPr id="1105" name="Google Shape;1105;p36"/>
          <p:cNvSpPr/>
          <p:nvPr/>
        </p:nvSpPr>
        <p:spPr>
          <a:xfrm rot="-6334122">
            <a:off x="-710134" y="3683884"/>
            <a:ext cx="1976643" cy="1188564"/>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 name="Google Shape;1106;p36"/>
          <p:cNvGrpSpPr/>
          <p:nvPr/>
        </p:nvGrpSpPr>
        <p:grpSpPr>
          <a:xfrm rot="-1382163">
            <a:off x="103461" y="4430134"/>
            <a:ext cx="1860787" cy="907951"/>
            <a:chOff x="10083475" y="3839575"/>
            <a:chExt cx="1221925" cy="596225"/>
          </a:xfrm>
        </p:grpSpPr>
        <p:sp>
          <p:nvSpPr>
            <p:cNvPr id="1107" name="Google Shape;1107;p36"/>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 name="Google Shape;1109;p36"/>
          <p:cNvSpPr/>
          <p:nvPr/>
        </p:nvSpPr>
        <p:spPr>
          <a:xfrm>
            <a:off x="8349078" y="1400096"/>
            <a:ext cx="755906" cy="30486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320029" y="733022"/>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TextBox 428">
            <a:extLst>
              <a:ext uri="{FF2B5EF4-FFF2-40B4-BE49-F238E27FC236}">
                <a16:creationId xmlns:a16="http://schemas.microsoft.com/office/drawing/2014/main" id="{AF9D1473-2B6C-4753-BDB0-6C0A7D77AC27}"/>
              </a:ext>
            </a:extLst>
          </p:cNvPr>
          <p:cNvSpPr txBox="1"/>
          <p:nvPr/>
        </p:nvSpPr>
        <p:spPr>
          <a:xfrm>
            <a:off x="1311235" y="2521760"/>
            <a:ext cx="6852379" cy="707886"/>
          </a:xfrm>
          <a:prstGeom prst="rect">
            <a:avLst/>
          </a:prstGeom>
          <a:noFill/>
        </p:spPr>
        <p:txBody>
          <a:bodyPr wrap="square">
            <a:spAutoFit/>
          </a:bodyPr>
          <a:lstStyle/>
          <a:p>
            <a:pPr algn="l"/>
            <a:r>
              <a:rPr lang="en-US" sz="2000" dirty="0">
                <a:solidFill>
                  <a:schemeClr val="accent2">
                    <a:lumMod val="50000"/>
                  </a:schemeClr>
                </a:solidFill>
                <a:latin typeface="Times New Roman" panose="02020603050405020304" pitchFamily="18" charset="0"/>
                <a:cs typeface="Times New Roman" panose="02020603050405020304" pitchFamily="18" charset="0"/>
              </a:rPr>
              <a:t>K</a:t>
            </a:r>
            <a:r>
              <a:rPr lang="vi-VN" sz="2000" b="0" i="0" dirty="0">
                <a:solidFill>
                  <a:schemeClr val="accent2">
                    <a:lumMod val="50000"/>
                  </a:schemeClr>
                </a:solidFill>
                <a:effectLst/>
                <a:latin typeface="Times New Roman" panose="02020603050405020304" pitchFamily="18" charset="0"/>
                <a:cs typeface="Times New Roman" panose="02020603050405020304" pitchFamily="18" charset="0"/>
              </a:rPr>
              <a:t>hói thả nghi ngút</a:t>
            </a:r>
            <a:r>
              <a:rPr lang="en-US" sz="20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vi-VN" sz="2000" b="0" i="0" dirty="0">
                <a:solidFill>
                  <a:schemeClr val="accent2">
                    <a:lumMod val="50000"/>
                  </a:schemeClr>
                </a:solidFill>
                <a:effectLst/>
                <a:latin typeface="Times New Roman" panose="02020603050405020304" pitchFamily="18" charset="0"/>
                <a:cs typeface="Times New Roman" panose="02020603050405020304" pitchFamily="18" charset="0"/>
              </a:rPr>
              <a:t>của một vùng tre trúc trên mặt nước, tiếng</a:t>
            </a:r>
            <a:r>
              <a:rPr lang="en-US" sz="20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vi-VN" sz="2000" b="0" i="0" dirty="0">
                <a:solidFill>
                  <a:schemeClr val="accent2">
                    <a:lumMod val="50000"/>
                  </a:schemeClr>
                </a:solidFill>
                <a:effectLst/>
                <a:latin typeface="Times New Roman" panose="02020603050405020304" pitchFamily="18" charset="0"/>
                <a:cs typeface="Times New Roman" panose="02020603050405020304" pitchFamily="18" charset="0"/>
              </a:rPr>
              <a:t>lanh canh của thuyền chài gõ cá</a:t>
            </a:r>
            <a:r>
              <a:rPr lang="en-US" sz="20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en-US" sz="2000" b="0" i="0" dirty="0" err="1">
                <a:solidFill>
                  <a:schemeClr val="accent2">
                    <a:lumMod val="50000"/>
                  </a:schemeClr>
                </a:solidFill>
                <a:effectLst/>
                <a:latin typeface="Times New Roman" panose="02020603050405020304" pitchFamily="18" charset="0"/>
                <a:cs typeface="Times New Roman" panose="02020603050405020304" pitchFamily="18" charset="0"/>
              </a:rPr>
              <a:t>cuối</a:t>
            </a:r>
            <a:r>
              <a:rPr lang="en-US" sz="2000" b="0" i="0" dirty="0">
                <a:solidFill>
                  <a:schemeClr val="accent2">
                    <a:lumMod val="50000"/>
                  </a:schemeClr>
                </a:solidFill>
                <a:effectLst/>
                <a:latin typeface="Times New Roman" panose="02020603050405020304" pitchFamily="18" charset="0"/>
                <a:cs typeface="Times New Roman" panose="02020603050405020304" pitchFamily="18" charset="0"/>
              </a:rPr>
              <a:t> </a:t>
            </a:r>
            <a:r>
              <a:rPr lang="en-US" sz="2000" b="0" i="0" dirty="0" err="1">
                <a:solidFill>
                  <a:schemeClr val="accent2">
                    <a:lumMod val="50000"/>
                  </a:schemeClr>
                </a:solidFill>
                <a:effectLst/>
                <a:latin typeface="Times New Roman" panose="02020603050405020304" pitchFamily="18" charset="0"/>
                <a:cs typeface="Times New Roman" panose="02020603050405020304" pitchFamily="18" charset="0"/>
              </a:rPr>
              <a:t>cùng</a:t>
            </a:r>
            <a:r>
              <a:rPr lang="en-US" sz="2000" b="0" i="0" dirty="0">
                <a:solidFill>
                  <a:schemeClr val="accent2">
                    <a:lumMod val="50000"/>
                  </a:schemeClr>
                </a:solidFill>
                <a:effectLst/>
                <a:latin typeface="Times New Roman" panose="02020603050405020304" pitchFamily="18" charset="0"/>
                <a:cs typeface="Times New Roman" panose="02020603050405020304" pitchFamily="18" charset="0"/>
              </a:rPr>
              <a:t>.</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04">
                                            <p:txEl>
                                              <p:pRg st="0" end="0"/>
                                            </p:txEl>
                                          </p:spTgt>
                                        </p:tgtEl>
                                        <p:attrNameLst>
                                          <p:attrName>style.visibility</p:attrName>
                                        </p:attrNameLst>
                                      </p:cBhvr>
                                      <p:to>
                                        <p:strVal val="visible"/>
                                      </p:to>
                                    </p:set>
                                    <p:anim calcmode="lin" valueType="num">
                                      <p:cBhvr additive="base">
                                        <p:cTn id="7" dur="500" fill="hold"/>
                                        <p:tgtEl>
                                          <p:spTgt spid="110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0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32" fill="hold" grpId="0" nodeType="clickEffect">
                                  <p:stCondLst>
                                    <p:cond delay="0"/>
                                  </p:stCondLst>
                                  <p:childTnLst>
                                    <p:set>
                                      <p:cBhvr>
                                        <p:cTn id="12" dur="1" fill="hold">
                                          <p:stCondLst>
                                            <p:cond delay="0"/>
                                          </p:stCondLst>
                                        </p:cTn>
                                        <p:tgtEl>
                                          <p:spTgt spid="429"/>
                                        </p:tgtEl>
                                        <p:attrNameLst>
                                          <p:attrName>style.visibility</p:attrName>
                                        </p:attrNameLst>
                                      </p:cBhvr>
                                      <p:to>
                                        <p:strVal val="visible"/>
                                      </p:to>
                                    </p:set>
                                    <p:animEffect transition="in" filter="diamond(out)">
                                      <p:cBhvr>
                                        <p:cTn id="13" dur="2000"/>
                                        <p:tgtEl>
                                          <p:spTgt spid="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 grpId="0" build="p"/>
      <p:bldP spid="42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85"/>
        <p:cNvGrpSpPr/>
        <p:nvPr/>
      </p:nvGrpSpPr>
      <p:grpSpPr>
        <a:xfrm>
          <a:off x="0" y="0"/>
          <a:ext cx="0" cy="0"/>
          <a:chOff x="0" y="0"/>
          <a:chExt cx="0" cy="0"/>
        </a:xfrm>
      </p:grpSpPr>
      <p:sp>
        <p:nvSpPr>
          <p:cNvPr id="1103" name="Google Shape;1103;p36"/>
          <p:cNvSpPr txBox="1">
            <a:spLocks noGrp="1"/>
          </p:cNvSpPr>
          <p:nvPr>
            <p:ph type="title"/>
          </p:nvPr>
        </p:nvSpPr>
        <p:spPr>
          <a:xfrm>
            <a:off x="2526910" y="259647"/>
            <a:ext cx="5455352"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a:latin typeface="Times New Roman" panose="02020603050405020304" pitchFamily="18" charset="0"/>
                <a:cs typeface="Times New Roman" panose="02020603050405020304" pitchFamily="18" charset="0"/>
              </a:rPr>
              <a:t>Hướng dẫn trình bày bài</a:t>
            </a:r>
            <a:endParaRPr sz="2800" dirty="0">
              <a:latin typeface="Times New Roman" panose="02020603050405020304" pitchFamily="18" charset="0"/>
              <a:cs typeface="Times New Roman" panose="02020603050405020304" pitchFamily="18" charset="0"/>
            </a:endParaRPr>
          </a:p>
        </p:txBody>
      </p:sp>
      <p:sp>
        <p:nvSpPr>
          <p:cNvPr id="1104" name="Google Shape;1104;p36"/>
          <p:cNvSpPr txBox="1">
            <a:spLocks noGrp="1"/>
          </p:cNvSpPr>
          <p:nvPr>
            <p:ph type="subTitle" idx="4294967295"/>
          </p:nvPr>
        </p:nvSpPr>
        <p:spPr>
          <a:xfrm>
            <a:off x="1782080" y="1247723"/>
            <a:ext cx="3317044" cy="694580"/>
          </a:xfrm>
          <a:prstGeom prst="rect">
            <a:avLst/>
          </a:prstGeom>
        </p:spPr>
        <p:txBody>
          <a:bodyPr spcFirstLastPara="1" wrap="square" lIns="91425" tIns="91425" rIns="91425" bIns="91425" anchor="ctr" anchorCtr="0">
            <a:noAutofit/>
          </a:bodyPr>
          <a:lstStyle/>
          <a:p>
            <a:pPr marL="0" lvl="0" indent="0">
              <a:buNone/>
            </a:pPr>
            <a:r>
              <a:rPr lang="en-US" sz="2000" dirty="0">
                <a:latin typeface="Times New Roman" panose="02020603050405020304" pitchFamily="18" charset="0"/>
                <a:cs typeface="Times New Roman" panose="02020603050405020304" pitchFamily="18" charset="0"/>
              </a:rPr>
              <a:t> 1.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mấy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câu</a:t>
            </a:r>
            <a:r>
              <a:rPr lang="en-US" sz="2000" dirty="0">
                <a:latin typeface="Times New Roman" panose="02020603050405020304" pitchFamily="18" charset="0"/>
                <a:cs typeface="Times New Roman" panose="02020603050405020304" pitchFamily="18" charset="0"/>
              </a:rPr>
              <a:t> ?</a:t>
            </a:r>
            <a:endParaRPr sz="2000" dirty="0">
              <a:latin typeface="Times New Roman" panose="02020603050405020304" pitchFamily="18" charset="0"/>
              <a:cs typeface="Times New Roman" panose="02020603050405020304" pitchFamily="18" charset="0"/>
            </a:endParaRPr>
          </a:p>
        </p:txBody>
      </p:sp>
      <p:sp>
        <p:nvSpPr>
          <p:cNvPr id="1105" name="Google Shape;1105;p36"/>
          <p:cNvSpPr/>
          <p:nvPr/>
        </p:nvSpPr>
        <p:spPr>
          <a:xfrm rot="-6334122">
            <a:off x="-710134" y="3683884"/>
            <a:ext cx="1976643" cy="1188564"/>
          </a:xfrm>
          <a:custGeom>
            <a:avLst/>
            <a:gdLst/>
            <a:ahLst/>
            <a:cxnLst/>
            <a:rect l="l" t="t" r="r" b="b"/>
            <a:pathLst>
              <a:path w="43700" h="26277" extrusionOk="0">
                <a:moveTo>
                  <a:pt x="19535" y="18890"/>
                </a:moveTo>
                <a:cubicBezTo>
                  <a:pt x="19533" y="18890"/>
                  <a:pt x="19531" y="18891"/>
                  <a:pt x="19528" y="18891"/>
                </a:cubicBezTo>
                <a:lnTo>
                  <a:pt x="19528" y="18891"/>
                </a:lnTo>
                <a:cubicBezTo>
                  <a:pt x="19528" y="18891"/>
                  <a:pt x="19529" y="18892"/>
                  <a:pt x="19529" y="18892"/>
                </a:cubicBezTo>
                <a:cubicBezTo>
                  <a:pt x="19531" y="18892"/>
                  <a:pt x="19533" y="18891"/>
                  <a:pt x="19535" y="18890"/>
                </a:cubicBezTo>
                <a:close/>
                <a:moveTo>
                  <a:pt x="26769" y="22294"/>
                </a:moveTo>
                <a:cubicBezTo>
                  <a:pt x="26768" y="22294"/>
                  <a:pt x="26766" y="22294"/>
                  <a:pt x="26765" y="22294"/>
                </a:cubicBezTo>
                <a:cubicBezTo>
                  <a:pt x="26765" y="22294"/>
                  <a:pt x="26765" y="22294"/>
                  <a:pt x="26764" y="22294"/>
                </a:cubicBezTo>
                <a:lnTo>
                  <a:pt x="26764" y="22294"/>
                </a:lnTo>
                <a:cubicBezTo>
                  <a:pt x="26765" y="22295"/>
                  <a:pt x="26766" y="22295"/>
                  <a:pt x="26766" y="22295"/>
                </a:cubicBezTo>
                <a:cubicBezTo>
                  <a:pt x="26767" y="22295"/>
                  <a:pt x="26768" y="22294"/>
                  <a:pt x="26769" y="22294"/>
                </a:cubicBezTo>
                <a:close/>
                <a:moveTo>
                  <a:pt x="13017" y="1"/>
                </a:moveTo>
                <a:cubicBezTo>
                  <a:pt x="11472" y="1"/>
                  <a:pt x="9607" y="308"/>
                  <a:pt x="7954" y="1382"/>
                </a:cubicBezTo>
                <a:cubicBezTo>
                  <a:pt x="6161" y="2537"/>
                  <a:pt x="4428" y="3844"/>
                  <a:pt x="2817" y="5272"/>
                </a:cubicBezTo>
                <a:lnTo>
                  <a:pt x="2088" y="5880"/>
                </a:lnTo>
                <a:cubicBezTo>
                  <a:pt x="1480" y="5820"/>
                  <a:pt x="902" y="5789"/>
                  <a:pt x="294" y="5789"/>
                </a:cubicBezTo>
                <a:cubicBezTo>
                  <a:pt x="285" y="5788"/>
                  <a:pt x="277" y="5787"/>
                  <a:pt x="268" y="5787"/>
                </a:cubicBezTo>
                <a:cubicBezTo>
                  <a:pt x="47" y="5787"/>
                  <a:pt x="0" y="6155"/>
                  <a:pt x="264" y="6184"/>
                </a:cubicBezTo>
                <a:cubicBezTo>
                  <a:pt x="872" y="6275"/>
                  <a:pt x="1449" y="6336"/>
                  <a:pt x="2057" y="6427"/>
                </a:cubicBezTo>
                <a:lnTo>
                  <a:pt x="2148" y="6519"/>
                </a:lnTo>
                <a:cubicBezTo>
                  <a:pt x="2270" y="6671"/>
                  <a:pt x="2452" y="6914"/>
                  <a:pt x="2635" y="7157"/>
                </a:cubicBezTo>
                <a:cubicBezTo>
                  <a:pt x="3455" y="8251"/>
                  <a:pt x="4793" y="10196"/>
                  <a:pt x="6252" y="12324"/>
                </a:cubicBezTo>
                <a:cubicBezTo>
                  <a:pt x="8487" y="15559"/>
                  <a:pt x="12003" y="16461"/>
                  <a:pt x="12311" y="16461"/>
                </a:cubicBezTo>
                <a:cubicBezTo>
                  <a:pt x="12317" y="16461"/>
                  <a:pt x="12322" y="16461"/>
                  <a:pt x="12326" y="16460"/>
                </a:cubicBezTo>
                <a:lnTo>
                  <a:pt x="12326" y="16460"/>
                </a:lnTo>
                <a:cubicBezTo>
                  <a:pt x="12326" y="16460"/>
                  <a:pt x="12326" y="16460"/>
                  <a:pt x="12326" y="16460"/>
                </a:cubicBezTo>
                <a:cubicBezTo>
                  <a:pt x="12328" y="16460"/>
                  <a:pt x="12330" y="16459"/>
                  <a:pt x="12331" y="16458"/>
                </a:cubicBezTo>
                <a:lnTo>
                  <a:pt x="12331" y="16458"/>
                </a:lnTo>
                <a:cubicBezTo>
                  <a:pt x="12330" y="16459"/>
                  <a:pt x="12328" y="16459"/>
                  <a:pt x="12326" y="16460"/>
                </a:cubicBezTo>
                <a:lnTo>
                  <a:pt x="12326" y="16460"/>
                </a:lnTo>
                <a:cubicBezTo>
                  <a:pt x="12200" y="16447"/>
                  <a:pt x="10986" y="13362"/>
                  <a:pt x="8683" y="9953"/>
                </a:cubicBezTo>
                <a:cubicBezTo>
                  <a:pt x="7620" y="8434"/>
                  <a:pt x="6161" y="7309"/>
                  <a:pt x="4428" y="6701"/>
                </a:cubicBezTo>
                <a:lnTo>
                  <a:pt x="4428" y="6701"/>
                </a:lnTo>
                <a:cubicBezTo>
                  <a:pt x="5492" y="6853"/>
                  <a:pt x="6556" y="7035"/>
                  <a:pt x="7620" y="7218"/>
                </a:cubicBezTo>
                <a:cubicBezTo>
                  <a:pt x="8531" y="7400"/>
                  <a:pt x="9413" y="7582"/>
                  <a:pt x="10325" y="7765"/>
                </a:cubicBezTo>
                <a:cubicBezTo>
                  <a:pt x="10446" y="7947"/>
                  <a:pt x="10629" y="8221"/>
                  <a:pt x="10842" y="8586"/>
                </a:cubicBezTo>
                <a:cubicBezTo>
                  <a:pt x="11510" y="9771"/>
                  <a:pt x="12665" y="11838"/>
                  <a:pt x="13881" y="14118"/>
                </a:cubicBezTo>
                <a:cubicBezTo>
                  <a:pt x="15811" y="17622"/>
                  <a:pt x="19250" y="18892"/>
                  <a:pt x="19521" y="18892"/>
                </a:cubicBezTo>
                <a:cubicBezTo>
                  <a:pt x="19523" y="18892"/>
                  <a:pt x="19526" y="18892"/>
                  <a:pt x="19528" y="18891"/>
                </a:cubicBezTo>
                <a:lnTo>
                  <a:pt x="19528" y="18891"/>
                </a:lnTo>
                <a:cubicBezTo>
                  <a:pt x="19382" y="18870"/>
                  <a:pt x="18468" y="15665"/>
                  <a:pt x="16556" y="12020"/>
                </a:cubicBezTo>
                <a:cubicBezTo>
                  <a:pt x="15644" y="10409"/>
                  <a:pt x="14276" y="9133"/>
                  <a:pt x="12635" y="8342"/>
                </a:cubicBezTo>
                <a:lnTo>
                  <a:pt x="12635" y="8342"/>
                </a:lnTo>
                <a:cubicBezTo>
                  <a:pt x="13395" y="8525"/>
                  <a:pt x="14124" y="8707"/>
                  <a:pt x="14884" y="8920"/>
                </a:cubicBezTo>
                <a:cubicBezTo>
                  <a:pt x="16191" y="9315"/>
                  <a:pt x="17498" y="9710"/>
                  <a:pt x="18775" y="10166"/>
                </a:cubicBezTo>
                <a:lnTo>
                  <a:pt x="18775" y="10196"/>
                </a:lnTo>
                <a:lnTo>
                  <a:pt x="18805" y="10257"/>
                </a:lnTo>
                <a:cubicBezTo>
                  <a:pt x="18927" y="10470"/>
                  <a:pt x="19048" y="10713"/>
                  <a:pt x="19200" y="11017"/>
                </a:cubicBezTo>
                <a:cubicBezTo>
                  <a:pt x="19747" y="12294"/>
                  <a:pt x="20659" y="14482"/>
                  <a:pt x="21662" y="16884"/>
                </a:cubicBezTo>
                <a:cubicBezTo>
                  <a:pt x="23197" y="20615"/>
                  <a:pt x="26580" y="22291"/>
                  <a:pt x="26764" y="22294"/>
                </a:cubicBezTo>
                <a:lnTo>
                  <a:pt x="26764" y="22294"/>
                </a:lnTo>
                <a:cubicBezTo>
                  <a:pt x="26660" y="22252"/>
                  <a:pt x="26076" y="18951"/>
                  <a:pt x="24550" y="15121"/>
                </a:cubicBezTo>
                <a:cubicBezTo>
                  <a:pt x="23821" y="13388"/>
                  <a:pt x="22574" y="11929"/>
                  <a:pt x="20994" y="10956"/>
                </a:cubicBezTo>
                <a:lnTo>
                  <a:pt x="20994" y="10956"/>
                </a:lnTo>
                <a:cubicBezTo>
                  <a:pt x="22878" y="11655"/>
                  <a:pt x="24732" y="12446"/>
                  <a:pt x="26556" y="13297"/>
                </a:cubicBezTo>
                <a:lnTo>
                  <a:pt x="26647" y="13510"/>
                </a:lnTo>
                <a:cubicBezTo>
                  <a:pt x="26708" y="13692"/>
                  <a:pt x="26830" y="13966"/>
                  <a:pt x="26921" y="14270"/>
                </a:cubicBezTo>
                <a:cubicBezTo>
                  <a:pt x="27346" y="15577"/>
                  <a:pt x="28046" y="17856"/>
                  <a:pt x="28775" y="20349"/>
                </a:cubicBezTo>
                <a:cubicBezTo>
                  <a:pt x="29949" y="24231"/>
                  <a:pt x="33150" y="26266"/>
                  <a:pt x="33330" y="26276"/>
                </a:cubicBezTo>
                <a:lnTo>
                  <a:pt x="33330" y="26276"/>
                </a:lnTo>
                <a:cubicBezTo>
                  <a:pt x="33235" y="26229"/>
                  <a:pt x="32981" y="22868"/>
                  <a:pt x="31815" y="18890"/>
                </a:cubicBezTo>
                <a:cubicBezTo>
                  <a:pt x="31267" y="17066"/>
                  <a:pt x="30112" y="15455"/>
                  <a:pt x="28593" y="14300"/>
                </a:cubicBezTo>
                <a:lnTo>
                  <a:pt x="28593" y="14300"/>
                </a:lnTo>
                <a:lnTo>
                  <a:pt x="28745" y="14361"/>
                </a:lnTo>
                <a:cubicBezTo>
                  <a:pt x="29505" y="14756"/>
                  <a:pt x="30295" y="15181"/>
                  <a:pt x="31055" y="15607"/>
                </a:cubicBezTo>
                <a:cubicBezTo>
                  <a:pt x="31176" y="15759"/>
                  <a:pt x="31328" y="15941"/>
                  <a:pt x="31511" y="16154"/>
                </a:cubicBezTo>
                <a:lnTo>
                  <a:pt x="31602" y="16245"/>
                </a:lnTo>
                <a:cubicBezTo>
                  <a:pt x="33030" y="17917"/>
                  <a:pt x="34702" y="19437"/>
                  <a:pt x="36526" y="20713"/>
                </a:cubicBezTo>
                <a:cubicBezTo>
                  <a:pt x="38745" y="22172"/>
                  <a:pt x="41146" y="23297"/>
                  <a:pt x="43699" y="24026"/>
                </a:cubicBezTo>
                <a:cubicBezTo>
                  <a:pt x="42423" y="21564"/>
                  <a:pt x="40569" y="19437"/>
                  <a:pt x="38289" y="17856"/>
                </a:cubicBezTo>
                <a:cubicBezTo>
                  <a:pt x="36526" y="16671"/>
                  <a:pt x="34550" y="15850"/>
                  <a:pt x="32483" y="15425"/>
                </a:cubicBezTo>
                <a:cubicBezTo>
                  <a:pt x="31906" y="15333"/>
                  <a:pt x="31480" y="15273"/>
                  <a:pt x="31176" y="15242"/>
                </a:cubicBezTo>
                <a:lnTo>
                  <a:pt x="29748" y="14482"/>
                </a:lnTo>
                <a:cubicBezTo>
                  <a:pt x="29322" y="14270"/>
                  <a:pt x="28927" y="14057"/>
                  <a:pt x="28501" y="13844"/>
                </a:cubicBezTo>
                <a:lnTo>
                  <a:pt x="28501" y="13844"/>
                </a:lnTo>
                <a:cubicBezTo>
                  <a:pt x="29630" y="14208"/>
                  <a:pt x="30802" y="14387"/>
                  <a:pt x="31978" y="14387"/>
                </a:cubicBezTo>
                <a:cubicBezTo>
                  <a:pt x="32767" y="14387"/>
                  <a:pt x="33557" y="14306"/>
                  <a:pt x="34337" y="14148"/>
                </a:cubicBezTo>
                <a:cubicBezTo>
                  <a:pt x="38094" y="13244"/>
                  <a:pt x="41351" y="12524"/>
                  <a:pt x="41794" y="12524"/>
                </a:cubicBezTo>
                <a:cubicBezTo>
                  <a:pt x="41828" y="12524"/>
                  <a:pt x="41845" y="12528"/>
                  <a:pt x="41845" y="12537"/>
                </a:cubicBezTo>
                <a:cubicBezTo>
                  <a:pt x="41871" y="12408"/>
                  <a:pt x="38971" y="10336"/>
                  <a:pt x="35552" y="10336"/>
                </a:cubicBezTo>
                <a:cubicBezTo>
                  <a:pt x="34936" y="10336"/>
                  <a:pt x="34304" y="10404"/>
                  <a:pt x="33669" y="10561"/>
                </a:cubicBezTo>
                <a:cubicBezTo>
                  <a:pt x="31602" y="11078"/>
                  <a:pt x="29596" y="11747"/>
                  <a:pt x="27620" y="12567"/>
                </a:cubicBezTo>
                <a:lnTo>
                  <a:pt x="26951" y="12841"/>
                </a:lnTo>
                <a:lnTo>
                  <a:pt x="26678" y="12932"/>
                </a:lnTo>
                <a:cubicBezTo>
                  <a:pt x="25431" y="12355"/>
                  <a:pt x="24216" y="11807"/>
                  <a:pt x="22939" y="11291"/>
                </a:cubicBezTo>
                <a:cubicBezTo>
                  <a:pt x="22270" y="10987"/>
                  <a:pt x="21571" y="10713"/>
                  <a:pt x="20842" y="10440"/>
                </a:cubicBezTo>
                <a:lnTo>
                  <a:pt x="20842" y="10440"/>
                </a:lnTo>
                <a:cubicBezTo>
                  <a:pt x="21582" y="10592"/>
                  <a:pt x="22332" y="10668"/>
                  <a:pt x="23080" y="10668"/>
                </a:cubicBezTo>
                <a:cubicBezTo>
                  <a:pt x="24267" y="10668"/>
                  <a:pt x="25449" y="10478"/>
                  <a:pt x="26587" y="10105"/>
                </a:cubicBezTo>
                <a:cubicBezTo>
                  <a:pt x="30321" y="8773"/>
                  <a:pt x="33532" y="7635"/>
                  <a:pt x="33855" y="7635"/>
                </a:cubicBezTo>
                <a:cubicBezTo>
                  <a:pt x="33871" y="7635"/>
                  <a:pt x="33880" y="7637"/>
                  <a:pt x="33881" y="7643"/>
                </a:cubicBezTo>
                <a:cubicBezTo>
                  <a:pt x="33881" y="7550"/>
                  <a:pt x="31375" y="6124"/>
                  <a:pt x="28388" y="6124"/>
                </a:cubicBezTo>
                <a:cubicBezTo>
                  <a:pt x="27469" y="6124"/>
                  <a:pt x="26504" y="6259"/>
                  <a:pt x="25553" y="6610"/>
                </a:cubicBezTo>
                <a:cubicBezTo>
                  <a:pt x="23577" y="7370"/>
                  <a:pt x="21632" y="8251"/>
                  <a:pt x="19778" y="9285"/>
                </a:cubicBezTo>
                <a:lnTo>
                  <a:pt x="19109" y="9619"/>
                </a:lnTo>
                <a:lnTo>
                  <a:pt x="18927" y="9710"/>
                </a:lnTo>
                <a:lnTo>
                  <a:pt x="18866" y="9710"/>
                </a:lnTo>
                <a:cubicBezTo>
                  <a:pt x="16799" y="8981"/>
                  <a:pt x="14671" y="8373"/>
                  <a:pt x="12544" y="7826"/>
                </a:cubicBezTo>
                <a:lnTo>
                  <a:pt x="12544" y="7826"/>
                </a:lnTo>
                <a:cubicBezTo>
                  <a:pt x="12794" y="7842"/>
                  <a:pt x="13045" y="7850"/>
                  <a:pt x="13295" y="7850"/>
                </a:cubicBezTo>
                <a:cubicBezTo>
                  <a:pt x="14933" y="7850"/>
                  <a:pt x="16573" y="7504"/>
                  <a:pt x="18076" y="6792"/>
                </a:cubicBezTo>
                <a:cubicBezTo>
                  <a:pt x="21707" y="4991"/>
                  <a:pt x="24823" y="3506"/>
                  <a:pt x="25026" y="3506"/>
                </a:cubicBezTo>
                <a:cubicBezTo>
                  <a:pt x="25032" y="3506"/>
                  <a:pt x="25035" y="3507"/>
                  <a:pt x="25036" y="3509"/>
                </a:cubicBezTo>
                <a:cubicBezTo>
                  <a:pt x="25036" y="3429"/>
                  <a:pt x="23058" y="2573"/>
                  <a:pt x="20599" y="2573"/>
                </a:cubicBezTo>
                <a:cubicBezTo>
                  <a:pt x="19350" y="2573"/>
                  <a:pt x="17978" y="2794"/>
                  <a:pt x="16678" y="3449"/>
                </a:cubicBezTo>
                <a:cubicBezTo>
                  <a:pt x="14763" y="4421"/>
                  <a:pt x="12939" y="5516"/>
                  <a:pt x="11176" y="6762"/>
                </a:cubicBezTo>
                <a:lnTo>
                  <a:pt x="10538" y="7187"/>
                </a:lnTo>
                <a:lnTo>
                  <a:pt x="10386" y="7279"/>
                </a:lnTo>
                <a:cubicBezTo>
                  <a:pt x="9808" y="7157"/>
                  <a:pt x="9231" y="7035"/>
                  <a:pt x="8653" y="6914"/>
                </a:cubicBezTo>
                <a:cubicBezTo>
                  <a:pt x="7316" y="6640"/>
                  <a:pt x="5978" y="6397"/>
                  <a:pt x="4610" y="6215"/>
                </a:cubicBezTo>
                <a:lnTo>
                  <a:pt x="4306" y="6184"/>
                </a:lnTo>
                <a:cubicBezTo>
                  <a:pt x="6191" y="6093"/>
                  <a:pt x="8045" y="5516"/>
                  <a:pt x="9656" y="4543"/>
                </a:cubicBezTo>
                <a:cubicBezTo>
                  <a:pt x="13103" y="2363"/>
                  <a:pt x="16065" y="525"/>
                  <a:pt x="16271" y="525"/>
                </a:cubicBezTo>
                <a:cubicBezTo>
                  <a:pt x="16278" y="525"/>
                  <a:pt x="16281" y="527"/>
                  <a:pt x="16282" y="531"/>
                </a:cubicBezTo>
                <a:cubicBezTo>
                  <a:pt x="16282" y="448"/>
                  <a:pt x="14882" y="1"/>
                  <a:pt x="13017" y="1"/>
                </a:cubicBezTo>
                <a:close/>
                <a:moveTo>
                  <a:pt x="33334" y="26276"/>
                </a:moveTo>
                <a:cubicBezTo>
                  <a:pt x="33333" y="26276"/>
                  <a:pt x="33332" y="26276"/>
                  <a:pt x="33331" y="26276"/>
                </a:cubicBezTo>
                <a:cubicBezTo>
                  <a:pt x="33331" y="26276"/>
                  <a:pt x="33330" y="26276"/>
                  <a:pt x="33330" y="26276"/>
                </a:cubicBezTo>
                <a:lnTo>
                  <a:pt x="33330" y="26276"/>
                </a:lnTo>
                <a:cubicBezTo>
                  <a:pt x="33331" y="26276"/>
                  <a:pt x="33331" y="26277"/>
                  <a:pt x="33332" y="26277"/>
                </a:cubicBezTo>
                <a:cubicBezTo>
                  <a:pt x="33333" y="26277"/>
                  <a:pt x="33334" y="26276"/>
                  <a:pt x="33334" y="26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 name="Google Shape;1106;p36"/>
          <p:cNvGrpSpPr/>
          <p:nvPr/>
        </p:nvGrpSpPr>
        <p:grpSpPr>
          <a:xfrm rot="-1382163">
            <a:off x="103461" y="4430134"/>
            <a:ext cx="1860787" cy="907951"/>
            <a:chOff x="10083475" y="3839575"/>
            <a:chExt cx="1221925" cy="596225"/>
          </a:xfrm>
        </p:grpSpPr>
        <p:sp>
          <p:nvSpPr>
            <p:cNvPr id="1107" name="Google Shape;1107;p36"/>
            <p:cNvSpPr/>
            <p:nvPr/>
          </p:nvSpPr>
          <p:spPr>
            <a:xfrm>
              <a:off x="10144250" y="3839575"/>
              <a:ext cx="1161150" cy="596225"/>
            </a:xfrm>
            <a:custGeom>
              <a:avLst/>
              <a:gdLst/>
              <a:ahLst/>
              <a:cxnLst/>
              <a:rect l="l" t="t" r="r" b="b"/>
              <a:pathLst>
                <a:path w="46446" h="23849" extrusionOk="0">
                  <a:moveTo>
                    <a:pt x="17876" y="1"/>
                  </a:moveTo>
                  <a:cubicBezTo>
                    <a:pt x="16386" y="1"/>
                    <a:pt x="14900" y="446"/>
                    <a:pt x="13648" y="1320"/>
                  </a:cubicBezTo>
                  <a:cubicBezTo>
                    <a:pt x="13192" y="1716"/>
                    <a:pt x="12676" y="2050"/>
                    <a:pt x="12129" y="2384"/>
                  </a:cubicBezTo>
                  <a:cubicBezTo>
                    <a:pt x="10730" y="3023"/>
                    <a:pt x="9059" y="2627"/>
                    <a:pt x="7569" y="2901"/>
                  </a:cubicBezTo>
                  <a:cubicBezTo>
                    <a:pt x="6110" y="3235"/>
                    <a:pt x="4803" y="4056"/>
                    <a:pt x="3861" y="5211"/>
                  </a:cubicBezTo>
                  <a:cubicBezTo>
                    <a:pt x="2888" y="6366"/>
                    <a:pt x="2189" y="7703"/>
                    <a:pt x="1429" y="9011"/>
                  </a:cubicBezTo>
                  <a:cubicBezTo>
                    <a:pt x="92" y="11290"/>
                    <a:pt x="1" y="13539"/>
                    <a:pt x="1247" y="15941"/>
                  </a:cubicBezTo>
                  <a:cubicBezTo>
                    <a:pt x="1976" y="17369"/>
                    <a:pt x="2736" y="18767"/>
                    <a:pt x="3861" y="19983"/>
                  </a:cubicBezTo>
                  <a:cubicBezTo>
                    <a:pt x="5016" y="21290"/>
                    <a:pt x="6597" y="22172"/>
                    <a:pt x="8329" y="22445"/>
                  </a:cubicBezTo>
                  <a:cubicBezTo>
                    <a:pt x="8723" y="22503"/>
                    <a:pt x="9119" y="22523"/>
                    <a:pt x="9514" y="22523"/>
                  </a:cubicBezTo>
                  <a:cubicBezTo>
                    <a:pt x="10431" y="22523"/>
                    <a:pt x="11348" y="22415"/>
                    <a:pt x="12246" y="22415"/>
                  </a:cubicBezTo>
                  <a:cubicBezTo>
                    <a:pt x="12813" y="22415"/>
                    <a:pt x="13373" y="22458"/>
                    <a:pt x="13922" y="22597"/>
                  </a:cubicBezTo>
                  <a:cubicBezTo>
                    <a:pt x="14651" y="22810"/>
                    <a:pt x="15351" y="23053"/>
                    <a:pt x="16019" y="23357"/>
                  </a:cubicBezTo>
                  <a:cubicBezTo>
                    <a:pt x="17005" y="23686"/>
                    <a:pt x="18022" y="23849"/>
                    <a:pt x="19033" y="23849"/>
                  </a:cubicBezTo>
                  <a:cubicBezTo>
                    <a:pt x="20830" y="23849"/>
                    <a:pt x="22610" y="23335"/>
                    <a:pt x="24165" y="22324"/>
                  </a:cubicBezTo>
                  <a:cubicBezTo>
                    <a:pt x="25290" y="21564"/>
                    <a:pt x="26202" y="20530"/>
                    <a:pt x="27387" y="19831"/>
                  </a:cubicBezTo>
                  <a:cubicBezTo>
                    <a:pt x="29120" y="18859"/>
                    <a:pt x="31248" y="18707"/>
                    <a:pt x="33162" y="18038"/>
                  </a:cubicBezTo>
                  <a:cubicBezTo>
                    <a:pt x="36536" y="16822"/>
                    <a:pt x="38968" y="14087"/>
                    <a:pt x="40853" y="11351"/>
                  </a:cubicBezTo>
                  <a:cubicBezTo>
                    <a:pt x="42768" y="8585"/>
                    <a:pt x="44530" y="5849"/>
                    <a:pt x="46445" y="3144"/>
                  </a:cubicBezTo>
                  <a:cubicBezTo>
                    <a:pt x="43071" y="3083"/>
                    <a:pt x="40275" y="2475"/>
                    <a:pt x="37357" y="1685"/>
                  </a:cubicBezTo>
                  <a:cubicBezTo>
                    <a:pt x="35161" y="1067"/>
                    <a:pt x="32913" y="467"/>
                    <a:pt x="30691" y="467"/>
                  </a:cubicBezTo>
                  <a:cubicBezTo>
                    <a:pt x="29961" y="467"/>
                    <a:pt x="29234" y="532"/>
                    <a:pt x="28512" y="682"/>
                  </a:cubicBezTo>
                  <a:cubicBezTo>
                    <a:pt x="27051" y="974"/>
                    <a:pt x="25612" y="1638"/>
                    <a:pt x="24157" y="1638"/>
                  </a:cubicBezTo>
                  <a:cubicBezTo>
                    <a:pt x="23947" y="1638"/>
                    <a:pt x="23737" y="1625"/>
                    <a:pt x="23527" y="1594"/>
                  </a:cubicBezTo>
                  <a:cubicBezTo>
                    <a:pt x="22342" y="1412"/>
                    <a:pt x="21308" y="773"/>
                    <a:pt x="20214" y="378"/>
                  </a:cubicBezTo>
                  <a:cubicBezTo>
                    <a:pt x="19456" y="126"/>
                    <a:pt x="18665" y="1"/>
                    <a:pt x="17876"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0083475" y="3891625"/>
              <a:ext cx="1124650" cy="476675"/>
            </a:xfrm>
            <a:custGeom>
              <a:avLst/>
              <a:gdLst/>
              <a:ahLst/>
              <a:cxnLst/>
              <a:rect l="l" t="t" r="r" b="b"/>
              <a:pathLst>
                <a:path w="44986" h="19067" extrusionOk="0">
                  <a:moveTo>
                    <a:pt x="21643" y="0"/>
                  </a:moveTo>
                  <a:cubicBezTo>
                    <a:pt x="21623" y="0"/>
                    <a:pt x="21601" y="9"/>
                    <a:pt x="21581" y="29"/>
                  </a:cubicBezTo>
                  <a:cubicBezTo>
                    <a:pt x="20304" y="1214"/>
                    <a:pt x="19575" y="2825"/>
                    <a:pt x="18997" y="4527"/>
                  </a:cubicBezTo>
                  <a:cubicBezTo>
                    <a:pt x="18390" y="6351"/>
                    <a:pt x="18177" y="8570"/>
                    <a:pt x="16657" y="9938"/>
                  </a:cubicBezTo>
                  <a:cubicBezTo>
                    <a:pt x="15502" y="10029"/>
                    <a:pt x="14347" y="10090"/>
                    <a:pt x="13192" y="10150"/>
                  </a:cubicBezTo>
                  <a:cubicBezTo>
                    <a:pt x="15016" y="7932"/>
                    <a:pt x="14712" y="4649"/>
                    <a:pt x="16535" y="2460"/>
                  </a:cubicBezTo>
                  <a:cubicBezTo>
                    <a:pt x="16578" y="2396"/>
                    <a:pt x="16530" y="2331"/>
                    <a:pt x="16477" y="2331"/>
                  </a:cubicBezTo>
                  <a:cubicBezTo>
                    <a:pt x="16455" y="2331"/>
                    <a:pt x="16432" y="2342"/>
                    <a:pt x="16414" y="2369"/>
                  </a:cubicBezTo>
                  <a:cubicBezTo>
                    <a:pt x="14408" y="4527"/>
                    <a:pt x="14803" y="7992"/>
                    <a:pt x="12736" y="10150"/>
                  </a:cubicBezTo>
                  <a:cubicBezTo>
                    <a:pt x="12250" y="10150"/>
                    <a:pt x="11733" y="10181"/>
                    <a:pt x="11216" y="10211"/>
                  </a:cubicBezTo>
                  <a:lnTo>
                    <a:pt x="8663" y="10211"/>
                  </a:lnTo>
                  <a:cubicBezTo>
                    <a:pt x="9484" y="9512"/>
                    <a:pt x="9909" y="8418"/>
                    <a:pt x="10304" y="7476"/>
                  </a:cubicBezTo>
                  <a:cubicBezTo>
                    <a:pt x="10912" y="6047"/>
                    <a:pt x="11520" y="4558"/>
                    <a:pt x="12797" y="3585"/>
                  </a:cubicBezTo>
                  <a:cubicBezTo>
                    <a:pt x="12870" y="3536"/>
                    <a:pt x="12825" y="3408"/>
                    <a:pt x="12741" y="3408"/>
                  </a:cubicBezTo>
                  <a:cubicBezTo>
                    <a:pt x="12721" y="3408"/>
                    <a:pt x="12699" y="3415"/>
                    <a:pt x="12675" y="3433"/>
                  </a:cubicBezTo>
                  <a:cubicBezTo>
                    <a:pt x="11672" y="4193"/>
                    <a:pt x="10912" y="5226"/>
                    <a:pt x="10426" y="6381"/>
                  </a:cubicBezTo>
                  <a:cubicBezTo>
                    <a:pt x="9788" y="7810"/>
                    <a:pt x="9301" y="9087"/>
                    <a:pt x="8207" y="10181"/>
                  </a:cubicBezTo>
                  <a:cubicBezTo>
                    <a:pt x="7295" y="10181"/>
                    <a:pt x="6414" y="10150"/>
                    <a:pt x="5502" y="10120"/>
                  </a:cubicBezTo>
                  <a:lnTo>
                    <a:pt x="5319" y="10120"/>
                  </a:lnTo>
                  <a:cubicBezTo>
                    <a:pt x="6870" y="8479"/>
                    <a:pt x="7204" y="6047"/>
                    <a:pt x="8784" y="4466"/>
                  </a:cubicBezTo>
                  <a:cubicBezTo>
                    <a:pt x="8831" y="4420"/>
                    <a:pt x="8788" y="4355"/>
                    <a:pt x="8752" y="4355"/>
                  </a:cubicBezTo>
                  <a:cubicBezTo>
                    <a:pt x="8741" y="4355"/>
                    <a:pt x="8731" y="4361"/>
                    <a:pt x="8724" y="4375"/>
                  </a:cubicBezTo>
                  <a:cubicBezTo>
                    <a:pt x="6961" y="5895"/>
                    <a:pt x="6626" y="8448"/>
                    <a:pt x="4924" y="10059"/>
                  </a:cubicBezTo>
                  <a:cubicBezTo>
                    <a:pt x="3724" y="9987"/>
                    <a:pt x="2447" y="9801"/>
                    <a:pt x="1230" y="9801"/>
                  </a:cubicBezTo>
                  <a:cubicBezTo>
                    <a:pt x="906" y="9801"/>
                    <a:pt x="587" y="9815"/>
                    <a:pt x="274" y="9846"/>
                  </a:cubicBezTo>
                  <a:cubicBezTo>
                    <a:pt x="30" y="9907"/>
                    <a:pt x="0" y="10211"/>
                    <a:pt x="243" y="10302"/>
                  </a:cubicBezTo>
                  <a:cubicBezTo>
                    <a:pt x="1672" y="10819"/>
                    <a:pt x="3374" y="10819"/>
                    <a:pt x="4894" y="10850"/>
                  </a:cubicBezTo>
                  <a:cubicBezTo>
                    <a:pt x="6566" y="12643"/>
                    <a:pt x="6930" y="15227"/>
                    <a:pt x="8997" y="16807"/>
                  </a:cubicBezTo>
                  <a:cubicBezTo>
                    <a:pt x="9011" y="16821"/>
                    <a:pt x="9027" y="16827"/>
                    <a:pt x="9042" y="16827"/>
                  </a:cubicBezTo>
                  <a:cubicBezTo>
                    <a:pt x="9092" y="16827"/>
                    <a:pt x="9135" y="16763"/>
                    <a:pt x="9088" y="16716"/>
                  </a:cubicBezTo>
                  <a:cubicBezTo>
                    <a:pt x="7234" y="15105"/>
                    <a:pt x="6839" y="12643"/>
                    <a:pt x="5289" y="10880"/>
                  </a:cubicBezTo>
                  <a:lnTo>
                    <a:pt x="5502" y="10880"/>
                  </a:lnTo>
                  <a:cubicBezTo>
                    <a:pt x="6383" y="10910"/>
                    <a:pt x="7295" y="10941"/>
                    <a:pt x="8177" y="10971"/>
                  </a:cubicBezTo>
                  <a:cubicBezTo>
                    <a:pt x="9362" y="12096"/>
                    <a:pt x="9939" y="13372"/>
                    <a:pt x="10760" y="14771"/>
                  </a:cubicBezTo>
                  <a:cubicBezTo>
                    <a:pt x="11398" y="15956"/>
                    <a:pt x="12371" y="16959"/>
                    <a:pt x="13587" y="17597"/>
                  </a:cubicBezTo>
                  <a:cubicBezTo>
                    <a:pt x="13607" y="17607"/>
                    <a:pt x="13625" y="17611"/>
                    <a:pt x="13643" y="17611"/>
                  </a:cubicBezTo>
                  <a:cubicBezTo>
                    <a:pt x="13732" y="17611"/>
                    <a:pt x="13780" y="17496"/>
                    <a:pt x="13678" y="17445"/>
                  </a:cubicBezTo>
                  <a:cubicBezTo>
                    <a:pt x="12128" y="16594"/>
                    <a:pt x="11277" y="15105"/>
                    <a:pt x="10517" y="13676"/>
                  </a:cubicBezTo>
                  <a:cubicBezTo>
                    <a:pt x="10031" y="12734"/>
                    <a:pt x="9514" y="11640"/>
                    <a:pt x="8663" y="10971"/>
                  </a:cubicBezTo>
                  <a:lnTo>
                    <a:pt x="11247" y="10971"/>
                  </a:lnTo>
                  <a:cubicBezTo>
                    <a:pt x="11733" y="10971"/>
                    <a:pt x="12250" y="10941"/>
                    <a:pt x="12766" y="10910"/>
                  </a:cubicBezTo>
                  <a:cubicBezTo>
                    <a:pt x="15107" y="12886"/>
                    <a:pt x="15289" y="16382"/>
                    <a:pt x="18086" y="18144"/>
                  </a:cubicBezTo>
                  <a:cubicBezTo>
                    <a:pt x="18103" y="18156"/>
                    <a:pt x="18120" y="18161"/>
                    <a:pt x="18137" y="18161"/>
                  </a:cubicBezTo>
                  <a:cubicBezTo>
                    <a:pt x="18205" y="18161"/>
                    <a:pt x="18251" y="18072"/>
                    <a:pt x="18177" y="18023"/>
                  </a:cubicBezTo>
                  <a:cubicBezTo>
                    <a:pt x="15623" y="16230"/>
                    <a:pt x="15380" y="12916"/>
                    <a:pt x="13222" y="10910"/>
                  </a:cubicBezTo>
                  <a:cubicBezTo>
                    <a:pt x="14377" y="10850"/>
                    <a:pt x="15563" y="10789"/>
                    <a:pt x="16718" y="10698"/>
                  </a:cubicBezTo>
                  <a:cubicBezTo>
                    <a:pt x="18511" y="11792"/>
                    <a:pt x="19271" y="13859"/>
                    <a:pt x="20426" y="15500"/>
                  </a:cubicBezTo>
                  <a:cubicBezTo>
                    <a:pt x="21490" y="17020"/>
                    <a:pt x="22797" y="18357"/>
                    <a:pt x="24681" y="19056"/>
                  </a:cubicBezTo>
                  <a:cubicBezTo>
                    <a:pt x="24695" y="19063"/>
                    <a:pt x="24708" y="19066"/>
                    <a:pt x="24721" y="19066"/>
                  </a:cubicBezTo>
                  <a:cubicBezTo>
                    <a:pt x="24821" y="19066"/>
                    <a:pt x="24881" y="18874"/>
                    <a:pt x="24773" y="18874"/>
                  </a:cubicBezTo>
                  <a:cubicBezTo>
                    <a:pt x="22523" y="17871"/>
                    <a:pt x="21095" y="16047"/>
                    <a:pt x="19940" y="14132"/>
                  </a:cubicBezTo>
                  <a:cubicBezTo>
                    <a:pt x="19180" y="12856"/>
                    <a:pt x="18450" y="11518"/>
                    <a:pt x="17234" y="10637"/>
                  </a:cubicBezTo>
                  <a:cubicBezTo>
                    <a:pt x="18541" y="10515"/>
                    <a:pt x="19818" y="10394"/>
                    <a:pt x="21125" y="10211"/>
                  </a:cubicBezTo>
                  <a:cubicBezTo>
                    <a:pt x="22554" y="11336"/>
                    <a:pt x="23557" y="12856"/>
                    <a:pt x="24955" y="14071"/>
                  </a:cubicBezTo>
                  <a:cubicBezTo>
                    <a:pt x="26171" y="15166"/>
                    <a:pt x="27630" y="15956"/>
                    <a:pt x="29241" y="16351"/>
                  </a:cubicBezTo>
                  <a:cubicBezTo>
                    <a:pt x="29251" y="16354"/>
                    <a:pt x="29260" y="16356"/>
                    <a:pt x="29268" y="16356"/>
                  </a:cubicBezTo>
                  <a:cubicBezTo>
                    <a:pt x="29337" y="16356"/>
                    <a:pt x="29352" y="16257"/>
                    <a:pt x="29271" y="16230"/>
                  </a:cubicBezTo>
                  <a:cubicBezTo>
                    <a:pt x="27417" y="15622"/>
                    <a:pt x="25715" y="14558"/>
                    <a:pt x="24377" y="13129"/>
                  </a:cubicBezTo>
                  <a:cubicBezTo>
                    <a:pt x="23435" y="12187"/>
                    <a:pt x="22645" y="10941"/>
                    <a:pt x="21551" y="10150"/>
                  </a:cubicBezTo>
                  <a:lnTo>
                    <a:pt x="22766" y="9968"/>
                  </a:lnTo>
                  <a:cubicBezTo>
                    <a:pt x="23253" y="9877"/>
                    <a:pt x="23739" y="9816"/>
                    <a:pt x="24225" y="9725"/>
                  </a:cubicBezTo>
                  <a:cubicBezTo>
                    <a:pt x="25016" y="10059"/>
                    <a:pt x="25624" y="11002"/>
                    <a:pt x="26201" y="11609"/>
                  </a:cubicBezTo>
                  <a:cubicBezTo>
                    <a:pt x="26748" y="12187"/>
                    <a:pt x="27387" y="12704"/>
                    <a:pt x="28086" y="13160"/>
                  </a:cubicBezTo>
                  <a:cubicBezTo>
                    <a:pt x="28094" y="13164"/>
                    <a:pt x="28102" y="13166"/>
                    <a:pt x="28110" y="13166"/>
                  </a:cubicBezTo>
                  <a:cubicBezTo>
                    <a:pt x="28161" y="13166"/>
                    <a:pt x="28199" y="13091"/>
                    <a:pt x="28147" y="13038"/>
                  </a:cubicBezTo>
                  <a:cubicBezTo>
                    <a:pt x="27265" y="12339"/>
                    <a:pt x="26475" y="11549"/>
                    <a:pt x="25745" y="10667"/>
                  </a:cubicBezTo>
                  <a:cubicBezTo>
                    <a:pt x="25441" y="10272"/>
                    <a:pt x="25107" y="9938"/>
                    <a:pt x="24712" y="9634"/>
                  </a:cubicBezTo>
                  <a:cubicBezTo>
                    <a:pt x="25745" y="9451"/>
                    <a:pt x="26779" y="9239"/>
                    <a:pt x="27782" y="9026"/>
                  </a:cubicBezTo>
                  <a:cubicBezTo>
                    <a:pt x="29302" y="11549"/>
                    <a:pt x="31764" y="13342"/>
                    <a:pt x="34621" y="14071"/>
                  </a:cubicBezTo>
                  <a:cubicBezTo>
                    <a:pt x="34632" y="14074"/>
                    <a:pt x="34642" y="14075"/>
                    <a:pt x="34651" y="14075"/>
                  </a:cubicBezTo>
                  <a:cubicBezTo>
                    <a:pt x="34747" y="14075"/>
                    <a:pt x="34765" y="13947"/>
                    <a:pt x="34682" y="13919"/>
                  </a:cubicBezTo>
                  <a:cubicBezTo>
                    <a:pt x="31976" y="13068"/>
                    <a:pt x="29666" y="11305"/>
                    <a:pt x="28147" y="8935"/>
                  </a:cubicBezTo>
                  <a:cubicBezTo>
                    <a:pt x="28906" y="8783"/>
                    <a:pt x="29666" y="8600"/>
                    <a:pt x="30426" y="8387"/>
                  </a:cubicBezTo>
                  <a:cubicBezTo>
                    <a:pt x="31095" y="9451"/>
                    <a:pt x="32493" y="10242"/>
                    <a:pt x="33587" y="10758"/>
                  </a:cubicBezTo>
                  <a:cubicBezTo>
                    <a:pt x="33604" y="10767"/>
                    <a:pt x="33621" y="10771"/>
                    <a:pt x="33636" y="10771"/>
                  </a:cubicBezTo>
                  <a:cubicBezTo>
                    <a:pt x="33731" y="10771"/>
                    <a:pt x="33787" y="10628"/>
                    <a:pt x="33709" y="10576"/>
                  </a:cubicBezTo>
                  <a:cubicBezTo>
                    <a:pt x="33010" y="10242"/>
                    <a:pt x="32372" y="9816"/>
                    <a:pt x="31794" y="9330"/>
                  </a:cubicBezTo>
                  <a:cubicBezTo>
                    <a:pt x="31429" y="9026"/>
                    <a:pt x="31095" y="8631"/>
                    <a:pt x="30761" y="8296"/>
                  </a:cubicBezTo>
                  <a:cubicBezTo>
                    <a:pt x="31855" y="8023"/>
                    <a:pt x="32949" y="7719"/>
                    <a:pt x="34043" y="7384"/>
                  </a:cubicBezTo>
                  <a:lnTo>
                    <a:pt x="34651" y="7202"/>
                  </a:lnTo>
                  <a:cubicBezTo>
                    <a:pt x="36019" y="8479"/>
                    <a:pt x="37721" y="9360"/>
                    <a:pt x="39545" y="9725"/>
                  </a:cubicBezTo>
                  <a:cubicBezTo>
                    <a:pt x="39636" y="9725"/>
                    <a:pt x="39636" y="9634"/>
                    <a:pt x="39575" y="9603"/>
                  </a:cubicBezTo>
                  <a:cubicBezTo>
                    <a:pt x="37873" y="9147"/>
                    <a:pt x="36293" y="8296"/>
                    <a:pt x="35016" y="7080"/>
                  </a:cubicBezTo>
                  <a:cubicBezTo>
                    <a:pt x="36080" y="6777"/>
                    <a:pt x="37144" y="6412"/>
                    <a:pt x="38208" y="6047"/>
                  </a:cubicBezTo>
                  <a:cubicBezTo>
                    <a:pt x="39423" y="6716"/>
                    <a:pt x="41065" y="6868"/>
                    <a:pt x="42463" y="6868"/>
                  </a:cubicBezTo>
                  <a:cubicBezTo>
                    <a:pt x="42524" y="6868"/>
                    <a:pt x="42554" y="6777"/>
                    <a:pt x="42463" y="6746"/>
                  </a:cubicBezTo>
                  <a:cubicBezTo>
                    <a:pt x="41703" y="6716"/>
                    <a:pt x="40913" y="6594"/>
                    <a:pt x="40153" y="6412"/>
                  </a:cubicBezTo>
                  <a:cubicBezTo>
                    <a:pt x="39636" y="6290"/>
                    <a:pt x="39150" y="6077"/>
                    <a:pt x="38633" y="5895"/>
                  </a:cubicBezTo>
                  <a:cubicBezTo>
                    <a:pt x="39758" y="5470"/>
                    <a:pt x="40882" y="5044"/>
                    <a:pt x="41946" y="4558"/>
                  </a:cubicBezTo>
                  <a:cubicBezTo>
                    <a:pt x="42433" y="4588"/>
                    <a:pt x="42919" y="4770"/>
                    <a:pt x="43405" y="4831"/>
                  </a:cubicBezTo>
                  <a:cubicBezTo>
                    <a:pt x="43591" y="4854"/>
                    <a:pt x="43781" y="4864"/>
                    <a:pt x="43974" y="4864"/>
                  </a:cubicBezTo>
                  <a:cubicBezTo>
                    <a:pt x="44286" y="4864"/>
                    <a:pt x="44606" y="4838"/>
                    <a:pt x="44925" y="4801"/>
                  </a:cubicBezTo>
                  <a:cubicBezTo>
                    <a:pt x="44986" y="4801"/>
                    <a:pt x="44986" y="4679"/>
                    <a:pt x="44925" y="4679"/>
                  </a:cubicBezTo>
                  <a:cubicBezTo>
                    <a:pt x="44821" y="4684"/>
                    <a:pt x="44716" y="4687"/>
                    <a:pt x="44612" y="4687"/>
                  </a:cubicBezTo>
                  <a:cubicBezTo>
                    <a:pt x="44108" y="4687"/>
                    <a:pt x="43605" y="4628"/>
                    <a:pt x="43101" y="4527"/>
                  </a:cubicBezTo>
                  <a:cubicBezTo>
                    <a:pt x="42888" y="4497"/>
                    <a:pt x="42645" y="4406"/>
                    <a:pt x="42433" y="4345"/>
                  </a:cubicBezTo>
                  <a:cubicBezTo>
                    <a:pt x="43162" y="4011"/>
                    <a:pt x="43892" y="3646"/>
                    <a:pt x="44591" y="3281"/>
                  </a:cubicBezTo>
                  <a:cubicBezTo>
                    <a:pt x="44727" y="3254"/>
                    <a:pt x="44642" y="3029"/>
                    <a:pt x="44535" y="3029"/>
                  </a:cubicBezTo>
                  <a:cubicBezTo>
                    <a:pt x="44524" y="3029"/>
                    <a:pt x="44512" y="3032"/>
                    <a:pt x="44499" y="3038"/>
                  </a:cubicBezTo>
                  <a:cubicBezTo>
                    <a:pt x="43740" y="3311"/>
                    <a:pt x="42980" y="3585"/>
                    <a:pt x="42250" y="3859"/>
                  </a:cubicBezTo>
                  <a:cubicBezTo>
                    <a:pt x="42372" y="3676"/>
                    <a:pt x="42493" y="3463"/>
                    <a:pt x="42645" y="3251"/>
                  </a:cubicBezTo>
                  <a:cubicBezTo>
                    <a:pt x="42980" y="2734"/>
                    <a:pt x="43344" y="2248"/>
                    <a:pt x="43800" y="1822"/>
                  </a:cubicBezTo>
                  <a:cubicBezTo>
                    <a:pt x="43847" y="1775"/>
                    <a:pt x="43822" y="1711"/>
                    <a:pt x="43780" y="1711"/>
                  </a:cubicBezTo>
                  <a:cubicBezTo>
                    <a:pt x="43768" y="1711"/>
                    <a:pt x="43754" y="1717"/>
                    <a:pt x="43740" y="1731"/>
                  </a:cubicBezTo>
                  <a:cubicBezTo>
                    <a:pt x="43344" y="2065"/>
                    <a:pt x="42980" y="2400"/>
                    <a:pt x="42676" y="2825"/>
                  </a:cubicBezTo>
                  <a:cubicBezTo>
                    <a:pt x="42402" y="3251"/>
                    <a:pt x="42068" y="3646"/>
                    <a:pt x="41764" y="4041"/>
                  </a:cubicBezTo>
                  <a:cubicBezTo>
                    <a:pt x="40639" y="4436"/>
                    <a:pt x="39545" y="4862"/>
                    <a:pt x="38420" y="5257"/>
                  </a:cubicBezTo>
                  <a:cubicBezTo>
                    <a:pt x="38724" y="4801"/>
                    <a:pt x="38967" y="4314"/>
                    <a:pt x="39302" y="3859"/>
                  </a:cubicBezTo>
                  <a:cubicBezTo>
                    <a:pt x="39727" y="3220"/>
                    <a:pt x="40244" y="2612"/>
                    <a:pt x="40761" y="2035"/>
                  </a:cubicBezTo>
                  <a:cubicBezTo>
                    <a:pt x="40804" y="1992"/>
                    <a:pt x="40771" y="1949"/>
                    <a:pt x="40726" y="1949"/>
                  </a:cubicBezTo>
                  <a:cubicBezTo>
                    <a:pt x="40708" y="1949"/>
                    <a:pt x="40687" y="1956"/>
                    <a:pt x="40670" y="1974"/>
                  </a:cubicBezTo>
                  <a:cubicBezTo>
                    <a:pt x="39697" y="2916"/>
                    <a:pt x="38603" y="4102"/>
                    <a:pt x="38025" y="5409"/>
                  </a:cubicBezTo>
                  <a:cubicBezTo>
                    <a:pt x="36961" y="5773"/>
                    <a:pt x="35897" y="6138"/>
                    <a:pt x="34834" y="6473"/>
                  </a:cubicBezTo>
                  <a:cubicBezTo>
                    <a:pt x="35290" y="4770"/>
                    <a:pt x="36019" y="3159"/>
                    <a:pt x="37022" y="1700"/>
                  </a:cubicBezTo>
                  <a:cubicBezTo>
                    <a:pt x="37065" y="1657"/>
                    <a:pt x="37032" y="1614"/>
                    <a:pt x="36988" y="1614"/>
                  </a:cubicBezTo>
                  <a:cubicBezTo>
                    <a:pt x="36969" y="1614"/>
                    <a:pt x="36949" y="1622"/>
                    <a:pt x="36931" y="1640"/>
                  </a:cubicBezTo>
                  <a:cubicBezTo>
                    <a:pt x="35806" y="3099"/>
                    <a:pt x="34955" y="4770"/>
                    <a:pt x="34499" y="6564"/>
                  </a:cubicBezTo>
                  <a:lnTo>
                    <a:pt x="33891" y="6746"/>
                  </a:lnTo>
                  <a:cubicBezTo>
                    <a:pt x="32797" y="7080"/>
                    <a:pt x="31703" y="7354"/>
                    <a:pt x="30609" y="7628"/>
                  </a:cubicBezTo>
                  <a:cubicBezTo>
                    <a:pt x="30761" y="7172"/>
                    <a:pt x="30882" y="6685"/>
                    <a:pt x="31065" y="6260"/>
                  </a:cubicBezTo>
                  <a:cubicBezTo>
                    <a:pt x="31308" y="5530"/>
                    <a:pt x="31642" y="4862"/>
                    <a:pt x="32037" y="4193"/>
                  </a:cubicBezTo>
                  <a:cubicBezTo>
                    <a:pt x="32078" y="4112"/>
                    <a:pt x="32010" y="4044"/>
                    <a:pt x="31943" y="4044"/>
                  </a:cubicBezTo>
                  <a:cubicBezTo>
                    <a:pt x="31909" y="4044"/>
                    <a:pt x="31875" y="4061"/>
                    <a:pt x="31855" y="4102"/>
                  </a:cubicBezTo>
                  <a:cubicBezTo>
                    <a:pt x="31216" y="5105"/>
                    <a:pt x="30396" y="6473"/>
                    <a:pt x="30274" y="7719"/>
                  </a:cubicBezTo>
                  <a:cubicBezTo>
                    <a:pt x="29514" y="7901"/>
                    <a:pt x="28754" y="8084"/>
                    <a:pt x="28025" y="8236"/>
                  </a:cubicBezTo>
                  <a:cubicBezTo>
                    <a:pt x="28450" y="5530"/>
                    <a:pt x="29545" y="2977"/>
                    <a:pt x="31247" y="819"/>
                  </a:cubicBezTo>
                  <a:cubicBezTo>
                    <a:pt x="31292" y="751"/>
                    <a:pt x="31235" y="665"/>
                    <a:pt x="31178" y="665"/>
                  </a:cubicBezTo>
                  <a:cubicBezTo>
                    <a:pt x="31159" y="665"/>
                    <a:pt x="31141" y="675"/>
                    <a:pt x="31125" y="697"/>
                  </a:cubicBezTo>
                  <a:cubicBezTo>
                    <a:pt x="29241" y="2825"/>
                    <a:pt x="28025" y="5500"/>
                    <a:pt x="27660" y="8327"/>
                  </a:cubicBezTo>
                  <a:cubicBezTo>
                    <a:pt x="26657" y="8539"/>
                    <a:pt x="25624" y="8722"/>
                    <a:pt x="24590" y="8904"/>
                  </a:cubicBezTo>
                  <a:cubicBezTo>
                    <a:pt x="24864" y="8509"/>
                    <a:pt x="25046" y="8053"/>
                    <a:pt x="25198" y="7597"/>
                  </a:cubicBezTo>
                  <a:cubicBezTo>
                    <a:pt x="25532" y="6503"/>
                    <a:pt x="25928" y="5470"/>
                    <a:pt x="26414" y="4466"/>
                  </a:cubicBezTo>
                  <a:cubicBezTo>
                    <a:pt x="26435" y="4423"/>
                    <a:pt x="26396" y="4380"/>
                    <a:pt x="26361" y="4380"/>
                  </a:cubicBezTo>
                  <a:cubicBezTo>
                    <a:pt x="26346" y="4380"/>
                    <a:pt x="26332" y="4388"/>
                    <a:pt x="26323" y="4406"/>
                  </a:cubicBezTo>
                  <a:cubicBezTo>
                    <a:pt x="25897" y="5074"/>
                    <a:pt x="25532" y="5804"/>
                    <a:pt x="25259" y="6564"/>
                  </a:cubicBezTo>
                  <a:cubicBezTo>
                    <a:pt x="24955" y="7324"/>
                    <a:pt x="24742" y="8418"/>
                    <a:pt x="24104" y="8995"/>
                  </a:cubicBezTo>
                  <a:cubicBezTo>
                    <a:pt x="23648" y="9087"/>
                    <a:pt x="23162" y="9147"/>
                    <a:pt x="22675" y="9239"/>
                  </a:cubicBezTo>
                  <a:lnTo>
                    <a:pt x="21459" y="9391"/>
                  </a:lnTo>
                  <a:cubicBezTo>
                    <a:pt x="22280" y="8327"/>
                    <a:pt x="22615" y="6929"/>
                    <a:pt x="23162" y="5713"/>
                  </a:cubicBezTo>
                  <a:cubicBezTo>
                    <a:pt x="23830" y="4011"/>
                    <a:pt x="24864" y="2430"/>
                    <a:pt x="26140" y="1123"/>
                  </a:cubicBezTo>
                  <a:cubicBezTo>
                    <a:pt x="26187" y="1076"/>
                    <a:pt x="26144" y="1012"/>
                    <a:pt x="26094" y="1012"/>
                  </a:cubicBezTo>
                  <a:cubicBezTo>
                    <a:pt x="26079" y="1012"/>
                    <a:pt x="26063" y="1018"/>
                    <a:pt x="26049" y="1032"/>
                  </a:cubicBezTo>
                  <a:cubicBezTo>
                    <a:pt x="24925" y="2035"/>
                    <a:pt x="24013" y="3281"/>
                    <a:pt x="23344" y="4649"/>
                  </a:cubicBezTo>
                  <a:cubicBezTo>
                    <a:pt x="22554" y="6229"/>
                    <a:pt x="22098" y="7992"/>
                    <a:pt x="21034" y="9451"/>
                  </a:cubicBezTo>
                  <a:cubicBezTo>
                    <a:pt x="19757" y="9634"/>
                    <a:pt x="18481" y="9786"/>
                    <a:pt x="17174" y="9877"/>
                  </a:cubicBezTo>
                  <a:cubicBezTo>
                    <a:pt x="18177" y="8813"/>
                    <a:pt x="18541" y="7354"/>
                    <a:pt x="18937" y="5956"/>
                  </a:cubicBezTo>
                  <a:cubicBezTo>
                    <a:pt x="19514" y="3859"/>
                    <a:pt x="20244" y="1761"/>
                    <a:pt x="21703" y="150"/>
                  </a:cubicBezTo>
                  <a:cubicBezTo>
                    <a:pt x="21774" y="103"/>
                    <a:pt x="21716" y="0"/>
                    <a:pt x="216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 name="Google Shape;1109;p36"/>
          <p:cNvSpPr/>
          <p:nvPr/>
        </p:nvSpPr>
        <p:spPr>
          <a:xfrm>
            <a:off x="6938733" y="1431286"/>
            <a:ext cx="755906" cy="304866"/>
          </a:xfrm>
          <a:custGeom>
            <a:avLst/>
            <a:gdLst/>
            <a:ahLst/>
            <a:cxnLst/>
            <a:rect l="l" t="t" r="r" b="b"/>
            <a:pathLst>
              <a:path w="27661" h="11156" extrusionOk="0">
                <a:moveTo>
                  <a:pt x="15411" y="0"/>
                </a:moveTo>
                <a:cubicBezTo>
                  <a:pt x="14256" y="0"/>
                  <a:pt x="13192" y="790"/>
                  <a:pt x="12463" y="2037"/>
                </a:cubicBezTo>
                <a:cubicBezTo>
                  <a:pt x="11916" y="1763"/>
                  <a:pt x="11308" y="1641"/>
                  <a:pt x="10730" y="1611"/>
                </a:cubicBezTo>
                <a:cubicBezTo>
                  <a:pt x="8663" y="1611"/>
                  <a:pt x="6900" y="3313"/>
                  <a:pt x="6171" y="5684"/>
                </a:cubicBezTo>
                <a:cubicBezTo>
                  <a:pt x="5654" y="5471"/>
                  <a:pt x="5107" y="5350"/>
                  <a:pt x="4560" y="5350"/>
                </a:cubicBezTo>
                <a:cubicBezTo>
                  <a:pt x="3375" y="5380"/>
                  <a:pt x="2219" y="5897"/>
                  <a:pt x="1429" y="6839"/>
                </a:cubicBezTo>
                <a:cubicBezTo>
                  <a:pt x="1" y="8420"/>
                  <a:pt x="1064" y="11155"/>
                  <a:pt x="3101" y="11155"/>
                </a:cubicBezTo>
                <a:lnTo>
                  <a:pt x="24408" y="11155"/>
                </a:lnTo>
                <a:cubicBezTo>
                  <a:pt x="27144" y="11155"/>
                  <a:pt x="27661" y="6809"/>
                  <a:pt x="25016" y="6140"/>
                </a:cubicBezTo>
                <a:cubicBezTo>
                  <a:pt x="24834" y="6110"/>
                  <a:pt x="24652" y="6079"/>
                  <a:pt x="24469" y="6049"/>
                </a:cubicBezTo>
                <a:cubicBezTo>
                  <a:pt x="23952" y="3374"/>
                  <a:pt x="22402" y="1398"/>
                  <a:pt x="20548" y="1398"/>
                </a:cubicBezTo>
                <a:cubicBezTo>
                  <a:pt x="19788" y="1398"/>
                  <a:pt x="19059" y="1733"/>
                  <a:pt x="18512" y="2280"/>
                </a:cubicBezTo>
                <a:cubicBezTo>
                  <a:pt x="17752" y="882"/>
                  <a:pt x="16657" y="0"/>
                  <a:pt x="15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320029" y="733022"/>
            <a:ext cx="1196432" cy="439695"/>
          </a:xfrm>
          <a:custGeom>
            <a:avLst/>
            <a:gdLst/>
            <a:ahLst/>
            <a:cxnLst/>
            <a:rect l="l" t="t" r="r" b="b"/>
            <a:pathLst>
              <a:path w="26718" h="9819" extrusionOk="0">
                <a:moveTo>
                  <a:pt x="11824" y="0"/>
                </a:moveTo>
                <a:cubicBezTo>
                  <a:pt x="10639" y="0"/>
                  <a:pt x="9544" y="760"/>
                  <a:pt x="8815" y="2006"/>
                </a:cubicBezTo>
                <a:cubicBezTo>
                  <a:pt x="8268" y="1520"/>
                  <a:pt x="7569" y="1216"/>
                  <a:pt x="6839" y="1216"/>
                </a:cubicBezTo>
                <a:cubicBezTo>
                  <a:pt x="5046" y="1216"/>
                  <a:pt x="3556" y="2949"/>
                  <a:pt x="3070" y="5320"/>
                </a:cubicBezTo>
                <a:cubicBezTo>
                  <a:pt x="2888" y="5350"/>
                  <a:pt x="2705" y="5380"/>
                  <a:pt x="2553" y="5411"/>
                </a:cubicBezTo>
                <a:cubicBezTo>
                  <a:pt x="0" y="6019"/>
                  <a:pt x="486" y="9818"/>
                  <a:pt x="3101" y="9818"/>
                </a:cubicBezTo>
                <a:lnTo>
                  <a:pt x="23739" y="9818"/>
                </a:lnTo>
                <a:cubicBezTo>
                  <a:pt x="25715" y="9818"/>
                  <a:pt x="26718" y="7417"/>
                  <a:pt x="25320" y="6019"/>
                </a:cubicBezTo>
                <a:cubicBezTo>
                  <a:pt x="24529" y="5198"/>
                  <a:pt x="23435" y="4712"/>
                  <a:pt x="22280" y="4681"/>
                </a:cubicBezTo>
                <a:cubicBezTo>
                  <a:pt x="21763" y="4712"/>
                  <a:pt x="21247" y="4803"/>
                  <a:pt x="20760" y="5016"/>
                </a:cubicBezTo>
                <a:cubicBezTo>
                  <a:pt x="20061" y="2888"/>
                  <a:pt x="18359" y="1429"/>
                  <a:pt x="16383" y="1429"/>
                </a:cubicBezTo>
                <a:cubicBezTo>
                  <a:pt x="15776" y="1429"/>
                  <a:pt x="15228" y="1550"/>
                  <a:pt x="14681" y="1794"/>
                </a:cubicBezTo>
                <a:cubicBezTo>
                  <a:pt x="13982" y="669"/>
                  <a:pt x="12979" y="0"/>
                  <a:pt x="11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TextBox 428">
            <a:extLst>
              <a:ext uri="{FF2B5EF4-FFF2-40B4-BE49-F238E27FC236}">
                <a16:creationId xmlns:a16="http://schemas.microsoft.com/office/drawing/2014/main" id="{AF9D1473-2B6C-4753-BDB0-6C0A7D77AC27}"/>
              </a:ext>
            </a:extLst>
          </p:cNvPr>
          <p:cNvSpPr txBox="1"/>
          <p:nvPr/>
        </p:nvSpPr>
        <p:spPr>
          <a:xfrm>
            <a:off x="2141974" y="1757244"/>
            <a:ext cx="6852379" cy="400110"/>
          </a:xfrm>
          <a:prstGeom prst="rect">
            <a:avLst/>
          </a:prstGeom>
          <a:noFill/>
        </p:spPr>
        <p:txBody>
          <a:bodyPr wrap="square">
            <a:spAutoFit/>
          </a:bodyPr>
          <a:lstStyle/>
          <a:p>
            <a:pPr algn="l"/>
            <a:r>
              <a:rPr lang="en-US" sz="2000" dirty="0" err="1">
                <a:solidFill>
                  <a:schemeClr val="accent2">
                    <a:lumMod val="50000"/>
                  </a:schemeClr>
                </a:solidFill>
                <a:latin typeface="Times New Roman" panose="02020603050405020304" pitchFamily="18" charset="0"/>
                <a:cs typeface="Times New Roman" panose="02020603050405020304" pitchFamily="18" charset="0"/>
              </a:rPr>
              <a:t>Đoạn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văn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có</a:t>
            </a:r>
            <a:r>
              <a:rPr lang="en-US" sz="2000" dirty="0">
                <a:solidFill>
                  <a:schemeClr val="accent2">
                    <a:lumMod val="50000"/>
                  </a:schemeClr>
                </a:solidFill>
                <a:latin typeface="Times New Roman" panose="02020603050405020304" pitchFamily="18" charset="0"/>
                <a:cs typeface="Times New Roman" panose="02020603050405020304" pitchFamily="18" charset="0"/>
              </a:rPr>
              <a:t> 3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câu</a:t>
            </a:r>
            <a:r>
              <a:rPr lang="en-US" sz="2000" dirty="0">
                <a:solidFill>
                  <a:schemeClr val="accent2">
                    <a:lumMod val="50000"/>
                  </a:schemeClr>
                </a:solidFill>
                <a:latin typeface="Times New Roman" panose="02020603050405020304" pitchFamily="18" charset="0"/>
                <a:cs typeface="Times New Roman" panose="02020603050405020304" pitchFamily="18" charset="0"/>
              </a:rPr>
              <a:t>.</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86E2B44B-2473-41A0-BAA0-4BE05D383747}"/>
              </a:ext>
            </a:extLst>
          </p:cNvPr>
          <p:cNvSpPr txBox="1"/>
          <p:nvPr/>
        </p:nvSpPr>
        <p:spPr>
          <a:xfrm>
            <a:off x="1883129" y="2355401"/>
            <a:ext cx="6099133" cy="400110"/>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2.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đoạn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chữ</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phải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viết</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hoa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Vì</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sao</a:t>
            </a:r>
            <a:r>
              <a:rPr lang="en-US" sz="2000" dirty="0">
                <a:latin typeface="Times New Roman" panose="02020603050405020304" pitchFamily="18" charset="0"/>
                <a:cs typeface="Times New Roman" panose="02020603050405020304" pitchFamily="18" charset="0"/>
              </a:rPr>
              <a:t>?</a:t>
            </a:r>
          </a:p>
        </p:txBody>
      </p:sp>
      <p:sp>
        <p:nvSpPr>
          <p:cNvPr id="15" name="TextBox 14">
            <a:extLst>
              <a:ext uri="{FF2B5EF4-FFF2-40B4-BE49-F238E27FC236}">
                <a16:creationId xmlns:a16="http://schemas.microsoft.com/office/drawing/2014/main" id="{8265C8E2-AA3D-4BBF-BA19-C0083C728F7D}"/>
              </a:ext>
            </a:extLst>
          </p:cNvPr>
          <p:cNvSpPr txBox="1"/>
          <p:nvPr/>
        </p:nvSpPr>
        <p:spPr>
          <a:xfrm>
            <a:off x="1891158" y="2737075"/>
            <a:ext cx="6852379" cy="707886"/>
          </a:xfrm>
          <a:prstGeom prst="rect">
            <a:avLst/>
          </a:prstGeom>
          <a:noFill/>
        </p:spPr>
        <p:txBody>
          <a:bodyPr wrap="square">
            <a:spAutoFit/>
          </a:bodyPr>
          <a:lstStyle/>
          <a:p>
            <a:r>
              <a:rPr lang="vi-VN" sz="2000" dirty="0">
                <a:solidFill>
                  <a:schemeClr val="accent2">
                    <a:lumMod val="50000"/>
                  </a:schemeClr>
                </a:solidFill>
                <a:latin typeface="Times New Roman" panose="02020603050405020304" pitchFamily="18" charset="0"/>
                <a:cs typeface="Times New Roman" panose="02020603050405020304" pitchFamily="18" charset="0"/>
              </a:rPr>
              <a:t>Chữ Cuối, Phía</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en-US" sz="2000" dirty="0" err="1">
                <a:solidFill>
                  <a:schemeClr val="accent2">
                    <a:lumMod val="50000"/>
                  </a:schemeClr>
                </a:solidFill>
                <a:latin typeface="Times New Roman" panose="02020603050405020304" pitchFamily="18" charset="0"/>
                <a:cs typeface="Times New Roman" panose="02020603050405020304" pitchFamily="18" charset="0"/>
              </a:rPr>
              <a:t>Đâu</a:t>
            </a:r>
            <a:r>
              <a:rPr lang="vi-VN" sz="2000" dirty="0">
                <a:solidFill>
                  <a:schemeClr val="accent2">
                    <a:lumMod val="50000"/>
                  </a:schemeClr>
                </a:solidFill>
                <a:latin typeface="Times New Roman" panose="02020603050405020304" pitchFamily="18" charset="0"/>
                <a:cs typeface="Times New Roman" panose="02020603050405020304" pitchFamily="18" charset="0"/>
              </a:rPr>
              <a:t> phải viết hoa vì là</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chữ đầu câu</a:t>
            </a:r>
            <a:r>
              <a:rPr lang="en-US" sz="2000" dirty="0">
                <a:solidFill>
                  <a:schemeClr val="accent2">
                    <a:lumMod val="50000"/>
                  </a:schemeClr>
                </a:solidFill>
                <a:latin typeface="Times New Roman" panose="02020603050405020304" pitchFamily="18" charset="0"/>
                <a:cs typeface="Times New Roman" panose="02020603050405020304" pitchFamily="18" charset="0"/>
              </a:rPr>
              <a:t>.</a:t>
            </a:r>
          </a:p>
          <a:p>
            <a:r>
              <a:rPr lang="en-US" sz="2000" dirty="0" err="1">
                <a:solidFill>
                  <a:schemeClr val="accent2">
                    <a:lumMod val="50000"/>
                  </a:schemeClr>
                </a:solidFill>
                <a:latin typeface="Times New Roman" panose="02020603050405020304" pitchFamily="18" charset="0"/>
                <a:cs typeface="Times New Roman" panose="02020603050405020304" pitchFamily="18" charset="0"/>
              </a:rPr>
              <a:t>Chữ</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Hương, Huế, Cồn Hến</a:t>
            </a:r>
            <a:r>
              <a:rPr lang="en-US" sz="2000" dirty="0">
                <a:solidFill>
                  <a:schemeClr val="accent2">
                    <a:lumMod val="50000"/>
                  </a:schemeClr>
                </a:solidFill>
                <a:latin typeface="Times New Roman" panose="02020603050405020304" pitchFamily="18" charset="0"/>
                <a:cs typeface="Times New Roman" panose="02020603050405020304" pitchFamily="18" charset="0"/>
              </a:rPr>
              <a:t> </a:t>
            </a:r>
            <a:r>
              <a:rPr lang="vi-VN" sz="2000" dirty="0">
                <a:solidFill>
                  <a:schemeClr val="accent2">
                    <a:lumMod val="50000"/>
                  </a:schemeClr>
                </a:solidFill>
                <a:latin typeface="Times New Roman" panose="02020603050405020304" pitchFamily="18" charset="0"/>
                <a:cs typeface="Times New Roman" panose="02020603050405020304" pitchFamily="18" charset="0"/>
              </a:rPr>
              <a:t>phải viết hoa vì là danh từ riêng.</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id="{52324841-CE8A-44E7-AE62-6AE1AB54A1A5}"/>
              </a:ext>
            </a:extLst>
          </p:cNvPr>
          <p:cNvSpPr txBox="1"/>
          <p:nvPr/>
        </p:nvSpPr>
        <p:spPr>
          <a:xfrm>
            <a:off x="1891158" y="3739772"/>
            <a:ext cx="5788077" cy="400110"/>
          </a:xfrm>
          <a:prstGeom prst="rect">
            <a:avLst/>
          </a:prstGeom>
          <a:noFill/>
        </p:spPr>
        <p:txBody>
          <a:bodyPr wrap="square">
            <a:spAutoFit/>
          </a:bodyPr>
          <a:lstStyle/>
          <a:p>
            <a:r>
              <a:rPr lang="en-US" sz="2000" dirty="0">
                <a:latin typeface="Times New Roman" panose="02020603050405020304" pitchFamily="18" charset="0"/>
                <a:cs typeface="Times New Roman" panose="02020603050405020304" pitchFamily="18" charset="0"/>
              </a:rPr>
              <a:t>3. </a:t>
            </a:r>
            <a:r>
              <a:rPr lang="vi-VN" sz="2000" dirty="0">
                <a:latin typeface="Times New Roman" panose="02020603050405020304" pitchFamily="18" charset="0"/>
                <a:cs typeface="Times New Roman" panose="02020603050405020304" pitchFamily="18" charset="0"/>
              </a:rPr>
              <a:t>Những dấu câu nào được sử dụng trong đoạn</a:t>
            </a:r>
            <a:r>
              <a:rPr lang="en-US" sz="2000" dirty="0">
                <a:latin typeface="Times New Roman" panose="02020603050405020304" pitchFamily="18" charset="0"/>
                <a:cs typeface="Times New Roman" panose="02020603050405020304" pitchFamily="18" charset="0"/>
              </a:rPr>
              <a:t> </a:t>
            </a:r>
            <a:r>
              <a:rPr lang="vi-VN" sz="2000" dirty="0">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a:t>
            </a:r>
            <a:r>
              <a:rPr lang="vi-VN" sz="2000" dirty="0">
                <a:latin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740A332C-2348-4B00-88B2-42BB5C798A5D}"/>
              </a:ext>
            </a:extLst>
          </p:cNvPr>
          <p:cNvSpPr txBox="1"/>
          <p:nvPr/>
        </p:nvSpPr>
        <p:spPr>
          <a:xfrm>
            <a:off x="1891158" y="4137874"/>
            <a:ext cx="6852379" cy="400110"/>
          </a:xfrm>
          <a:prstGeom prst="rect">
            <a:avLst/>
          </a:prstGeom>
          <a:noFill/>
        </p:spPr>
        <p:txBody>
          <a:bodyPr wrap="square">
            <a:spAutoFit/>
          </a:bodyPr>
          <a:lstStyle/>
          <a:p>
            <a:r>
              <a:rPr lang="vi-VN" sz="2000" dirty="0">
                <a:solidFill>
                  <a:schemeClr val="accent2">
                    <a:lumMod val="50000"/>
                  </a:schemeClr>
                </a:solidFill>
                <a:latin typeface="Times New Roman" panose="02020603050405020304" pitchFamily="18" charset="0"/>
                <a:cs typeface="Times New Roman" panose="02020603050405020304" pitchFamily="18" charset="0"/>
              </a:rPr>
              <a:t>Dấu chấm, dấu phẩy, dấu ba chấm.</a:t>
            </a:r>
            <a:endParaRPr lang="vi-VN" sz="2000" b="0" i="0" dirty="0">
              <a:solidFill>
                <a:schemeClr val="accent2">
                  <a:lumMod val="50000"/>
                </a:schemeClr>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07762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04">
                                            <p:txEl>
                                              <p:pRg st="0" end="0"/>
                                            </p:txEl>
                                          </p:spTgt>
                                        </p:tgtEl>
                                        <p:attrNameLst>
                                          <p:attrName>style.visibility</p:attrName>
                                        </p:attrNameLst>
                                      </p:cBhvr>
                                      <p:to>
                                        <p:strVal val="visible"/>
                                      </p:to>
                                    </p:set>
                                    <p:animEffect transition="in" filter="fade">
                                      <p:cBhvr>
                                        <p:cTn id="7" dur="1000"/>
                                        <p:tgtEl>
                                          <p:spTgt spid="1104">
                                            <p:txEl>
                                              <p:pRg st="0" end="0"/>
                                            </p:txEl>
                                          </p:spTgt>
                                        </p:tgtEl>
                                      </p:cBhvr>
                                    </p:animEffect>
                                    <p:anim calcmode="lin" valueType="num">
                                      <p:cBhvr>
                                        <p:cTn id="8" dur="1000" fill="hold"/>
                                        <p:tgtEl>
                                          <p:spTgt spid="1104">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0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9"/>
                                        </p:tgtEl>
                                        <p:attrNameLst>
                                          <p:attrName>style.visibility</p:attrName>
                                        </p:attrNameLst>
                                      </p:cBhvr>
                                      <p:to>
                                        <p:strVal val="visible"/>
                                      </p:to>
                                    </p:set>
                                    <p:animEffect transition="in" filter="fade">
                                      <p:cBhvr>
                                        <p:cTn id="14" dur="1000"/>
                                        <p:tgtEl>
                                          <p:spTgt spid="429"/>
                                        </p:tgtEl>
                                      </p:cBhvr>
                                    </p:animEffect>
                                    <p:anim calcmode="lin" valueType="num">
                                      <p:cBhvr>
                                        <p:cTn id="15" dur="1000" fill="hold"/>
                                        <p:tgtEl>
                                          <p:spTgt spid="429"/>
                                        </p:tgtEl>
                                        <p:attrNameLst>
                                          <p:attrName>ppt_x</p:attrName>
                                        </p:attrNameLst>
                                      </p:cBhvr>
                                      <p:tavLst>
                                        <p:tav tm="0">
                                          <p:val>
                                            <p:strVal val="#ppt_x"/>
                                          </p:val>
                                        </p:tav>
                                        <p:tav tm="100000">
                                          <p:val>
                                            <p:strVal val="#ppt_x"/>
                                          </p:val>
                                        </p:tav>
                                      </p:tavLst>
                                    </p:anim>
                                    <p:anim calcmode="lin" valueType="num">
                                      <p:cBhvr>
                                        <p:cTn id="16" dur="1000" fill="hold"/>
                                        <p:tgtEl>
                                          <p:spTgt spid="42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4" grpId="0" build="p"/>
      <p:bldP spid="429" grpId="0"/>
      <p:bldP spid="14" grpId="0"/>
      <p:bldP spid="15" grpId="0"/>
      <p:bldP spid="16" grpId="0"/>
      <p:bldP spid="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sp>
        <p:nvSpPr>
          <p:cNvPr id="1224" name="Google Shape;1224;p38"/>
          <p:cNvSpPr txBox="1">
            <a:spLocks noGrp="1"/>
          </p:cNvSpPr>
          <p:nvPr>
            <p:ph type="title" idx="6"/>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latin typeface="Times New Roman" panose="02020603050405020304" pitchFamily="18" charset="0"/>
                <a:cs typeface="Times New Roman" panose="02020603050405020304" pitchFamily="18" charset="0"/>
              </a:rPr>
              <a:t>Hướng dẫn viết từ khó</a:t>
            </a:r>
            <a:endParaRPr sz="3200" dirty="0">
              <a:latin typeface="Times New Roman" panose="02020603050405020304" pitchFamily="18" charset="0"/>
              <a:cs typeface="Times New Roman" panose="02020603050405020304" pitchFamily="18" charset="0"/>
            </a:endParaRPr>
          </a:p>
        </p:txBody>
      </p:sp>
      <p:sp>
        <p:nvSpPr>
          <p:cNvPr id="1225" name="Google Shape;1225;p38"/>
          <p:cNvSpPr txBox="1">
            <a:spLocks noGrp="1"/>
          </p:cNvSpPr>
          <p:nvPr>
            <p:ph type="title"/>
          </p:nvPr>
        </p:nvSpPr>
        <p:spPr>
          <a:xfrm>
            <a:off x="1730028" y="2063911"/>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Nghi ngút</a:t>
            </a:r>
            <a:endParaRPr sz="2400" dirty="0">
              <a:latin typeface="Times New Roman" panose="02020603050405020304" pitchFamily="18" charset="0"/>
              <a:cs typeface="Times New Roman" panose="02020603050405020304" pitchFamily="18" charset="0"/>
            </a:endParaRPr>
          </a:p>
        </p:txBody>
      </p:sp>
      <p:sp>
        <p:nvSpPr>
          <p:cNvPr id="1227" name="Google Shape;1227;p38"/>
          <p:cNvSpPr txBox="1">
            <a:spLocks noGrp="1"/>
          </p:cNvSpPr>
          <p:nvPr>
            <p:ph type="title" idx="2"/>
          </p:nvPr>
        </p:nvSpPr>
        <p:spPr>
          <a:xfrm>
            <a:off x="5408124" y="2121921"/>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Yên tĩnh</a:t>
            </a:r>
            <a:endParaRPr sz="2400" dirty="0">
              <a:latin typeface="Times New Roman" panose="02020603050405020304" pitchFamily="18" charset="0"/>
              <a:cs typeface="Times New Roman" panose="02020603050405020304" pitchFamily="18" charset="0"/>
            </a:endParaRPr>
          </a:p>
        </p:txBody>
      </p:sp>
      <p:sp>
        <p:nvSpPr>
          <p:cNvPr id="1229" name="Google Shape;1229;p38"/>
          <p:cNvSpPr txBox="1">
            <a:spLocks noGrp="1"/>
          </p:cNvSpPr>
          <p:nvPr>
            <p:ph type="title" idx="4"/>
          </p:nvPr>
        </p:nvSpPr>
        <p:spPr>
          <a:xfrm>
            <a:off x="2991487" y="3033583"/>
            <a:ext cx="3401564"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Khúc quanh vắng lặng</a:t>
            </a:r>
            <a:endParaRPr sz="2400"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invX="1"/>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20"/>
        <p:cNvGrpSpPr/>
        <p:nvPr/>
      </p:nvGrpSpPr>
      <p:grpSpPr>
        <a:xfrm>
          <a:off x="0" y="0"/>
          <a:ext cx="0" cy="0"/>
          <a:chOff x="0" y="0"/>
          <a:chExt cx="0" cy="0"/>
        </a:xfrm>
      </p:grpSpPr>
      <p:sp>
        <p:nvSpPr>
          <p:cNvPr id="2025" name="Google Shape;2025;p37"/>
          <p:cNvSpPr/>
          <p:nvPr/>
        </p:nvSpPr>
        <p:spPr>
          <a:xfrm>
            <a:off x="-116450" y="3630475"/>
            <a:ext cx="2164105" cy="2146786"/>
          </a:xfrm>
          <a:custGeom>
            <a:avLst/>
            <a:gdLst/>
            <a:ahLst/>
            <a:cxnLst/>
            <a:rect l="l" t="t" r="r" b="b"/>
            <a:pathLst>
              <a:path w="26365" h="26154" extrusionOk="0">
                <a:moveTo>
                  <a:pt x="5359" y="609"/>
                </a:moveTo>
                <a:cubicBezTo>
                  <a:pt x="6389" y="1967"/>
                  <a:pt x="7853" y="2908"/>
                  <a:pt x="9072" y="4083"/>
                </a:cubicBezTo>
                <a:cubicBezTo>
                  <a:pt x="9677" y="4669"/>
                  <a:pt x="10153" y="5340"/>
                  <a:pt x="10593" y="6054"/>
                </a:cubicBezTo>
                <a:cubicBezTo>
                  <a:pt x="10716" y="6256"/>
                  <a:pt x="10859" y="6528"/>
                  <a:pt x="11023" y="6791"/>
                </a:cubicBezTo>
                <a:cubicBezTo>
                  <a:pt x="10051" y="5985"/>
                  <a:pt x="9098" y="5154"/>
                  <a:pt x="8188" y="4279"/>
                </a:cubicBezTo>
                <a:cubicBezTo>
                  <a:pt x="7122" y="3255"/>
                  <a:pt x="6189" y="2139"/>
                  <a:pt x="5216" y="1036"/>
                </a:cubicBezTo>
                <a:cubicBezTo>
                  <a:pt x="5239" y="887"/>
                  <a:pt x="5287" y="743"/>
                  <a:pt x="5359" y="609"/>
                </a:cubicBezTo>
                <a:close/>
                <a:moveTo>
                  <a:pt x="21013" y="609"/>
                </a:moveTo>
                <a:cubicBezTo>
                  <a:pt x="21085" y="743"/>
                  <a:pt x="21133" y="887"/>
                  <a:pt x="21154" y="1036"/>
                </a:cubicBezTo>
                <a:lnTo>
                  <a:pt x="21155" y="1036"/>
                </a:lnTo>
                <a:cubicBezTo>
                  <a:pt x="20182" y="2140"/>
                  <a:pt x="19250" y="3257"/>
                  <a:pt x="18184" y="4281"/>
                </a:cubicBezTo>
                <a:cubicBezTo>
                  <a:pt x="17273" y="5154"/>
                  <a:pt x="16322" y="5986"/>
                  <a:pt x="15350" y="6791"/>
                </a:cubicBezTo>
                <a:cubicBezTo>
                  <a:pt x="15514" y="6527"/>
                  <a:pt x="15656" y="6256"/>
                  <a:pt x="15780" y="6054"/>
                </a:cubicBezTo>
                <a:cubicBezTo>
                  <a:pt x="16218" y="5340"/>
                  <a:pt x="16695" y="4669"/>
                  <a:pt x="17301" y="4083"/>
                </a:cubicBezTo>
                <a:cubicBezTo>
                  <a:pt x="18518" y="2908"/>
                  <a:pt x="19983" y="1967"/>
                  <a:pt x="21013" y="609"/>
                </a:cubicBezTo>
                <a:close/>
                <a:moveTo>
                  <a:pt x="17313" y="6864"/>
                </a:moveTo>
                <a:lnTo>
                  <a:pt x="17313" y="6864"/>
                </a:lnTo>
                <a:cubicBezTo>
                  <a:pt x="17275" y="6896"/>
                  <a:pt x="17236" y="6927"/>
                  <a:pt x="17200" y="6959"/>
                </a:cubicBezTo>
                <a:cubicBezTo>
                  <a:pt x="17204" y="6947"/>
                  <a:pt x="17209" y="6933"/>
                  <a:pt x="17213" y="6921"/>
                </a:cubicBezTo>
                <a:lnTo>
                  <a:pt x="17313" y="6864"/>
                </a:lnTo>
                <a:close/>
                <a:moveTo>
                  <a:pt x="9058" y="6864"/>
                </a:moveTo>
                <a:lnTo>
                  <a:pt x="9058" y="6864"/>
                </a:lnTo>
                <a:cubicBezTo>
                  <a:pt x="9092" y="6883"/>
                  <a:pt x="9125" y="6901"/>
                  <a:pt x="9158" y="6921"/>
                </a:cubicBezTo>
                <a:cubicBezTo>
                  <a:pt x="9164" y="6933"/>
                  <a:pt x="9168" y="6947"/>
                  <a:pt x="9173" y="6960"/>
                </a:cubicBezTo>
                <a:cubicBezTo>
                  <a:pt x="9136" y="6927"/>
                  <a:pt x="9097" y="6896"/>
                  <a:pt x="9058" y="6864"/>
                </a:cubicBezTo>
                <a:close/>
                <a:moveTo>
                  <a:pt x="5566" y="367"/>
                </a:moveTo>
                <a:cubicBezTo>
                  <a:pt x="6663" y="1362"/>
                  <a:pt x="7823" y="2288"/>
                  <a:pt x="8892" y="3317"/>
                </a:cubicBezTo>
                <a:cubicBezTo>
                  <a:pt x="10021" y="4403"/>
                  <a:pt x="10864" y="5574"/>
                  <a:pt x="11504" y="6976"/>
                </a:cubicBezTo>
                <a:cubicBezTo>
                  <a:pt x="11208" y="6609"/>
                  <a:pt x="10916" y="6244"/>
                  <a:pt x="10645" y="5848"/>
                </a:cubicBezTo>
                <a:cubicBezTo>
                  <a:pt x="10221" y="5229"/>
                  <a:pt x="9828" y="4637"/>
                  <a:pt x="9300" y="4098"/>
                </a:cubicBezTo>
                <a:cubicBezTo>
                  <a:pt x="8062" y="2838"/>
                  <a:pt x="6546" y="1891"/>
                  <a:pt x="5403" y="536"/>
                </a:cubicBezTo>
                <a:cubicBezTo>
                  <a:pt x="5448" y="472"/>
                  <a:pt x="5503" y="415"/>
                  <a:pt x="5566" y="367"/>
                </a:cubicBezTo>
                <a:close/>
                <a:moveTo>
                  <a:pt x="20806" y="368"/>
                </a:moveTo>
                <a:cubicBezTo>
                  <a:pt x="20869" y="416"/>
                  <a:pt x="20923" y="473"/>
                  <a:pt x="20969" y="537"/>
                </a:cubicBezTo>
                <a:cubicBezTo>
                  <a:pt x="19827" y="1892"/>
                  <a:pt x="18308" y="2839"/>
                  <a:pt x="17072" y="4099"/>
                </a:cubicBezTo>
                <a:cubicBezTo>
                  <a:pt x="16544" y="4638"/>
                  <a:pt x="16150" y="5229"/>
                  <a:pt x="15726" y="5849"/>
                </a:cubicBezTo>
                <a:cubicBezTo>
                  <a:pt x="15456" y="6245"/>
                  <a:pt x="15164" y="6611"/>
                  <a:pt x="14868" y="6977"/>
                </a:cubicBezTo>
                <a:cubicBezTo>
                  <a:pt x="15508" y="5576"/>
                  <a:pt x="16350" y="4405"/>
                  <a:pt x="17480" y="3318"/>
                </a:cubicBezTo>
                <a:cubicBezTo>
                  <a:pt x="18548" y="2290"/>
                  <a:pt x="19708" y="1363"/>
                  <a:pt x="20806" y="368"/>
                </a:cubicBezTo>
                <a:close/>
                <a:moveTo>
                  <a:pt x="6052" y="202"/>
                </a:moveTo>
                <a:cubicBezTo>
                  <a:pt x="6729" y="202"/>
                  <a:pt x="7570" y="890"/>
                  <a:pt x="8014" y="1224"/>
                </a:cubicBezTo>
                <a:lnTo>
                  <a:pt x="8013" y="1223"/>
                </a:lnTo>
                <a:lnTo>
                  <a:pt x="8013" y="1223"/>
                </a:lnTo>
                <a:cubicBezTo>
                  <a:pt x="8593" y="1658"/>
                  <a:pt x="9145" y="2151"/>
                  <a:pt x="9683" y="2636"/>
                </a:cubicBezTo>
                <a:cubicBezTo>
                  <a:pt x="10956" y="3790"/>
                  <a:pt x="12286" y="5364"/>
                  <a:pt x="11999" y="7152"/>
                </a:cubicBezTo>
                <a:cubicBezTo>
                  <a:pt x="11187" y="4067"/>
                  <a:pt x="8393" y="2094"/>
                  <a:pt x="5998" y="204"/>
                </a:cubicBezTo>
                <a:cubicBezTo>
                  <a:pt x="6016" y="203"/>
                  <a:pt x="6034" y="202"/>
                  <a:pt x="6052" y="202"/>
                </a:cubicBezTo>
                <a:close/>
                <a:moveTo>
                  <a:pt x="20317" y="204"/>
                </a:moveTo>
                <a:cubicBezTo>
                  <a:pt x="20336" y="204"/>
                  <a:pt x="20354" y="204"/>
                  <a:pt x="20373" y="205"/>
                </a:cubicBezTo>
                <a:cubicBezTo>
                  <a:pt x="17979" y="2095"/>
                  <a:pt x="15185" y="4069"/>
                  <a:pt x="14371" y="7153"/>
                </a:cubicBezTo>
                <a:cubicBezTo>
                  <a:pt x="14085" y="5365"/>
                  <a:pt x="15414" y="3790"/>
                  <a:pt x="16689" y="2638"/>
                </a:cubicBezTo>
                <a:cubicBezTo>
                  <a:pt x="17227" y="2151"/>
                  <a:pt x="17779" y="1659"/>
                  <a:pt x="18359" y="1224"/>
                </a:cubicBezTo>
                <a:cubicBezTo>
                  <a:pt x="18801" y="891"/>
                  <a:pt x="19643" y="204"/>
                  <a:pt x="20317" y="204"/>
                </a:cubicBezTo>
                <a:close/>
                <a:moveTo>
                  <a:pt x="5196" y="1203"/>
                </a:moveTo>
                <a:cubicBezTo>
                  <a:pt x="5966" y="2320"/>
                  <a:pt x="6990" y="3306"/>
                  <a:pt x="7956" y="4239"/>
                </a:cubicBezTo>
                <a:cubicBezTo>
                  <a:pt x="9036" y="5285"/>
                  <a:pt x="10171" y="6273"/>
                  <a:pt x="11332" y="7225"/>
                </a:cubicBezTo>
                <a:cubicBezTo>
                  <a:pt x="11359" y="7256"/>
                  <a:pt x="11386" y="7285"/>
                  <a:pt x="11412" y="7315"/>
                </a:cubicBezTo>
                <a:cubicBezTo>
                  <a:pt x="10253" y="6999"/>
                  <a:pt x="9262" y="5990"/>
                  <a:pt x="8404" y="5220"/>
                </a:cubicBezTo>
                <a:cubicBezTo>
                  <a:pt x="7337" y="4263"/>
                  <a:pt x="6076" y="3351"/>
                  <a:pt x="5274" y="2138"/>
                </a:cubicBezTo>
                <a:cubicBezTo>
                  <a:pt x="5211" y="1842"/>
                  <a:pt x="5172" y="1510"/>
                  <a:pt x="5196" y="1204"/>
                </a:cubicBezTo>
                <a:lnTo>
                  <a:pt x="5196" y="1203"/>
                </a:lnTo>
                <a:close/>
                <a:moveTo>
                  <a:pt x="21175" y="1204"/>
                </a:moveTo>
                <a:lnTo>
                  <a:pt x="21175" y="1204"/>
                </a:lnTo>
                <a:cubicBezTo>
                  <a:pt x="21198" y="1510"/>
                  <a:pt x="21161" y="1843"/>
                  <a:pt x="21098" y="2139"/>
                </a:cubicBezTo>
                <a:cubicBezTo>
                  <a:pt x="20295" y="3353"/>
                  <a:pt x="19035" y="4263"/>
                  <a:pt x="17968" y="5221"/>
                </a:cubicBezTo>
                <a:cubicBezTo>
                  <a:pt x="17109" y="5990"/>
                  <a:pt x="16118" y="6999"/>
                  <a:pt x="14960" y="7315"/>
                </a:cubicBezTo>
                <a:cubicBezTo>
                  <a:pt x="14986" y="7285"/>
                  <a:pt x="15014" y="7256"/>
                  <a:pt x="15040" y="7225"/>
                </a:cubicBezTo>
                <a:cubicBezTo>
                  <a:pt x="16201" y="6273"/>
                  <a:pt x="17336" y="5285"/>
                  <a:pt x="18416" y="4239"/>
                </a:cubicBezTo>
                <a:cubicBezTo>
                  <a:pt x="19382" y="3306"/>
                  <a:pt x="20406" y="2320"/>
                  <a:pt x="21175" y="1204"/>
                </a:cubicBezTo>
                <a:close/>
                <a:moveTo>
                  <a:pt x="5914" y="213"/>
                </a:moveTo>
                <a:cubicBezTo>
                  <a:pt x="8334" y="2251"/>
                  <a:pt x="11019" y="4213"/>
                  <a:pt x="11868" y="7413"/>
                </a:cubicBezTo>
                <a:cubicBezTo>
                  <a:pt x="11864" y="7413"/>
                  <a:pt x="11860" y="7415"/>
                  <a:pt x="11856" y="7417"/>
                </a:cubicBezTo>
                <a:cubicBezTo>
                  <a:pt x="11826" y="7377"/>
                  <a:pt x="11795" y="7340"/>
                  <a:pt x="11763" y="7300"/>
                </a:cubicBezTo>
                <a:cubicBezTo>
                  <a:pt x="11764" y="7293"/>
                  <a:pt x="11764" y="7285"/>
                  <a:pt x="11762" y="7277"/>
                </a:cubicBezTo>
                <a:cubicBezTo>
                  <a:pt x="11390" y="5794"/>
                  <a:pt x="10285" y="4497"/>
                  <a:pt x="9233" y="3437"/>
                </a:cubicBezTo>
                <a:cubicBezTo>
                  <a:pt x="8109" y="2307"/>
                  <a:pt x="6839" y="1343"/>
                  <a:pt x="5618" y="325"/>
                </a:cubicBezTo>
                <a:cubicBezTo>
                  <a:pt x="5660" y="299"/>
                  <a:pt x="5704" y="275"/>
                  <a:pt x="5751" y="256"/>
                </a:cubicBezTo>
                <a:lnTo>
                  <a:pt x="5750" y="256"/>
                </a:lnTo>
                <a:cubicBezTo>
                  <a:pt x="5803" y="236"/>
                  <a:pt x="5858" y="221"/>
                  <a:pt x="5914" y="213"/>
                </a:cubicBezTo>
                <a:close/>
                <a:moveTo>
                  <a:pt x="20458" y="215"/>
                </a:moveTo>
                <a:cubicBezTo>
                  <a:pt x="20514" y="223"/>
                  <a:pt x="20567" y="236"/>
                  <a:pt x="20621" y="256"/>
                </a:cubicBezTo>
                <a:cubicBezTo>
                  <a:pt x="20667" y="275"/>
                  <a:pt x="20711" y="299"/>
                  <a:pt x="20753" y="327"/>
                </a:cubicBezTo>
                <a:cubicBezTo>
                  <a:pt x="19531" y="1343"/>
                  <a:pt x="18263" y="2308"/>
                  <a:pt x="17139" y="3438"/>
                </a:cubicBezTo>
                <a:cubicBezTo>
                  <a:pt x="16085" y="4497"/>
                  <a:pt x="14982" y="5796"/>
                  <a:pt x="14610" y="7277"/>
                </a:cubicBezTo>
                <a:cubicBezTo>
                  <a:pt x="14607" y="7285"/>
                  <a:pt x="14607" y="7293"/>
                  <a:pt x="14609" y="7301"/>
                </a:cubicBezTo>
                <a:cubicBezTo>
                  <a:pt x="14578" y="7340"/>
                  <a:pt x="14546" y="7379"/>
                  <a:pt x="14515" y="7417"/>
                </a:cubicBezTo>
                <a:cubicBezTo>
                  <a:pt x="14511" y="7416"/>
                  <a:pt x="14507" y="7415"/>
                  <a:pt x="14503" y="7415"/>
                </a:cubicBezTo>
                <a:cubicBezTo>
                  <a:pt x="15353" y="4213"/>
                  <a:pt x="18037" y="2252"/>
                  <a:pt x="20458" y="215"/>
                </a:cubicBezTo>
                <a:close/>
                <a:moveTo>
                  <a:pt x="5327" y="2360"/>
                </a:moveTo>
                <a:lnTo>
                  <a:pt x="5327" y="2360"/>
                </a:lnTo>
                <a:cubicBezTo>
                  <a:pt x="6116" y="3562"/>
                  <a:pt x="7310" y="4473"/>
                  <a:pt x="8376" y="5418"/>
                </a:cubicBezTo>
                <a:cubicBezTo>
                  <a:pt x="8936" y="5917"/>
                  <a:pt x="9509" y="6401"/>
                  <a:pt x="10125" y="6829"/>
                </a:cubicBezTo>
                <a:cubicBezTo>
                  <a:pt x="10548" y="7124"/>
                  <a:pt x="11109" y="7499"/>
                  <a:pt x="11655" y="7520"/>
                </a:cubicBezTo>
                <a:cubicBezTo>
                  <a:pt x="11691" y="7544"/>
                  <a:pt x="11730" y="7567"/>
                  <a:pt x="11771" y="7585"/>
                </a:cubicBezTo>
                <a:cubicBezTo>
                  <a:pt x="11784" y="7592"/>
                  <a:pt x="11798" y="7596"/>
                  <a:pt x="11813" y="7596"/>
                </a:cubicBezTo>
                <a:cubicBezTo>
                  <a:pt x="11829" y="7596"/>
                  <a:pt x="11845" y="7591"/>
                  <a:pt x="11860" y="7583"/>
                </a:cubicBezTo>
                <a:lnTo>
                  <a:pt x="11860" y="7583"/>
                </a:lnTo>
                <a:cubicBezTo>
                  <a:pt x="11843" y="7603"/>
                  <a:pt x="11827" y="7623"/>
                  <a:pt x="11812" y="7644"/>
                </a:cubicBezTo>
                <a:cubicBezTo>
                  <a:pt x="11804" y="7639"/>
                  <a:pt x="11796" y="7635"/>
                  <a:pt x="11787" y="7631"/>
                </a:cubicBezTo>
                <a:cubicBezTo>
                  <a:pt x="10023" y="7112"/>
                  <a:pt x="8428" y="6252"/>
                  <a:pt x="7083" y="4985"/>
                </a:cubicBezTo>
                <a:cubicBezTo>
                  <a:pt x="6417" y="4357"/>
                  <a:pt x="5800" y="3599"/>
                  <a:pt x="5454" y="2744"/>
                </a:cubicBezTo>
                <a:lnTo>
                  <a:pt x="5454" y="2743"/>
                </a:lnTo>
                <a:cubicBezTo>
                  <a:pt x="5404" y="2619"/>
                  <a:pt x="5362" y="2491"/>
                  <a:pt x="5327" y="2360"/>
                </a:cubicBezTo>
                <a:close/>
                <a:moveTo>
                  <a:pt x="21045" y="2360"/>
                </a:moveTo>
                <a:lnTo>
                  <a:pt x="21045" y="2360"/>
                </a:lnTo>
                <a:cubicBezTo>
                  <a:pt x="21010" y="2491"/>
                  <a:pt x="20969" y="2619"/>
                  <a:pt x="20919" y="2744"/>
                </a:cubicBezTo>
                <a:cubicBezTo>
                  <a:pt x="20573" y="3599"/>
                  <a:pt x="19956" y="4357"/>
                  <a:pt x="19290" y="4985"/>
                </a:cubicBezTo>
                <a:cubicBezTo>
                  <a:pt x="17944" y="6252"/>
                  <a:pt x="16349" y="7112"/>
                  <a:pt x="14586" y="7631"/>
                </a:cubicBezTo>
                <a:cubicBezTo>
                  <a:pt x="14577" y="7633"/>
                  <a:pt x="14567" y="7639"/>
                  <a:pt x="14561" y="7644"/>
                </a:cubicBezTo>
                <a:cubicBezTo>
                  <a:pt x="14545" y="7623"/>
                  <a:pt x="14529" y="7603"/>
                  <a:pt x="14511" y="7583"/>
                </a:cubicBezTo>
                <a:lnTo>
                  <a:pt x="14511" y="7583"/>
                </a:lnTo>
                <a:cubicBezTo>
                  <a:pt x="14526" y="7591"/>
                  <a:pt x="14543" y="7596"/>
                  <a:pt x="14559" y="7596"/>
                </a:cubicBezTo>
                <a:cubicBezTo>
                  <a:pt x="14574" y="7596"/>
                  <a:pt x="14588" y="7592"/>
                  <a:pt x="14602" y="7585"/>
                </a:cubicBezTo>
                <a:cubicBezTo>
                  <a:pt x="14642" y="7565"/>
                  <a:pt x="14681" y="7544"/>
                  <a:pt x="14718" y="7519"/>
                </a:cubicBezTo>
                <a:cubicBezTo>
                  <a:pt x="15262" y="7499"/>
                  <a:pt x="15824" y="7123"/>
                  <a:pt x="16246" y="6829"/>
                </a:cubicBezTo>
                <a:cubicBezTo>
                  <a:pt x="16864" y="6400"/>
                  <a:pt x="17436" y="5917"/>
                  <a:pt x="17997" y="5418"/>
                </a:cubicBezTo>
                <a:cubicBezTo>
                  <a:pt x="19062" y="4473"/>
                  <a:pt x="20257" y="3562"/>
                  <a:pt x="21045" y="2360"/>
                </a:cubicBezTo>
                <a:close/>
                <a:moveTo>
                  <a:pt x="5422" y="5574"/>
                </a:moveTo>
                <a:cubicBezTo>
                  <a:pt x="6137" y="5574"/>
                  <a:pt x="6853" y="5666"/>
                  <a:pt x="7530" y="5828"/>
                </a:cubicBezTo>
                <a:cubicBezTo>
                  <a:pt x="7774" y="6024"/>
                  <a:pt x="8026" y="6208"/>
                  <a:pt x="8284" y="6381"/>
                </a:cubicBezTo>
                <a:cubicBezTo>
                  <a:pt x="7513" y="6000"/>
                  <a:pt x="6619" y="5813"/>
                  <a:pt x="5766" y="5770"/>
                </a:cubicBezTo>
                <a:cubicBezTo>
                  <a:pt x="5649" y="5765"/>
                  <a:pt x="5533" y="5762"/>
                  <a:pt x="5418" y="5762"/>
                </a:cubicBezTo>
                <a:cubicBezTo>
                  <a:pt x="3510" y="5762"/>
                  <a:pt x="1830" y="6551"/>
                  <a:pt x="706" y="8069"/>
                </a:cubicBezTo>
                <a:cubicBezTo>
                  <a:pt x="814" y="7741"/>
                  <a:pt x="978" y="7436"/>
                  <a:pt x="1193" y="7167"/>
                </a:cubicBezTo>
                <a:cubicBezTo>
                  <a:pt x="1673" y="6563"/>
                  <a:pt x="2380" y="6189"/>
                  <a:pt x="3096" y="5941"/>
                </a:cubicBezTo>
                <a:cubicBezTo>
                  <a:pt x="3832" y="5687"/>
                  <a:pt x="4626" y="5574"/>
                  <a:pt x="5422" y="5574"/>
                </a:cubicBezTo>
                <a:close/>
                <a:moveTo>
                  <a:pt x="20948" y="5575"/>
                </a:moveTo>
                <a:cubicBezTo>
                  <a:pt x="21745" y="5575"/>
                  <a:pt x="22540" y="5688"/>
                  <a:pt x="23276" y="5941"/>
                </a:cubicBezTo>
                <a:cubicBezTo>
                  <a:pt x="23991" y="6188"/>
                  <a:pt x="24699" y="6563"/>
                  <a:pt x="25179" y="7165"/>
                </a:cubicBezTo>
                <a:cubicBezTo>
                  <a:pt x="25394" y="7436"/>
                  <a:pt x="25558" y="7741"/>
                  <a:pt x="25664" y="8069"/>
                </a:cubicBezTo>
                <a:cubicBezTo>
                  <a:pt x="24541" y="6551"/>
                  <a:pt x="22861" y="5762"/>
                  <a:pt x="20954" y="5762"/>
                </a:cubicBezTo>
                <a:cubicBezTo>
                  <a:pt x="20839" y="5762"/>
                  <a:pt x="20723" y="5765"/>
                  <a:pt x="20606" y="5770"/>
                </a:cubicBezTo>
                <a:cubicBezTo>
                  <a:pt x="19752" y="5812"/>
                  <a:pt x="18860" y="6000"/>
                  <a:pt x="18088" y="6381"/>
                </a:cubicBezTo>
                <a:cubicBezTo>
                  <a:pt x="18346" y="6208"/>
                  <a:pt x="18598" y="6024"/>
                  <a:pt x="18842" y="5828"/>
                </a:cubicBezTo>
                <a:cubicBezTo>
                  <a:pt x="19518" y="5666"/>
                  <a:pt x="20234" y="5575"/>
                  <a:pt x="20948" y="5575"/>
                </a:cubicBezTo>
                <a:close/>
                <a:moveTo>
                  <a:pt x="9643" y="8198"/>
                </a:moveTo>
                <a:cubicBezTo>
                  <a:pt x="9647" y="8203"/>
                  <a:pt x="9652" y="8206"/>
                  <a:pt x="9656" y="8210"/>
                </a:cubicBezTo>
                <a:cubicBezTo>
                  <a:pt x="9649" y="8208"/>
                  <a:pt x="9643" y="8207"/>
                  <a:pt x="9636" y="8204"/>
                </a:cubicBezTo>
                <a:cubicBezTo>
                  <a:pt x="9639" y="8203"/>
                  <a:pt x="9640" y="8200"/>
                  <a:pt x="9643" y="8198"/>
                </a:cubicBezTo>
                <a:close/>
                <a:moveTo>
                  <a:pt x="16729" y="8199"/>
                </a:moveTo>
                <a:cubicBezTo>
                  <a:pt x="16732" y="8200"/>
                  <a:pt x="16733" y="8202"/>
                  <a:pt x="16736" y="8204"/>
                </a:cubicBezTo>
                <a:cubicBezTo>
                  <a:pt x="16729" y="8206"/>
                  <a:pt x="16723" y="8208"/>
                  <a:pt x="16716" y="8210"/>
                </a:cubicBezTo>
                <a:lnTo>
                  <a:pt x="16729" y="8199"/>
                </a:lnTo>
                <a:close/>
                <a:moveTo>
                  <a:pt x="5535" y="6686"/>
                </a:moveTo>
                <a:cubicBezTo>
                  <a:pt x="6730" y="6686"/>
                  <a:pt x="7903" y="7008"/>
                  <a:pt x="8906" y="7644"/>
                </a:cubicBezTo>
                <a:cubicBezTo>
                  <a:pt x="8534" y="7505"/>
                  <a:pt x="8121" y="7455"/>
                  <a:pt x="7698" y="7455"/>
                </a:cubicBezTo>
                <a:cubicBezTo>
                  <a:pt x="6996" y="7455"/>
                  <a:pt x="6269" y="7592"/>
                  <a:pt x="5667" y="7683"/>
                </a:cubicBezTo>
                <a:cubicBezTo>
                  <a:pt x="3859" y="7953"/>
                  <a:pt x="2094" y="8435"/>
                  <a:pt x="525" y="9403"/>
                </a:cubicBezTo>
                <a:cubicBezTo>
                  <a:pt x="517" y="9391"/>
                  <a:pt x="507" y="9380"/>
                  <a:pt x="499" y="9367"/>
                </a:cubicBezTo>
                <a:cubicBezTo>
                  <a:pt x="491" y="9354"/>
                  <a:pt x="479" y="9346"/>
                  <a:pt x="465" y="9344"/>
                </a:cubicBezTo>
                <a:cubicBezTo>
                  <a:pt x="469" y="9299"/>
                  <a:pt x="474" y="9252"/>
                  <a:pt x="479" y="9207"/>
                </a:cubicBezTo>
                <a:cubicBezTo>
                  <a:pt x="1006" y="7713"/>
                  <a:pt x="2899" y="7059"/>
                  <a:pt x="4317" y="6799"/>
                </a:cubicBezTo>
                <a:lnTo>
                  <a:pt x="4317" y="6797"/>
                </a:lnTo>
                <a:cubicBezTo>
                  <a:pt x="4722" y="6723"/>
                  <a:pt x="5130" y="6686"/>
                  <a:pt x="5535" y="6686"/>
                </a:cubicBezTo>
                <a:close/>
                <a:moveTo>
                  <a:pt x="20834" y="6687"/>
                </a:moveTo>
                <a:cubicBezTo>
                  <a:pt x="21240" y="6687"/>
                  <a:pt x="21649" y="6724"/>
                  <a:pt x="22054" y="6799"/>
                </a:cubicBezTo>
                <a:cubicBezTo>
                  <a:pt x="23474" y="7059"/>
                  <a:pt x="25366" y="7713"/>
                  <a:pt x="25892" y="9207"/>
                </a:cubicBezTo>
                <a:cubicBezTo>
                  <a:pt x="25898" y="9252"/>
                  <a:pt x="25903" y="9299"/>
                  <a:pt x="25907" y="9344"/>
                </a:cubicBezTo>
                <a:cubicBezTo>
                  <a:pt x="25892" y="9346"/>
                  <a:pt x="25880" y="9355"/>
                  <a:pt x="25872" y="9367"/>
                </a:cubicBezTo>
                <a:cubicBezTo>
                  <a:pt x="25864" y="9380"/>
                  <a:pt x="25855" y="9391"/>
                  <a:pt x="25847" y="9403"/>
                </a:cubicBezTo>
                <a:cubicBezTo>
                  <a:pt x="24277" y="8436"/>
                  <a:pt x="22513" y="7953"/>
                  <a:pt x="20705" y="7683"/>
                </a:cubicBezTo>
                <a:cubicBezTo>
                  <a:pt x="20104" y="7592"/>
                  <a:pt x="19378" y="7455"/>
                  <a:pt x="18676" y="7455"/>
                </a:cubicBezTo>
                <a:cubicBezTo>
                  <a:pt x="18253" y="7455"/>
                  <a:pt x="17838" y="7505"/>
                  <a:pt x="17465" y="7645"/>
                </a:cubicBezTo>
                <a:cubicBezTo>
                  <a:pt x="18468" y="7009"/>
                  <a:pt x="19640" y="6687"/>
                  <a:pt x="20834" y="6687"/>
                </a:cubicBezTo>
                <a:close/>
                <a:moveTo>
                  <a:pt x="9429" y="7069"/>
                </a:moveTo>
                <a:lnTo>
                  <a:pt x="9429" y="7069"/>
                </a:lnTo>
                <a:cubicBezTo>
                  <a:pt x="10153" y="7455"/>
                  <a:pt x="10952" y="7775"/>
                  <a:pt x="11762" y="7819"/>
                </a:cubicBezTo>
                <a:cubicBezTo>
                  <a:pt x="11764" y="7819"/>
                  <a:pt x="11767" y="7819"/>
                  <a:pt x="11770" y="7819"/>
                </a:cubicBezTo>
                <a:cubicBezTo>
                  <a:pt x="11805" y="7819"/>
                  <a:pt x="11838" y="7795"/>
                  <a:pt x="11848" y="7760"/>
                </a:cubicBezTo>
                <a:cubicBezTo>
                  <a:pt x="11890" y="7733"/>
                  <a:pt x="11927" y="7703"/>
                  <a:pt x="11962" y="7669"/>
                </a:cubicBezTo>
                <a:cubicBezTo>
                  <a:pt x="12151" y="7932"/>
                  <a:pt x="12387" y="8170"/>
                  <a:pt x="12574" y="8430"/>
                </a:cubicBezTo>
                <a:cubicBezTo>
                  <a:pt x="12763" y="8692"/>
                  <a:pt x="12924" y="8970"/>
                  <a:pt x="13035" y="9271"/>
                </a:cubicBezTo>
                <a:cubicBezTo>
                  <a:pt x="13034" y="9275"/>
                  <a:pt x="13032" y="9280"/>
                  <a:pt x="13031" y="9284"/>
                </a:cubicBezTo>
                <a:cubicBezTo>
                  <a:pt x="13026" y="9327"/>
                  <a:pt x="13023" y="9371"/>
                  <a:pt x="13019" y="9412"/>
                </a:cubicBezTo>
                <a:cubicBezTo>
                  <a:pt x="12155" y="8866"/>
                  <a:pt x="11059" y="8400"/>
                  <a:pt x="10040" y="8336"/>
                </a:cubicBezTo>
                <a:cubicBezTo>
                  <a:pt x="10040" y="8335"/>
                  <a:pt x="10043" y="8334"/>
                  <a:pt x="10044" y="8331"/>
                </a:cubicBezTo>
                <a:cubicBezTo>
                  <a:pt x="10129" y="7860"/>
                  <a:pt x="9763" y="7423"/>
                  <a:pt x="9429" y="7069"/>
                </a:cubicBezTo>
                <a:close/>
                <a:moveTo>
                  <a:pt x="16943" y="7068"/>
                </a:moveTo>
                <a:lnTo>
                  <a:pt x="16943" y="7068"/>
                </a:lnTo>
                <a:cubicBezTo>
                  <a:pt x="16609" y="7421"/>
                  <a:pt x="16242" y="7860"/>
                  <a:pt x="16329" y="8331"/>
                </a:cubicBezTo>
                <a:cubicBezTo>
                  <a:pt x="16329" y="8334"/>
                  <a:pt x="16332" y="8334"/>
                  <a:pt x="16332" y="8336"/>
                </a:cubicBezTo>
                <a:cubicBezTo>
                  <a:pt x="15284" y="8400"/>
                  <a:pt x="14153" y="8891"/>
                  <a:pt x="13278" y="9460"/>
                </a:cubicBezTo>
                <a:lnTo>
                  <a:pt x="13275" y="9460"/>
                </a:lnTo>
                <a:cubicBezTo>
                  <a:pt x="13382" y="9086"/>
                  <a:pt x="13570" y="8746"/>
                  <a:pt x="13798" y="8430"/>
                </a:cubicBezTo>
                <a:cubicBezTo>
                  <a:pt x="13985" y="8170"/>
                  <a:pt x="14221" y="7931"/>
                  <a:pt x="14410" y="7668"/>
                </a:cubicBezTo>
                <a:cubicBezTo>
                  <a:pt x="14445" y="7703"/>
                  <a:pt x="14483" y="7732"/>
                  <a:pt x="14523" y="7759"/>
                </a:cubicBezTo>
                <a:cubicBezTo>
                  <a:pt x="14534" y="7795"/>
                  <a:pt x="14567" y="7819"/>
                  <a:pt x="14604" y="7819"/>
                </a:cubicBezTo>
                <a:cubicBezTo>
                  <a:pt x="14606" y="7819"/>
                  <a:pt x="14608" y="7819"/>
                  <a:pt x="14610" y="7819"/>
                </a:cubicBezTo>
                <a:cubicBezTo>
                  <a:pt x="15420" y="7775"/>
                  <a:pt x="16218" y="7453"/>
                  <a:pt x="16943" y="7068"/>
                </a:cubicBezTo>
                <a:close/>
                <a:moveTo>
                  <a:pt x="12822" y="9479"/>
                </a:moveTo>
                <a:cubicBezTo>
                  <a:pt x="12832" y="9484"/>
                  <a:pt x="12844" y="9490"/>
                  <a:pt x="12855" y="9496"/>
                </a:cubicBezTo>
                <a:cubicBezTo>
                  <a:pt x="12840" y="9498"/>
                  <a:pt x="12824" y="9499"/>
                  <a:pt x="12809" y="9502"/>
                </a:cubicBezTo>
                <a:lnTo>
                  <a:pt x="12809" y="9502"/>
                </a:lnTo>
                <a:cubicBezTo>
                  <a:pt x="12813" y="9495"/>
                  <a:pt x="12818" y="9487"/>
                  <a:pt x="12822" y="9479"/>
                </a:cubicBezTo>
                <a:close/>
                <a:moveTo>
                  <a:pt x="13551" y="9479"/>
                </a:moveTo>
                <a:lnTo>
                  <a:pt x="13566" y="9502"/>
                </a:lnTo>
                <a:cubicBezTo>
                  <a:pt x="13549" y="9499"/>
                  <a:pt x="13534" y="9498"/>
                  <a:pt x="13518" y="9496"/>
                </a:cubicBezTo>
                <a:lnTo>
                  <a:pt x="13518" y="9495"/>
                </a:lnTo>
                <a:cubicBezTo>
                  <a:pt x="13529" y="9490"/>
                  <a:pt x="13539" y="9484"/>
                  <a:pt x="13551" y="9479"/>
                </a:cubicBezTo>
                <a:close/>
                <a:moveTo>
                  <a:pt x="7396" y="7606"/>
                </a:moveTo>
                <a:cubicBezTo>
                  <a:pt x="8152" y="7606"/>
                  <a:pt x="8890" y="7747"/>
                  <a:pt x="9534" y="8176"/>
                </a:cubicBezTo>
                <a:cubicBezTo>
                  <a:pt x="9163" y="8078"/>
                  <a:pt x="8785" y="8037"/>
                  <a:pt x="8406" y="8037"/>
                </a:cubicBezTo>
                <a:cubicBezTo>
                  <a:pt x="7411" y="8037"/>
                  <a:pt x="6405" y="8321"/>
                  <a:pt x="5470" y="8616"/>
                </a:cubicBezTo>
                <a:cubicBezTo>
                  <a:pt x="4716" y="8855"/>
                  <a:pt x="3973" y="9128"/>
                  <a:pt x="3224" y="9382"/>
                </a:cubicBezTo>
                <a:cubicBezTo>
                  <a:pt x="2568" y="9603"/>
                  <a:pt x="1902" y="9728"/>
                  <a:pt x="1230" y="9867"/>
                </a:cubicBezTo>
                <a:cubicBezTo>
                  <a:pt x="976" y="9811"/>
                  <a:pt x="749" y="9695"/>
                  <a:pt x="585" y="9490"/>
                </a:cubicBezTo>
                <a:cubicBezTo>
                  <a:pt x="2097" y="8752"/>
                  <a:pt x="3571" y="8171"/>
                  <a:pt x="5236" y="7863"/>
                </a:cubicBezTo>
                <a:cubicBezTo>
                  <a:pt x="5931" y="7735"/>
                  <a:pt x="6672" y="7606"/>
                  <a:pt x="7396" y="7606"/>
                </a:cubicBezTo>
                <a:close/>
                <a:moveTo>
                  <a:pt x="18977" y="7606"/>
                </a:moveTo>
                <a:cubicBezTo>
                  <a:pt x="19700" y="7606"/>
                  <a:pt x="20441" y="7734"/>
                  <a:pt x="21135" y="7863"/>
                </a:cubicBezTo>
                <a:cubicBezTo>
                  <a:pt x="22802" y="8171"/>
                  <a:pt x="24276" y="8752"/>
                  <a:pt x="25787" y="9490"/>
                </a:cubicBezTo>
                <a:cubicBezTo>
                  <a:pt x="25623" y="9696"/>
                  <a:pt x="25396" y="9811"/>
                  <a:pt x="25143" y="9867"/>
                </a:cubicBezTo>
                <a:cubicBezTo>
                  <a:pt x="24469" y="9728"/>
                  <a:pt x="23804" y="9603"/>
                  <a:pt x="23148" y="9382"/>
                </a:cubicBezTo>
                <a:cubicBezTo>
                  <a:pt x="22397" y="9128"/>
                  <a:pt x="21655" y="8855"/>
                  <a:pt x="20902" y="8616"/>
                </a:cubicBezTo>
                <a:cubicBezTo>
                  <a:pt x="19966" y="8320"/>
                  <a:pt x="18960" y="8037"/>
                  <a:pt x="17967" y="8037"/>
                </a:cubicBezTo>
                <a:cubicBezTo>
                  <a:pt x="17587" y="8037"/>
                  <a:pt x="17209" y="8078"/>
                  <a:pt x="16837" y="8176"/>
                </a:cubicBezTo>
                <a:cubicBezTo>
                  <a:pt x="17482" y="7747"/>
                  <a:pt x="18220" y="7606"/>
                  <a:pt x="18977" y="7606"/>
                </a:cubicBezTo>
                <a:close/>
                <a:moveTo>
                  <a:pt x="20777" y="5915"/>
                </a:moveTo>
                <a:cubicBezTo>
                  <a:pt x="22762" y="5915"/>
                  <a:pt x="24535" y="6639"/>
                  <a:pt x="25718" y="8242"/>
                </a:cubicBezTo>
                <a:cubicBezTo>
                  <a:pt x="25759" y="8387"/>
                  <a:pt x="25792" y="8538"/>
                  <a:pt x="25819" y="8690"/>
                </a:cubicBezTo>
                <a:cubicBezTo>
                  <a:pt x="25168" y="7429"/>
                  <a:pt x="23229" y="6797"/>
                  <a:pt x="21989" y="6612"/>
                </a:cubicBezTo>
                <a:cubicBezTo>
                  <a:pt x="21613" y="6556"/>
                  <a:pt x="21215" y="6525"/>
                  <a:pt x="20809" y="6525"/>
                </a:cubicBezTo>
                <a:cubicBezTo>
                  <a:pt x="19230" y="6525"/>
                  <a:pt x="17538" y="6992"/>
                  <a:pt x="16572" y="8244"/>
                </a:cubicBezTo>
                <a:cubicBezTo>
                  <a:pt x="16552" y="8270"/>
                  <a:pt x="16577" y="8296"/>
                  <a:pt x="16603" y="8296"/>
                </a:cubicBezTo>
                <a:cubicBezTo>
                  <a:pt x="16612" y="8296"/>
                  <a:pt x="16620" y="8293"/>
                  <a:pt x="16627" y="8287"/>
                </a:cubicBezTo>
                <a:cubicBezTo>
                  <a:pt x="16629" y="8286"/>
                  <a:pt x="16631" y="8284"/>
                  <a:pt x="16633" y="8282"/>
                </a:cubicBezTo>
                <a:cubicBezTo>
                  <a:pt x="16639" y="8290"/>
                  <a:pt x="16647" y="8294"/>
                  <a:pt x="16657" y="8294"/>
                </a:cubicBezTo>
                <a:cubicBezTo>
                  <a:pt x="16659" y="8294"/>
                  <a:pt x="16661" y="8294"/>
                  <a:pt x="16664" y="8294"/>
                </a:cubicBezTo>
                <a:cubicBezTo>
                  <a:pt x="17042" y="8221"/>
                  <a:pt x="17417" y="8189"/>
                  <a:pt x="17790" y="8189"/>
                </a:cubicBezTo>
                <a:cubicBezTo>
                  <a:pt x="19002" y="8189"/>
                  <a:pt x="20188" y="8527"/>
                  <a:pt x="21346" y="8918"/>
                </a:cubicBezTo>
                <a:cubicBezTo>
                  <a:pt x="22092" y="9170"/>
                  <a:pt x="22832" y="9432"/>
                  <a:pt x="23585" y="9656"/>
                </a:cubicBezTo>
                <a:cubicBezTo>
                  <a:pt x="23868" y="9740"/>
                  <a:pt x="24159" y="9830"/>
                  <a:pt x="24453" y="9902"/>
                </a:cubicBezTo>
                <a:cubicBezTo>
                  <a:pt x="24137" y="9879"/>
                  <a:pt x="23821" y="9814"/>
                  <a:pt x="23564" y="9758"/>
                </a:cubicBezTo>
                <a:cubicBezTo>
                  <a:pt x="22918" y="9614"/>
                  <a:pt x="22288" y="9350"/>
                  <a:pt x="21638" y="9232"/>
                </a:cubicBezTo>
                <a:cubicBezTo>
                  <a:pt x="20819" y="9086"/>
                  <a:pt x="19983" y="9102"/>
                  <a:pt x="19158" y="9023"/>
                </a:cubicBezTo>
                <a:cubicBezTo>
                  <a:pt x="18656" y="8975"/>
                  <a:pt x="18140" y="8930"/>
                  <a:pt x="17657" y="8771"/>
                </a:cubicBezTo>
                <a:cubicBezTo>
                  <a:pt x="17303" y="8654"/>
                  <a:pt x="17012" y="8443"/>
                  <a:pt x="16675" y="8300"/>
                </a:cubicBezTo>
                <a:cubicBezTo>
                  <a:pt x="16666" y="8297"/>
                  <a:pt x="16659" y="8295"/>
                  <a:pt x="16651" y="8295"/>
                </a:cubicBezTo>
                <a:cubicBezTo>
                  <a:pt x="16617" y="8295"/>
                  <a:pt x="16590" y="8327"/>
                  <a:pt x="16586" y="8361"/>
                </a:cubicBezTo>
                <a:lnTo>
                  <a:pt x="16586" y="8361"/>
                </a:lnTo>
                <a:cubicBezTo>
                  <a:pt x="16582" y="8345"/>
                  <a:pt x="16569" y="8330"/>
                  <a:pt x="16548" y="8330"/>
                </a:cubicBezTo>
                <a:cubicBezTo>
                  <a:pt x="16512" y="8330"/>
                  <a:pt x="16474" y="8332"/>
                  <a:pt x="16438" y="8334"/>
                </a:cubicBezTo>
                <a:cubicBezTo>
                  <a:pt x="16441" y="8327"/>
                  <a:pt x="16446" y="8323"/>
                  <a:pt x="16446" y="8316"/>
                </a:cubicBezTo>
                <a:cubicBezTo>
                  <a:pt x="16465" y="8124"/>
                  <a:pt x="16530" y="7964"/>
                  <a:pt x="16619" y="7820"/>
                </a:cubicBezTo>
                <a:lnTo>
                  <a:pt x="16619" y="7820"/>
                </a:lnTo>
                <a:cubicBezTo>
                  <a:pt x="16595" y="7912"/>
                  <a:pt x="16583" y="8005"/>
                  <a:pt x="16581" y="8100"/>
                </a:cubicBezTo>
                <a:cubicBezTo>
                  <a:pt x="16581" y="8112"/>
                  <a:pt x="16593" y="8121"/>
                  <a:pt x="16604" y="8121"/>
                </a:cubicBezTo>
                <a:cubicBezTo>
                  <a:pt x="16610" y="8121"/>
                  <a:pt x="16616" y="8118"/>
                  <a:pt x="16620" y="8111"/>
                </a:cubicBezTo>
                <a:cubicBezTo>
                  <a:pt x="16995" y="7312"/>
                  <a:pt x="17457" y="6776"/>
                  <a:pt x="18291" y="6423"/>
                </a:cubicBezTo>
                <a:cubicBezTo>
                  <a:pt x="19046" y="6104"/>
                  <a:pt x="19884" y="5924"/>
                  <a:pt x="20706" y="5916"/>
                </a:cubicBezTo>
                <a:cubicBezTo>
                  <a:pt x="20730" y="5916"/>
                  <a:pt x="20753" y="5915"/>
                  <a:pt x="20777" y="5915"/>
                </a:cubicBezTo>
                <a:close/>
                <a:moveTo>
                  <a:pt x="5590" y="5915"/>
                </a:moveTo>
                <a:cubicBezTo>
                  <a:pt x="5613" y="5915"/>
                  <a:pt x="5637" y="5916"/>
                  <a:pt x="5660" y="5916"/>
                </a:cubicBezTo>
                <a:cubicBezTo>
                  <a:pt x="6482" y="5924"/>
                  <a:pt x="7321" y="6104"/>
                  <a:pt x="8076" y="6423"/>
                </a:cubicBezTo>
                <a:cubicBezTo>
                  <a:pt x="8909" y="6776"/>
                  <a:pt x="9372" y="7313"/>
                  <a:pt x="9747" y="8111"/>
                </a:cubicBezTo>
                <a:cubicBezTo>
                  <a:pt x="9750" y="8118"/>
                  <a:pt x="9756" y="8121"/>
                  <a:pt x="9763" y="8121"/>
                </a:cubicBezTo>
                <a:cubicBezTo>
                  <a:pt x="9773" y="8121"/>
                  <a:pt x="9784" y="8113"/>
                  <a:pt x="9784" y="8100"/>
                </a:cubicBezTo>
                <a:cubicBezTo>
                  <a:pt x="9784" y="8007"/>
                  <a:pt x="9772" y="7913"/>
                  <a:pt x="9748" y="7821"/>
                </a:cubicBezTo>
                <a:lnTo>
                  <a:pt x="9748" y="7821"/>
                </a:lnTo>
                <a:cubicBezTo>
                  <a:pt x="9836" y="7965"/>
                  <a:pt x="9901" y="8124"/>
                  <a:pt x="9919" y="8316"/>
                </a:cubicBezTo>
                <a:cubicBezTo>
                  <a:pt x="9919" y="8323"/>
                  <a:pt x="9925" y="8328"/>
                  <a:pt x="9928" y="8334"/>
                </a:cubicBezTo>
                <a:cubicBezTo>
                  <a:pt x="9891" y="8332"/>
                  <a:pt x="9855" y="8331"/>
                  <a:pt x="9819" y="8331"/>
                </a:cubicBezTo>
                <a:cubicBezTo>
                  <a:pt x="9795" y="8332"/>
                  <a:pt x="9781" y="8349"/>
                  <a:pt x="9780" y="8367"/>
                </a:cubicBezTo>
                <a:lnTo>
                  <a:pt x="9780" y="8367"/>
                </a:lnTo>
                <a:cubicBezTo>
                  <a:pt x="9777" y="8332"/>
                  <a:pt x="9751" y="8297"/>
                  <a:pt x="9715" y="8297"/>
                </a:cubicBezTo>
                <a:cubicBezTo>
                  <a:pt x="9708" y="8297"/>
                  <a:pt x="9700" y="8298"/>
                  <a:pt x="9692" y="8302"/>
                </a:cubicBezTo>
                <a:cubicBezTo>
                  <a:pt x="9353" y="8444"/>
                  <a:pt x="9064" y="8655"/>
                  <a:pt x="8708" y="8771"/>
                </a:cubicBezTo>
                <a:cubicBezTo>
                  <a:pt x="8226" y="8930"/>
                  <a:pt x="7710" y="8976"/>
                  <a:pt x="7207" y="9024"/>
                </a:cubicBezTo>
                <a:cubicBezTo>
                  <a:pt x="6382" y="9103"/>
                  <a:pt x="5546" y="9087"/>
                  <a:pt x="4728" y="9232"/>
                </a:cubicBezTo>
                <a:cubicBezTo>
                  <a:pt x="4077" y="9350"/>
                  <a:pt x="3448" y="9615"/>
                  <a:pt x="2801" y="9758"/>
                </a:cubicBezTo>
                <a:cubicBezTo>
                  <a:pt x="2544" y="9815"/>
                  <a:pt x="2230" y="9879"/>
                  <a:pt x="1913" y="9903"/>
                </a:cubicBezTo>
                <a:cubicBezTo>
                  <a:pt x="2206" y="9831"/>
                  <a:pt x="2496" y="9742"/>
                  <a:pt x="2781" y="9656"/>
                </a:cubicBezTo>
                <a:cubicBezTo>
                  <a:pt x="3535" y="9432"/>
                  <a:pt x="4275" y="9170"/>
                  <a:pt x="5019" y="8919"/>
                </a:cubicBezTo>
                <a:cubicBezTo>
                  <a:pt x="6177" y="8528"/>
                  <a:pt x="7362" y="8190"/>
                  <a:pt x="8573" y="8190"/>
                </a:cubicBezTo>
                <a:cubicBezTo>
                  <a:pt x="8947" y="8190"/>
                  <a:pt x="9323" y="8222"/>
                  <a:pt x="9701" y="8295"/>
                </a:cubicBezTo>
                <a:cubicBezTo>
                  <a:pt x="9703" y="8295"/>
                  <a:pt x="9705" y="8296"/>
                  <a:pt x="9708" y="8296"/>
                </a:cubicBezTo>
                <a:cubicBezTo>
                  <a:pt x="9718" y="8296"/>
                  <a:pt x="9728" y="8291"/>
                  <a:pt x="9733" y="8283"/>
                </a:cubicBezTo>
                <a:cubicBezTo>
                  <a:pt x="9736" y="8284"/>
                  <a:pt x="9737" y="8286"/>
                  <a:pt x="9739" y="8287"/>
                </a:cubicBezTo>
                <a:cubicBezTo>
                  <a:pt x="9745" y="8293"/>
                  <a:pt x="9754" y="8296"/>
                  <a:pt x="9762" y="8296"/>
                </a:cubicBezTo>
                <a:cubicBezTo>
                  <a:pt x="9788" y="8296"/>
                  <a:pt x="9814" y="8270"/>
                  <a:pt x="9795" y="8246"/>
                </a:cubicBezTo>
                <a:cubicBezTo>
                  <a:pt x="8828" y="6992"/>
                  <a:pt x="7134" y="6526"/>
                  <a:pt x="5554" y="6526"/>
                </a:cubicBezTo>
                <a:cubicBezTo>
                  <a:pt x="5150" y="6526"/>
                  <a:pt x="4753" y="6556"/>
                  <a:pt x="4377" y="6612"/>
                </a:cubicBezTo>
                <a:cubicBezTo>
                  <a:pt x="3137" y="6799"/>
                  <a:pt x="1198" y="7431"/>
                  <a:pt x="547" y="8690"/>
                </a:cubicBezTo>
                <a:cubicBezTo>
                  <a:pt x="574" y="8539"/>
                  <a:pt x="607" y="8390"/>
                  <a:pt x="649" y="8242"/>
                </a:cubicBezTo>
                <a:cubicBezTo>
                  <a:pt x="1831" y="6639"/>
                  <a:pt x="3605" y="5915"/>
                  <a:pt x="5590" y="5915"/>
                </a:cubicBezTo>
                <a:close/>
                <a:moveTo>
                  <a:pt x="8881" y="9689"/>
                </a:moveTo>
                <a:cubicBezTo>
                  <a:pt x="9266" y="9689"/>
                  <a:pt x="9651" y="9738"/>
                  <a:pt x="10032" y="9838"/>
                </a:cubicBezTo>
                <a:cubicBezTo>
                  <a:pt x="9807" y="9800"/>
                  <a:pt x="9585" y="9782"/>
                  <a:pt x="9366" y="9782"/>
                </a:cubicBezTo>
                <a:cubicBezTo>
                  <a:pt x="7913" y="9782"/>
                  <a:pt x="6568" y="10561"/>
                  <a:pt x="5367" y="11482"/>
                </a:cubicBezTo>
                <a:cubicBezTo>
                  <a:pt x="4594" y="12076"/>
                  <a:pt x="3699" y="12813"/>
                  <a:pt x="3128" y="13692"/>
                </a:cubicBezTo>
                <a:cubicBezTo>
                  <a:pt x="3737" y="12450"/>
                  <a:pt x="4816" y="11377"/>
                  <a:pt x="5924" y="10639"/>
                </a:cubicBezTo>
                <a:cubicBezTo>
                  <a:pt x="6837" y="10032"/>
                  <a:pt x="7856" y="9689"/>
                  <a:pt x="8881" y="9689"/>
                </a:cubicBezTo>
                <a:close/>
                <a:moveTo>
                  <a:pt x="17490" y="9690"/>
                </a:moveTo>
                <a:cubicBezTo>
                  <a:pt x="18515" y="9690"/>
                  <a:pt x="19534" y="10032"/>
                  <a:pt x="20447" y="10639"/>
                </a:cubicBezTo>
                <a:cubicBezTo>
                  <a:pt x="21557" y="11377"/>
                  <a:pt x="22636" y="12452"/>
                  <a:pt x="23245" y="13693"/>
                </a:cubicBezTo>
                <a:cubicBezTo>
                  <a:pt x="22674" y="12814"/>
                  <a:pt x="21778" y="12077"/>
                  <a:pt x="21005" y="11483"/>
                </a:cubicBezTo>
                <a:cubicBezTo>
                  <a:pt x="19803" y="10561"/>
                  <a:pt x="18458" y="9783"/>
                  <a:pt x="17005" y="9783"/>
                </a:cubicBezTo>
                <a:cubicBezTo>
                  <a:pt x="16785" y="9783"/>
                  <a:pt x="16564" y="9800"/>
                  <a:pt x="16340" y="9838"/>
                </a:cubicBezTo>
                <a:cubicBezTo>
                  <a:pt x="16721" y="9738"/>
                  <a:pt x="17106" y="9690"/>
                  <a:pt x="17490" y="9690"/>
                </a:cubicBezTo>
                <a:close/>
                <a:moveTo>
                  <a:pt x="9485" y="9922"/>
                </a:moveTo>
                <a:cubicBezTo>
                  <a:pt x="9639" y="9922"/>
                  <a:pt x="9795" y="9930"/>
                  <a:pt x="9952" y="9946"/>
                </a:cubicBezTo>
                <a:cubicBezTo>
                  <a:pt x="8297" y="10034"/>
                  <a:pt x="7035" y="11402"/>
                  <a:pt x="5804" y="12385"/>
                </a:cubicBezTo>
                <a:cubicBezTo>
                  <a:pt x="4746" y="13230"/>
                  <a:pt x="3017" y="14375"/>
                  <a:pt x="2860" y="15872"/>
                </a:cubicBezTo>
                <a:cubicBezTo>
                  <a:pt x="2761" y="15760"/>
                  <a:pt x="2708" y="15607"/>
                  <a:pt x="2689" y="15434"/>
                </a:cubicBezTo>
                <a:lnTo>
                  <a:pt x="2689" y="15432"/>
                </a:lnTo>
                <a:cubicBezTo>
                  <a:pt x="2796" y="14655"/>
                  <a:pt x="3073" y="13984"/>
                  <a:pt x="3588" y="13343"/>
                </a:cubicBezTo>
                <a:cubicBezTo>
                  <a:pt x="4119" y="12680"/>
                  <a:pt x="4796" y="12128"/>
                  <a:pt x="5460" y="11605"/>
                </a:cubicBezTo>
                <a:cubicBezTo>
                  <a:pt x="6689" y="10640"/>
                  <a:pt x="8009" y="9922"/>
                  <a:pt x="9485" y="9922"/>
                </a:cubicBezTo>
                <a:close/>
                <a:moveTo>
                  <a:pt x="16886" y="9922"/>
                </a:moveTo>
                <a:cubicBezTo>
                  <a:pt x="18363" y="9922"/>
                  <a:pt x="19682" y="10640"/>
                  <a:pt x="20911" y="11605"/>
                </a:cubicBezTo>
                <a:cubicBezTo>
                  <a:pt x="21575" y="12128"/>
                  <a:pt x="22253" y="12680"/>
                  <a:pt x="22784" y="13343"/>
                </a:cubicBezTo>
                <a:cubicBezTo>
                  <a:pt x="23298" y="13984"/>
                  <a:pt x="23576" y="14655"/>
                  <a:pt x="23683" y="15432"/>
                </a:cubicBezTo>
                <a:cubicBezTo>
                  <a:pt x="23663" y="15606"/>
                  <a:pt x="23611" y="15759"/>
                  <a:pt x="23512" y="15872"/>
                </a:cubicBezTo>
                <a:cubicBezTo>
                  <a:pt x="23353" y="14375"/>
                  <a:pt x="21626" y="13230"/>
                  <a:pt x="20567" y="12385"/>
                </a:cubicBezTo>
                <a:cubicBezTo>
                  <a:pt x="19336" y="11402"/>
                  <a:pt x="18075" y="10034"/>
                  <a:pt x="16420" y="9946"/>
                </a:cubicBezTo>
                <a:cubicBezTo>
                  <a:pt x="16577" y="9930"/>
                  <a:pt x="16732" y="9922"/>
                  <a:pt x="16886" y="9922"/>
                </a:cubicBezTo>
                <a:close/>
                <a:moveTo>
                  <a:pt x="13817" y="9671"/>
                </a:moveTo>
                <a:lnTo>
                  <a:pt x="13817" y="9671"/>
                </a:lnTo>
                <a:cubicBezTo>
                  <a:pt x="13978" y="9707"/>
                  <a:pt x="14141" y="9744"/>
                  <a:pt x="14299" y="9792"/>
                </a:cubicBezTo>
                <a:cubicBezTo>
                  <a:pt x="14709" y="9917"/>
                  <a:pt x="15038" y="10119"/>
                  <a:pt x="15400" y="10341"/>
                </a:cubicBezTo>
                <a:cubicBezTo>
                  <a:pt x="15406" y="10345"/>
                  <a:pt x="15413" y="10347"/>
                  <a:pt x="15419" y="10347"/>
                </a:cubicBezTo>
                <a:cubicBezTo>
                  <a:pt x="15448" y="10347"/>
                  <a:pt x="15467" y="10307"/>
                  <a:pt x="15445" y="10281"/>
                </a:cubicBezTo>
                <a:cubicBezTo>
                  <a:pt x="15424" y="10257"/>
                  <a:pt x="15402" y="10234"/>
                  <a:pt x="15380" y="10210"/>
                </a:cubicBezTo>
                <a:cubicBezTo>
                  <a:pt x="15453" y="10173"/>
                  <a:pt x="15526" y="10137"/>
                  <a:pt x="15600" y="10103"/>
                </a:cubicBezTo>
                <a:cubicBezTo>
                  <a:pt x="15730" y="10066"/>
                  <a:pt x="15861" y="10035"/>
                  <a:pt x="15990" y="10010"/>
                </a:cubicBezTo>
                <a:cubicBezTo>
                  <a:pt x="15996" y="10015"/>
                  <a:pt x="16002" y="10018"/>
                  <a:pt x="16010" y="10019"/>
                </a:cubicBezTo>
                <a:cubicBezTo>
                  <a:pt x="16997" y="10077"/>
                  <a:pt x="17839" y="10367"/>
                  <a:pt x="18636" y="10955"/>
                </a:cubicBezTo>
                <a:cubicBezTo>
                  <a:pt x="19314" y="11455"/>
                  <a:pt x="19935" y="12025"/>
                  <a:pt x="20597" y="12546"/>
                </a:cubicBezTo>
                <a:cubicBezTo>
                  <a:pt x="21761" y="13465"/>
                  <a:pt x="23093" y="14427"/>
                  <a:pt x="23433" y="15947"/>
                </a:cubicBezTo>
                <a:cubicBezTo>
                  <a:pt x="23378" y="15987"/>
                  <a:pt x="23316" y="16018"/>
                  <a:pt x="23250" y="16036"/>
                </a:cubicBezTo>
                <a:cubicBezTo>
                  <a:pt x="21726" y="15842"/>
                  <a:pt x="20502" y="14583"/>
                  <a:pt x="19471" y="13544"/>
                </a:cubicBezTo>
                <a:cubicBezTo>
                  <a:pt x="18923" y="12992"/>
                  <a:pt x="18351" y="12468"/>
                  <a:pt x="17763" y="11960"/>
                </a:cubicBezTo>
                <a:cubicBezTo>
                  <a:pt x="17167" y="11443"/>
                  <a:pt x="16577" y="10879"/>
                  <a:pt x="15916" y="10446"/>
                </a:cubicBezTo>
                <a:cubicBezTo>
                  <a:pt x="15911" y="10443"/>
                  <a:pt x="15907" y="10442"/>
                  <a:pt x="15903" y="10442"/>
                </a:cubicBezTo>
                <a:cubicBezTo>
                  <a:pt x="15883" y="10442"/>
                  <a:pt x="15868" y="10470"/>
                  <a:pt x="15885" y="10487"/>
                </a:cubicBezTo>
                <a:cubicBezTo>
                  <a:pt x="16546" y="11210"/>
                  <a:pt x="17365" y="11806"/>
                  <a:pt x="18088" y="12465"/>
                </a:cubicBezTo>
                <a:cubicBezTo>
                  <a:pt x="18670" y="12994"/>
                  <a:pt x="19220" y="13548"/>
                  <a:pt x="19788" y="14088"/>
                </a:cubicBezTo>
                <a:cubicBezTo>
                  <a:pt x="20691" y="14948"/>
                  <a:pt x="21789" y="15922"/>
                  <a:pt x="23078" y="16070"/>
                </a:cubicBezTo>
                <a:cubicBezTo>
                  <a:pt x="23057" y="16071"/>
                  <a:pt x="23035" y="16071"/>
                  <a:pt x="23014" y="16071"/>
                </a:cubicBezTo>
                <a:cubicBezTo>
                  <a:pt x="22916" y="16071"/>
                  <a:pt x="22819" y="16061"/>
                  <a:pt x="22722" y="16040"/>
                </a:cubicBezTo>
                <a:cubicBezTo>
                  <a:pt x="21726" y="15840"/>
                  <a:pt x="20789" y="15311"/>
                  <a:pt x="19950" y="14755"/>
                </a:cubicBezTo>
                <a:cubicBezTo>
                  <a:pt x="19075" y="14177"/>
                  <a:pt x="18232" y="13552"/>
                  <a:pt x="17501" y="12797"/>
                </a:cubicBezTo>
                <a:cubicBezTo>
                  <a:pt x="16776" y="12046"/>
                  <a:pt x="16157" y="11214"/>
                  <a:pt x="15532" y="10381"/>
                </a:cubicBezTo>
                <a:cubicBezTo>
                  <a:pt x="15516" y="10360"/>
                  <a:pt x="15494" y="10351"/>
                  <a:pt x="15473" y="10351"/>
                </a:cubicBezTo>
                <a:cubicBezTo>
                  <a:pt x="15426" y="10351"/>
                  <a:pt x="15381" y="10396"/>
                  <a:pt x="15413" y="10450"/>
                </a:cubicBezTo>
                <a:cubicBezTo>
                  <a:pt x="15702" y="10929"/>
                  <a:pt x="16022" y="11387"/>
                  <a:pt x="16373" y="11824"/>
                </a:cubicBezTo>
                <a:cubicBezTo>
                  <a:pt x="16002" y="11441"/>
                  <a:pt x="15558" y="11190"/>
                  <a:pt x="15025" y="11190"/>
                </a:cubicBezTo>
                <a:cubicBezTo>
                  <a:pt x="14937" y="11190"/>
                  <a:pt x="14847" y="11197"/>
                  <a:pt x="14754" y="11211"/>
                </a:cubicBezTo>
                <a:cubicBezTo>
                  <a:pt x="14753" y="11213"/>
                  <a:pt x="14750" y="11213"/>
                  <a:pt x="14747" y="11214"/>
                </a:cubicBezTo>
                <a:cubicBezTo>
                  <a:pt x="14706" y="11189"/>
                  <a:pt x="14659" y="11175"/>
                  <a:pt x="14611" y="11173"/>
                </a:cubicBezTo>
                <a:cubicBezTo>
                  <a:pt x="14599" y="11174"/>
                  <a:pt x="14587" y="11178"/>
                  <a:pt x="14579" y="11186"/>
                </a:cubicBezTo>
                <a:cubicBezTo>
                  <a:pt x="14458" y="10645"/>
                  <a:pt x="14161" y="10106"/>
                  <a:pt x="13817" y="9671"/>
                </a:cubicBezTo>
                <a:close/>
                <a:moveTo>
                  <a:pt x="12556" y="9671"/>
                </a:moveTo>
                <a:lnTo>
                  <a:pt x="12556" y="9671"/>
                </a:lnTo>
                <a:cubicBezTo>
                  <a:pt x="12211" y="10106"/>
                  <a:pt x="11914" y="10644"/>
                  <a:pt x="11794" y="11185"/>
                </a:cubicBezTo>
                <a:lnTo>
                  <a:pt x="11794" y="11185"/>
                </a:lnTo>
                <a:cubicBezTo>
                  <a:pt x="11785" y="11178"/>
                  <a:pt x="11773" y="11174"/>
                  <a:pt x="11763" y="11173"/>
                </a:cubicBezTo>
                <a:cubicBezTo>
                  <a:pt x="11714" y="11175"/>
                  <a:pt x="11667" y="11190"/>
                  <a:pt x="11626" y="11214"/>
                </a:cubicBezTo>
                <a:cubicBezTo>
                  <a:pt x="11624" y="11213"/>
                  <a:pt x="11622" y="11213"/>
                  <a:pt x="11619" y="11211"/>
                </a:cubicBezTo>
                <a:cubicBezTo>
                  <a:pt x="11526" y="11197"/>
                  <a:pt x="11436" y="11190"/>
                  <a:pt x="11348" y="11190"/>
                </a:cubicBezTo>
                <a:cubicBezTo>
                  <a:pt x="10816" y="11190"/>
                  <a:pt x="10371" y="11441"/>
                  <a:pt x="10000" y="11824"/>
                </a:cubicBezTo>
                <a:cubicBezTo>
                  <a:pt x="10351" y="11389"/>
                  <a:pt x="10672" y="10929"/>
                  <a:pt x="10960" y="10450"/>
                </a:cubicBezTo>
                <a:cubicBezTo>
                  <a:pt x="10992" y="10396"/>
                  <a:pt x="10948" y="10351"/>
                  <a:pt x="10900" y="10351"/>
                </a:cubicBezTo>
                <a:cubicBezTo>
                  <a:pt x="10879" y="10351"/>
                  <a:pt x="10857" y="10360"/>
                  <a:pt x="10841" y="10381"/>
                </a:cubicBezTo>
                <a:cubicBezTo>
                  <a:pt x="10217" y="11214"/>
                  <a:pt x="9598" y="12046"/>
                  <a:pt x="8872" y="12797"/>
                </a:cubicBezTo>
                <a:cubicBezTo>
                  <a:pt x="8142" y="13552"/>
                  <a:pt x="7298" y="14177"/>
                  <a:pt x="6425" y="14755"/>
                </a:cubicBezTo>
                <a:cubicBezTo>
                  <a:pt x="5584" y="15311"/>
                  <a:pt x="4647" y="15840"/>
                  <a:pt x="3651" y="16040"/>
                </a:cubicBezTo>
                <a:cubicBezTo>
                  <a:pt x="3556" y="16061"/>
                  <a:pt x="3461" y="16072"/>
                  <a:pt x="3365" y="16072"/>
                </a:cubicBezTo>
                <a:cubicBezTo>
                  <a:pt x="3342" y="16072"/>
                  <a:pt x="3319" y="16071"/>
                  <a:pt x="3296" y="16070"/>
                </a:cubicBezTo>
                <a:cubicBezTo>
                  <a:pt x="4584" y="15922"/>
                  <a:pt x="5683" y="14948"/>
                  <a:pt x="6586" y="14088"/>
                </a:cubicBezTo>
                <a:cubicBezTo>
                  <a:pt x="7153" y="13548"/>
                  <a:pt x="7705" y="12994"/>
                  <a:pt x="8285" y="12465"/>
                </a:cubicBezTo>
                <a:cubicBezTo>
                  <a:pt x="9009" y="11806"/>
                  <a:pt x="9827" y="11210"/>
                  <a:pt x="10489" y="10487"/>
                </a:cubicBezTo>
                <a:cubicBezTo>
                  <a:pt x="10505" y="10470"/>
                  <a:pt x="10490" y="10442"/>
                  <a:pt x="10470" y="10442"/>
                </a:cubicBezTo>
                <a:cubicBezTo>
                  <a:pt x="10466" y="10442"/>
                  <a:pt x="10462" y="10443"/>
                  <a:pt x="10457" y="10446"/>
                </a:cubicBezTo>
                <a:cubicBezTo>
                  <a:pt x="9796" y="10879"/>
                  <a:pt x="9206" y="11443"/>
                  <a:pt x="8610" y="11960"/>
                </a:cubicBezTo>
                <a:cubicBezTo>
                  <a:pt x="8022" y="12468"/>
                  <a:pt x="7450" y="12993"/>
                  <a:pt x="6902" y="13544"/>
                </a:cubicBezTo>
                <a:cubicBezTo>
                  <a:pt x="5871" y="14583"/>
                  <a:pt x="4647" y="15842"/>
                  <a:pt x="3123" y="16036"/>
                </a:cubicBezTo>
                <a:cubicBezTo>
                  <a:pt x="3057" y="16018"/>
                  <a:pt x="2995" y="15987"/>
                  <a:pt x="2940" y="15947"/>
                </a:cubicBezTo>
                <a:cubicBezTo>
                  <a:pt x="3281" y="14427"/>
                  <a:pt x="4614" y="13465"/>
                  <a:pt x="5778" y="12546"/>
                </a:cubicBezTo>
                <a:cubicBezTo>
                  <a:pt x="6438" y="12025"/>
                  <a:pt x="7059" y="11455"/>
                  <a:pt x="7737" y="10955"/>
                </a:cubicBezTo>
                <a:cubicBezTo>
                  <a:pt x="8534" y="10367"/>
                  <a:pt x="9376" y="10077"/>
                  <a:pt x="10364" y="10019"/>
                </a:cubicBezTo>
                <a:cubicBezTo>
                  <a:pt x="10371" y="10019"/>
                  <a:pt x="10379" y="10015"/>
                  <a:pt x="10384" y="10010"/>
                </a:cubicBezTo>
                <a:cubicBezTo>
                  <a:pt x="10513" y="10035"/>
                  <a:pt x="10643" y="10066"/>
                  <a:pt x="10773" y="10103"/>
                </a:cubicBezTo>
                <a:cubicBezTo>
                  <a:pt x="10848" y="10137"/>
                  <a:pt x="10921" y="10173"/>
                  <a:pt x="10995" y="10210"/>
                </a:cubicBezTo>
                <a:cubicBezTo>
                  <a:pt x="10972" y="10234"/>
                  <a:pt x="10949" y="10257"/>
                  <a:pt x="10929" y="10281"/>
                </a:cubicBezTo>
                <a:cubicBezTo>
                  <a:pt x="10907" y="10307"/>
                  <a:pt x="10926" y="10347"/>
                  <a:pt x="10955" y="10347"/>
                </a:cubicBezTo>
                <a:cubicBezTo>
                  <a:pt x="10961" y="10347"/>
                  <a:pt x="10968" y="10345"/>
                  <a:pt x="10975" y="10341"/>
                </a:cubicBezTo>
                <a:cubicBezTo>
                  <a:pt x="11335" y="10119"/>
                  <a:pt x="11666" y="9917"/>
                  <a:pt x="12075" y="9792"/>
                </a:cubicBezTo>
                <a:cubicBezTo>
                  <a:pt x="12234" y="9744"/>
                  <a:pt x="12395" y="9707"/>
                  <a:pt x="12556" y="9671"/>
                </a:cubicBezTo>
                <a:close/>
                <a:moveTo>
                  <a:pt x="11779" y="11669"/>
                </a:moveTo>
                <a:cubicBezTo>
                  <a:pt x="11782" y="11705"/>
                  <a:pt x="11784" y="11742"/>
                  <a:pt x="11788" y="11780"/>
                </a:cubicBezTo>
                <a:cubicBezTo>
                  <a:pt x="11839" y="12213"/>
                  <a:pt x="11851" y="12649"/>
                  <a:pt x="11840" y="13085"/>
                </a:cubicBezTo>
                <a:cubicBezTo>
                  <a:pt x="11815" y="14088"/>
                  <a:pt x="11619" y="15084"/>
                  <a:pt x="11356" y="16050"/>
                </a:cubicBezTo>
                <a:cubicBezTo>
                  <a:pt x="11039" y="17218"/>
                  <a:pt x="10571" y="18331"/>
                  <a:pt x="10137" y="19456"/>
                </a:cubicBezTo>
                <a:cubicBezTo>
                  <a:pt x="10160" y="19318"/>
                  <a:pt x="10181" y="19185"/>
                  <a:pt x="10204" y="19061"/>
                </a:cubicBezTo>
                <a:cubicBezTo>
                  <a:pt x="10365" y="18205"/>
                  <a:pt x="10487" y="17341"/>
                  <a:pt x="10724" y="16500"/>
                </a:cubicBezTo>
                <a:cubicBezTo>
                  <a:pt x="11161" y="14949"/>
                  <a:pt x="11768" y="13313"/>
                  <a:pt x="11768" y="11674"/>
                </a:cubicBezTo>
                <a:cubicBezTo>
                  <a:pt x="11772" y="11673"/>
                  <a:pt x="11776" y="11672"/>
                  <a:pt x="11779" y="11669"/>
                </a:cubicBezTo>
                <a:close/>
                <a:moveTo>
                  <a:pt x="14594" y="11669"/>
                </a:moveTo>
                <a:cubicBezTo>
                  <a:pt x="14597" y="11672"/>
                  <a:pt x="14599" y="11674"/>
                  <a:pt x="14603" y="11674"/>
                </a:cubicBezTo>
                <a:cubicBezTo>
                  <a:pt x="14603" y="13313"/>
                  <a:pt x="15210" y="14949"/>
                  <a:pt x="15649" y="16500"/>
                </a:cubicBezTo>
                <a:cubicBezTo>
                  <a:pt x="15886" y="17341"/>
                  <a:pt x="16008" y="18205"/>
                  <a:pt x="16169" y="19061"/>
                </a:cubicBezTo>
                <a:cubicBezTo>
                  <a:pt x="16192" y="19185"/>
                  <a:pt x="16213" y="19320"/>
                  <a:pt x="16236" y="19456"/>
                </a:cubicBezTo>
                <a:cubicBezTo>
                  <a:pt x="15802" y="18331"/>
                  <a:pt x="15334" y="17219"/>
                  <a:pt x="15017" y="16050"/>
                </a:cubicBezTo>
                <a:cubicBezTo>
                  <a:pt x="14754" y="15084"/>
                  <a:pt x="14558" y="14088"/>
                  <a:pt x="14533" y="13085"/>
                </a:cubicBezTo>
                <a:cubicBezTo>
                  <a:pt x="14519" y="12649"/>
                  <a:pt x="14535" y="12213"/>
                  <a:pt x="14585" y="11780"/>
                </a:cubicBezTo>
                <a:cubicBezTo>
                  <a:pt x="14589" y="11742"/>
                  <a:pt x="14591" y="11705"/>
                  <a:pt x="14594" y="11669"/>
                </a:cubicBezTo>
                <a:close/>
                <a:moveTo>
                  <a:pt x="11923" y="11297"/>
                </a:moveTo>
                <a:cubicBezTo>
                  <a:pt x="12119" y="11804"/>
                  <a:pt x="12352" y="12294"/>
                  <a:pt x="12499" y="12820"/>
                </a:cubicBezTo>
                <a:cubicBezTo>
                  <a:pt x="12691" y="13507"/>
                  <a:pt x="12606" y="14231"/>
                  <a:pt x="12483" y="14920"/>
                </a:cubicBezTo>
                <a:cubicBezTo>
                  <a:pt x="12282" y="16046"/>
                  <a:pt x="11871" y="17161"/>
                  <a:pt x="11395" y="18198"/>
                </a:cubicBezTo>
                <a:cubicBezTo>
                  <a:pt x="11065" y="18913"/>
                  <a:pt x="10711" y="19641"/>
                  <a:pt x="10217" y="20260"/>
                </a:cubicBezTo>
                <a:cubicBezTo>
                  <a:pt x="10129" y="20371"/>
                  <a:pt x="10015" y="20505"/>
                  <a:pt x="9884" y="20611"/>
                </a:cubicBezTo>
                <a:cubicBezTo>
                  <a:pt x="9895" y="20577"/>
                  <a:pt x="9907" y="20547"/>
                  <a:pt x="9917" y="20513"/>
                </a:cubicBezTo>
                <a:cubicBezTo>
                  <a:pt x="10557" y="19161"/>
                  <a:pt x="11055" y="17694"/>
                  <a:pt x="11438" y="16270"/>
                </a:cubicBezTo>
                <a:cubicBezTo>
                  <a:pt x="11855" y="14723"/>
                  <a:pt x="12071" y="13081"/>
                  <a:pt x="11852" y="11486"/>
                </a:cubicBezTo>
                <a:cubicBezTo>
                  <a:pt x="11876" y="11422"/>
                  <a:pt x="11900" y="11359"/>
                  <a:pt x="11923" y="11297"/>
                </a:cubicBezTo>
                <a:close/>
                <a:moveTo>
                  <a:pt x="14450" y="11297"/>
                </a:moveTo>
                <a:cubicBezTo>
                  <a:pt x="14471" y="11361"/>
                  <a:pt x="14497" y="11423"/>
                  <a:pt x="14521" y="11487"/>
                </a:cubicBezTo>
                <a:cubicBezTo>
                  <a:pt x="14303" y="13082"/>
                  <a:pt x="14519" y="14724"/>
                  <a:pt x="14936" y="16272"/>
                </a:cubicBezTo>
                <a:cubicBezTo>
                  <a:pt x="15318" y="17694"/>
                  <a:pt x="15816" y="19161"/>
                  <a:pt x="16456" y="20512"/>
                </a:cubicBezTo>
                <a:cubicBezTo>
                  <a:pt x="16465" y="20545"/>
                  <a:pt x="16477" y="20579"/>
                  <a:pt x="16489" y="20612"/>
                </a:cubicBezTo>
                <a:cubicBezTo>
                  <a:pt x="16358" y="20505"/>
                  <a:pt x="16244" y="20371"/>
                  <a:pt x="16156" y="20260"/>
                </a:cubicBezTo>
                <a:cubicBezTo>
                  <a:pt x="15662" y="19641"/>
                  <a:pt x="15308" y="18914"/>
                  <a:pt x="14978" y="18198"/>
                </a:cubicBezTo>
                <a:cubicBezTo>
                  <a:pt x="14502" y="17162"/>
                  <a:pt x="14091" y="16046"/>
                  <a:pt x="13891" y="14920"/>
                </a:cubicBezTo>
                <a:cubicBezTo>
                  <a:pt x="13767" y="14231"/>
                  <a:pt x="13682" y="13507"/>
                  <a:pt x="13873" y="12820"/>
                </a:cubicBezTo>
                <a:cubicBezTo>
                  <a:pt x="14019" y="12294"/>
                  <a:pt x="14253" y="11804"/>
                  <a:pt x="14450" y="11297"/>
                </a:cubicBezTo>
                <a:close/>
                <a:moveTo>
                  <a:pt x="11443" y="11367"/>
                </a:moveTo>
                <a:lnTo>
                  <a:pt x="11443" y="11367"/>
                </a:lnTo>
                <a:cubicBezTo>
                  <a:pt x="11200" y="11629"/>
                  <a:pt x="10976" y="12082"/>
                  <a:pt x="10885" y="12254"/>
                </a:cubicBezTo>
                <a:cubicBezTo>
                  <a:pt x="10532" y="12922"/>
                  <a:pt x="10333" y="13673"/>
                  <a:pt x="10160" y="14404"/>
                </a:cubicBezTo>
                <a:cubicBezTo>
                  <a:pt x="9772" y="16038"/>
                  <a:pt x="9673" y="17682"/>
                  <a:pt x="9488" y="19344"/>
                </a:cubicBezTo>
                <a:cubicBezTo>
                  <a:pt x="9480" y="19426"/>
                  <a:pt x="9344" y="20403"/>
                  <a:pt x="9284" y="20729"/>
                </a:cubicBezTo>
                <a:cubicBezTo>
                  <a:pt x="9246" y="20708"/>
                  <a:pt x="9213" y="20681"/>
                  <a:pt x="9182" y="20651"/>
                </a:cubicBezTo>
                <a:cubicBezTo>
                  <a:pt x="9116" y="20364"/>
                  <a:pt x="9049" y="19838"/>
                  <a:pt x="9029" y="19725"/>
                </a:cubicBezTo>
                <a:cubicBezTo>
                  <a:pt x="8829" y="18609"/>
                  <a:pt x="8753" y="17490"/>
                  <a:pt x="8850" y="16358"/>
                </a:cubicBezTo>
                <a:cubicBezTo>
                  <a:pt x="8937" y="15335"/>
                  <a:pt x="9237" y="14363"/>
                  <a:pt x="9773" y="13487"/>
                </a:cubicBezTo>
                <a:cubicBezTo>
                  <a:pt x="10220" y="12758"/>
                  <a:pt x="10819" y="12124"/>
                  <a:pt x="11356" y="11463"/>
                </a:cubicBezTo>
                <a:cubicBezTo>
                  <a:pt x="11379" y="11437"/>
                  <a:pt x="11357" y="11402"/>
                  <a:pt x="11331" y="11402"/>
                </a:cubicBezTo>
                <a:cubicBezTo>
                  <a:pt x="11323" y="11402"/>
                  <a:pt x="11314" y="11405"/>
                  <a:pt x="11307" y="11413"/>
                </a:cubicBezTo>
                <a:cubicBezTo>
                  <a:pt x="10231" y="12548"/>
                  <a:pt x="9289" y="13624"/>
                  <a:pt x="8869" y="15166"/>
                </a:cubicBezTo>
                <a:cubicBezTo>
                  <a:pt x="8422" y="16797"/>
                  <a:pt x="8590" y="18593"/>
                  <a:pt x="8948" y="20248"/>
                </a:cubicBezTo>
                <a:cubicBezTo>
                  <a:pt x="8888" y="20092"/>
                  <a:pt x="8848" y="19933"/>
                  <a:pt x="8817" y="19821"/>
                </a:cubicBezTo>
                <a:cubicBezTo>
                  <a:pt x="8417" y="18401"/>
                  <a:pt x="8414" y="16703"/>
                  <a:pt x="8717" y="15260"/>
                </a:cubicBezTo>
                <a:cubicBezTo>
                  <a:pt x="9034" y="13760"/>
                  <a:pt x="9733" y="11673"/>
                  <a:pt x="11443" y="11367"/>
                </a:cubicBezTo>
                <a:close/>
                <a:moveTo>
                  <a:pt x="14930" y="11367"/>
                </a:moveTo>
                <a:cubicBezTo>
                  <a:pt x="16639" y="11673"/>
                  <a:pt x="17339" y="13760"/>
                  <a:pt x="17655" y="15260"/>
                </a:cubicBezTo>
                <a:cubicBezTo>
                  <a:pt x="17959" y="16703"/>
                  <a:pt x="17956" y="18401"/>
                  <a:pt x="17556" y="19821"/>
                </a:cubicBezTo>
                <a:cubicBezTo>
                  <a:pt x="17524" y="19933"/>
                  <a:pt x="17484" y="20092"/>
                  <a:pt x="17424" y="20248"/>
                </a:cubicBezTo>
                <a:cubicBezTo>
                  <a:pt x="17783" y="18593"/>
                  <a:pt x="17951" y="16798"/>
                  <a:pt x="17504" y="15166"/>
                </a:cubicBezTo>
                <a:cubicBezTo>
                  <a:pt x="17083" y="13624"/>
                  <a:pt x="16141" y="12548"/>
                  <a:pt x="15066" y="11413"/>
                </a:cubicBezTo>
                <a:cubicBezTo>
                  <a:pt x="15059" y="11405"/>
                  <a:pt x="15050" y="11402"/>
                  <a:pt x="15043" y="11402"/>
                </a:cubicBezTo>
                <a:cubicBezTo>
                  <a:pt x="15016" y="11402"/>
                  <a:pt x="14994" y="11437"/>
                  <a:pt x="15016" y="11463"/>
                </a:cubicBezTo>
                <a:cubicBezTo>
                  <a:pt x="15553" y="12124"/>
                  <a:pt x="16153" y="12758"/>
                  <a:pt x="16599" y="13487"/>
                </a:cubicBezTo>
                <a:cubicBezTo>
                  <a:pt x="17136" y="14363"/>
                  <a:pt x="17435" y="15335"/>
                  <a:pt x="17523" y="16358"/>
                </a:cubicBezTo>
                <a:cubicBezTo>
                  <a:pt x="17619" y="17490"/>
                  <a:pt x="17543" y="18609"/>
                  <a:pt x="17343" y="19725"/>
                </a:cubicBezTo>
                <a:cubicBezTo>
                  <a:pt x="17323" y="19838"/>
                  <a:pt x="17257" y="20364"/>
                  <a:pt x="17191" y="20651"/>
                </a:cubicBezTo>
                <a:cubicBezTo>
                  <a:pt x="17160" y="20681"/>
                  <a:pt x="17125" y="20708"/>
                  <a:pt x="17088" y="20729"/>
                </a:cubicBezTo>
                <a:cubicBezTo>
                  <a:pt x="17029" y="20403"/>
                  <a:pt x="16893" y="19426"/>
                  <a:pt x="16884" y="19344"/>
                </a:cubicBezTo>
                <a:cubicBezTo>
                  <a:pt x="16699" y="17682"/>
                  <a:pt x="16601" y="16038"/>
                  <a:pt x="16213" y="14404"/>
                </a:cubicBezTo>
                <a:cubicBezTo>
                  <a:pt x="16040" y="13673"/>
                  <a:pt x="15841" y="12922"/>
                  <a:pt x="15488" y="12254"/>
                </a:cubicBezTo>
                <a:cubicBezTo>
                  <a:pt x="15397" y="12082"/>
                  <a:pt x="15172" y="11629"/>
                  <a:pt x="14930" y="11367"/>
                </a:cubicBezTo>
                <a:close/>
                <a:moveTo>
                  <a:pt x="11650" y="11355"/>
                </a:moveTo>
                <a:lnTo>
                  <a:pt x="11650" y="11355"/>
                </a:lnTo>
                <a:cubicBezTo>
                  <a:pt x="11483" y="13112"/>
                  <a:pt x="11024" y="14757"/>
                  <a:pt x="10537" y="16450"/>
                </a:cubicBezTo>
                <a:cubicBezTo>
                  <a:pt x="10313" y="17226"/>
                  <a:pt x="10192" y="18029"/>
                  <a:pt x="10049" y="18824"/>
                </a:cubicBezTo>
                <a:cubicBezTo>
                  <a:pt x="9972" y="19254"/>
                  <a:pt x="9885" y="19684"/>
                  <a:pt x="9783" y="20109"/>
                </a:cubicBezTo>
                <a:cubicBezTo>
                  <a:pt x="9731" y="20329"/>
                  <a:pt x="9648" y="20547"/>
                  <a:pt x="9589" y="20767"/>
                </a:cubicBezTo>
                <a:cubicBezTo>
                  <a:pt x="9553" y="20776"/>
                  <a:pt x="9516" y="20780"/>
                  <a:pt x="9480" y="20780"/>
                </a:cubicBezTo>
                <a:cubicBezTo>
                  <a:pt x="9456" y="20780"/>
                  <a:pt x="9432" y="20778"/>
                  <a:pt x="9409" y="20775"/>
                </a:cubicBezTo>
                <a:cubicBezTo>
                  <a:pt x="9873" y="19257"/>
                  <a:pt x="9785" y="17597"/>
                  <a:pt x="10043" y="16040"/>
                </a:cubicBezTo>
                <a:cubicBezTo>
                  <a:pt x="10281" y="14608"/>
                  <a:pt x="10563" y="13130"/>
                  <a:pt x="11291" y="11856"/>
                </a:cubicBezTo>
                <a:cubicBezTo>
                  <a:pt x="11358" y="11744"/>
                  <a:pt x="11430" y="11634"/>
                  <a:pt x="11507" y="11530"/>
                </a:cubicBezTo>
                <a:cubicBezTo>
                  <a:pt x="11568" y="11443"/>
                  <a:pt x="11615" y="11387"/>
                  <a:pt x="11650" y="11355"/>
                </a:cubicBezTo>
                <a:close/>
                <a:moveTo>
                  <a:pt x="14721" y="11355"/>
                </a:moveTo>
                <a:cubicBezTo>
                  <a:pt x="14757" y="11387"/>
                  <a:pt x="14803" y="11443"/>
                  <a:pt x="14865" y="11530"/>
                </a:cubicBezTo>
                <a:cubicBezTo>
                  <a:pt x="14942" y="11634"/>
                  <a:pt x="15014" y="11744"/>
                  <a:pt x="15081" y="11856"/>
                </a:cubicBezTo>
                <a:cubicBezTo>
                  <a:pt x="15809" y="13130"/>
                  <a:pt x="16090" y="14608"/>
                  <a:pt x="16329" y="16042"/>
                </a:cubicBezTo>
                <a:cubicBezTo>
                  <a:pt x="16588" y="17598"/>
                  <a:pt x="16498" y="19258"/>
                  <a:pt x="16963" y="20775"/>
                </a:cubicBezTo>
                <a:cubicBezTo>
                  <a:pt x="16939" y="20778"/>
                  <a:pt x="16916" y="20780"/>
                  <a:pt x="16892" y="20780"/>
                </a:cubicBezTo>
                <a:cubicBezTo>
                  <a:pt x="16855" y="20780"/>
                  <a:pt x="16818" y="20776"/>
                  <a:pt x="16781" y="20767"/>
                </a:cubicBezTo>
                <a:cubicBezTo>
                  <a:pt x="16723" y="20547"/>
                  <a:pt x="16641" y="20329"/>
                  <a:pt x="16588" y="20109"/>
                </a:cubicBezTo>
                <a:cubicBezTo>
                  <a:pt x="16486" y="19684"/>
                  <a:pt x="16398" y="19254"/>
                  <a:pt x="16322" y="18824"/>
                </a:cubicBezTo>
                <a:cubicBezTo>
                  <a:pt x="16180" y="18029"/>
                  <a:pt x="16058" y="17226"/>
                  <a:pt x="15834" y="16450"/>
                </a:cubicBezTo>
                <a:cubicBezTo>
                  <a:pt x="15348" y="14759"/>
                  <a:pt x="14888" y="13113"/>
                  <a:pt x="14721" y="11355"/>
                </a:cubicBezTo>
                <a:close/>
                <a:moveTo>
                  <a:pt x="5729" y="1"/>
                </a:moveTo>
                <a:cubicBezTo>
                  <a:pt x="5708" y="1"/>
                  <a:pt x="5689" y="26"/>
                  <a:pt x="5710" y="44"/>
                </a:cubicBezTo>
                <a:lnTo>
                  <a:pt x="5771" y="96"/>
                </a:lnTo>
                <a:cubicBezTo>
                  <a:pt x="5711" y="111"/>
                  <a:pt x="5652" y="133"/>
                  <a:pt x="5596" y="163"/>
                </a:cubicBezTo>
                <a:cubicBezTo>
                  <a:pt x="5562" y="183"/>
                  <a:pt x="5528" y="204"/>
                  <a:pt x="5496" y="228"/>
                </a:cubicBezTo>
                <a:cubicBezTo>
                  <a:pt x="5472" y="208"/>
                  <a:pt x="5448" y="188"/>
                  <a:pt x="5424" y="167"/>
                </a:cubicBezTo>
                <a:cubicBezTo>
                  <a:pt x="5419" y="162"/>
                  <a:pt x="5412" y="160"/>
                  <a:pt x="5406" y="160"/>
                </a:cubicBezTo>
                <a:cubicBezTo>
                  <a:pt x="5383" y="160"/>
                  <a:pt x="5363" y="187"/>
                  <a:pt x="5384" y="207"/>
                </a:cubicBezTo>
                <a:cubicBezTo>
                  <a:pt x="5406" y="227"/>
                  <a:pt x="5428" y="245"/>
                  <a:pt x="5450" y="265"/>
                </a:cubicBezTo>
                <a:cubicBezTo>
                  <a:pt x="5394" y="311"/>
                  <a:pt x="5344" y="361"/>
                  <a:pt x="5299" y="417"/>
                </a:cubicBezTo>
                <a:cubicBezTo>
                  <a:pt x="5288" y="404"/>
                  <a:pt x="5278" y="392"/>
                  <a:pt x="5266" y="379"/>
                </a:cubicBezTo>
                <a:cubicBezTo>
                  <a:pt x="5260" y="371"/>
                  <a:pt x="5252" y="368"/>
                  <a:pt x="5244" y="368"/>
                </a:cubicBezTo>
                <a:cubicBezTo>
                  <a:pt x="5221" y="368"/>
                  <a:pt x="5198" y="396"/>
                  <a:pt x="5214" y="419"/>
                </a:cubicBezTo>
                <a:cubicBezTo>
                  <a:pt x="5227" y="439"/>
                  <a:pt x="5243" y="457"/>
                  <a:pt x="5256" y="477"/>
                </a:cubicBezTo>
                <a:cubicBezTo>
                  <a:pt x="5175" y="600"/>
                  <a:pt x="5114" y="736"/>
                  <a:pt x="5075" y="879"/>
                </a:cubicBezTo>
                <a:cubicBezTo>
                  <a:pt x="5068" y="872"/>
                  <a:pt x="5062" y="865"/>
                  <a:pt x="5056" y="857"/>
                </a:cubicBezTo>
                <a:cubicBezTo>
                  <a:pt x="5048" y="849"/>
                  <a:pt x="5039" y="846"/>
                  <a:pt x="5030" y="846"/>
                </a:cubicBezTo>
                <a:cubicBezTo>
                  <a:pt x="5001" y="846"/>
                  <a:pt x="4974" y="878"/>
                  <a:pt x="4992" y="908"/>
                </a:cubicBezTo>
                <a:cubicBezTo>
                  <a:pt x="5010" y="936"/>
                  <a:pt x="5030" y="963"/>
                  <a:pt x="5047" y="991"/>
                </a:cubicBezTo>
                <a:cubicBezTo>
                  <a:pt x="4999" y="1215"/>
                  <a:pt x="4987" y="1454"/>
                  <a:pt x="4996" y="1683"/>
                </a:cubicBezTo>
                <a:cubicBezTo>
                  <a:pt x="4991" y="1673"/>
                  <a:pt x="4983" y="1669"/>
                  <a:pt x="4975" y="1669"/>
                </a:cubicBezTo>
                <a:cubicBezTo>
                  <a:pt x="4958" y="1669"/>
                  <a:pt x="4941" y="1688"/>
                  <a:pt x="4951" y="1708"/>
                </a:cubicBezTo>
                <a:cubicBezTo>
                  <a:pt x="4968" y="1743"/>
                  <a:pt x="4986" y="1775"/>
                  <a:pt x="5003" y="1810"/>
                </a:cubicBezTo>
                <a:cubicBezTo>
                  <a:pt x="5011" y="1922"/>
                  <a:pt x="5023" y="2031"/>
                  <a:pt x="5038" y="2131"/>
                </a:cubicBezTo>
                <a:cubicBezTo>
                  <a:pt x="5176" y="3089"/>
                  <a:pt x="5711" y="3941"/>
                  <a:pt x="6322" y="4666"/>
                </a:cubicBezTo>
                <a:cubicBezTo>
                  <a:pt x="6635" y="5040"/>
                  <a:pt x="6989" y="5381"/>
                  <a:pt x="7367" y="5697"/>
                </a:cubicBezTo>
                <a:cubicBezTo>
                  <a:pt x="6696" y="5509"/>
                  <a:pt x="5989" y="5413"/>
                  <a:pt x="5282" y="5413"/>
                </a:cubicBezTo>
                <a:cubicBezTo>
                  <a:pt x="4406" y="5413"/>
                  <a:pt x="3531" y="5560"/>
                  <a:pt x="2725" y="5862"/>
                </a:cubicBezTo>
                <a:cubicBezTo>
                  <a:pt x="1240" y="6420"/>
                  <a:pt x="1" y="7895"/>
                  <a:pt x="358" y="9564"/>
                </a:cubicBezTo>
                <a:cubicBezTo>
                  <a:pt x="363" y="9585"/>
                  <a:pt x="377" y="9594"/>
                  <a:pt x="393" y="9594"/>
                </a:cubicBezTo>
                <a:cubicBezTo>
                  <a:pt x="413" y="9594"/>
                  <a:pt x="436" y="9578"/>
                  <a:pt x="438" y="9554"/>
                </a:cubicBezTo>
                <a:lnTo>
                  <a:pt x="438" y="9544"/>
                </a:lnTo>
                <a:cubicBezTo>
                  <a:pt x="442" y="9545"/>
                  <a:pt x="445" y="9546"/>
                  <a:pt x="449" y="9546"/>
                </a:cubicBezTo>
                <a:cubicBezTo>
                  <a:pt x="455" y="9546"/>
                  <a:pt x="460" y="9545"/>
                  <a:pt x="466" y="9543"/>
                </a:cubicBezTo>
                <a:cubicBezTo>
                  <a:pt x="561" y="9722"/>
                  <a:pt x="707" y="9869"/>
                  <a:pt x="886" y="9965"/>
                </a:cubicBezTo>
                <a:cubicBezTo>
                  <a:pt x="874" y="9998"/>
                  <a:pt x="893" y="10042"/>
                  <a:pt x="936" y="10042"/>
                </a:cubicBezTo>
                <a:cubicBezTo>
                  <a:pt x="973" y="10042"/>
                  <a:pt x="1012" y="10038"/>
                  <a:pt x="1049" y="10037"/>
                </a:cubicBezTo>
                <a:cubicBezTo>
                  <a:pt x="1255" y="10113"/>
                  <a:pt x="1493" y="10144"/>
                  <a:pt x="1746" y="10144"/>
                </a:cubicBezTo>
                <a:cubicBezTo>
                  <a:pt x="2680" y="10144"/>
                  <a:pt x="3824" y="9718"/>
                  <a:pt x="4406" y="9548"/>
                </a:cubicBezTo>
                <a:cubicBezTo>
                  <a:pt x="5358" y="9270"/>
                  <a:pt x="6375" y="9331"/>
                  <a:pt x="7355" y="9264"/>
                </a:cubicBezTo>
                <a:cubicBezTo>
                  <a:pt x="8072" y="9216"/>
                  <a:pt x="9370" y="9116"/>
                  <a:pt x="9772" y="8406"/>
                </a:cubicBezTo>
                <a:cubicBezTo>
                  <a:pt x="9777" y="8396"/>
                  <a:pt x="9780" y="8386"/>
                  <a:pt x="9780" y="8376"/>
                </a:cubicBezTo>
                <a:lnTo>
                  <a:pt x="9780" y="8376"/>
                </a:lnTo>
                <a:cubicBezTo>
                  <a:pt x="9782" y="8390"/>
                  <a:pt x="9791" y="8403"/>
                  <a:pt x="9808" y="8408"/>
                </a:cubicBezTo>
                <a:cubicBezTo>
                  <a:pt x="10339" y="8562"/>
                  <a:pt x="10876" y="8672"/>
                  <a:pt x="11400" y="8854"/>
                </a:cubicBezTo>
                <a:cubicBezTo>
                  <a:pt x="11866" y="9012"/>
                  <a:pt x="12303" y="9230"/>
                  <a:pt x="12743" y="9444"/>
                </a:cubicBezTo>
                <a:cubicBezTo>
                  <a:pt x="12720" y="9470"/>
                  <a:pt x="12698" y="9495"/>
                  <a:pt x="12674" y="9522"/>
                </a:cubicBezTo>
                <a:cubicBezTo>
                  <a:pt x="12091" y="9612"/>
                  <a:pt x="11476" y="9748"/>
                  <a:pt x="11049" y="10150"/>
                </a:cubicBezTo>
                <a:cubicBezTo>
                  <a:pt x="10354" y="9688"/>
                  <a:pt x="9601" y="9489"/>
                  <a:pt x="8843" y="9489"/>
                </a:cubicBezTo>
                <a:cubicBezTo>
                  <a:pt x="7796" y="9489"/>
                  <a:pt x="6740" y="9868"/>
                  <a:pt x="5812" y="10457"/>
                </a:cubicBezTo>
                <a:cubicBezTo>
                  <a:pt x="4276" y="11431"/>
                  <a:pt x="2788" y="13141"/>
                  <a:pt x="2469" y="14979"/>
                </a:cubicBezTo>
                <a:cubicBezTo>
                  <a:pt x="2396" y="15400"/>
                  <a:pt x="2444" y="16004"/>
                  <a:pt x="2915" y="16178"/>
                </a:cubicBezTo>
                <a:cubicBezTo>
                  <a:pt x="3072" y="16236"/>
                  <a:pt x="3236" y="16261"/>
                  <a:pt x="3403" y="16261"/>
                </a:cubicBezTo>
                <a:cubicBezTo>
                  <a:pt x="4131" y="16261"/>
                  <a:pt x="4926" y="15787"/>
                  <a:pt x="5504" y="15482"/>
                </a:cubicBezTo>
                <a:cubicBezTo>
                  <a:pt x="7082" y="14648"/>
                  <a:pt x="8517" y="13545"/>
                  <a:pt x="9680" y="12202"/>
                </a:cubicBezTo>
                <a:lnTo>
                  <a:pt x="9680" y="12202"/>
                </a:lnTo>
                <a:cubicBezTo>
                  <a:pt x="9097" y="13008"/>
                  <a:pt x="8744" y="14119"/>
                  <a:pt x="8553" y="14857"/>
                </a:cubicBezTo>
                <a:cubicBezTo>
                  <a:pt x="8129" y="16516"/>
                  <a:pt x="8149" y="18456"/>
                  <a:pt x="8632" y="20098"/>
                </a:cubicBezTo>
                <a:cubicBezTo>
                  <a:pt x="8712" y="20371"/>
                  <a:pt x="8865" y="20707"/>
                  <a:pt x="9093" y="20899"/>
                </a:cubicBezTo>
                <a:cubicBezTo>
                  <a:pt x="9096" y="20911"/>
                  <a:pt x="9098" y="20921"/>
                  <a:pt x="9102" y="20933"/>
                </a:cubicBezTo>
                <a:cubicBezTo>
                  <a:pt x="9110" y="20965"/>
                  <a:pt x="9140" y="20987"/>
                  <a:pt x="9172" y="20987"/>
                </a:cubicBezTo>
                <a:lnTo>
                  <a:pt x="9232" y="20989"/>
                </a:lnTo>
                <a:cubicBezTo>
                  <a:pt x="9310" y="21030"/>
                  <a:pt x="9396" y="21051"/>
                  <a:pt x="9484" y="21051"/>
                </a:cubicBezTo>
                <a:cubicBezTo>
                  <a:pt x="9498" y="21051"/>
                  <a:pt x="9512" y="21050"/>
                  <a:pt x="9526" y="21049"/>
                </a:cubicBezTo>
                <a:lnTo>
                  <a:pt x="9526" y="21049"/>
                </a:lnTo>
                <a:cubicBezTo>
                  <a:pt x="9520" y="21095"/>
                  <a:pt x="9516" y="21139"/>
                  <a:pt x="9514" y="21183"/>
                </a:cubicBezTo>
                <a:cubicBezTo>
                  <a:pt x="9514" y="21202"/>
                  <a:pt x="9533" y="21218"/>
                  <a:pt x="9552" y="21218"/>
                </a:cubicBezTo>
                <a:cubicBezTo>
                  <a:pt x="9560" y="21218"/>
                  <a:pt x="9567" y="21215"/>
                  <a:pt x="9573" y="21208"/>
                </a:cubicBezTo>
                <a:cubicBezTo>
                  <a:pt x="9621" y="21145"/>
                  <a:pt x="9665" y="21079"/>
                  <a:pt x="9703" y="21009"/>
                </a:cubicBezTo>
                <a:cubicBezTo>
                  <a:pt x="9724" y="21003"/>
                  <a:pt x="9743" y="20996"/>
                  <a:pt x="9764" y="20987"/>
                </a:cubicBezTo>
                <a:cubicBezTo>
                  <a:pt x="10489" y="20652"/>
                  <a:pt x="10925" y="19728"/>
                  <a:pt x="11271" y="19058"/>
                </a:cubicBezTo>
                <a:cubicBezTo>
                  <a:pt x="12330" y="17015"/>
                  <a:pt x="13443" y="14316"/>
                  <a:pt x="12452" y="12068"/>
                </a:cubicBezTo>
                <a:cubicBezTo>
                  <a:pt x="12307" y="11741"/>
                  <a:pt x="12152" y="11419"/>
                  <a:pt x="11986" y="11103"/>
                </a:cubicBezTo>
                <a:cubicBezTo>
                  <a:pt x="12064" y="10878"/>
                  <a:pt x="12146" y="10654"/>
                  <a:pt x="12248" y="10435"/>
                </a:cubicBezTo>
                <a:cubicBezTo>
                  <a:pt x="12382" y="10154"/>
                  <a:pt x="12556" y="9897"/>
                  <a:pt x="12722" y="9635"/>
                </a:cubicBezTo>
                <a:cubicBezTo>
                  <a:pt x="12815" y="9614"/>
                  <a:pt x="12907" y="9592"/>
                  <a:pt x="12999" y="9570"/>
                </a:cubicBezTo>
                <a:lnTo>
                  <a:pt x="12999" y="9570"/>
                </a:lnTo>
                <a:cubicBezTo>
                  <a:pt x="12880" y="10850"/>
                  <a:pt x="13002" y="12174"/>
                  <a:pt x="13078" y="13451"/>
                </a:cubicBezTo>
                <a:cubicBezTo>
                  <a:pt x="13162" y="14835"/>
                  <a:pt x="13217" y="16224"/>
                  <a:pt x="13235" y="17611"/>
                </a:cubicBezTo>
                <a:cubicBezTo>
                  <a:pt x="13273" y="20420"/>
                  <a:pt x="13157" y="23224"/>
                  <a:pt x="13028" y="26030"/>
                </a:cubicBezTo>
                <a:cubicBezTo>
                  <a:pt x="13024" y="26112"/>
                  <a:pt x="13086" y="26153"/>
                  <a:pt x="13150" y="26153"/>
                </a:cubicBezTo>
                <a:cubicBezTo>
                  <a:pt x="13214" y="26153"/>
                  <a:pt x="13280" y="26112"/>
                  <a:pt x="13285" y="26030"/>
                </a:cubicBezTo>
                <a:cubicBezTo>
                  <a:pt x="13434" y="23284"/>
                  <a:pt x="13615" y="20571"/>
                  <a:pt x="13502" y="17821"/>
                </a:cubicBezTo>
                <a:cubicBezTo>
                  <a:pt x="13446" y="16432"/>
                  <a:pt x="13382" y="15046"/>
                  <a:pt x="13335" y="13657"/>
                </a:cubicBezTo>
                <a:cubicBezTo>
                  <a:pt x="13293" y="12334"/>
                  <a:pt x="13346" y="10983"/>
                  <a:pt x="13218" y="9662"/>
                </a:cubicBezTo>
                <a:cubicBezTo>
                  <a:pt x="13241" y="9658"/>
                  <a:pt x="13259" y="9639"/>
                  <a:pt x="13263" y="9616"/>
                </a:cubicBezTo>
                <a:cubicBezTo>
                  <a:pt x="13297" y="9602"/>
                  <a:pt x="13330" y="9586"/>
                  <a:pt x="13362" y="9570"/>
                </a:cubicBezTo>
                <a:cubicBezTo>
                  <a:pt x="13454" y="9592"/>
                  <a:pt x="13546" y="9614"/>
                  <a:pt x="13639" y="9635"/>
                </a:cubicBezTo>
                <a:cubicBezTo>
                  <a:pt x="13805" y="9897"/>
                  <a:pt x="13978" y="10155"/>
                  <a:pt x="14113" y="10435"/>
                </a:cubicBezTo>
                <a:cubicBezTo>
                  <a:pt x="14217" y="10653"/>
                  <a:pt x="14297" y="10878"/>
                  <a:pt x="14375" y="11103"/>
                </a:cubicBezTo>
                <a:cubicBezTo>
                  <a:pt x="14209" y="11421"/>
                  <a:pt x="14053" y="11742"/>
                  <a:pt x="13909" y="12068"/>
                </a:cubicBezTo>
                <a:cubicBezTo>
                  <a:pt x="12918" y="14316"/>
                  <a:pt x="14031" y="17015"/>
                  <a:pt x="15089" y="19058"/>
                </a:cubicBezTo>
                <a:cubicBezTo>
                  <a:pt x="15436" y="19728"/>
                  <a:pt x="15872" y="20652"/>
                  <a:pt x="16597" y="20987"/>
                </a:cubicBezTo>
                <a:cubicBezTo>
                  <a:pt x="16619" y="20996"/>
                  <a:pt x="16639" y="21001"/>
                  <a:pt x="16659" y="21009"/>
                </a:cubicBezTo>
                <a:cubicBezTo>
                  <a:pt x="16696" y="21079"/>
                  <a:pt x="16740" y="21145"/>
                  <a:pt x="16788" y="21208"/>
                </a:cubicBezTo>
                <a:cubicBezTo>
                  <a:pt x="16794" y="21215"/>
                  <a:pt x="16801" y="21218"/>
                  <a:pt x="16810" y="21218"/>
                </a:cubicBezTo>
                <a:cubicBezTo>
                  <a:pt x="16828" y="21218"/>
                  <a:pt x="16847" y="21203"/>
                  <a:pt x="16847" y="21184"/>
                </a:cubicBezTo>
                <a:cubicBezTo>
                  <a:pt x="16845" y="21139"/>
                  <a:pt x="16840" y="21095"/>
                  <a:pt x="16835" y="21051"/>
                </a:cubicBezTo>
                <a:lnTo>
                  <a:pt x="16835" y="21051"/>
                </a:lnTo>
                <a:cubicBezTo>
                  <a:pt x="16847" y="21051"/>
                  <a:pt x="16859" y="21052"/>
                  <a:pt x="16871" y="21052"/>
                </a:cubicBezTo>
                <a:cubicBezTo>
                  <a:pt x="16961" y="21052"/>
                  <a:pt x="17049" y="21030"/>
                  <a:pt x="17129" y="20989"/>
                </a:cubicBezTo>
                <a:lnTo>
                  <a:pt x="17189" y="20987"/>
                </a:lnTo>
                <a:cubicBezTo>
                  <a:pt x="17221" y="20987"/>
                  <a:pt x="17251" y="20965"/>
                  <a:pt x="17259" y="20933"/>
                </a:cubicBezTo>
                <a:cubicBezTo>
                  <a:pt x="17261" y="20921"/>
                  <a:pt x="17264" y="20911"/>
                  <a:pt x="17267" y="20899"/>
                </a:cubicBezTo>
                <a:cubicBezTo>
                  <a:pt x="17495" y="20707"/>
                  <a:pt x="17649" y="20371"/>
                  <a:pt x="17729" y="20098"/>
                </a:cubicBezTo>
                <a:cubicBezTo>
                  <a:pt x="18212" y="18457"/>
                  <a:pt x="18232" y="16516"/>
                  <a:pt x="17807" y="14857"/>
                </a:cubicBezTo>
                <a:cubicBezTo>
                  <a:pt x="17623" y="14119"/>
                  <a:pt x="17269" y="13008"/>
                  <a:pt x="16687" y="12202"/>
                </a:cubicBezTo>
                <a:lnTo>
                  <a:pt x="16687" y="12202"/>
                </a:lnTo>
                <a:cubicBezTo>
                  <a:pt x="17851" y="13545"/>
                  <a:pt x="19284" y="14647"/>
                  <a:pt x="20862" y="15480"/>
                </a:cubicBezTo>
                <a:cubicBezTo>
                  <a:pt x="21441" y="15787"/>
                  <a:pt x="22236" y="16261"/>
                  <a:pt x="22964" y="16261"/>
                </a:cubicBezTo>
                <a:cubicBezTo>
                  <a:pt x="23131" y="16261"/>
                  <a:pt x="23295" y="16236"/>
                  <a:pt x="23452" y="16178"/>
                </a:cubicBezTo>
                <a:cubicBezTo>
                  <a:pt x="23923" y="16004"/>
                  <a:pt x="23971" y="15399"/>
                  <a:pt x="23897" y="14979"/>
                </a:cubicBezTo>
                <a:cubicBezTo>
                  <a:pt x="23579" y="13141"/>
                  <a:pt x="22090" y="11430"/>
                  <a:pt x="20554" y="10455"/>
                </a:cubicBezTo>
                <a:cubicBezTo>
                  <a:pt x="19627" y="9867"/>
                  <a:pt x="18571" y="9489"/>
                  <a:pt x="17524" y="9489"/>
                </a:cubicBezTo>
                <a:cubicBezTo>
                  <a:pt x="16766" y="9489"/>
                  <a:pt x="16012" y="9687"/>
                  <a:pt x="15317" y="10149"/>
                </a:cubicBezTo>
                <a:cubicBezTo>
                  <a:pt x="14890" y="9748"/>
                  <a:pt x="14275" y="9611"/>
                  <a:pt x="13691" y="9522"/>
                </a:cubicBezTo>
                <a:cubicBezTo>
                  <a:pt x="13669" y="9495"/>
                  <a:pt x="13646" y="9470"/>
                  <a:pt x="13623" y="9444"/>
                </a:cubicBezTo>
                <a:cubicBezTo>
                  <a:pt x="14063" y="9228"/>
                  <a:pt x="14501" y="9012"/>
                  <a:pt x="14966" y="8852"/>
                </a:cubicBezTo>
                <a:cubicBezTo>
                  <a:pt x="15490" y="8672"/>
                  <a:pt x="16028" y="8562"/>
                  <a:pt x="16558" y="8408"/>
                </a:cubicBezTo>
                <a:cubicBezTo>
                  <a:pt x="16573" y="8404"/>
                  <a:pt x="16582" y="8393"/>
                  <a:pt x="16585" y="8380"/>
                </a:cubicBezTo>
                <a:lnTo>
                  <a:pt x="16585" y="8380"/>
                </a:lnTo>
                <a:cubicBezTo>
                  <a:pt x="16586" y="8389"/>
                  <a:pt x="16589" y="8398"/>
                  <a:pt x="16593" y="8406"/>
                </a:cubicBezTo>
                <a:cubicBezTo>
                  <a:pt x="16995" y="9116"/>
                  <a:pt x="18295" y="9215"/>
                  <a:pt x="19010" y="9264"/>
                </a:cubicBezTo>
                <a:cubicBezTo>
                  <a:pt x="19991" y="9331"/>
                  <a:pt x="21007" y="9270"/>
                  <a:pt x="21960" y="9547"/>
                </a:cubicBezTo>
                <a:cubicBezTo>
                  <a:pt x="22542" y="9718"/>
                  <a:pt x="23685" y="10143"/>
                  <a:pt x="24618" y="10143"/>
                </a:cubicBezTo>
                <a:cubicBezTo>
                  <a:pt x="24871" y="10143"/>
                  <a:pt x="25109" y="10112"/>
                  <a:pt x="25316" y="10035"/>
                </a:cubicBezTo>
                <a:cubicBezTo>
                  <a:pt x="25355" y="10037"/>
                  <a:pt x="25392" y="10041"/>
                  <a:pt x="25430" y="10041"/>
                </a:cubicBezTo>
                <a:cubicBezTo>
                  <a:pt x="25474" y="10041"/>
                  <a:pt x="25491" y="9997"/>
                  <a:pt x="25480" y="9963"/>
                </a:cubicBezTo>
                <a:cubicBezTo>
                  <a:pt x="25659" y="9869"/>
                  <a:pt x="25806" y="9722"/>
                  <a:pt x="25900" y="9543"/>
                </a:cubicBezTo>
                <a:cubicBezTo>
                  <a:pt x="25905" y="9544"/>
                  <a:pt x="25910" y="9545"/>
                  <a:pt x="25914" y="9545"/>
                </a:cubicBezTo>
                <a:cubicBezTo>
                  <a:pt x="25919" y="9545"/>
                  <a:pt x="25924" y="9544"/>
                  <a:pt x="25928" y="9543"/>
                </a:cubicBezTo>
                <a:lnTo>
                  <a:pt x="25928" y="9554"/>
                </a:lnTo>
                <a:cubicBezTo>
                  <a:pt x="25931" y="9578"/>
                  <a:pt x="25952" y="9594"/>
                  <a:pt x="25973" y="9594"/>
                </a:cubicBezTo>
                <a:cubicBezTo>
                  <a:pt x="25988" y="9594"/>
                  <a:pt x="26002" y="9585"/>
                  <a:pt x="26007" y="9564"/>
                </a:cubicBezTo>
                <a:cubicBezTo>
                  <a:pt x="26364" y="7895"/>
                  <a:pt x="25124" y="6420"/>
                  <a:pt x="23640" y="5862"/>
                </a:cubicBezTo>
                <a:cubicBezTo>
                  <a:pt x="22834" y="5560"/>
                  <a:pt x="21959" y="5413"/>
                  <a:pt x="21084" y="5413"/>
                </a:cubicBezTo>
                <a:cubicBezTo>
                  <a:pt x="20377" y="5413"/>
                  <a:pt x="19670" y="5509"/>
                  <a:pt x="18999" y="5697"/>
                </a:cubicBezTo>
                <a:cubicBezTo>
                  <a:pt x="19376" y="5384"/>
                  <a:pt x="19726" y="5040"/>
                  <a:pt x="20043" y="4666"/>
                </a:cubicBezTo>
                <a:cubicBezTo>
                  <a:pt x="20655" y="3941"/>
                  <a:pt x="21189" y="3089"/>
                  <a:pt x="21327" y="2131"/>
                </a:cubicBezTo>
                <a:cubicBezTo>
                  <a:pt x="21342" y="2031"/>
                  <a:pt x="21354" y="1922"/>
                  <a:pt x="21362" y="1808"/>
                </a:cubicBezTo>
                <a:cubicBezTo>
                  <a:pt x="21378" y="1775"/>
                  <a:pt x="21398" y="1742"/>
                  <a:pt x="21414" y="1708"/>
                </a:cubicBezTo>
                <a:cubicBezTo>
                  <a:pt x="21423" y="1688"/>
                  <a:pt x="21406" y="1669"/>
                  <a:pt x="21389" y="1669"/>
                </a:cubicBezTo>
                <a:cubicBezTo>
                  <a:pt x="21381" y="1669"/>
                  <a:pt x="21374" y="1673"/>
                  <a:pt x="21369" y="1683"/>
                </a:cubicBezTo>
                <a:cubicBezTo>
                  <a:pt x="21378" y="1454"/>
                  <a:pt x="21366" y="1215"/>
                  <a:pt x="21317" y="989"/>
                </a:cubicBezTo>
                <a:cubicBezTo>
                  <a:pt x="21335" y="961"/>
                  <a:pt x="21355" y="936"/>
                  <a:pt x="21373" y="908"/>
                </a:cubicBezTo>
                <a:cubicBezTo>
                  <a:pt x="21391" y="879"/>
                  <a:pt x="21363" y="846"/>
                  <a:pt x="21334" y="846"/>
                </a:cubicBezTo>
                <a:cubicBezTo>
                  <a:pt x="21325" y="846"/>
                  <a:pt x="21316" y="849"/>
                  <a:pt x="21309" y="857"/>
                </a:cubicBezTo>
                <a:lnTo>
                  <a:pt x="21290" y="879"/>
                </a:lnTo>
                <a:cubicBezTo>
                  <a:pt x="21251" y="736"/>
                  <a:pt x="21190" y="600"/>
                  <a:pt x="21107" y="477"/>
                </a:cubicBezTo>
                <a:cubicBezTo>
                  <a:pt x="21122" y="457"/>
                  <a:pt x="21138" y="439"/>
                  <a:pt x="21151" y="419"/>
                </a:cubicBezTo>
                <a:cubicBezTo>
                  <a:pt x="21168" y="396"/>
                  <a:pt x="21144" y="368"/>
                  <a:pt x="21120" y="368"/>
                </a:cubicBezTo>
                <a:cubicBezTo>
                  <a:pt x="21112" y="368"/>
                  <a:pt x="21104" y="371"/>
                  <a:pt x="21098" y="379"/>
                </a:cubicBezTo>
                <a:cubicBezTo>
                  <a:pt x="21087" y="392"/>
                  <a:pt x="21077" y="404"/>
                  <a:pt x="21065" y="417"/>
                </a:cubicBezTo>
                <a:cubicBezTo>
                  <a:pt x="21021" y="361"/>
                  <a:pt x="20970" y="311"/>
                  <a:pt x="20915" y="265"/>
                </a:cubicBezTo>
                <a:cubicBezTo>
                  <a:pt x="20937" y="245"/>
                  <a:pt x="20959" y="227"/>
                  <a:pt x="20979" y="207"/>
                </a:cubicBezTo>
                <a:cubicBezTo>
                  <a:pt x="21001" y="187"/>
                  <a:pt x="20982" y="160"/>
                  <a:pt x="20960" y="160"/>
                </a:cubicBezTo>
                <a:cubicBezTo>
                  <a:pt x="20953" y="160"/>
                  <a:pt x="20947" y="162"/>
                  <a:pt x="20941" y="167"/>
                </a:cubicBezTo>
                <a:cubicBezTo>
                  <a:pt x="20917" y="188"/>
                  <a:pt x="20893" y="208"/>
                  <a:pt x="20869" y="228"/>
                </a:cubicBezTo>
                <a:cubicBezTo>
                  <a:pt x="20837" y="204"/>
                  <a:pt x="20803" y="183"/>
                  <a:pt x="20769" y="163"/>
                </a:cubicBezTo>
                <a:cubicBezTo>
                  <a:pt x="20713" y="133"/>
                  <a:pt x="20655" y="111"/>
                  <a:pt x="20594" y="96"/>
                </a:cubicBezTo>
                <a:lnTo>
                  <a:pt x="20655" y="44"/>
                </a:lnTo>
                <a:cubicBezTo>
                  <a:pt x="20675" y="26"/>
                  <a:pt x="20657" y="1"/>
                  <a:pt x="20635" y="1"/>
                </a:cubicBezTo>
                <a:cubicBezTo>
                  <a:pt x="20630" y="1"/>
                  <a:pt x="20624" y="2"/>
                  <a:pt x="20618" y="7"/>
                </a:cubicBezTo>
                <a:lnTo>
                  <a:pt x="20527" y="80"/>
                </a:lnTo>
                <a:cubicBezTo>
                  <a:pt x="20470" y="69"/>
                  <a:pt x="20412" y="65"/>
                  <a:pt x="20352" y="65"/>
                </a:cubicBezTo>
                <a:cubicBezTo>
                  <a:pt x="19744" y="65"/>
                  <a:pt x="19015" y="574"/>
                  <a:pt x="18618" y="855"/>
                </a:cubicBezTo>
                <a:cubicBezTo>
                  <a:pt x="17904" y="1362"/>
                  <a:pt x="17232" y="1947"/>
                  <a:pt x="16584" y="2535"/>
                </a:cubicBezTo>
                <a:cubicBezTo>
                  <a:pt x="15384" y="3627"/>
                  <a:pt x="13454" y="5634"/>
                  <a:pt x="14251" y="7428"/>
                </a:cubicBezTo>
                <a:cubicBezTo>
                  <a:pt x="14266" y="7473"/>
                  <a:pt x="14286" y="7517"/>
                  <a:pt x="14313" y="7556"/>
                </a:cubicBezTo>
                <a:cubicBezTo>
                  <a:pt x="14031" y="7811"/>
                  <a:pt x="13787" y="8151"/>
                  <a:pt x="13590" y="8458"/>
                </a:cubicBezTo>
                <a:cubicBezTo>
                  <a:pt x="13410" y="8738"/>
                  <a:pt x="13242" y="9028"/>
                  <a:pt x="13189" y="9352"/>
                </a:cubicBezTo>
                <a:lnTo>
                  <a:pt x="13181" y="9284"/>
                </a:lnTo>
                <a:cubicBezTo>
                  <a:pt x="13179" y="9262"/>
                  <a:pt x="13169" y="9242"/>
                  <a:pt x="13151" y="9227"/>
                </a:cubicBezTo>
                <a:cubicBezTo>
                  <a:pt x="13079" y="8952"/>
                  <a:pt x="12931" y="8700"/>
                  <a:pt x="12775" y="8458"/>
                </a:cubicBezTo>
                <a:cubicBezTo>
                  <a:pt x="12578" y="8151"/>
                  <a:pt x="12334" y="7811"/>
                  <a:pt x="12052" y="7556"/>
                </a:cubicBezTo>
                <a:cubicBezTo>
                  <a:pt x="12080" y="7516"/>
                  <a:pt x="12100" y="7473"/>
                  <a:pt x="12115" y="7427"/>
                </a:cubicBezTo>
                <a:cubicBezTo>
                  <a:pt x="12911" y="5633"/>
                  <a:pt x="10981" y="3627"/>
                  <a:pt x="9781" y="2535"/>
                </a:cubicBezTo>
                <a:cubicBezTo>
                  <a:pt x="9133" y="1947"/>
                  <a:pt x="8461" y="1362"/>
                  <a:pt x="7747" y="855"/>
                </a:cubicBezTo>
                <a:cubicBezTo>
                  <a:pt x="7350" y="573"/>
                  <a:pt x="6621" y="65"/>
                  <a:pt x="6013" y="65"/>
                </a:cubicBezTo>
                <a:cubicBezTo>
                  <a:pt x="5953" y="65"/>
                  <a:pt x="5895" y="69"/>
                  <a:pt x="5838" y="80"/>
                </a:cubicBezTo>
                <a:lnTo>
                  <a:pt x="5746" y="7"/>
                </a:lnTo>
                <a:cubicBezTo>
                  <a:pt x="5740" y="2"/>
                  <a:pt x="5735" y="1"/>
                  <a:pt x="5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8" name="Google Shape;2028;p37"/>
          <p:cNvGrpSpPr/>
          <p:nvPr/>
        </p:nvGrpSpPr>
        <p:grpSpPr>
          <a:xfrm rot="9045634">
            <a:off x="8446520" y="4177244"/>
            <a:ext cx="1122245" cy="1073945"/>
            <a:chOff x="4414375" y="3879225"/>
            <a:chExt cx="444200" cy="639450"/>
          </a:xfrm>
        </p:grpSpPr>
        <p:sp>
          <p:nvSpPr>
            <p:cNvPr id="2029" name="Google Shape;2029;p37"/>
            <p:cNvSpPr/>
            <p:nvPr/>
          </p:nvSpPr>
          <p:spPr>
            <a:xfrm>
              <a:off x="4414525" y="3879575"/>
              <a:ext cx="444050" cy="639100"/>
            </a:xfrm>
            <a:custGeom>
              <a:avLst/>
              <a:gdLst/>
              <a:ahLst/>
              <a:cxnLst/>
              <a:rect l="l" t="t" r="r" b="b"/>
              <a:pathLst>
                <a:path w="17762" h="25564" extrusionOk="0">
                  <a:moveTo>
                    <a:pt x="6944" y="8514"/>
                  </a:moveTo>
                  <a:cubicBezTo>
                    <a:pt x="8025" y="8514"/>
                    <a:pt x="8348" y="9679"/>
                    <a:pt x="7651" y="10466"/>
                  </a:cubicBezTo>
                  <a:cubicBezTo>
                    <a:pt x="7266" y="10900"/>
                    <a:pt x="6728" y="11098"/>
                    <a:pt x="6186" y="11256"/>
                  </a:cubicBezTo>
                  <a:cubicBezTo>
                    <a:pt x="6004" y="11246"/>
                    <a:pt x="5824" y="11224"/>
                    <a:pt x="5643" y="11204"/>
                  </a:cubicBezTo>
                  <a:cubicBezTo>
                    <a:pt x="4964" y="10959"/>
                    <a:pt x="4468" y="10307"/>
                    <a:pt x="4900" y="9561"/>
                  </a:cubicBezTo>
                  <a:cubicBezTo>
                    <a:pt x="5232" y="8987"/>
                    <a:pt x="6157" y="8585"/>
                    <a:pt x="6790" y="8521"/>
                  </a:cubicBezTo>
                  <a:cubicBezTo>
                    <a:pt x="6843" y="8516"/>
                    <a:pt x="6894" y="8514"/>
                    <a:pt x="6944" y="8514"/>
                  </a:cubicBezTo>
                  <a:close/>
                  <a:moveTo>
                    <a:pt x="12794" y="11573"/>
                  </a:moveTo>
                  <a:cubicBezTo>
                    <a:pt x="13238" y="11573"/>
                    <a:pt x="13705" y="11702"/>
                    <a:pt x="14050" y="11889"/>
                  </a:cubicBezTo>
                  <a:cubicBezTo>
                    <a:pt x="14652" y="12213"/>
                    <a:pt x="15479" y="13204"/>
                    <a:pt x="14739" y="13822"/>
                  </a:cubicBezTo>
                  <a:lnTo>
                    <a:pt x="14739" y="13821"/>
                  </a:lnTo>
                  <a:lnTo>
                    <a:pt x="14732" y="13828"/>
                  </a:lnTo>
                  <a:cubicBezTo>
                    <a:pt x="14453" y="13947"/>
                    <a:pt x="14136" y="13997"/>
                    <a:pt x="13814" y="13997"/>
                  </a:cubicBezTo>
                  <a:cubicBezTo>
                    <a:pt x="13398" y="13997"/>
                    <a:pt x="12972" y="13914"/>
                    <a:pt x="12605" y="13796"/>
                  </a:cubicBezTo>
                  <a:cubicBezTo>
                    <a:pt x="11751" y="13517"/>
                    <a:pt x="10865" y="12369"/>
                    <a:pt x="12012" y="11747"/>
                  </a:cubicBezTo>
                  <a:cubicBezTo>
                    <a:pt x="12239" y="11625"/>
                    <a:pt x="12512" y="11573"/>
                    <a:pt x="12794" y="11573"/>
                  </a:cubicBezTo>
                  <a:close/>
                  <a:moveTo>
                    <a:pt x="6113" y="13937"/>
                  </a:moveTo>
                  <a:cubicBezTo>
                    <a:pt x="6629" y="13937"/>
                    <a:pt x="6612" y="14601"/>
                    <a:pt x="6268" y="14940"/>
                  </a:cubicBezTo>
                  <a:cubicBezTo>
                    <a:pt x="6015" y="15188"/>
                    <a:pt x="5663" y="15283"/>
                    <a:pt x="5335" y="15391"/>
                  </a:cubicBezTo>
                  <a:cubicBezTo>
                    <a:pt x="5164" y="15391"/>
                    <a:pt x="4944" y="15367"/>
                    <a:pt x="4836" y="15240"/>
                  </a:cubicBezTo>
                  <a:cubicBezTo>
                    <a:pt x="4601" y="14965"/>
                    <a:pt x="4836" y="14682"/>
                    <a:pt x="5007" y="14498"/>
                  </a:cubicBezTo>
                  <a:cubicBezTo>
                    <a:pt x="5247" y="14242"/>
                    <a:pt x="5576" y="14054"/>
                    <a:pt x="5915" y="13965"/>
                  </a:cubicBezTo>
                  <a:cubicBezTo>
                    <a:pt x="5988" y="13946"/>
                    <a:pt x="6054" y="13937"/>
                    <a:pt x="6113" y="13937"/>
                  </a:cubicBezTo>
                  <a:close/>
                  <a:moveTo>
                    <a:pt x="11211" y="15496"/>
                  </a:moveTo>
                  <a:cubicBezTo>
                    <a:pt x="11478" y="15496"/>
                    <a:pt x="11764" y="15618"/>
                    <a:pt x="11967" y="15799"/>
                  </a:cubicBezTo>
                  <a:cubicBezTo>
                    <a:pt x="12236" y="16037"/>
                    <a:pt x="12620" y="16691"/>
                    <a:pt x="12388" y="17076"/>
                  </a:cubicBezTo>
                  <a:cubicBezTo>
                    <a:pt x="12216" y="17279"/>
                    <a:pt x="11990" y="17365"/>
                    <a:pt x="11755" y="17365"/>
                  </a:cubicBezTo>
                  <a:cubicBezTo>
                    <a:pt x="11050" y="17365"/>
                    <a:pt x="10262" y="16596"/>
                    <a:pt x="10584" y="15893"/>
                  </a:cubicBezTo>
                  <a:cubicBezTo>
                    <a:pt x="10713" y="15610"/>
                    <a:pt x="10953" y="15496"/>
                    <a:pt x="11211" y="15496"/>
                  </a:cubicBezTo>
                  <a:close/>
                  <a:moveTo>
                    <a:pt x="7047" y="0"/>
                  </a:moveTo>
                  <a:cubicBezTo>
                    <a:pt x="6944" y="0"/>
                    <a:pt x="6832" y="27"/>
                    <a:pt x="6770" y="48"/>
                  </a:cubicBezTo>
                  <a:cubicBezTo>
                    <a:pt x="6542" y="121"/>
                    <a:pt x="6355" y="285"/>
                    <a:pt x="6251" y="501"/>
                  </a:cubicBezTo>
                  <a:cubicBezTo>
                    <a:pt x="6222" y="564"/>
                    <a:pt x="6271" y="617"/>
                    <a:pt x="6322" y="624"/>
                  </a:cubicBezTo>
                  <a:cubicBezTo>
                    <a:pt x="6323" y="624"/>
                    <a:pt x="6324" y="624"/>
                    <a:pt x="6324" y="626"/>
                  </a:cubicBezTo>
                  <a:cubicBezTo>
                    <a:pt x="7934" y="1985"/>
                    <a:pt x="8677" y="3928"/>
                    <a:pt x="8954" y="5962"/>
                  </a:cubicBezTo>
                  <a:cubicBezTo>
                    <a:pt x="8114" y="5441"/>
                    <a:pt x="7451" y="4635"/>
                    <a:pt x="6528" y="4244"/>
                  </a:cubicBezTo>
                  <a:cubicBezTo>
                    <a:pt x="6112" y="4072"/>
                    <a:pt x="5669" y="3985"/>
                    <a:pt x="5226" y="3985"/>
                  </a:cubicBezTo>
                  <a:cubicBezTo>
                    <a:pt x="4897" y="3985"/>
                    <a:pt x="4568" y="4033"/>
                    <a:pt x="4249" y="4128"/>
                  </a:cubicBezTo>
                  <a:cubicBezTo>
                    <a:pt x="2462" y="4674"/>
                    <a:pt x="1445" y="6590"/>
                    <a:pt x="852" y="8227"/>
                  </a:cubicBezTo>
                  <a:cubicBezTo>
                    <a:pt x="199" y="10035"/>
                    <a:pt x="0" y="11975"/>
                    <a:pt x="275" y="13878"/>
                  </a:cubicBezTo>
                  <a:cubicBezTo>
                    <a:pt x="440" y="15015"/>
                    <a:pt x="799" y="16103"/>
                    <a:pt x="1213" y="17168"/>
                  </a:cubicBezTo>
                  <a:cubicBezTo>
                    <a:pt x="1621" y="18224"/>
                    <a:pt x="2022" y="19315"/>
                    <a:pt x="2610" y="20286"/>
                  </a:cubicBezTo>
                  <a:cubicBezTo>
                    <a:pt x="3221" y="21297"/>
                    <a:pt x="4093" y="22092"/>
                    <a:pt x="4981" y="22853"/>
                  </a:cubicBezTo>
                  <a:cubicBezTo>
                    <a:pt x="6032" y="23754"/>
                    <a:pt x="7086" y="24646"/>
                    <a:pt x="8139" y="25539"/>
                  </a:cubicBezTo>
                  <a:cubicBezTo>
                    <a:pt x="8159" y="25556"/>
                    <a:pt x="8184" y="25564"/>
                    <a:pt x="8209" y="25564"/>
                  </a:cubicBezTo>
                  <a:cubicBezTo>
                    <a:pt x="8266" y="25564"/>
                    <a:pt x="8321" y="25525"/>
                    <a:pt x="8314" y="25459"/>
                  </a:cubicBezTo>
                  <a:cubicBezTo>
                    <a:pt x="8019" y="22920"/>
                    <a:pt x="11049" y="21618"/>
                    <a:pt x="12721" y="20330"/>
                  </a:cubicBezTo>
                  <a:cubicBezTo>
                    <a:pt x="14282" y="19126"/>
                    <a:pt x="15727" y="17720"/>
                    <a:pt x="16668" y="15969"/>
                  </a:cubicBezTo>
                  <a:cubicBezTo>
                    <a:pt x="17644" y="14152"/>
                    <a:pt x="17761" y="12205"/>
                    <a:pt x="17704" y="10176"/>
                  </a:cubicBezTo>
                  <a:cubicBezTo>
                    <a:pt x="17653" y="8432"/>
                    <a:pt x="17228" y="6389"/>
                    <a:pt x="15541" y="5497"/>
                  </a:cubicBezTo>
                  <a:cubicBezTo>
                    <a:pt x="15023" y="5224"/>
                    <a:pt x="14443" y="5107"/>
                    <a:pt x="13861" y="5107"/>
                  </a:cubicBezTo>
                  <a:cubicBezTo>
                    <a:pt x="13586" y="5107"/>
                    <a:pt x="13310" y="5134"/>
                    <a:pt x="13040" y="5182"/>
                  </a:cubicBezTo>
                  <a:cubicBezTo>
                    <a:pt x="12605" y="5261"/>
                    <a:pt x="12181" y="5394"/>
                    <a:pt x="11779" y="5577"/>
                  </a:cubicBezTo>
                  <a:cubicBezTo>
                    <a:pt x="11265" y="5807"/>
                    <a:pt x="10770" y="6154"/>
                    <a:pt x="10214" y="6154"/>
                  </a:cubicBezTo>
                  <a:cubicBezTo>
                    <a:pt x="10121" y="6154"/>
                    <a:pt x="10025" y="6144"/>
                    <a:pt x="9928" y="6122"/>
                  </a:cubicBezTo>
                  <a:cubicBezTo>
                    <a:pt x="9716" y="3848"/>
                    <a:pt x="9019" y="1672"/>
                    <a:pt x="7303" y="49"/>
                  </a:cubicBezTo>
                  <a:cubicBezTo>
                    <a:pt x="7289" y="34"/>
                    <a:pt x="7270" y="26"/>
                    <a:pt x="7250" y="26"/>
                  </a:cubicBezTo>
                  <a:cubicBezTo>
                    <a:pt x="7237" y="26"/>
                    <a:pt x="7224" y="29"/>
                    <a:pt x="7212" y="36"/>
                  </a:cubicBezTo>
                  <a:cubicBezTo>
                    <a:pt x="7168" y="10"/>
                    <a:pt x="7109" y="0"/>
                    <a:pt x="7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4603925" y="4463750"/>
              <a:ext cx="15000" cy="46850"/>
            </a:xfrm>
            <a:custGeom>
              <a:avLst/>
              <a:gdLst/>
              <a:ahLst/>
              <a:cxnLst/>
              <a:rect l="l" t="t" r="r" b="b"/>
              <a:pathLst>
                <a:path w="600" h="1874" extrusionOk="0">
                  <a:moveTo>
                    <a:pt x="21" y="0"/>
                  </a:moveTo>
                  <a:cubicBezTo>
                    <a:pt x="11" y="0"/>
                    <a:pt x="1" y="7"/>
                    <a:pt x="0" y="20"/>
                  </a:cubicBezTo>
                  <a:cubicBezTo>
                    <a:pt x="12" y="668"/>
                    <a:pt x="194" y="1301"/>
                    <a:pt x="529" y="1858"/>
                  </a:cubicBezTo>
                  <a:cubicBezTo>
                    <a:pt x="535" y="1869"/>
                    <a:pt x="545" y="1873"/>
                    <a:pt x="554" y="1873"/>
                  </a:cubicBezTo>
                  <a:cubicBezTo>
                    <a:pt x="577" y="1873"/>
                    <a:pt x="600" y="1847"/>
                    <a:pt x="586" y="1820"/>
                  </a:cubicBezTo>
                  <a:cubicBezTo>
                    <a:pt x="283" y="1244"/>
                    <a:pt x="106" y="667"/>
                    <a:pt x="42" y="18"/>
                  </a:cubicBezTo>
                  <a:cubicBezTo>
                    <a:pt x="40" y="6"/>
                    <a:pt x="3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7"/>
            <p:cNvSpPr/>
            <p:nvPr/>
          </p:nvSpPr>
          <p:spPr>
            <a:xfrm>
              <a:off x="4602450" y="4430525"/>
              <a:ext cx="17725" cy="55425"/>
            </a:xfrm>
            <a:custGeom>
              <a:avLst/>
              <a:gdLst/>
              <a:ahLst/>
              <a:cxnLst/>
              <a:rect l="l" t="t" r="r" b="b"/>
              <a:pathLst>
                <a:path w="709" h="2217" extrusionOk="0">
                  <a:moveTo>
                    <a:pt x="31" y="0"/>
                  </a:moveTo>
                  <a:cubicBezTo>
                    <a:pt x="17" y="0"/>
                    <a:pt x="0" y="14"/>
                    <a:pt x="3" y="33"/>
                  </a:cubicBezTo>
                  <a:cubicBezTo>
                    <a:pt x="142" y="782"/>
                    <a:pt x="367" y="1512"/>
                    <a:pt x="677" y="2208"/>
                  </a:cubicBezTo>
                  <a:cubicBezTo>
                    <a:pt x="679" y="2214"/>
                    <a:pt x="685" y="2217"/>
                    <a:pt x="691" y="2217"/>
                  </a:cubicBezTo>
                  <a:cubicBezTo>
                    <a:pt x="700" y="2217"/>
                    <a:pt x="709" y="2210"/>
                    <a:pt x="705" y="2198"/>
                  </a:cubicBezTo>
                  <a:cubicBezTo>
                    <a:pt x="433" y="1489"/>
                    <a:pt x="215" y="761"/>
                    <a:pt x="51" y="18"/>
                  </a:cubicBezTo>
                  <a:cubicBezTo>
                    <a:pt x="49" y="6"/>
                    <a:pt x="4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7"/>
            <p:cNvSpPr/>
            <p:nvPr/>
          </p:nvSpPr>
          <p:spPr>
            <a:xfrm>
              <a:off x="4603700" y="4417250"/>
              <a:ext cx="23575" cy="59600"/>
            </a:xfrm>
            <a:custGeom>
              <a:avLst/>
              <a:gdLst/>
              <a:ahLst/>
              <a:cxnLst/>
              <a:rect l="l" t="t" r="r" b="b"/>
              <a:pathLst>
                <a:path w="943" h="2384" extrusionOk="0">
                  <a:moveTo>
                    <a:pt x="37" y="1"/>
                  </a:moveTo>
                  <a:cubicBezTo>
                    <a:pt x="19" y="1"/>
                    <a:pt x="0" y="16"/>
                    <a:pt x="7" y="38"/>
                  </a:cubicBezTo>
                  <a:cubicBezTo>
                    <a:pt x="239" y="844"/>
                    <a:pt x="534" y="1629"/>
                    <a:pt x="911" y="2377"/>
                  </a:cubicBezTo>
                  <a:cubicBezTo>
                    <a:pt x="914" y="2382"/>
                    <a:pt x="918" y="2384"/>
                    <a:pt x="922" y="2384"/>
                  </a:cubicBezTo>
                  <a:cubicBezTo>
                    <a:pt x="932" y="2384"/>
                    <a:pt x="942" y="2375"/>
                    <a:pt x="938" y="2365"/>
                  </a:cubicBezTo>
                  <a:cubicBezTo>
                    <a:pt x="592" y="1601"/>
                    <a:pt x="293" y="828"/>
                    <a:pt x="63" y="21"/>
                  </a:cubicBezTo>
                  <a:cubicBezTo>
                    <a:pt x="59" y="7"/>
                    <a:pt x="48"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7"/>
            <p:cNvSpPr/>
            <p:nvPr/>
          </p:nvSpPr>
          <p:spPr>
            <a:xfrm>
              <a:off x="4581475" y="4413575"/>
              <a:ext cx="17750" cy="69125"/>
            </a:xfrm>
            <a:custGeom>
              <a:avLst/>
              <a:gdLst/>
              <a:ahLst/>
              <a:cxnLst/>
              <a:rect l="l" t="t" r="r" b="b"/>
              <a:pathLst>
                <a:path w="710" h="2765" extrusionOk="0">
                  <a:moveTo>
                    <a:pt x="691" y="0"/>
                  </a:moveTo>
                  <a:cubicBezTo>
                    <a:pt x="684" y="0"/>
                    <a:pt x="679" y="4"/>
                    <a:pt x="677" y="12"/>
                  </a:cubicBezTo>
                  <a:cubicBezTo>
                    <a:pt x="577" y="517"/>
                    <a:pt x="230" y="936"/>
                    <a:pt x="109" y="1441"/>
                  </a:cubicBezTo>
                  <a:cubicBezTo>
                    <a:pt x="4" y="1872"/>
                    <a:pt x="1" y="2311"/>
                    <a:pt x="78" y="2746"/>
                  </a:cubicBezTo>
                  <a:cubicBezTo>
                    <a:pt x="81" y="2759"/>
                    <a:pt x="93" y="2765"/>
                    <a:pt x="105" y="2765"/>
                  </a:cubicBezTo>
                  <a:cubicBezTo>
                    <a:pt x="121" y="2765"/>
                    <a:pt x="137" y="2755"/>
                    <a:pt x="134" y="2738"/>
                  </a:cubicBezTo>
                  <a:cubicBezTo>
                    <a:pt x="53" y="2231"/>
                    <a:pt x="68" y="1725"/>
                    <a:pt x="224" y="1233"/>
                  </a:cubicBezTo>
                  <a:cubicBezTo>
                    <a:pt x="357" y="813"/>
                    <a:pt x="640" y="459"/>
                    <a:pt x="708" y="20"/>
                  </a:cubicBezTo>
                  <a:cubicBezTo>
                    <a:pt x="709" y="8"/>
                    <a:pt x="700"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7"/>
            <p:cNvSpPr/>
            <p:nvPr/>
          </p:nvSpPr>
          <p:spPr>
            <a:xfrm>
              <a:off x="4572875" y="4411500"/>
              <a:ext cx="25850" cy="63850"/>
            </a:xfrm>
            <a:custGeom>
              <a:avLst/>
              <a:gdLst/>
              <a:ahLst/>
              <a:cxnLst/>
              <a:rect l="l" t="t" r="r" b="b"/>
              <a:pathLst>
                <a:path w="1034" h="2554" extrusionOk="0">
                  <a:moveTo>
                    <a:pt x="1005" y="0"/>
                  </a:moveTo>
                  <a:cubicBezTo>
                    <a:pt x="1000" y="0"/>
                    <a:pt x="995" y="3"/>
                    <a:pt x="990" y="8"/>
                  </a:cubicBezTo>
                  <a:cubicBezTo>
                    <a:pt x="416" y="728"/>
                    <a:pt x="72" y="1606"/>
                    <a:pt x="2" y="2525"/>
                  </a:cubicBezTo>
                  <a:cubicBezTo>
                    <a:pt x="1" y="2543"/>
                    <a:pt x="17" y="2554"/>
                    <a:pt x="34" y="2554"/>
                  </a:cubicBezTo>
                  <a:cubicBezTo>
                    <a:pt x="47" y="2554"/>
                    <a:pt x="60" y="2546"/>
                    <a:pt x="62" y="2531"/>
                  </a:cubicBezTo>
                  <a:cubicBezTo>
                    <a:pt x="153" y="1611"/>
                    <a:pt x="469" y="778"/>
                    <a:pt x="1021" y="36"/>
                  </a:cubicBezTo>
                  <a:cubicBezTo>
                    <a:pt x="1033" y="20"/>
                    <a:pt x="1020" y="0"/>
                    <a:pt x="1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7"/>
            <p:cNvSpPr/>
            <p:nvPr/>
          </p:nvSpPr>
          <p:spPr>
            <a:xfrm>
              <a:off x="4552575" y="4394050"/>
              <a:ext cx="47175" cy="63725"/>
            </a:xfrm>
            <a:custGeom>
              <a:avLst/>
              <a:gdLst/>
              <a:ahLst/>
              <a:cxnLst/>
              <a:rect l="l" t="t" r="r" b="b"/>
              <a:pathLst>
                <a:path w="1887" h="2549" extrusionOk="0">
                  <a:moveTo>
                    <a:pt x="1848" y="0"/>
                  </a:moveTo>
                  <a:cubicBezTo>
                    <a:pt x="1843" y="0"/>
                    <a:pt x="1837" y="2"/>
                    <a:pt x="1832" y="6"/>
                  </a:cubicBezTo>
                  <a:cubicBezTo>
                    <a:pt x="994" y="630"/>
                    <a:pt x="337" y="1508"/>
                    <a:pt x="9" y="2502"/>
                  </a:cubicBezTo>
                  <a:cubicBezTo>
                    <a:pt x="1" y="2528"/>
                    <a:pt x="26" y="2548"/>
                    <a:pt x="50" y="2548"/>
                  </a:cubicBezTo>
                  <a:cubicBezTo>
                    <a:pt x="62" y="2548"/>
                    <a:pt x="74" y="2543"/>
                    <a:pt x="79" y="2529"/>
                  </a:cubicBezTo>
                  <a:cubicBezTo>
                    <a:pt x="467" y="1541"/>
                    <a:pt x="1036" y="725"/>
                    <a:pt x="1862" y="54"/>
                  </a:cubicBezTo>
                  <a:cubicBezTo>
                    <a:pt x="1886" y="35"/>
                    <a:pt x="1871" y="0"/>
                    <a:pt x="1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7"/>
            <p:cNvSpPr/>
            <p:nvPr/>
          </p:nvSpPr>
          <p:spPr>
            <a:xfrm>
              <a:off x="4549500" y="4386000"/>
              <a:ext cx="51200" cy="66525"/>
            </a:xfrm>
            <a:custGeom>
              <a:avLst/>
              <a:gdLst/>
              <a:ahLst/>
              <a:cxnLst/>
              <a:rect l="l" t="t" r="r" b="b"/>
              <a:pathLst>
                <a:path w="2048" h="2661" extrusionOk="0">
                  <a:moveTo>
                    <a:pt x="2021" y="1"/>
                  </a:moveTo>
                  <a:cubicBezTo>
                    <a:pt x="2017" y="1"/>
                    <a:pt x="2013" y="2"/>
                    <a:pt x="2009" y="5"/>
                  </a:cubicBezTo>
                  <a:cubicBezTo>
                    <a:pt x="1077" y="655"/>
                    <a:pt x="238" y="1460"/>
                    <a:pt x="6" y="2615"/>
                  </a:cubicBezTo>
                  <a:cubicBezTo>
                    <a:pt x="0" y="2643"/>
                    <a:pt x="23" y="2661"/>
                    <a:pt x="45" y="2661"/>
                  </a:cubicBezTo>
                  <a:cubicBezTo>
                    <a:pt x="61" y="2661"/>
                    <a:pt x="76" y="2652"/>
                    <a:pt x="80" y="2632"/>
                  </a:cubicBezTo>
                  <a:cubicBezTo>
                    <a:pt x="309" y="1488"/>
                    <a:pt x="1135" y="712"/>
                    <a:pt x="2031" y="39"/>
                  </a:cubicBezTo>
                  <a:cubicBezTo>
                    <a:pt x="2047" y="26"/>
                    <a:pt x="2037" y="1"/>
                    <a:pt x="2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7"/>
            <p:cNvSpPr/>
            <p:nvPr/>
          </p:nvSpPr>
          <p:spPr>
            <a:xfrm>
              <a:off x="4629625" y="4295025"/>
              <a:ext cx="48675" cy="129325"/>
            </a:xfrm>
            <a:custGeom>
              <a:avLst/>
              <a:gdLst/>
              <a:ahLst/>
              <a:cxnLst/>
              <a:rect l="l" t="t" r="r" b="b"/>
              <a:pathLst>
                <a:path w="1947" h="5173" extrusionOk="0">
                  <a:moveTo>
                    <a:pt x="44" y="0"/>
                  </a:moveTo>
                  <a:cubicBezTo>
                    <a:pt x="16" y="0"/>
                    <a:pt x="1" y="44"/>
                    <a:pt x="30" y="64"/>
                  </a:cubicBezTo>
                  <a:cubicBezTo>
                    <a:pt x="1572" y="1000"/>
                    <a:pt x="1848" y="3535"/>
                    <a:pt x="1821" y="5157"/>
                  </a:cubicBezTo>
                  <a:cubicBezTo>
                    <a:pt x="1821" y="5168"/>
                    <a:pt x="1829" y="5173"/>
                    <a:pt x="1838" y="5173"/>
                  </a:cubicBezTo>
                  <a:cubicBezTo>
                    <a:pt x="1847" y="5173"/>
                    <a:pt x="1856" y="5167"/>
                    <a:pt x="1857" y="5155"/>
                  </a:cubicBezTo>
                  <a:cubicBezTo>
                    <a:pt x="1946" y="3540"/>
                    <a:pt x="1648" y="888"/>
                    <a:pt x="61" y="5"/>
                  </a:cubicBezTo>
                  <a:cubicBezTo>
                    <a:pt x="55" y="2"/>
                    <a:pt x="49"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7"/>
            <p:cNvSpPr/>
            <p:nvPr/>
          </p:nvSpPr>
          <p:spPr>
            <a:xfrm>
              <a:off x="4633550" y="4274275"/>
              <a:ext cx="94050" cy="115300"/>
            </a:xfrm>
            <a:custGeom>
              <a:avLst/>
              <a:gdLst/>
              <a:ahLst/>
              <a:cxnLst/>
              <a:rect l="l" t="t" r="r" b="b"/>
              <a:pathLst>
                <a:path w="3762" h="4612" extrusionOk="0">
                  <a:moveTo>
                    <a:pt x="32" y="1"/>
                  </a:moveTo>
                  <a:cubicBezTo>
                    <a:pt x="14" y="1"/>
                    <a:pt x="0" y="27"/>
                    <a:pt x="17" y="40"/>
                  </a:cubicBezTo>
                  <a:cubicBezTo>
                    <a:pt x="1645" y="1262"/>
                    <a:pt x="2860" y="2722"/>
                    <a:pt x="3687" y="4589"/>
                  </a:cubicBezTo>
                  <a:cubicBezTo>
                    <a:pt x="3693" y="4604"/>
                    <a:pt x="3707" y="4611"/>
                    <a:pt x="3720" y="4611"/>
                  </a:cubicBezTo>
                  <a:cubicBezTo>
                    <a:pt x="3741" y="4611"/>
                    <a:pt x="3762" y="4594"/>
                    <a:pt x="3751" y="4569"/>
                  </a:cubicBezTo>
                  <a:cubicBezTo>
                    <a:pt x="3018" y="2739"/>
                    <a:pt x="1704" y="1076"/>
                    <a:pt x="42" y="4"/>
                  </a:cubicBezTo>
                  <a:cubicBezTo>
                    <a:pt x="39" y="2"/>
                    <a:pt x="35"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7"/>
            <p:cNvSpPr/>
            <p:nvPr/>
          </p:nvSpPr>
          <p:spPr>
            <a:xfrm>
              <a:off x="4715675" y="4314500"/>
              <a:ext cx="40500" cy="48975"/>
            </a:xfrm>
            <a:custGeom>
              <a:avLst/>
              <a:gdLst/>
              <a:ahLst/>
              <a:cxnLst/>
              <a:rect l="l" t="t" r="r" b="b"/>
              <a:pathLst>
                <a:path w="1620" h="1959" extrusionOk="0">
                  <a:moveTo>
                    <a:pt x="48" y="0"/>
                  </a:moveTo>
                  <a:cubicBezTo>
                    <a:pt x="23" y="0"/>
                    <a:pt x="1" y="34"/>
                    <a:pt x="26" y="55"/>
                  </a:cubicBezTo>
                  <a:cubicBezTo>
                    <a:pt x="663" y="597"/>
                    <a:pt x="1166" y="1230"/>
                    <a:pt x="1586" y="1950"/>
                  </a:cubicBezTo>
                  <a:cubicBezTo>
                    <a:pt x="1589" y="1956"/>
                    <a:pt x="1594" y="1958"/>
                    <a:pt x="1598" y="1958"/>
                  </a:cubicBezTo>
                  <a:cubicBezTo>
                    <a:pt x="1609" y="1958"/>
                    <a:pt x="1619" y="1946"/>
                    <a:pt x="1613" y="1934"/>
                  </a:cubicBezTo>
                  <a:cubicBezTo>
                    <a:pt x="1236" y="1189"/>
                    <a:pt x="703" y="549"/>
                    <a:pt x="69" y="9"/>
                  </a:cubicBezTo>
                  <a:cubicBezTo>
                    <a:pt x="62" y="3"/>
                    <a:pt x="55"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7"/>
            <p:cNvSpPr/>
            <p:nvPr/>
          </p:nvSpPr>
          <p:spPr>
            <a:xfrm>
              <a:off x="4641825" y="4256325"/>
              <a:ext cx="32450" cy="25625"/>
            </a:xfrm>
            <a:custGeom>
              <a:avLst/>
              <a:gdLst/>
              <a:ahLst/>
              <a:cxnLst/>
              <a:rect l="l" t="t" r="r" b="b"/>
              <a:pathLst>
                <a:path w="1298" h="1025" extrusionOk="0">
                  <a:moveTo>
                    <a:pt x="55" y="0"/>
                  </a:moveTo>
                  <a:cubicBezTo>
                    <a:pt x="47" y="0"/>
                    <a:pt x="38" y="2"/>
                    <a:pt x="26" y="7"/>
                  </a:cubicBezTo>
                  <a:cubicBezTo>
                    <a:pt x="10" y="13"/>
                    <a:pt x="1" y="27"/>
                    <a:pt x="1" y="43"/>
                  </a:cubicBezTo>
                  <a:cubicBezTo>
                    <a:pt x="26" y="211"/>
                    <a:pt x="319" y="338"/>
                    <a:pt x="447" y="431"/>
                  </a:cubicBezTo>
                  <a:cubicBezTo>
                    <a:pt x="714" y="629"/>
                    <a:pt x="980" y="826"/>
                    <a:pt x="1249" y="1019"/>
                  </a:cubicBezTo>
                  <a:cubicBezTo>
                    <a:pt x="1254" y="1023"/>
                    <a:pt x="1258" y="1024"/>
                    <a:pt x="1263" y="1024"/>
                  </a:cubicBezTo>
                  <a:cubicBezTo>
                    <a:pt x="1282" y="1024"/>
                    <a:pt x="1297" y="1001"/>
                    <a:pt x="1278" y="986"/>
                  </a:cubicBezTo>
                  <a:cubicBezTo>
                    <a:pt x="1070" y="823"/>
                    <a:pt x="860" y="663"/>
                    <a:pt x="649" y="503"/>
                  </a:cubicBezTo>
                  <a:cubicBezTo>
                    <a:pt x="605" y="470"/>
                    <a:pt x="219" y="198"/>
                    <a:pt x="85" y="90"/>
                  </a:cubicBezTo>
                  <a:cubicBezTo>
                    <a:pt x="91" y="87"/>
                    <a:pt x="95" y="82"/>
                    <a:pt x="99" y="77"/>
                  </a:cubicBezTo>
                  <a:lnTo>
                    <a:pt x="105" y="62"/>
                  </a:lnTo>
                  <a:cubicBezTo>
                    <a:pt x="113" y="49"/>
                    <a:pt x="109" y="31"/>
                    <a:pt x="98" y="21"/>
                  </a:cubicBezTo>
                  <a:cubicBezTo>
                    <a:pt x="79" y="8"/>
                    <a:pt x="69"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7"/>
            <p:cNvSpPr/>
            <p:nvPr/>
          </p:nvSpPr>
          <p:spPr>
            <a:xfrm>
              <a:off x="4648800" y="4223275"/>
              <a:ext cx="153450" cy="93400"/>
            </a:xfrm>
            <a:custGeom>
              <a:avLst/>
              <a:gdLst/>
              <a:ahLst/>
              <a:cxnLst/>
              <a:rect l="l" t="t" r="r" b="b"/>
              <a:pathLst>
                <a:path w="6138" h="3736" extrusionOk="0">
                  <a:moveTo>
                    <a:pt x="60" y="0"/>
                  </a:moveTo>
                  <a:cubicBezTo>
                    <a:pt x="15" y="0"/>
                    <a:pt x="0" y="71"/>
                    <a:pt x="50" y="80"/>
                  </a:cubicBezTo>
                  <a:cubicBezTo>
                    <a:pt x="2482" y="548"/>
                    <a:pt x="4555" y="1780"/>
                    <a:pt x="6094" y="3728"/>
                  </a:cubicBezTo>
                  <a:cubicBezTo>
                    <a:pt x="6098" y="3734"/>
                    <a:pt x="6104" y="3736"/>
                    <a:pt x="6109" y="3736"/>
                  </a:cubicBezTo>
                  <a:cubicBezTo>
                    <a:pt x="6124" y="3736"/>
                    <a:pt x="6137" y="3722"/>
                    <a:pt x="6127" y="3707"/>
                  </a:cubicBezTo>
                  <a:cubicBezTo>
                    <a:pt x="4700" y="1741"/>
                    <a:pt x="2474" y="362"/>
                    <a:pt x="67" y="1"/>
                  </a:cubicBezTo>
                  <a:cubicBezTo>
                    <a:pt x="65" y="1"/>
                    <a:pt x="62"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7"/>
            <p:cNvSpPr/>
            <p:nvPr/>
          </p:nvSpPr>
          <p:spPr>
            <a:xfrm>
              <a:off x="4790850" y="4201925"/>
              <a:ext cx="56275" cy="36050"/>
            </a:xfrm>
            <a:custGeom>
              <a:avLst/>
              <a:gdLst/>
              <a:ahLst/>
              <a:cxnLst/>
              <a:rect l="l" t="t" r="r" b="b"/>
              <a:pathLst>
                <a:path w="2251" h="1442" extrusionOk="0">
                  <a:moveTo>
                    <a:pt x="46" y="1"/>
                  </a:moveTo>
                  <a:cubicBezTo>
                    <a:pt x="12" y="1"/>
                    <a:pt x="1" y="60"/>
                    <a:pt x="41" y="72"/>
                  </a:cubicBezTo>
                  <a:cubicBezTo>
                    <a:pt x="880" y="351"/>
                    <a:pt x="1585" y="822"/>
                    <a:pt x="2215" y="1436"/>
                  </a:cubicBezTo>
                  <a:cubicBezTo>
                    <a:pt x="2218" y="1440"/>
                    <a:pt x="2222" y="1441"/>
                    <a:pt x="2226" y="1441"/>
                  </a:cubicBezTo>
                  <a:cubicBezTo>
                    <a:pt x="2239" y="1441"/>
                    <a:pt x="2250" y="1423"/>
                    <a:pt x="2239" y="1410"/>
                  </a:cubicBezTo>
                  <a:cubicBezTo>
                    <a:pt x="1655" y="750"/>
                    <a:pt x="888" y="281"/>
                    <a:pt x="57" y="3"/>
                  </a:cubicBezTo>
                  <a:cubicBezTo>
                    <a:pt x="53"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7"/>
            <p:cNvSpPr/>
            <p:nvPr/>
          </p:nvSpPr>
          <p:spPr>
            <a:xfrm>
              <a:off x="4653350" y="4182375"/>
              <a:ext cx="45675" cy="3875"/>
            </a:xfrm>
            <a:custGeom>
              <a:avLst/>
              <a:gdLst/>
              <a:ahLst/>
              <a:cxnLst/>
              <a:rect l="l" t="t" r="r" b="b"/>
              <a:pathLst>
                <a:path w="1827" h="155" extrusionOk="0">
                  <a:moveTo>
                    <a:pt x="1063" y="1"/>
                  </a:moveTo>
                  <a:cubicBezTo>
                    <a:pt x="722" y="1"/>
                    <a:pt x="381" y="28"/>
                    <a:pt x="44" y="82"/>
                  </a:cubicBezTo>
                  <a:cubicBezTo>
                    <a:pt x="0" y="88"/>
                    <a:pt x="1" y="154"/>
                    <a:pt x="41" y="154"/>
                  </a:cubicBezTo>
                  <a:cubicBezTo>
                    <a:pt x="43" y="154"/>
                    <a:pt x="44" y="154"/>
                    <a:pt x="46" y="154"/>
                  </a:cubicBezTo>
                  <a:cubicBezTo>
                    <a:pt x="420" y="94"/>
                    <a:pt x="798" y="65"/>
                    <a:pt x="1177" y="65"/>
                  </a:cubicBezTo>
                  <a:cubicBezTo>
                    <a:pt x="1383" y="65"/>
                    <a:pt x="1590" y="73"/>
                    <a:pt x="1796" y="91"/>
                  </a:cubicBezTo>
                  <a:cubicBezTo>
                    <a:pt x="1797" y="91"/>
                    <a:pt x="1797" y="91"/>
                    <a:pt x="1797" y="91"/>
                  </a:cubicBezTo>
                  <a:cubicBezTo>
                    <a:pt x="1823" y="91"/>
                    <a:pt x="1826" y="47"/>
                    <a:pt x="1800" y="43"/>
                  </a:cubicBezTo>
                  <a:cubicBezTo>
                    <a:pt x="1555" y="15"/>
                    <a:pt x="1309"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7"/>
            <p:cNvSpPr/>
            <p:nvPr/>
          </p:nvSpPr>
          <p:spPr>
            <a:xfrm>
              <a:off x="4654900" y="4141525"/>
              <a:ext cx="200675" cy="37575"/>
            </a:xfrm>
            <a:custGeom>
              <a:avLst/>
              <a:gdLst/>
              <a:ahLst/>
              <a:cxnLst/>
              <a:rect l="l" t="t" r="r" b="b"/>
              <a:pathLst>
                <a:path w="8027" h="1503" extrusionOk="0">
                  <a:moveTo>
                    <a:pt x="3428" y="1"/>
                  </a:moveTo>
                  <a:cubicBezTo>
                    <a:pt x="2383" y="1"/>
                    <a:pt x="1325" y="172"/>
                    <a:pt x="313" y="457"/>
                  </a:cubicBezTo>
                  <a:cubicBezTo>
                    <a:pt x="291" y="462"/>
                    <a:pt x="279" y="484"/>
                    <a:pt x="286" y="504"/>
                  </a:cubicBezTo>
                  <a:cubicBezTo>
                    <a:pt x="211" y="522"/>
                    <a:pt x="134" y="532"/>
                    <a:pt x="56" y="532"/>
                  </a:cubicBezTo>
                  <a:cubicBezTo>
                    <a:pt x="51" y="532"/>
                    <a:pt x="46" y="532"/>
                    <a:pt x="41" y="532"/>
                  </a:cubicBezTo>
                  <a:cubicBezTo>
                    <a:pt x="40" y="532"/>
                    <a:pt x="40" y="532"/>
                    <a:pt x="39" y="532"/>
                  </a:cubicBezTo>
                  <a:cubicBezTo>
                    <a:pt x="1" y="532"/>
                    <a:pt x="4" y="593"/>
                    <a:pt x="42" y="593"/>
                  </a:cubicBezTo>
                  <a:cubicBezTo>
                    <a:pt x="42" y="593"/>
                    <a:pt x="43" y="593"/>
                    <a:pt x="43" y="593"/>
                  </a:cubicBezTo>
                  <a:cubicBezTo>
                    <a:pt x="141" y="590"/>
                    <a:pt x="237" y="572"/>
                    <a:pt x="329" y="536"/>
                  </a:cubicBezTo>
                  <a:cubicBezTo>
                    <a:pt x="331" y="536"/>
                    <a:pt x="333" y="537"/>
                    <a:pt x="335" y="537"/>
                  </a:cubicBezTo>
                  <a:cubicBezTo>
                    <a:pt x="335" y="537"/>
                    <a:pt x="336" y="537"/>
                    <a:pt x="337" y="537"/>
                  </a:cubicBezTo>
                  <a:cubicBezTo>
                    <a:pt x="1351" y="257"/>
                    <a:pt x="2393" y="92"/>
                    <a:pt x="3421" y="92"/>
                  </a:cubicBezTo>
                  <a:cubicBezTo>
                    <a:pt x="5032" y="92"/>
                    <a:pt x="6608" y="497"/>
                    <a:pt x="7985" y="1499"/>
                  </a:cubicBezTo>
                  <a:cubicBezTo>
                    <a:pt x="7988" y="1501"/>
                    <a:pt x="7992" y="1503"/>
                    <a:pt x="7996" y="1503"/>
                  </a:cubicBezTo>
                  <a:cubicBezTo>
                    <a:pt x="8012" y="1503"/>
                    <a:pt x="8026" y="1482"/>
                    <a:pt x="8010" y="1471"/>
                  </a:cubicBezTo>
                  <a:cubicBezTo>
                    <a:pt x="6663" y="418"/>
                    <a:pt x="5062" y="1"/>
                    <a:pt x="3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7"/>
            <p:cNvSpPr/>
            <p:nvPr/>
          </p:nvSpPr>
          <p:spPr>
            <a:xfrm>
              <a:off x="4660150" y="4088900"/>
              <a:ext cx="195025" cy="29850"/>
            </a:xfrm>
            <a:custGeom>
              <a:avLst/>
              <a:gdLst/>
              <a:ahLst/>
              <a:cxnLst/>
              <a:rect l="l" t="t" r="r" b="b"/>
              <a:pathLst>
                <a:path w="7801" h="1194" extrusionOk="0">
                  <a:moveTo>
                    <a:pt x="4409" y="0"/>
                  </a:moveTo>
                  <a:cubicBezTo>
                    <a:pt x="2914" y="0"/>
                    <a:pt x="1369" y="493"/>
                    <a:pt x="37" y="1115"/>
                  </a:cubicBezTo>
                  <a:cubicBezTo>
                    <a:pt x="1" y="1132"/>
                    <a:pt x="23" y="1193"/>
                    <a:pt x="58" y="1193"/>
                  </a:cubicBezTo>
                  <a:cubicBezTo>
                    <a:pt x="62" y="1193"/>
                    <a:pt x="67" y="1192"/>
                    <a:pt x="72" y="1190"/>
                  </a:cubicBezTo>
                  <a:cubicBezTo>
                    <a:pt x="1435" y="560"/>
                    <a:pt x="2916" y="99"/>
                    <a:pt x="4367" y="99"/>
                  </a:cubicBezTo>
                  <a:cubicBezTo>
                    <a:pt x="5547" y="99"/>
                    <a:pt x="6708" y="405"/>
                    <a:pt x="7767" y="1174"/>
                  </a:cubicBezTo>
                  <a:cubicBezTo>
                    <a:pt x="7770" y="1176"/>
                    <a:pt x="7774" y="1177"/>
                    <a:pt x="7777" y="1177"/>
                  </a:cubicBezTo>
                  <a:cubicBezTo>
                    <a:pt x="7790" y="1177"/>
                    <a:pt x="7801" y="1162"/>
                    <a:pt x="7788" y="1151"/>
                  </a:cubicBezTo>
                  <a:cubicBezTo>
                    <a:pt x="6786" y="320"/>
                    <a:pt x="5614" y="0"/>
                    <a:pt x="4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7"/>
            <p:cNvSpPr/>
            <p:nvPr/>
          </p:nvSpPr>
          <p:spPr>
            <a:xfrm>
              <a:off x="4664250" y="4047275"/>
              <a:ext cx="183325" cy="27700"/>
            </a:xfrm>
            <a:custGeom>
              <a:avLst/>
              <a:gdLst/>
              <a:ahLst/>
              <a:cxnLst/>
              <a:rect l="l" t="t" r="r" b="b"/>
              <a:pathLst>
                <a:path w="7333" h="1108" extrusionOk="0">
                  <a:moveTo>
                    <a:pt x="4210" y="0"/>
                  </a:moveTo>
                  <a:cubicBezTo>
                    <a:pt x="2818" y="0"/>
                    <a:pt x="1424" y="424"/>
                    <a:pt x="48" y="1017"/>
                  </a:cubicBezTo>
                  <a:cubicBezTo>
                    <a:pt x="1" y="1037"/>
                    <a:pt x="16" y="1108"/>
                    <a:pt x="57" y="1108"/>
                  </a:cubicBezTo>
                  <a:cubicBezTo>
                    <a:pt x="63" y="1108"/>
                    <a:pt x="69" y="1106"/>
                    <a:pt x="75" y="1104"/>
                  </a:cubicBezTo>
                  <a:cubicBezTo>
                    <a:pt x="1265" y="590"/>
                    <a:pt x="2462" y="97"/>
                    <a:pt x="3777" y="44"/>
                  </a:cubicBezTo>
                  <a:cubicBezTo>
                    <a:pt x="3866" y="40"/>
                    <a:pt x="3955" y="38"/>
                    <a:pt x="4043" y="38"/>
                  </a:cubicBezTo>
                  <a:cubicBezTo>
                    <a:pt x="5189" y="38"/>
                    <a:pt x="6274" y="339"/>
                    <a:pt x="7307" y="845"/>
                  </a:cubicBezTo>
                  <a:cubicBezTo>
                    <a:pt x="7308" y="845"/>
                    <a:pt x="7309" y="846"/>
                    <a:pt x="7311" y="846"/>
                  </a:cubicBezTo>
                  <a:cubicBezTo>
                    <a:pt x="7324" y="846"/>
                    <a:pt x="7332" y="828"/>
                    <a:pt x="7321" y="817"/>
                  </a:cubicBezTo>
                  <a:cubicBezTo>
                    <a:pt x="6291" y="237"/>
                    <a:pt x="5251" y="0"/>
                    <a:pt x="4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7"/>
            <p:cNvSpPr/>
            <p:nvPr/>
          </p:nvSpPr>
          <p:spPr>
            <a:xfrm>
              <a:off x="4464625" y="4018400"/>
              <a:ext cx="179425" cy="57625"/>
            </a:xfrm>
            <a:custGeom>
              <a:avLst/>
              <a:gdLst/>
              <a:ahLst/>
              <a:cxnLst/>
              <a:rect l="l" t="t" r="r" b="b"/>
              <a:pathLst>
                <a:path w="7177" h="2305" extrusionOk="0">
                  <a:moveTo>
                    <a:pt x="2515" y="0"/>
                  </a:moveTo>
                  <a:cubicBezTo>
                    <a:pt x="1678" y="0"/>
                    <a:pt x="833" y="173"/>
                    <a:pt x="43" y="525"/>
                  </a:cubicBezTo>
                  <a:cubicBezTo>
                    <a:pt x="1" y="544"/>
                    <a:pt x="14" y="609"/>
                    <a:pt x="52" y="609"/>
                  </a:cubicBezTo>
                  <a:cubicBezTo>
                    <a:pt x="57" y="609"/>
                    <a:pt x="63" y="608"/>
                    <a:pt x="69" y="605"/>
                  </a:cubicBezTo>
                  <a:cubicBezTo>
                    <a:pt x="872" y="262"/>
                    <a:pt x="1688" y="98"/>
                    <a:pt x="2486" y="98"/>
                  </a:cubicBezTo>
                  <a:cubicBezTo>
                    <a:pt x="4232" y="98"/>
                    <a:pt x="5890" y="884"/>
                    <a:pt x="7134" y="2299"/>
                  </a:cubicBezTo>
                  <a:cubicBezTo>
                    <a:pt x="7137" y="2302"/>
                    <a:pt x="7142" y="2304"/>
                    <a:pt x="7146" y="2304"/>
                  </a:cubicBezTo>
                  <a:cubicBezTo>
                    <a:pt x="7160" y="2304"/>
                    <a:pt x="7176" y="2287"/>
                    <a:pt x="7165" y="2272"/>
                  </a:cubicBezTo>
                  <a:cubicBezTo>
                    <a:pt x="6045" y="781"/>
                    <a:pt x="4297" y="0"/>
                    <a:pt x="2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7"/>
            <p:cNvSpPr/>
            <p:nvPr/>
          </p:nvSpPr>
          <p:spPr>
            <a:xfrm>
              <a:off x="4617575" y="4113550"/>
              <a:ext cx="27825" cy="13050"/>
            </a:xfrm>
            <a:custGeom>
              <a:avLst/>
              <a:gdLst/>
              <a:ahLst/>
              <a:cxnLst/>
              <a:rect l="l" t="t" r="r" b="b"/>
              <a:pathLst>
                <a:path w="1113" h="522" extrusionOk="0">
                  <a:moveTo>
                    <a:pt x="43" y="0"/>
                  </a:moveTo>
                  <a:cubicBezTo>
                    <a:pt x="16" y="0"/>
                    <a:pt x="1" y="40"/>
                    <a:pt x="29" y="57"/>
                  </a:cubicBezTo>
                  <a:cubicBezTo>
                    <a:pt x="353" y="257"/>
                    <a:pt x="715" y="405"/>
                    <a:pt x="1077" y="520"/>
                  </a:cubicBezTo>
                  <a:cubicBezTo>
                    <a:pt x="1080" y="521"/>
                    <a:pt x="1083" y="521"/>
                    <a:pt x="1085" y="521"/>
                  </a:cubicBezTo>
                  <a:cubicBezTo>
                    <a:pt x="1107" y="521"/>
                    <a:pt x="1112" y="484"/>
                    <a:pt x="1087" y="475"/>
                  </a:cubicBezTo>
                  <a:cubicBezTo>
                    <a:pt x="728" y="346"/>
                    <a:pt x="393" y="181"/>
                    <a:pt x="57" y="4"/>
                  </a:cubicBezTo>
                  <a:cubicBezTo>
                    <a:pt x="52" y="1"/>
                    <a:pt x="48"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7"/>
            <p:cNvSpPr/>
            <p:nvPr/>
          </p:nvSpPr>
          <p:spPr>
            <a:xfrm>
              <a:off x="4431300" y="4082875"/>
              <a:ext cx="134425" cy="15250"/>
            </a:xfrm>
            <a:custGeom>
              <a:avLst/>
              <a:gdLst/>
              <a:ahLst/>
              <a:cxnLst/>
              <a:rect l="l" t="t" r="r" b="b"/>
              <a:pathLst>
                <a:path w="5377" h="610" extrusionOk="0">
                  <a:moveTo>
                    <a:pt x="3081" y="0"/>
                  </a:moveTo>
                  <a:cubicBezTo>
                    <a:pt x="2066" y="0"/>
                    <a:pt x="1034" y="244"/>
                    <a:pt x="52" y="520"/>
                  </a:cubicBezTo>
                  <a:cubicBezTo>
                    <a:pt x="0" y="535"/>
                    <a:pt x="19" y="610"/>
                    <a:pt x="67" y="610"/>
                  </a:cubicBezTo>
                  <a:cubicBezTo>
                    <a:pt x="71" y="610"/>
                    <a:pt x="76" y="609"/>
                    <a:pt x="80" y="608"/>
                  </a:cubicBezTo>
                  <a:cubicBezTo>
                    <a:pt x="1088" y="340"/>
                    <a:pt x="2109" y="101"/>
                    <a:pt x="3121" y="101"/>
                  </a:cubicBezTo>
                  <a:cubicBezTo>
                    <a:pt x="3865" y="101"/>
                    <a:pt x="4603" y="229"/>
                    <a:pt x="5328" y="569"/>
                  </a:cubicBezTo>
                  <a:cubicBezTo>
                    <a:pt x="5332" y="572"/>
                    <a:pt x="5336" y="573"/>
                    <a:pt x="5340" y="573"/>
                  </a:cubicBezTo>
                  <a:cubicBezTo>
                    <a:pt x="5363" y="573"/>
                    <a:pt x="5377" y="538"/>
                    <a:pt x="5350" y="524"/>
                  </a:cubicBezTo>
                  <a:cubicBezTo>
                    <a:pt x="4624" y="143"/>
                    <a:pt x="3857" y="0"/>
                    <a:pt x="3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7"/>
            <p:cNvSpPr/>
            <p:nvPr/>
          </p:nvSpPr>
          <p:spPr>
            <a:xfrm>
              <a:off x="4601725" y="4146800"/>
              <a:ext cx="40150" cy="13150"/>
            </a:xfrm>
            <a:custGeom>
              <a:avLst/>
              <a:gdLst/>
              <a:ahLst/>
              <a:cxnLst/>
              <a:rect l="l" t="t" r="r" b="b"/>
              <a:pathLst>
                <a:path w="1606" h="526" extrusionOk="0">
                  <a:moveTo>
                    <a:pt x="35" y="1"/>
                  </a:moveTo>
                  <a:cubicBezTo>
                    <a:pt x="6" y="1"/>
                    <a:pt x="1" y="53"/>
                    <a:pt x="31" y="57"/>
                  </a:cubicBezTo>
                  <a:cubicBezTo>
                    <a:pt x="573" y="131"/>
                    <a:pt x="1081" y="278"/>
                    <a:pt x="1570" y="523"/>
                  </a:cubicBezTo>
                  <a:cubicBezTo>
                    <a:pt x="1573" y="525"/>
                    <a:pt x="1576" y="526"/>
                    <a:pt x="1579" y="526"/>
                  </a:cubicBezTo>
                  <a:cubicBezTo>
                    <a:pt x="1596" y="526"/>
                    <a:pt x="1606" y="499"/>
                    <a:pt x="1587" y="490"/>
                  </a:cubicBezTo>
                  <a:cubicBezTo>
                    <a:pt x="1110" y="221"/>
                    <a:pt x="582" y="54"/>
                    <a:pt x="36" y="1"/>
                  </a:cubicBezTo>
                  <a:cubicBezTo>
                    <a:pt x="36" y="1"/>
                    <a:pt x="36"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7"/>
            <p:cNvSpPr/>
            <p:nvPr/>
          </p:nvSpPr>
          <p:spPr>
            <a:xfrm>
              <a:off x="4421600" y="4143025"/>
              <a:ext cx="111975" cy="22175"/>
            </a:xfrm>
            <a:custGeom>
              <a:avLst/>
              <a:gdLst/>
              <a:ahLst/>
              <a:cxnLst/>
              <a:rect l="l" t="t" r="r" b="b"/>
              <a:pathLst>
                <a:path w="4479" h="887" extrusionOk="0">
                  <a:moveTo>
                    <a:pt x="4456" y="1"/>
                  </a:moveTo>
                  <a:cubicBezTo>
                    <a:pt x="2945" y="8"/>
                    <a:pt x="1459" y="290"/>
                    <a:pt x="41" y="810"/>
                  </a:cubicBezTo>
                  <a:cubicBezTo>
                    <a:pt x="1" y="826"/>
                    <a:pt x="14" y="886"/>
                    <a:pt x="51" y="886"/>
                  </a:cubicBezTo>
                  <a:cubicBezTo>
                    <a:pt x="55" y="886"/>
                    <a:pt x="59" y="885"/>
                    <a:pt x="64" y="884"/>
                  </a:cubicBezTo>
                  <a:cubicBezTo>
                    <a:pt x="1494" y="380"/>
                    <a:pt x="2943" y="112"/>
                    <a:pt x="4457" y="37"/>
                  </a:cubicBezTo>
                  <a:cubicBezTo>
                    <a:pt x="4478" y="34"/>
                    <a:pt x="4478" y="2"/>
                    <a:pt x="4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7"/>
            <p:cNvSpPr/>
            <p:nvPr/>
          </p:nvSpPr>
          <p:spPr>
            <a:xfrm>
              <a:off x="4423450" y="4191500"/>
              <a:ext cx="216450" cy="39250"/>
            </a:xfrm>
            <a:custGeom>
              <a:avLst/>
              <a:gdLst/>
              <a:ahLst/>
              <a:cxnLst/>
              <a:rect l="l" t="t" r="r" b="b"/>
              <a:pathLst>
                <a:path w="8658" h="1570" extrusionOk="0">
                  <a:moveTo>
                    <a:pt x="7943" y="1"/>
                  </a:moveTo>
                  <a:cubicBezTo>
                    <a:pt x="7557" y="1"/>
                    <a:pt x="7171" y="22"/>
                    <a:pt x="6791" y="89"/>
                  </a:cubicBezTo>
                  <a:cubicBezTo>
                    <a:pt x="6063" y="217"/>
                    <a:pt x="5402" y="544"/>
                    <a:pt x="4718" y="809"/>
                  </a:cubicBezTo>
                  <a:cubicBezTo>
                    <a:pt x="3561" y="1259"/>
                    <a:pt x="2367" y="1462"/>
                    <a:pt x="1149" y="1462"/>
                  </a:cubicBezTo>
                  <a:cubicBezTo>
                    <a:pt x="787" y="1462"/>
                    <a:pt x="422" y="1444"/>
                    <a:pt x="57" y="1409"/>
                  </a:cubicBezTo>
                  <a:cubicBezTo>
                    <a:pt x="56" y="1409"/>
                    <a:pt x="55" y="1409"/>
                    <a:pt x="53" y="1409"/>
                  </a:cubicBezTo>
                  <a:cubicBezTo>
                    <a:pt x="8" y="1409"/>
                    <a:pt x="1" y="1489"/>
                    <a:pt x="49" y="1496"/>
                  </a:cubicBezTo>
                  <a:cubicBezTo>
                    <a:pt x="441" y="1545"/>
                    <a:pt x="834" y="1569"/>
                    <a:pt x="1227" y="1569"/>
                  </a:cubicBezTo>
                  <a:cubicBezTo>
                    <a:pt x="2203" y="1569"/>
                    <a:pt x="3175" y="1419"/>
                    <a:pt x="4110" y="1123"/>
                  </a:cubicBezTo>
                  <a:cubicBezTo>
                    <a:pt x="4778" y="909"/>
                    <a:pt x="5400" y="585"/>
                    <a:pt x="6063" y="358"/>
                  </a:cubicBezTo>
                  <a:cubicBezTo>
                    <a:pt x="6905" y="72"/>
                    <a:pt x="7757" y="69"/>
                    <a:pt x="8632" y="57"/>
                  </a:cubicBezTo>
                  <a:cubicBezTo>
                    <a:pt x="8657" y="57"/>
                    <a:pt x="8656" y="18"/>
                    <a:pt x="8630" y="18"/>
                  </a:cubicBezTo>
                  <a:cubicBezTo>
                    <a:pt x="8403" y="8"/>
                    <a:pt x="8173" y="1"/>
                    <a:pt x="79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7"/>
            <p:cNvSpPr/>
            <p:nvPr/>
          </p:nvSpPr>
          <p:spPr>
            <a:xfrm>
              <a:off x="4459100" y="4257750"/>
              <a:ext cx="172150" cy="75550"/>
            </a:xfrm>
            <a:custGeom>
              <a:avLst/>
              <a:gdLst/>
              <a:ahLst/>
              <a:cxnLst/>
              <a:rect l="l" t="t" r="r" b="b"/>
              <a:pathLst>
                <a:path w="6886" h="3022" extrusionOk="0">
                  <a:moveTo>
                    <a:pt x="6867" y="1"/>
                  </a:moveTo>
                  <a:cubicBezTo>
                    <a:pt x="6865" y="1"/>
                    <a:pt x="6864" y="1"/>
                    <a:pt x="6863" y="1"/>
                  </a:cubicBezTo>
                  <a:cubicBezTo>
                    <a:pt x="4354" y="328"/>
                    <a:pt x="2153" y="1653"/>
                    <a:pt x="35" y="2955"/>
                  </a:cubicBezTo>
                  <a:cubicBezTo>
                    <a:pt x="0" y="2975"/>
                    <a:pt x="23" y="3022"/>
                    <a:pt x="55" y="3022"/>
                  </a:cubicBezTo>
                  <a:cubicBezTo>
                    <a:pt x="61" y="3022"/>
                    <a:pt x="67" y="3020"/>
                    <a:pt x="74" y="3016"/>
                  </a:cubicBezTo>
                  <a:cubicBezTo>
                    <a:pt x="2209" y="1713"/>
                    <a:pt x="4362" y="454"/>
                    <a:pt x="6864" y="34"/>
                  </a:cubicBezTo>
                  <a:cubicBezTo>
                    <a:pt x="6884" y="30"/>
                    <a:pt x="6886" y="1"/>
                    <a:pt x="68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7"/>
            <p:cNvSpPr/>
            <p:nvPr/>
          </p:nvSpPr>
          <p:spPr>
            <a:xfrm>
              <a:off x="4490900" y="4324350"/>
              <a:ext cx="119850" cy="79400"/>
            </a:xfrm>
            <a:custGeom>
              <a:avLst/>
              <a:gdLst/>
              <a:ahLst/>
              <a:cxnLst/>
              <a:rect l="l" t="t" r="r" b="b"/>
              <a:pathLst>
                <a:path w="4794" h="3176" extrusionOk="0">
                  <a:moveTo>
                    <a:pt x="4768" y="0"/>
                  </a:moveTo>
                  <a:cubicBezTo>
                    <a:pt x="4766" y="0"/>
                    <a:pt x="4764" y="1"/>
                    <a:pt x="4761" y="1"/>
                  </a:cubicBezTo>
                  <a:cubicBezTo>
                    <a:pt x="2946" y="600"/>
                    <a:pt x="1334" y="1727"/>
                    <a:pt x="27" y="3109"/>
                  </a:cubicBezTo>
                  <a:cubicBezTo>
                    <a:pt x="1" y="3137"/>
                    <a:pt x="28" y="3175"/>
                    <a:pt x="59" y="3175"/>
                  </a:cubicBezTo>
                  <a:cubicBezTo>
                    <a:pt x="68" y="3175"/>
                    <a:pt x="78" y="3172"/>
                    <a:pt x="86" y="3163"/>
                  </a:cubicBezTo>
                  <a:cubicBezTo>
                    <a:pt x="1420" y="1751"/>
                    <a:pt x="2986" y="776"/>
                    <a:pt x="4773" y="37"/>
                  </a:cubicBezTo>
                  <a:cubicBezTo>
                    <a:pt x="4794" y="29"/>
                    <a:pt x="4787" y="0"/>
                    <a:pt x="4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7"/>
            <p:cNvSpPr/>
            <p:nvPr/>
          </p:nvSpPr>
          <p:spPr>
            <a:xfrm>
              <a:off x="4618800" y="4341100"/>
              <a:ext cx="53850" cy="92325"/>
            </a:xfrm>
            <a:custGeom>
              <a:avLst/>
              <a:gdLst/>
              <a:ahLst/>
              <a:cxnLst/>
              <a:rect l="l" t="t" r="r" b="b"/>
              <a:pathLst>
                <a:path w="2154" h="3693" extrusionOk="0">
                  <a:moveTo>
                    <a:pt x="28" y="0"/>
                  </a:moveTo>
                  <a:cubicBezTo>
                    <a:pt x="10" y="0"/>
                    <a:pt x="1" y="29"/>
                    <a:pt x="19" y="41"/>
                  </a:cubicBezTo>
                  <a:cubicBezTo>
                    <a:pt x="1152" y="817"/>
                    <a:pt x="2059" y="2241"/>
                    <a:pt x="1702" y="3666"/>
                  </a:cubicBezTo>
                  <a:cubicBezTo>
                    <a:pt x="1698" y="3683"/>
                    <a:pt x="1711" y="3693"/>
                    <a:pt x="1724" y="3693"/>
                  </a:cubicBezTo>
                  <a:cubicBezTo>
                    <a:pt x="1734" y="3693"/>
                    <a:pt x="1744" y="3687"/>
                    <a:pt x="1747" y="3675"/>
                  </a:cubicBezTo>
                  <a:cubicBezTo>
                    <a:pt x="2154" y="2277"/>
                    <a:pt x="1206" y="720"/>
                    <a:pt x="39" y="4"/>
                  </a:cubicBezTo>
                  <a:cubicBezTo>
                    <a:pt x="35" y="1"/>
                    <a:pt x="31"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7"/>
            <p:cNvSpPr/>
            <p:nvPr/>
          </p:nvSpPr>
          <p:spPr>
            <a:xfrm>
              <a:off x="4612975" y="4363950"/>
              <a:ext cx="47775" cy="73050"/>
            </a:xfrm>
            <a:custGeom>
              <a:avLst/>
              <a:gdLst/>
              <a:ahLst/>
              <a:cxnLst/>
              <a:rect l="l" t="t" r="r" b="b"/>
              <a:pathLst>
                <a:path w="1911" h="2922" extrusionOk="0">
                  <a:moveTo>
                    <a:pt x="45" y="0"/>
                  </a:moveTo>
                  <a:cubicBezTo>
                    <a:pt x="18" y="0"/>
                    <a:pt x="0" y="41"/>
                    <a:pt x="31" y="55"/>
                  </a:cubicBezTo>
                  <a:cubicBezTo>
                    <a:pt x="1165" y="579"/>
                    <a:pt x="1787" y="1675"/>
                    <a:pt x="1775" y="2908"/>
                  </a:cubicBezTo>
                  <a:cubicBezTo>
                    <a:pt x="1775" y="2917"/>
                    <a:pt x="1781" y="2922"/>
                    <a:pt x="1788" y="2922"/>
                  </a:cubicBezTo>
                  <a:cubicBezTo>
                    <a:pt x="1796" y="2922"/>
                    <a:pt x="1803" y="2917"/>
                    <a:pt x="1804" y="2908"/>
                  </a:cubicBezTo>
                  <a:cubicBezTo>
                    <a:pt x="1911" y="1666"/>
                    <a:pt x="1175" y="516"/>
                    <a:pt x="59" y="3"/>
                  </a:cubicBezTo>
                  <a:cubicBezTo>
                    <a:pt x="54" y="1"/>
                    <a:pt x="50"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7"/>
            <p:cNvSpPr/>
            <p:nvPr/>
          </p:nvSpPr>
          <p:spPr>
            <a:xfrm>
              <a:off x="4609975" y="4380625"/>
              <a:ext cx="37800" cy="63025"/>
            </a:xfrm>
            <a:custGeom>
              <a:avLst/>
              <a:gdLst/>
              <a:ahLst/>
              <a:cxnLst/>
              <a:rect l="l" t="t" r="r" b="b"/>
              <a:pathLst>
                <a:path w="1512" h="2521" extrusionOk="0">
                  <a:moveTo>
                    <a:pt x="25" y="0"/>
                  </a:moveTo>
                  <a:cubicBezTo>
                    <a:pt x="12" y="0"/>
                    <a:pt x="0" y="20"/>
                    <a:pt x="12" y="34"/>
                  </a:cubicBezTo>
                  <a:cubicBezTo>
                    <a:pt x="661" y="768"/>
                    <a:pt x="1148" y="1564"/>
                    <a:pt x="1448" y="2501"/>
                  </a:cubicBezTo>
                  <a:cubicBezTo>
                    <a:pt x="1453" y="2515"/>
                    <a:pt x="1464" y="2520"/>
                    <a:pt x="1475" y="2520"/>
                  </a:cubicBezTo>
                  <a:cubicBezTo>
                    <a:pt x="1493" y="2520"/>
                    <a:pt x="1511" y="2505"/>
                    <a:pt x="1504" y="2483"/>
                  </a:cubicBezTo>
                  <a:cubicBezTo>
                    <a:pt x="1207" y="1555"/>
                    <a:pt x="724" y="702"/>
                    <a:pt x="37" y="5"/>
                  </a:cubicBezTo>
                  <a:cubicBezTo>
                    <a:pt x="33" y="2"/>
                    <a:pt x="29"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7"/>
            <p:cNvSpPr/>
            <p:nvPr/>
          </p:nvSpPr>
          <p:spPr>
            <a:xfrm>
              <a:off x="4632350" y="4290775"/>
              <a:ext cx="59725" cy="122675"/>
            </a:xfrm>
            <a:custGeom>
              <a:avLst/>
              <a:gdLst/>
              <a:ahLst/>
              <a:cxnLst/>
              <a:rect l="l" t="t" r="r" b="b"/>
              <a:pathLst>
                <a:path w="2389" h="4907" extrusionOk="0">
                  <a:moveTo>
                    <a:pt x="26" y="0"/>
                  </a:moveTo>
                  <a:cubicBezTo>
                    <a:pt x="11" y="0"/>
                    <a:pt x="1" y="23"/>
                    <a:pt x="18" y="31"/>
                  </a:cubicBezTo>
                  <a:cubicBezTo>
                    <a:pt x="1877" y="966"/>
                    <a:pt x="2285" y="2959"/>
                    <a:pt x="2245" y="4877"/>
                  </a:cubicBezTo>
                  <a:cubicBezTo>
                    <a:pt x="2245" y="4897"/>
                    <a:pt x="2260" y="4906"/>
                    <a:pt x="2275" y="4906"/>
                  </a:cubicBezTo>
                  <a:cubicBezTo>
                    <a:pt x="2291" y="4906"/>
                    <a:pt x="2308" y="4895"/>
                    <a:pt x="2309" y="4874"/>
                  </a:cubicBezTo>
                  <a:cubicBezTo>
                    <a:pt x="2388" y="3017"/>
                    <a:pt x="1945" y="798"/>
                    <a:pt x="33" y="1"/>
                  </a:cubicBezTo>
                  <a:cubicBezTo>
                    <a:pt x="31" y="0"/>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7"/>
            <p:cNvSpPr/>
            <p:nvPr/>
          </p:nvSpPr>
          <p:spPr>
            <a:xfrm>
              <a:off x="4636275" y="4270050"/>
              <a:ext cx="98000" cy="112200"/>
            </a:xfrm>
            <a:custGeom>
              <a:avLst/>
              <a:gdLst/>
              <a:ahLst/>
              <a:cxnLst/>
              <a:rect l="l" t="t" r="r" b="b"/>
              <a:pathLst>
                <a:path w="3920" h="4488" extrusionOk="0">
                  <a:moveTo>
                    <a:pt x="40" y="1"/>
                  </a:moveTo>
                  <a:cubicBezTo>
                    <a:pt x="18" y="1"/>
                    <a:pt x="0" y="35"/>
                    <a:pt x="21" y="50"/>
                  </a:cubicBezTo>
                  <a:cubicBezTo>
                    <a:pt x="1671" y="1205"/>
                    <a:pt x="2931" y="2699"/>
                    <a:pt x="3870" y="4477"/>
                  </a:cubicBezTo>
                  <a:cubicBezTo>
                    <a:pt x="3874" y="4484"/>
                    <a:pt x="3881" y="4488"/>
                    <a:pt x="3888" y="4488"/>
                  </a:cubicBezTo>
                  <a:cubicBezTo>
                    <a:pt x="3903" y="4488"/>
                    <a:pt x="3919" y="4469"/>
                    <a:pt x="3910" y="4450"/>
                  </a:cubicBezTo>
                  <a:cubicBezTo>
                    <a:pt x="3045" y="2652"/>
                    <a:pt x="1690" y="1136"/>
                    <a:pt x="53" y="5"/>
                  </a:cubicBezTo>
                  <a:cubicBezTo>
                    <a:pt x="49" y="2"/>
                    <a:pt x="44"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7"/>
            <p:cNvSpPr/>
            <p:nvPr/>
          </p:nvSpPr>
          <p:spPr>
            <a:xfrm>
              <a:off x="4721875" y="4311700"/>
              <a:ext cx="41275" cy="44825"/>
            </a:xfrm>
            <a:custGeom>
              <a:avLst/>
              <a:gdLst/>
              <a:ahLst/>
              <a:cxnLst/>
              <a:rect l="l" t="t" r="r" b="b"/>
              <a:pathLst>
                <a:path w="1651" h="1793" extrusionOk="0">
                  <a:moveTo>
                    <a:pt x="39" y="1"/>
                  </a:moveTo>
                  <a:cubicBezTo>
                    <a:pt x="18" y="1"/>
                    <a:pt x="1" y="30"/>
                    <a:pt x="19" y="50"/>
                  </a:cubicBezTo>
                  <a:cubicBezTo>
                    <a:pt x="277" y="317"/>
                    <a:pt x="539" y="577"/>
                    <a:pt x="799" y="838"/>
                  </a:cubicBezTo>
                  <a:cubicBezTo>
                    <a:pt x="1070" y="1109"/>
                    <a:pt x="1494" y="1405"/>
                    <a:pt x="1602" y="1777"/>
                  </a:cubicBezTo>
                  <a:cubicBezTo>
                    <a:pt x="1606" y="1788"/>
                    <a:pt x="1614" y="1792"/>
                    <a:pt x="1623" y="1792"/>
                  </a:cubicBezTo>
                  <a:cubicBezTo>
                    <a:pt x="1636" y="1792"/>
                    <a:pt x="1650" y="1781"/>
                    <a:pt x="1646" y="1764"/>
                  </a:cubicBezTo>
                  <a:cubicBezTo>
                    <a:pt x="1568" y="1453"/>
                    <a:pt x="1280" y="1240"/>
                    <a:pt x="1062" y="1019"/>
                  </a:cubicBezTo>
                  <a:cubicBezTo>
                    <a:pt x="729" y="681"/>
                    <a:pt x="395" y="342"/>
                    <a:pt x="57" y="9"/>
                  </a:cubicBezTo>
                  <a:cubicBezTo>
                    <a:pt x="51" y="3"/>
                    <a:pt x="45"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7"/>
            <p:cNvSpPr/>
            <p:nvPr/>
          </p:nvSpPr>
          <p:spPr>
            <a:xfrm>
              <a:off x="4643600" y="4250200"/>
              <a:ext cx="34925" cy="21950"/>
            </a:xfrm>
            <a:custGeom>
              <a:avLst/>
              <a:gdLst/>
              <a:ahLst/>
              <a:cxnLst/>
              <a:rect l="l" t="t" r="r" b="b"/>
              <a:pathLst>
                <a:path w="1397" h="878" extrusionOk="0">
                  <a:moveTo>
                    <a:pt x="44" y="0"/>
                  </a:moveTo>
                  <a:cubicBezTo>
                    <a:pt x="21" y="0"/>
                    <a:pt x="1" y="35"/>
                    <a:pt x="23" y="52"/>
                  </a:cubicBezTo>
                  <a:cubicBezTo>
                    <a:pt x="439" y="366"/>
                    <a:pt x="897" y="635"/>
                    <a:pt x="1359" y="875"/>
                  </a:cubicBezTo>
                  <a:cubicBezTo>
                    <a:pt x="1362" y="876"/>
                    <a:pt x="1365" y="877"/>
                    <a:pt x="1368" y="877"/>
                  </a:cubicBezTo>
                  <a:cubicBezTo>
                    <a:pt x="1386" y="877"/>
                    <a:pt x="1396" y="851"/>
                    <a:pt x="1378" y="839"/>
                  </a:cubicBezTo>
                  <a:cubicBezTo>
                    <a:pt x="925" y="579"/>
                    <a:pt x="493" y="292"/>
                    <a:pt x="56" y="4"/>
                  </a:cubicBezTo>
                  <a:cubicBezTo>
                    <a:pt x="52" y="1"/>
                    <a:pt x="48"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7"/>
            <p:cNvSpPr/>
            <p:nvPr/>
          </p:nvSpPr>
          <p:spPr>
            <a:xfrm>
              <a:off x="4641800" y="4233225"/>
              <a:ext cx="153325" cy="90550"/>
            </a:xfrm>
            <a:custGeom>
              <a:avLst/>
              <a:gdLst/>
              <a:ahLst/>
              <a:cxnLst/>
              <a:rect l="l" t="t" r="r" b="b"/>
              <a:pathLst>
                <a:path w="6133" h="3622" extrusionOk="0">
                  <a:moveTo>
                    <a:pt x="52" y="0"/>
                  </a:moveTo>
                  <a:cubicBezTo>
                    <a:pt x="12" y="0"/>
                    <a:pt x="0" y="65"/>
                    <a:pt x="46" y="76"/>
                  </a:cubicBezTo>
                  <a:cubicBezTo>
                    <a:pt x="2412" y="623"/>
                    <a:pt x="4439" y="1863"/>
                    <a:pt x="6103" y="3617"/>
                  </a:cubicBezTo>
                  <a:cubicBezTo>
                    <a:pt x="6106" y="3620"/>
                    <a:pt x="6109" y="3622"/>
                    <a:pt x="6112" y="3622"/>
                  </a:cubicBezTo>
                  <a:cubicBezTo>
                    <a:pt x="6123" y="3622"/>
                    <a:pt x="6132" y="3606"/>
                    <a:pt x="6123" y="3594"/>
                  </a:cubicBezTo>
                  <a:cubicBezTo>
                    <a:pt x="4563" y="1765"/>
                    <a:pt x="2396" y="532"/>
                    <a:pt x="62" y="2"/>
                  </a:cubicBezTo>
                  <a:cubicBezTo>
                    <a:pt x="58" y="1"/>
                    <a:pt x="55"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7"/>
            <p:cNvSpPr/>
            <p:nvPr/>
          </p:nvSpPr>
          <p:spPr>
            <a:xfrm>
              <a:off x="4759600" y="4230025"/>
              <a:ext cx="65350" cy="53450"/>
            </a:xfrm>
            <a:custGeom>
              <a:avLst/>
              <a:gdLst/>
              <a:ahLst/>
              <a:cxnLst/>
              <a:rect l="l" t="t" r="r" b="b"/>
              <a:pathLst>
                <a:path w="2614" h="2138" extrusionOk="0">
                  <a:moveTo>
                    <a:pt x="51" y="1"/>
                  </a:moveTo>
                  <a:cubicBezTo>
                    <a:pt x="20" y="1"/>
                    <a:pt x="0" y="50"/>
                    <a:pt x="35" y="70"/>
                  </a:cubicBezTo>
                  <a:cubicBezTo>
                    <a:pt x="1011" y="604"/>
                    <a:pt x="1784" y="1373"/>
                    <a:pt x="2584" y="2134"/>
                  </a:cubicBezTo>
                  <a:cubicBezTo>
                    <a:pt x="2588" y="2137"/>
                    <a:pt x="2591" y="2138"/>
                    <a:pt x="2594" y="2138"/>
                  </a:cubicBezTo>
                  <a:cubicBezTo>
                    <a:pt x="2605" y="2138"/>
                    <a:pt x="2614" y="2123"/>
                    <a:pt x="2604" y="2113"/>
                  </a:cubicBezTo>
                  <a:cubicBezTo>
                    <a:pt x="1846" y="1311"/>
                    <a:pt x="1041" y="540"/>
                    <a:pt x="68" y="6"/>
                  </a:cubicBezTo>
                  <a:cubicBezTo>
                    <a:pt x="62" y="2"/>
                    <a:pt x="56"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7"/>
            <p:cNvSpPr/>
            <p:nvPr/>
          </p:nvSpPr>
          <p:spPr>
            <a:xfrm>
              <a:off x="4652775" y="4201275"/>
              <a:ext cx="59850" cy="19750"/>
            </a:xfrm>
            <a:custGeom>
              <a:avLst/>
              <a:gdLst/>
              <a:ahLst/>
              <a:cxnLst/>
              <a:rect l="l" t="t" r="r" b="b"/>
              <a:pathLst>
                <a:path w="2394" h="790" extrusionOk="0">
                  <a:moveTo>
                    <a:pt x="44" y="0"/>
                  </a:moveTo>
                  <a:cubicBezTo>
                    <a:pt x="33" y="0"/>
                    <a:pt x="23" y="6"/>
                    <a:pt x="17" y="15"/>
                  </a:cubicBezTo>
                  <a:lnTo>
                    <a:pt x="7" y="39"/>
                  </a:lnTo>
                  <a:cubicBezTo>
                    <a:pt x="0" y="51"/>
                    <a:pt x="3" y="66"/>
                    <a:pt x="13" y="75"/>
                  </a:cubicBezTo>
                  <a:cubicBezTo>
                    <a:pt x="79" y="149"/>
                    <a:pt x="219" y="126"/>
                    <a:pt x="311" y="142"/>
                  </a:cubicBezTo>
                  <a:cubicBezTo>
                    <a:pt x="532" y="181"/>
                    <a:pt x="752" y="229"/>
                    <a:pt x="970" y="285"/>
                  </a:cubicBezTo>
                  <a:cubicBezTo>
                    <a:pt x="1447" y="410"/>
                    <a:pt x="1909" y="584"/>
                    <a:pt x="2358" y="788"/>
                  </a:cubicBezTo>
                  <a:cubicBezTo>
                    <a:pt x="2361" y="789"/>
                    <a:pt x="2363" y="789"/>
                    <a:pt x="2366" y="789"/>
                  </a:cubicBezTo>
                  <a:cubicBezTo>
                    <a:pt x="2383" y="789"/>
                    <a:pt x="2394" y="765"/>
                    <a:pt x="2375" y="756"/>
                  </a:cubicBezTo>
                  <a:cubicBezTo>
                    <a:pt x="2031" y="584"/>
                    <a:pt x="1674" y="438"/>
                    <a:pt x="1307" y="322"/>
                  </a:cubicBezTo>
                  <a:cubicBezTo>
                    <a:pt x="1215" y="293"/>
                    <a:pt x="318" y="105"/>
                    <a:pt x="96" y="71"/>
                  </a:cubicBezTo>
                  <a:cubicBezTo>
                    <a:pt x="99" y="69"/>
                    <a:pt x="100" y="63"/>
                    <a:pt x="99" y="59"/>
                  </a:cubicBezTo>
                  <a:cubicBezTo>
                    <a:pt x="97" y="51"/>
                    <a:pt x="96" y="42"/>
                    <a:pt x="95" y="34"/>
                  </a:cubicBezTo>
                  <a:cubicBezTo>
                    <a:pt x="95" y="22"/>
                    <a:pt x="85" y="11"/>
                    <a:pt x="73" y="9"/>
                  </a:cubicBezTo>
                  <a:lnTo>
                    <a:pt x="49" y="1"/>
                  </a:lnTo>
                  <a:cubicBezTo>
                    <a:pt x="47" y="0"/>
                    <a:pt x="46"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7"/>
            <p:cNvSpPr/>
            <p:nvPr/>
          </p:nvSpPr>
          <p:spPr>
            <a:xfrm>
              <a:off x="4774600" y="4227700"/>
              <a:ext cx="54500" cy="47350"/>
            </a:xfrm>
            <a:custGeom>
              <a:avLst/>
              <a:gdLst/>
              <a:ahLst/>
              <a:cxnLst/>
              <a:rect l="l" t="t" r="r" b="b"/>
              <a:pathLst>
                <a:path w="2180" h="1894" extrusionOk="0">
                  <a:moveTo>
                    <a:pt x="42" y="0"/>
                  </a:moveTo>
                  <a:cubicBezTo>
                    <a:pt x="16" y="0"/>
                    <a:pt x="0" y="42"/>
                    <a:pt x="28" y="61"/>
                  </a:cubicBezTo>
                  <a:cubicBezTo>
                    <a:pt x="814" y="585"/>
                    <a:pt x="1503" y="1195"/>
                    <a:pt x="2142" y="1888"/>
                  </a:cubicBezTo>
                  <a:cubicBezTo>
                    <a:pt x="2145" y="1892"/>
                    <a:pt x="2149" y="1894"/>
                    <a:pt x="2153" y="1894"/>
                  </a:cubicBezTo>
                  <a:cubicBezTo>
                    <a:pt x="2166" y="1894"/>
                    <a:pt x="2180" y="1878"/>
                    <a:pt x="2170" y="1866"/>
                  </a:cubicBezTo>
                  <a:cubicBezTo>
                    <a:pt x="1564" y="1142"/>
                    <a:pt x="846" y="521"/>
                    <a:pt x="57" y="5"/>
                  </a:cubicBezTo>
                  <a:cubicBezTo>
                    <a:pt x="52" y="2"/>
                    <a:pt x="47"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7"/>
            <p:cNvSpPr/>
            <p:nvPr/>
          </p:nvSpPr>
          <p:spPr>
            <a:xfrm>
              <a:off x="4652400" y="4196700"/>
              <a:ext cx="51000" cy="12425"/>
            </a:xfrm>
            <a:custGeom>
              <a:avLst/>
              <a:gdLst/>
              <a:ahLst/>
              <a:cxnLst/>
              <a:rect l="l" t="t" r="r" b="b"/>
              <a:pathLst>
                <a:path w="2040" h="497" extrusionOk="0">
                  <a:moveTo>
                    <a:pt x="41" y="1"/>
                  </a:moveTo>
                  <a:cubicBezTo>
                    <a:pt x="10" y="1"/>
                    <a:pt x="0" y="49"/>
                    <a:pt x="32" y="53"/>
                  </a:cubicBezTo>
                  <a:cubicBezTo>
                    <a:pt x="710" y="124"/>
                    <a:pt x="1362" y="278"/>
                    <a:pt x="2008" y="496"/>
                  </a:cubicBezTo>
                  <a:cubicBezTo>
                    <a:pt x="2010" y="497"/>
                    <a:pt x="2012" y="497"/>
                    <a:pt x="2014" y="497"/>
                  </a:cubicBezTo>
                  <a:cubicBezTo>
                    <a:pt x="2034" y="497"/>
                    <a:pt x="2040" y="462"/>
                    <a:pt x="2017" y="453"/>
                  </a:cubicBezTo>
                  <a:cubicBezTo>
                    <a:pt x="1379" y="220"/>
                    <a:pt x="718" y="76"/>
                    <a:pt x="44" y="1"/>
                  </a:cubicBezTo>
                  <a:cubicBezTo>
                    <a:pt x="43" y="1"/>
                    <a:pt x="42" y="1"/>
                    <a:pt x="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7"/>
            <p:cNvSpPr/>
            <p:nvPr/>
          </p:nvSpPr>
          <p:spPr>
            <a:xfrm>
              <a:off x="4786125" y="4190075"/>
              <a:ext cx="64100" cy="33400"/>
            </a:xfrm>
            <a:custGeom>
              <a:avLst/>
              <a:gdLst/>
              <a:ahLst/>
              <a:cxnLst/>
              <a:rect l="l" t="t" r="r" b="b"/>
              <a:pathLst>
                <a:path w="2564" h="1336" extrusionOk="0">
                  <a:moveTo>
                    <a:pt x="41" y="0"/>
                  </a:moveTo>
                  <a:cubicBezTo>
                    <a:pt x="9" y="0"/>
                    <a:pt x="0" y="54"/>
                    <a:pt x="37" y="66"/>
                  </a:cubicBezTo>
                  <a:cubicBezTo>
                    <a:pt x="874" y="345"/>
                    <a:pt x="1913" y="663"/>
                    <a:pt x="2528" y="1332"/>
                  </a:cubicBezTo>
                  <a:cubicBezTo>
                    <a:pt x="2531" y="1335"/>
                    <a:pt x="2534" y="1336"/>
                    <a:pt x="2538" y="1336"/>
                  </a:cubicBezTo>
                  <a:cubicBezTo>
                    <a:pt x="2550" y="1336"/>
                    <a:pt x="2564" y="1320"/>
                    <a:pt x="2554" y="1309"/>
                  </a:cubicBezTo>
                  <a:cubicBezTo>
                    <a:pt x="1965" y="599"/>
                    <a:pt x="897" y="286"/>
                    <a:pt x="51" y="2"/>
                  </a:cubicBezTo>
                  <a:cubicBezTo>
                    <a:pt x="47" y="1"/>
                    <a:pt x="44"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7"/>
            <p:cNvSpPr/>
            <p:nvPr/>
          </p:nvSpPr>
          <p:spPr>
            <a:xfrm>
              <a:off x="4655400" y="4175150"/>
              <a:ext cx="49575" cy="1575"/>
            </a:xfrm>
            <a:custGeom>
              <a:avLst/>
              <a:gdLst/>
              <a:ahLst/>
              <a:cxnLst/>
              <a:rect l="l" t="t" r="r" b="b"/>
              <a:pathLst>
                <a:path w="1983" h="63" extrusionOk="0">
                  <a:moveTo>
                    <a:pt x="41" y="0"/>
                  </a:moveTo>
                  <a:cubicBezTo>
                    <a:pt x="0" y="0"/>
                    <a:pt x="3" y="63"/>
                    <a:pt x="42" y="63"/>
                  </a:cubicBezTo>
                  <a:cubicBezTo>
                    <a:pt x="679" y="62"/>
                    <a:pt x="1318" y="63"/>
                    <a:pt x="1956" y="55"/>
                  </a:cubicBezTo>
                  <a:cubicBezTo>
                    <a:pt x="1982" y="54"/>
                    <a:pt x="1981" y="15"/>
                    <a:pt x="1954" y="15"/>
                  </a:cubicBezTo>
                  <a:cubicBezTo>
                    <a:pt x="1317" y="4"/>
                    <a:pt x="678" y="4"/>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7"/>
            <p:cNvSpPr/>
            <p:nvPr/>
          </p:nvSpPr>
          <p:spPr>
            <a:xfrm>
              <a:off x="4655425" y="4161350"/>
              <a:ext cx="197750" cy="40425"/>
            </a:xfrm>
            <a:custGeom>
              <a:avLst/>
              <a:gdLst/>
              <a:ahLst/>
              <a:cxnLst/>
              <a:rect l="l" t="t" r="r" b="b"/>
              <a:pathLst>
                <a:path w="7910" h="1617" extrusionOk="0">
                  <a:moveTo>
                    <a:pt x="2604" y="0"/>
                  </a:moveTo>
                  <a:cubicBezTo>
                    <a:pt x="1744" y="0"/>
                    <a:pt x="882" y="112"/>
                    <a:pt x="42" y="338"/>
                  </a:cubicBezTo>
                  <a:cubicBezTo>
                    <a:pt x="0" y="349"/>
                    <a:pt x="15" y="407"/>
                    <a:pt x="53" y="407"/>
                  </a:cubicBezTo>
                  <a:cubicBezTo>
                    <a:pt x="56" y="407"/>
                    <a:pt x="60" y="407"/>
                    <a:pt x="64" y="406"/>
                  </a:cubicBezTo>
                  <a:cubicBezTo>
                    <a:pt x="895" y="183"/>
                    <a:pt x="1736" y="75"/>
                    <a:pt x="2571" y="75"/>
                  </a:cubicBezTo>
                  <a:cubicBezTo>
                    <a:pt x="4428" y="75"/>
                    <a:pt x="6255" y="609"/>
                    <a:pt x="7873" y="1614"/>
                  </a:cubicBezTo>
                  <a:cubicBezTo>
                    <a:pt x="7877" y="1616"/>
                    <a:pt x="7880" y="1617"/>
                    <a:pt x="7883" y="1617"/>
                  </a:cubicBezTo>
                  <a:cubicBezTo>
                    <a:pt x="7900" y="1617"/>
                    <a:pt x="7910" y="1590"/>
                    <a:pt x="7892" y="1578"/>
                  </a:cubicBezTo>
                  <a:cubicBezTo>
                    <a:pt x="6315" y="528"/>
                    <a:pt x="4467" y="0"/>
                    <a:pt x="2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7"/>
            <p:cNvSpPr/>
            <p:nvPr/>
          </p:nvSpPr>
          <p:spPr>
            <a:xfrm>
              <a:off x="4660500" y="4128500"/>
              <a:ext cx="193750" cy="31350"/>
            </a:xfrm>
            <a:custGeom>
              <a:avLst/>
              <a:gdLst/>
              <a:ahLst/>
              <a:cxnLst/>
              <a:rect l="l" t="t" r="r" b="b"/>
              <a:pathLst>
                <a:path w="7750" h="1254" extrusionOk="0">
                  <a:moveTo>
                    <a:pt x="2699" y="1"/>
                  </a:moveTo>
                  <a:cubicBezTo>
                    <a:pt x="1812" y="1"/>
                    <a:pt x="921" y="106"/>
                    <a:pt x="47" y="317"/>
                  </a:cubicBezTo>
                  <a:cubicBezTo>
                    <a:pt x="0" y="328"/>
                    <a:pt x="17" y="394"/>
                    <a:pt x="61" y="394"/>
                  </a:cubicBezTo>
                  <a:cubicBezTo>
                    <a:pt x="64" y="394"/>
                    <a:pt x="68" y="393"/>
                    <a:pt x="71" y="393"/>
                  </a:cubicBezTo>
                  <a:cubicBezTo>
                    <a:pt x="944" y="180"/>
                    <a:pt x="1825" y="76"/>
                    <a:pt x="2702" y="76"/>
                  </a:cubicBezTo>
                  <a:cubicBezTo>
                    <a:pt x="4426" y="76"/>
                    <a:pt x="6132" y="479"/>
                    <a:pt x="7717" y="1253"/>
                  </a:cubicBezTo>
                  <a:cubicBezTo>
                    <a:pt x="7719" y="1254"/>
                    <a:pt x="7721" y="1254"/>
                    <a:pt x="7723" y="1254"/>
                  </a:cubicBezTo>
                  <a:cubicBezTo>
                    <a:pt x="7739" y="1254"/>
                    <a:pt x="7749" y="1231"/>
                    <a:pt x="7734" y="1219"/>
                  </a:cubicBezTo>
                  <a:cubicBezTo>
                    <a:pt x="6166" y="406"/>
                    <a:pt x="4438" y="1"/>
                    <a:pt x="2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7"/>
            <p:cNvSpPr/>
            <p:nvPr/>
          </p:nvSpPr>
          <p:spPr>
            <a:xfrm>
              <a:off x="4656700" y="4124400"/>
              <a:ext cx="200050" cy="24875"/>
            </a:xfrm>
            <a:custGeom>
              <a:avLst/>
              <a:gdLst/>
              <a:ahLst/>
              <a:cxnLst/>
              <a:rect l="l" t="t" r="r" b="b"/>
              <a:pathLst>
                <a:path w="8002" h="995" extrusionOk="0">
                  <a:moveTo>
                    <a:pt x="2532" y="0"/>
                  </a:moveTo>
                  <a:cubicBezTo>
                    <a:pt x="1701" y="0"/>
                    <a:pt x="869" y="65"/>
                    <a:pt x="45" y="194"/>
                  </a:cubicBezTo>
                  <a:cubicBezTo>
                    <a:pt x="1" y="200"/>
                    <a:pt x="0" y="268"/>
                    <a:pt x="41" y="268"/>
                  </a:cubicBezTo>
                  <a:cubicBezTo>
                    <a:pt x="43" y="268"/>
                    <a:pt x="45" y="268"/>
                    <a:pt x="47" y="267"/>
                  </a:cubicBezTo>
                  <a:cubicBezTo>
                    <a:pt x="871" y="148"/>
                    <a:pt x="1692" y="88"/>
                    <a:pt x="2508" y="88"/>
                  </a:cubicBezTo>
                  <a:cubicBezTo>
                    <a:pt x="4360" y="88"/>
                    <a:pt x="6189" y="393"/>
                    <a:pt x="7977" y="994"/>
                  </a:cubicBezTo>
                  <a:cubicBezTo>
                    <a:pt x="7979" y="995"/>
                    <a:pt x="7980" y="995"/>
                    <a:pt x="7982" y="995"/>
                  </a:cubicBezTo>
                  <a:cubicBezTo>
                    <a:pt x="7998" y="995"/>
                    <a:pt x="8002" y="968"/>
                    <a:pt x="7983" y="962"/>
                  </a:cubicBezTo>
                  <a:cubicBezTo>
                    <a:pt x="6237" y="321"/>
                    <a:pt x="4386" y="0"/>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7"/>
            <p:cNvSpPr/>
            <p:nvPr/>
          </p:nvSpPr>
          <p:spPr>
            <a:xfrm>
              <a:off x="4663900" y="4074350"/>
              <a:ext cx="188425" cy="23750"/>
            </a:xfrm>
            <a:custGeom>
              <a:avLst/>
              <a:gdLst/>
              <a:ahLst/>
              <a:cxnLst/>
              <a:rect l="l" t="t" r="r" b="b"/>
              <a:pathLst>
                <a:path w="7537" h="950" extrusionOk="0">
                  <a:moveTo>
                    <a:pt x="3445" y="0"/>
                  </a:moveTo>
                  <a:cubicBezTo>
                    <a:pt x="2287" y="0"/>
                    <a:pt x="1128" y="211"/>
                    <a:pt x="41" y="636"/>
                  </a:cubicBezTo>
                  <a:cubicBezTo>
                    <a:pt x="1" y="651"/>
                    <a:pt x="13" y="710"/>
                    <a:pt x="49" y="710"/>
                  </a:cubicBezTo>
                  <a:cubicBezTo>
                    <a:pt x="53" y="710"/>
                    <a:pt x="57" y="709"/>
                    <a:pt x="62" y="708"/>
                  </a:cubicBezTo>
                  <a:cubicBezTo>
                    <a:pt x="1191" y="298"/>
                    <a:pt x="2346" y="93"/>
                    <a:pt x="3498" y="93"/>
                  </a:cubicBezTo>
                  <a:cubicBezTo>
                    <a:pt x="4855" y="93"/>
                    <a:pt x="6207" y="378"/>
                    <a:pt x="7503" y="948"/>
                  </a:cubicBezTo>
                  <a:cubicBezTo>
                    <a:pt x="7506" y="949"/>
                    <a:pt x="7509" y="949"/>
                    <a:pt x="7511" y="949"/>
                  </a:cubicBezTo>
                  <a:cubicBezTo>
                    <a:pt x="7527" y="949"/>
                    <a:pt x="7537" y="926"/>
                    <a:pt x="7519" y="917"/>
                  </a:cubicBezTo>
                  <a:cubicBezTo>
                    <a:pt x="6247" y="308"/>
                    <a:pt x="4847" y="0"/>
                    <a:pt x="3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7"/>
            <p:cNvSpPr/>
            <p:nvPr/>
          </p:nvSpPr>
          <p:spPr>
            <a:xfrm>
              <a:off x="4662300" y="4029150"/>
              <a:ext cx="164725" cy="33625"/>
            </a:xfrm>
            <a:custGeom>
              <a:avLst/>
              <a:gdLst/>
              <a:ahLst/>
              <a:cxnLst/>
              <a:rect l="l" t="t" r="r" b="b"/>
              <a:pathLst>
                <a:path w="6589" h="1345" extrusionOk="0">
                  <a:moveTo>
                    <a:pt x="4524" y="1"/>
                  </a:moveTo>
                  <a:cubicBezTo>
                    <a:pt x="4154" y="1"/>
                    <a:pt x="3783" y="33"/>
                    <a:pt x="3415" y="98"/>
                  </a:cubicBezTo>
                  <a:cubicBezTo>
                    <a:pt x="2928" y="183"/>
                    <a:pt x="2452" y="323"/>
                    <a:pt x="1997" y="517"/>
                  </a:cubicBezTo>
                  <a:cubicBezTo>
                    <a:pt x="1346" y="794"/>
                    <a:pt x="785" y="1237"/>
                    <a:pt x="49" y="1270"/>
                  </a:cubicBezTo>
                  <a:cubicBezTo>
                    <a:pt x="1" y="1273"/>
                    <a:pt x="3" y="1345"/>
                    <a:pt x="50" y="1345"/>
                  </a:cubicBezTo>
                  <a:cubicBezTo>
                    <a:pt x="50" y="1345"/>
                    <a:pt x="51" y="1345"/>
                    <a:pt x="51" y="1345"/>
                  </a:cubicBezTo>
                  <a:cubicBezTo>
                    <a:pt x="1090" y="1295"/>
                    <a:pt x="1946" y="525"/>
                    <a:pt x="2946" y="272"/>
                  </a:cubicBezTo>
                  <a:cubicBezTo>
                    <a:pt x="3481" y="138"/>
                    <a:pt x="4018" y="74"/>
                    <a:pt x="4554" y="74"/>
                  </a:cubicBezTo>
                  <a:cubicBezTo>
                    <a:pt x="5227" y="74"/>
                    <a:pt x="5899" y="175"/>
                    <a:pt x="6562" y="363"/>
                  </a:cubicBezTo>
                  <a:cubicBezTo>
                    <a:pt x="6563" y="364"/>
                    <a:pt x="6565" y="364"/>
                    <a:pt x="6566" y="364"/>
                  </a:cubicBezTo>
                  <a:cubicBezTo>
                    <a:pt x="6584" y="364"/>
                    <a:pt x="6588" y="336"/>
                    <a:pt x="6568" y="330"/>
                  </a:cubicBezTo>
                  <a:cubicBezTo>
                    <a:pt x="5905" y="113"/>
                    <a:pt x="5216" y="1"/>
                    <a:pt x="4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7"/>
            <p:cNvSpPr/>
            <p:nvPr/>
          </p:nvSpPr>
          <p:spPr>
            <a:xfrm>
              <a:off x="4483925" y="4004825"/>
              <a:ext cx="160700" cy="55225"/>
            </a:xfrm>
            <a:custGeom>
              <a:avLst/>
              <a:gdLst/>
              <a:ahLst/>
              <a:cxnLst/>
              <a:rect l="l" t="t" r="r" b="b"/>
              <a:pathLst>
                <a:path w="6428" h="2209" extrusionOk="0">
                  <a:moveTo>
                    <a:pt x="1508" y="0"/>
                  </a:moveTo>
                  <a:cubicBezTo>
                    <a:pt x="1019" y="0"/>
                    <a:pt x="528" y="47"/>
                    <a:pt x="48" y="123"/>
                  </a:cubicBezTo>
                  <a:cubicBezTo>
                    <a:pt x="1" y="130"/>
                    <a:pt x="1" y="199"/>
                    <a:pt x="42" y="199"/>
                  </a:cubicBezTo>
                  <a:cubicBezTo>
                    <a:pt x="44" y="199"/>
                    <a:pt x="46" y="199"/>
                    <a:pt x="49" y="199"/>
                  </a:cubicBezTo>
                  <a:cubicBezTo>
                    <a:pt x="535" y="127"/>
                    <a:pt x="1029" y="82"/>
                    <a:pt x="1520" y="82"/>
                  </a:cubicBezTo>
                  <a:cubicBezTo>
                    <a:pt x="2180" y="82"/>
                    <a:pt x="2837" y="164"/>
                    <a:pt x="3470" y="377"/>
                  </a:cubicBezTo>
                  <a:cubicBezTo>
                    <a:pt x="4610" y="761"/>
                    <a:pt x="5310" y="1763"/>
                    <a:pt x="6395" y="2207"/>
                  </a:cubicBezTo>
                  <a:cubicBezTo>
                    <a:pt x="6398" y="2208"/>
                    <a:pt x="6400" y="2208"/>
                    <a:pt x="6402" y="2208"/>
                  </a:cubicBezTo>
                  <a:cubicBezTo>
                    <a:pt x="6418" y="2208"/>
                    <a:pt x="6428" y="2185"/>
                    <a:pt x="6411" y="2176"/>
                  </a:cubicBezTo>
                  <a:cubicBezTo>
                    <a:pt x="5339" y="1664"/>
                    <a:pt x="4643" y="695"/>
                    <a:pt x="3487" y="304"/>
                  </a:cubicBezTo>
                  <a:cubicBezTo>
                    <a:pt x="2848" y="87"/>
                    <a:pt x="2179" y="0"/>
                    <a:pt x="1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7"/>
            <p:cNvSpPr/>
            <p:nvPr/>
          </p:nvSpPr>
          <p:spPr>
            <a:xfrm>
              <a:off x="4452200" y="4048600"/>
              <a:ext cx="194325" cy="58775"/>
            </a:xfrm>
            <a:custGeom>
              <a:avLst/>
              <a:gdLst/>
              <a:ahLst/>
              <a:cxnLst/>
              <a:rect l="l" t="t" r="r" b="b"/>
              <a:pathLst>
                <a:path w="7773" h="2351" extrusionOk="0">
                  <a:moveTo>
                    <a:pt x="2426" y="0"/>
                  </a:moveTo>
                  <a:cubicBezTo>
                    <a:pt x="1629" y="0"/>
                    <a:pt x="828" y="113"/>
                    <a:pt x="48" y="255"/>
                  </a:cubicBezTo>
                  <a:cubicBezTo>
                    <a:pt x="0" y="264"/>
                    <a:pt x="11" y="346"/>
                    <a:pt x="57" y="346"/>
                  </a:cubicBezTo>
                  <a:cubicBezTo>
                    <a:pt x="59" y="346"/>
                    <a:pt x="62" y="346"/>
                    <a:pt x="64" y="345"/>
                  </a:cubicBezTo>
                  <a:cubicBezTo>
                    <a:pt x="851" y="214"/>
                    <a:pt x="1662" y="99"/>
                    <a:pt x="2465" y="99"/>
                  </a:cubicBezTo>
                  <a:cubicBezTo>
                    <a:pt x="3225" y="99"/>
                    <a:pt x="3979" y="202"/>
                    <a:pt x="4700" y="492"/>
                  </a:cubicBezTo>
                  <a:cubicBezTo>
                    <a:pt x="5820" y="941"/>
                    <a:pt x="6562" y="2026"/>
                    <a:pt x="7734" y="2350"/>
                  </a:cubicBezTo>
                  <a:cubicBezTo>
                    <a:pt x="7736" y="2350"/>
                    <a:pt x="7738" y="2351"/>
                    <a:pt x="7741" y="2351"/>
                  </a:cubicBezTo>
                  <a:cubicBezTo>
                    <a:pt x="7766" y="2351"/>
                    <a:pt x="7773" y="2310"/>
                    <a:pt x="7744" y="2302"/>
                  </a:cubicBezTo>
                  <a:cubicBezTo>
                    <a:pt x="6950" y="2056"/>
                    <a:pt x="6410" y="1468"/>
                    <a:pt x="5760" y="987"/>
                  </a:cubicBezTo>
                  <a:cubicBezTo>
                    <a:pt x="5283" y="635"/>
                    <a:pt x="4744" y="375"/>
                    <a:pt x="4172" y="220"/>
                  </a:cubicBezTo>
                  <a:cubicBezTo>
                    <a:pt x="3600" y="62"/>
                    <a:pt x="3014"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7"/>
            <p:cNvSpPr/>
            <p:nvPr/>
          </p:nvSpPr>
          <p:spPr>
            <a:xfrm>
              <a:off x="4454675" y="4034200"/>
              <a:ext cx="190475" cy="66125"/>
            </a:xfrm>
            <a:custGeom>
              <a:avLst/>
              <a:gdLst/>
              <a:ahLst/>
              <a:cxnLst/>
              <a:rect l="l" t="t" r="r" b="b"/>
              <a:pathLst>
                <a:path w="7619" h="2645" extrusionOk="0">
                  <a:moveTo>
                    <a:pt x="2723" y="0"/>
                  </a:moveTo>
                  <a:cubicBezTo>
                    <a:pt x="1826" y="0"/>
                    <a:pt x="917" y="203"/>
                    <a:pt x="52" y="400"/>
                  </a:cubicBezTo>
                  <a:cubicBezTo>
                    <a:pt x="1" y="411"/>
                    <a:pt x="22" y="485"/>
                    <a:pt x="68" y="485"/>
                  </a:cubicBezTo>
                  <a:cubicBezTo>
                    <a:pt x="72" y="485"/>
                    <a:pt x="75" y="485"/>
                    <a:pt x="79" y="484"/>
                  </a:cubicBezTo>
                  <a:cubicBezTo>
                    <a:pt x="933" y="289"/>
                    <a:pt x="1842" y="88"/>
                    <a:pt x="2733" y="88"/>
                  </a:cubicBezTo>
                  <a:cubicBezTo>
                    <a:pt x="3422" y="88"/>
                    <a:pt x="4101" y="208"/>
                    <a:pt x="4734" y="547"/>
                  </a:cubicBezTo>
                  <a:cubicBezTo>
                    <a:pt x="5786" y="1108"/>
                    <a:pt x="6472" y="2151"/>
                    <a:pt x="7573" y="2643"/>
                  </a:cubicBezTo>
                  <a:cubicBezTo>
                    <a:pt x="7577" y="2644"/>
                    <a:pt x="7580" y="2645"/>
                    <a:pt x="7583" y="2645"/>
                  </a:cubicBezTo>
                  <a:cubicBezTo>
                    <a:pt x="7604" y="2645"/>
                    <a:pt x="7618" y="2614"/>
                    <a:pt x="7595" y="2603"/>
                  </a:cubicBezTo>
                  <a:cubicBezTo>
                    <a:pt x="6375" y="2006"/>
                    <a:pt x="5614" y="753"/>
                    <a:pt x="4327" y="271"/>
                  </a:cubicBezTo>
                  <a:cubicBezTo>
                    <a:pt x="3806" y="75"/>
                    <a:pt x="3266" y="0"/>
                    <a:pt x="2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7"/>
            <p:cNvSpPr/>
            <p:nvPr/>
          </p:nvSpPr>
          <p:spPr>
            <a:xfrm>
              <a:off x="4598000" y="4150800"/>
              <a:ext cx="45375" cy="18550"/>
            </a:xfrm>
            <a:custGeom>
              <a:avLst/>
              <a:gdLst/>
              <a:ahLst/>
              <a:cxnLst/>
              <a:rect l="l" t="t" r="r" b="b"/>
              <a:pathLst>
                <a:path w="1815" h="742" extrusionOk="0">
                  <a:moveTo>
                    <a:pt x="44" y="1"/>
                  </a:moveTo>
                  <a:cubicBezTo>
                    <a:pt x="12" y="1"/>
                    <a:pt x="0" y="50"/>
                    <a:pt x="36" y="57"/>
                  </a:cubicBezTo>
                  <a:cubicBezTo>
                    <a:pt x="676" y="173"/>
                    <a:pt x="1236" y="387"/>
                    <a:pt x="1784" y="740"/>
                  </a:cubicBezTo>
                  <a:cubicBezTo>
                    <a:pt x="1787" y="741"/>
                    <a:pt x="1789" y="742"/>
                    <a:pt x="1791" y="742"/>
                  </a:cubicBezTo>
                  <a:cubicBezTo>
                    <a:pt x="1804" y="742"/>
                    <a:pt x="1814" y="723"/>
                    <a:pt x="1802" y="714"/>
                  </a:cubicBezTo>
                  <a:cubicBezTo>
                    <a:pt x="1304" y="329"/>
                    <a:pt x="675" y="69"/>
                    <a:pt x="48" y="1"/>
                  </a:cubicBezTo>
                  <a:cubicBezTo>
                    <a:pt x="47" y="1"/>
                    <a:pt x="46"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7"/>
            <p:cNvSpPr/>
            <p:nvPr/>
          </p:nvSpPr>
          <p:spPr>
            <a:xfrm>
              <a:off x="4419975" y="4151850"/>
              <a:ext cx="116575" cy="30150"/>
            </a:xfrm>
            <a:custGeom>
              <a:avLst/>
              <a:gdLst/>
              <a:ahLst/>
              <a:cxnLst/>
              <a:rect l="l" t="t" r="r" b="b"/>
              <a:pathLst>
                <a:path w="4663" h="1206" extrusionOk="0">
                  <a:moveTo>
                    <a:pt x="4633" y="0"/>
                  </a:moveTo>
                  <a:cubicBezTo>
                    <a:pt x="4632" y="0"/>
                    <a:pt x="4632" y="0"/>
                    <a:pt x="4631" y="0"/>
                  </a:cubicBezTo>
                  <a:cubicBezTo>
                    <a:pt x="3038" y="56"/>
                    <a:pt x="1493" y="452"/>
                    <a:pt x="45" y="1118"/>
                  </a:cubicBezTo>
                  <a:cubicBezTo>
                    <a:pt x="1" y="1138"/>
                    <a:pt x="15" y="1206"/>
                    <a:pt x="54" y="1206"/>
                  </a:cubicBezTo>
                  <a:cubicBezTo>
                    <a:pt x="59" y="1206"/>
                    <a:pt x="65" y="1205"/>
                    <a:pt x="72" y="1202"/>
                  </a:cubicBezTo>
                  <a:cubicBezTo>
                    <a:pt x="1529" y="536"/>
                    <a:pt x="3039" y="175"/>
                    <a:pt x="4634" y="45"/>
                  </a:cubicBezTo>
                  <a:cubicBezTo>
                    <a:pt x="4663" y="45"/>
                    <a:pt x="4662" y="0"/>
                    <a:pt x="4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7"/>
            <p:cNvSpPr/>
            <p:nvPr/>
          </p:nvSpPr>
          <p:spPr>
            <a:xfrm>
              <a:off x="4423350" y="4170575"/>
              <a:ext cx="217500" cy="44825"/>
            </a:xfrm>
            <a:custGeom>
              <a:avLst/>
              <a:gdLst/>
              <a:ahLst/>
              <a:cxnLst/>
              <a:rect l="l" t="t" r="r" b="b"/>
              <a:pathLst>
                <a:path w="8700" h="1793" extrusionOk="0">
                  <a:moveTo>
                    <a:pt x="6730" y="0"/>
                  </a:moveTo>
                  <a:cubicBezTo>
                    <a:pt x="6199" y="0"/>
                    <a:pt x="5663" y="70"/>
                    <a:pt x="5135" y="189"/>
                  </a:cubicBezTo>
                  <a:cubicBezTo>
                    <a:pt x="4336" y="366"/>
                    <a:pt x="3567" y="651"/>
                    <a:pt x="2801" y="938"/>
                  </a:cubicBezTo>
                  <a:cubicBezTo>
                    <a:pt x="1997" y="1240"/>
                    <a:pt x="1087" y="1695"/>
                    <a:pt x="210" y="1695"/>
                  </a:cubicBezTo>
                  <a:cubicBezTo>
                    <a:pt x="160" y="1695"/>
                    <a:pt x="111" y="1693"/>
                    <a:pt x="62" y="1690"/>
                  </a:cubicBezTo>
                  <a:cubicBezTo>
                    <a:pt x="61" y="1690"/>
                    <a:pt x="60" y="1690"/>
                    <a:pt x="60" y="1690"/>
                  </a:cubicBezTo>
                  <a:cubicBezTo>
                    <a:pt x="1" y="1690"/>
                    <a:pt x="6" y="1782"/>
                    <a:pt x="65" y="1786"/>
                  </a:cubicBezTo>
                  <a:cubicBezTo>
                    <a:pt x="122" y="1791"/>
                    <a:pt x="178" y="1793"/>
                    <a:pt x="234" y="1793"/>
                  </a:cubicBezTo>
                  <a:cubicBezTo>
                    <a:pt x="817" y="1793"/>
                    <a:pt x="1362" y="1571"/>
                    <a:pt x="1909" y="1374"/>
                  </a:cubicBezTo>
                  <a:cubicBezTo>
                    <a:pt x="2657" y="1103"/>
                    <a:pt x="3393" y="801"/>
                    <a:pt x="4151" y="554"/>
                  </a:cubicBezTo>
                  <a:cubicBezTo>
                    <a:pt x="5015" y="272"/>
                    <a:pt x="5907" y="76"/>
                    <a:pt x="6797" y="76"/>
                  </a:cubicBezTo>
                  <a:cubicBezTo>
                    <a:pt x="7422" y="76"/>
                    <a:pt x="8045" y="172"/>
                    <a:pt x="8657" y="405"/>
                  </a:cubicBezTo>
                  <a:cubicBezTo>
                    <a:pt x="8660" y="406"/>
                    <a:pt x="8663" y="406"/>
                    <a:pt x="8665" y="406"/>
                  </a:cubicBezTo>
                  <a:cubicBezTo>
                    <a:pt x="8686" y="406"/>
                    <a:pt x="8700" y="377"/>
                    <a:pt x="8677" y="367"/>
                  </a:cubicBezTo>
                  <a:cubicBezTo>
                    <a:pt x="8047" y="109"/>
                    <a:pt x="7391" y="0"/>
                    <a:pt x="6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7"/>
            <p:cNvSpPr/>
            <p:nvPr/>
          </p:nvSpPr>
          <p:spPr>
            <a:xfrm>
              <a:off x="4579475" y="4215225"/>
              <a:ext cx="57575" cy="16475"/>
            </a:xfrm>
            <a:custGeom>
              <a:avLst/>
              <a:gdLst/>
              <a:ahLst/>
              <a:cxnLst/>
              <a:rect l="l" t="t" r="r" b="b"/>
              <a:pathLst>
                <a:path w="2303" h="659" extrusionOk="0">
                  <a:moveTo>
                    <a:pt x="2281" y="0"/>
                  </a:moveTo>
                  <a:cubicBezTo>
                    <a:pt x="1520" y="70"/>
                    <a:pt x="746" y="312"/>
                    <a:pt x="37" y="591"/>
                  </a:cubicBezTo>
                  <a:cubicBezTo>
                    <a:pt x="1" y="605"/>
                    <a:pt x="13" y="659"/>
                    <a:pt x="46" y="659"/>
                  </a:cubicBezTo>
                  <a:cubicBezTo>
                    <a:pt x="50" y="659"/>
                    <a:pt x="54" y="658"/>
                    <a:pt x="58" y="656"/>
                  </a:cubicBezTo>
                  <a:cubicBezTo>
                    <a:pt x="793" y="394"/>
                    <a:pt x="1535" y="226"/>
                    <a:pt x="2287" y="30"/>
                  </a:cubicBezTo>
                  <a:cubicBezTo>
                    <a:pt x="2303" y="24"/>
                    <a:pt x="2299" y="0"/>
                    <a:pt x="2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7"/>
            <p:cNvSpPr/>
            <p:nvPr/>
          </p:nvSpPr>
          <p:spPr>
            <a:xfrm>
              <a:off x="4444525" y="4254050"/>
              <a:ext cx="84775" cy="44050"/>
            </a:xfrm>
            <a:custGeom>
              <a:avLst/>
              <a:gdLst/>
              <a:ahLst/>
              <a:cxnLst/>
              <a:rect l="l" t="t" r="r" b="b"/>
              <a:pathLst>
                <a:path w="3391" h="1762" extrusionOk="0">
                  <a:moveTo>
                    <a:pt x="3359" y="1"/>
                  </a:moveTo>
                  <a:cubicBezTo>
                    <a:pt x="3356" y="1"/>
                    <a:pt x="3354" y="1"/>
                    <a:pt x="3351" y="2"/>
                  </a:cubicBezTo>
                  <a:cubicBezTo>
                    <a:pt x="2170" y="409"/>
                    <a:pt x="1054" y="978"/>
                    <a:pt x="31" y="1693"/>
                  </a:cubicBezTo>
                  <a:cubicBezTo>
                    <a:pt x="0" y="1715"/>
                    <a:pt x="21" y="1761"/>
                    <a:pt x="52" y="1761"/>
                  </a:cubicBezTo>
                  <a:cubicBezTo>
                    <a:pt x="58" y="1761"/>
                    <a:pt x="65" y="1759"/>
                    <a:pt x="71" y="1755"/>
                  </a:cubicBezTo>
                  <a:cubicBezTo>
                    <a:pt x="1095" y="1054"/>
                    <a:pt x="2202" y="481"/>
                    <a:pt x="3365" y="48"/>
                  </a:cubicBezTo>
                  <a:cubicBezTo>
                    <a:pt x="3390" y="38"/>
                    <a:pt x="3382" y="1"/>
                    <a:pt x="3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7"/>
            <p:cNvSpPr/>
            <p:nvPr/>
          </p:nvSpPr>
          <p:spPr>
            <a:xfrm>
              <a:off x="4582225" y="4225550"/>
              <a:ext cx="52650" cy="14800"/>
            </a:xfrm>
            <a:custGeom>
              <a:avLst/>
              <a:gdLst/>
              <a:ahLst/>
              <a:cxnLst/>
              <a:rect l="l" t="t" r="r" b="b"/>
              <a:pathLst>
                <a:path w="2106" h="592" extrusionOk="0">
                  <a:moveTo>
                    <a:pt x="2078" y="1"/>
                  </a:moveTo>
                  <a:cubicBezTo>
                    <a:pt x="2077" y="1"/>
                    <a:pt x="2076" y="1"/>
                    <a:pt x="2075" y="1"/>
                  </a:cubicBezTo>
                  <a:cubicBezTo>
                    <a:pt x="1370" y="61"/>
                    <a:pt x="680" y="231"/>
                    <a:pt x="35" y="525"/>
                  </a:cubicBezTo>
                  <a:cubicBezTo>
                    <a:pt x="1" y="540"/>
                    <a:pt x="10" y="591"/>
                    <a:pt x="42" y="591"/>
                  </a:cubicBezTo>
                  <a:cubicBezTo>
                    <a:pt x="46" y="591"/>
                    <a:pt x="50" y="591"/>
                    <a:pt x="55" y="589"/>
                  </a:cubicBezTo>
                  <a:cubicBezTo>
                    <a:pt x="712" y="319"/>
                    <a:pt x="1370" y="137"/>
                    <a:pt x="2077" y="47"/>
                  </a:cubicBezTo>
                  <a:cubicBezTo>
                    <a:pt x="2105" y="43"/>
                    <a:pt x="2106" y="1"/>
                    <a:pt x="20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7"/>
            <p:cNvSpPr/>
            <p:nvPr/>
          </p:nvSpPr>
          <p:spPr>
            <a:xfrm>
              <a:off x="4448575" y="4261650"/>
              <a:ext cx="82900" cy="50100"/>
            </a:xfrm>
            <a:custGeom>
              <a:avLst/>
              <a:gdLst/>
              <a:ahLst/>
              <a:cxnLst/>
              <a:rect l="l" t="t" r="r" b="b"/>
              <a:pathLst>
                <a:path w="3316" h="2004" extrusionOk="0">
                  <a:moveTo>
                    <a:pt x="3280" y="0"/>
                  </a:moveTo>
                  <a:cubicBezTo>
                    <a:pt x="3276" y="0"/>
                    <a:pt x="3272" y="1"/>
                    <a:pt x="3269" y="4"/>
                  </a:cubicBezTo>
                  <a:cubicBezTo>
                    <a:pt x="2187" y="637"/>
                    <a:pt x="1113" y="1282"/>
                    <a:pt x="39" y="1927"/>
                  </a:cubicBezTo>
                  <a:cubicBezTo>
                    <a:pt x="0" y="1950"/>
                    <a:pt x="27" y="2003"/>
                    <a:pt x="63" y="2003"/>
                  </a:cubicBezTo>
                  <a:cubicBezTo>
                    <a:pt x="70" y="2003"/>
                    <a:pt x="77" y="2001"/>
                    <a:pt x="84" y="1997"/>
                  </a:cubicBezTo>
                  <a:cubicBezTo>
                    <a:pt x="1157" y="1352"/>
                    <a:pt x="2231" y="705"/>
                    <a:pt x="3294" y="42"/>
                  </a:cubicBezTo>
                  <a:cubicBezTo>
                    <a:pt x="3315" y="30"/>
                    <a:pt x="3301" y="0"/>
                    <a:pt x="3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7"/>
            <p:cNvSpPr/>
            <p:nvPr/>
          </p:nvSpPr>
          <p:spPr>
            <a:xfrm>
              <a:off x="4470450" y="4286250"/>
              <a:ext cx="151200" cy="73725"/>
            </a:xfrm>
            <a:custGeom>
              <a:avLst/>
              <a:gdLst/>
              <a:ahLst/>
              <a:cxnLst/>
              <a:rect l="l" t="t" r="r" b="b"/>
              <a:pathLst>
                <a:path w="6048" h="2949" extrusionOk="0">
                  <a:moveTo>
                    <a:pt x="6012" y="1"/>
                  </a:moveTo>
                  <a:cubicBezTo>
                    <a:pt x="6011" y="1"/>
                    <a:pt x="6009" y="1"/>
                    <a:pt x="6008" y="1"/>
                  </a:cubicBezTo>
                  <a:cubicBezTo>
                    <a:pt x="3768" y="277"/>
                    <a:pt x="1621" y="1284"/>
                    <a:pt x="25" y="2890"/>
                  </a:cubicBezTo>
                  <a:cubicBezTo>
                    <a:pt x="0" y="2915"/>
                    <a:pt x="26" y="2949"/>
                    <a:pt x="54" y="2949"/>
                  </a:cubicBezTo>
                  <a:cubicBezTo>
                    <a:pt x="63" y="2949"/>
                    <a:pt x="72" y="2946"/>
                    <a:pt x="80" y="2939"/>
                  </a:cubicBezTo>
                  <a:cubicBezTo>
                    <a:pt x="1764" y="1384"/>
                    <a:pt x="3735" y="397"/>
                    <a:pt x="6010" y="62"/>
                  </a:cubicBezTo>
                  <a:cubicBezTo>
                    <a:pt x="6047" y="57"/>
                    <a:pt x="6048" y="1"/>
                    <a:pt x="6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7"/>
            <p:cNvSpPr/>
            <p:nvPr/>
          </p:nvSpPr>
          <p:spPr>
            <a:xfrm>
              <a:off x="4480325" y="4295925"/>
              <a:ext cx="138425" cy="77675"/>
            </a:xfrm>
            <a:custGeom>
              <a:avLst/>
              <a:gdLst/>
              <a:ahLst/>
              <a:cxnLst/>
              <a:rect l="l" t="t" r="r" b="b"/>
              <a:pathLst>
                <a:path w="5537" h="3107" extrusionOk="0">
                  <a:moveTo>
                    <a:pt x="5497" y="0"/>
                  </a:moveTo>
                  <a:cubicBezTo>
                    <a:pt x="5496" y="0"/>
                    <a:pt x="5494" y="1"/>
                    <a:pt x="5493" y="1"/>
                  </a:cubicBezTo>
                  <a:cubicBezTo>
                    <a:pt x="3372" y="382"/>
                    <a:pt x="1480" y="1453"/>
                    <a:pt x="27" y="3039"/>
                  </a:cubicBezTo>
                  <a:cubicBezTo>
                    <a:pt x="0" y="3067"/>
                    <a:pt x="28" y="3106"/>
                    <a:pt x="59" y="3106"/>
                  </a:cubicBezTo>
                  <a:cubicBezTo>
                    <a:pt x="69" y="3106"/>
                    <a:pt x="79" y="3103"/>
                    <a:pt x="88" y="3093"/>
                  </a:cubicBezTo>
                  <a:cubicBezTo>
                    <a:pt x="1540" y="1509"/>
                    <a:pt x="3405" y="480"/>
                    <a:pt x="5507" y="48"/>
                  </a:cubicBezTo>
                  <a:cubicBezTo>
                    <a:pt x="5536" y="41"/>
                    <a:pt x="5525" y="0"/>
                    <a:pt x="5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7"/>
            <p:cNvSpPr/>
            <p:nvPr/>
          </p:nvSpPr>
          <p:spPr>
            <a:xfrm>
              <a:off x="4525050" y="4355500"/>
              <a:ext cx="80050" cy="75525"/>
            </a:xfrm>
            <a:custGeom>
              <a:avLst/>
              <a:gdLst/>
              <a:ahLst/>
              <a:cxnLst/>
              <a:rect l="l" t="t" r="r" b="b"/>
              <a:pathLst>
                <a:path w="3202" h="3021" extrusionOk="0">
                  <a:moveTo>
                    <a:pt x="3165" y="0"/>
                  </a:moveTo>
                  <a:cubicBezTo>
                    <a:pt x="3162" y="0"/>
                    <a:pt x="3159" y="1"/>
                    <a:pt x="3155" y="2"/>
                  </a:cubicBezTo>
                  <a:cubicBezTo>
                    <a:pt x="1907" y="546"/>
                    <a:pt x="310" y="1543"/>
                    <a:pt x="7" y="2975"/>
                  </a:cubicBezTo>
                  <a:cubicBezTo>
                    <a:pt x="1" y="3003"/>
                    <a:pt x="22" y="3020"/>
                    <a:pt x="44" y="3020"/>
                  </a:cubicBezTo>
                  <a:cubicBezTo>
                    <a:pt x="59" y="3020"/>
                    <a:pt x="74" y="3012"/>
                    <a:pt x="79" y="2992"/>
                  </a:cubicBezTo>
                  <a:cubicBezTo>
                    <a:pt x="426" y="1585"/>
                    <a:pt x="1946" y="645"/>
                    <a:pt x="3178" y="49"/>
                  </a:cubicBezTo>
                  <a:cubicBezTo>
                    <a:pt x="3202" y="38"/>
                    <a:pt x="3188"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7"/>
            <p:cNvSpPr/>
            <p:nvPr/>
          </p:nvSpPr>
          <p:spPr>
            <a:xfrm>
              <a:off x="4414375" y="3879225"/>
              <a:ext cx="444050" cy="639150"/>
            </a:xfrm>
            <a:custGeom>
              <a:avLst/>
              <a:gdLst/>
              <a:ahLst/>
              <a:cxnLst/>
              <a:rect l="l" t="t" r="r" b="b"/>
              <a:pathLst>
                <a:path w="17762" h="25566" extrusionOk="0">
                  <a:moveTo>
                    <a:pt x="7180" y="158"/>
                  </a:moveTo>
                  <a:cubicBezTo>
                    <a:pt x="7182" y="163"/>
                    <a:pt x="7185" y="168"/>
                    <a:pt x="7189" y="174"/>
                  </a:cubicBezTo>
                  <a:cubicBezTo>
                    <a:pt x="8833" y="1757"/>
                    <a:pt x="9548" y="3870"/>
                    <a:pt x="9779" y="6099"/>
                  </a:cubicBezTo>
                  <a:cubicBezTo>
                    <a:pt x="9736" y="6123"/>
                    <a:pt x="9735" y="6200"/>
                    <a:pt x="9791" y="6225"/>
                  </a:cubicBezTo>
                  <a:cubicBezTo>
                    <a:pt x="9990" y="8317"/>
                    <a:pt x="9771" y="10502"/>
                    <a:pt x="9497" y="12447"/>
                  </a:cubicBezTo>
                  <a:cubicBezTo>
                    <a:pt x="9068" y="15487"/>
                    <a:pt x="7788" y="18471"/>
                    <a:pt x="7525" y="21542"/>
                  </a:cubicBezTo>
                  <a:cubicBezTo>
                    <a:pt x="7546" y="20082"/>
                    <a:pt x="7697" y="18652"/>
                    <a:pt x="8124" y="17202"/>
                  </a:cubicBezTo>
                  <a:cubicBezTo>
                    <a:pt x="8699" y="15250"/>
                    <a:pt x="9165" y="13392"/>
                    <a:pt x="9259" y="11348"/>
                  </a:cubicBezTo>
                  <a:cubicBezTo>
                    <a:pt x="9424" y="7746"/>
                    <a:pt x="9544" y="3024"/>
                    <a:pt x="6422" y="543"/>
                  </a:cubicBezTo>
                  <a:cubicBezTo>
                    <a:pt x="6517" y="376"/>
                    <a:pt x="6657" y="252"/>
                    <a:pt x="6844" y="191"/>
                  </a:cubicBezTo>
                  <a:cubicBezTo>
                    <a:pt x="6936" y="162"/>
                    <a:pt x="7076" y="180"/>
                    <a:pt x="7180" y="158"/>
                  </a:cubicBezTo>
                  <a:close/>
                  <a:moveTo>
                    <a:pt x="5260" y="4193"/>
                  </a:moveTo>
                  <a:cubicBezTo>
                    <a:pt x="5512" y="4193"/>
                    <a:pt x="5770" y="4224"/>
                    <a:pt x="6033" y="4292"/>
                  </a:cubicBezTo>
                  <a:cubicBezTo>
                    <a:pt x="7161" y="4582"/>
                    <a:pt x="7916" y="5556"/>
                    <a:pt x="8880" y="6145"/>
                  </a:cubicBezTo>
                  <a:cubicBezTo>
                    <a:pt x="8894" y="6155"/>
                    <a:pt x="8910" y="6160"/>
                    <a:pt x="8926" y="6160"/>
                  </a:cubicBezTo>
                  <a:cubicBezTo>
                    <a:pt x="8944" y="6160"/>
                    <a:pt x="8962" y="6154"/>
                    <a:pt x="8976" y="6141"/>
                  </a:cubicBezTo>
                  <a:cubicBezTo>
                    <a:pt x="8984" y="6200"/>
                    <a:pt x="8992" y="6259"/>
                    <a:pt x="8999" y="6317"/>
                  </a:cubicBezTo>
                  <a:cubicBezTo>
                    <a:pt x="9213" y="8273"/>
                    <a:pt x="9207" y="10309"/>
                    <a:pt x="9049" y="12268"/>
                  </a:cubicBezTo>
                  <a:cubicBezTo>
                    <a:pt x="8967" y="13302"/>
                    <a:pt x="8811" y="14328"/>
                    <a:pt x="8544" y="15331"/>
                  </a:cubicBezTo>
                  <a:cubicBezTo>
                    <a:pt x="8287" y="16294"/>
                    <a:pt x="7936" y="17228"/>
                    <a:pt x="7718" y="18201"/>
                  </a:cubicBezTo>
                  <a:cubicBezTo>
                    <a:pt x="7344" y="19889"/>
                    <a:pt x="7184" y="21746"/>
                    <a:pt x="7504" y="23454"/>
                  </a:cubicBezTo>
                  <a:cubicBezTo>
                    <a:pt x="7507" y="23467"/>
                    <a:pt x="7517" y="23473"/>
                    <a:pt x="7528" y="23473"/>
                  </a:cubicBezTo>
                  <a:cubicBezTo>
                    <a:pt x="7543" y="23473"/>
                    <a:pt x="7558" y="23463"/>
                    <a:pt x="7557" y="23446"/>
                  </a:cubicBezTo>
                  <a:lnTo>
                    <a:pt x="7557" y="23438"/>
                  </a:lnTo>
                  <a:cubicBezTo>
                    <a:pt x="7559" y="23438"/>
                    <a:pt x="7562" y="23439"/>
                    <a:pt x="7564" y="23439"/>
                  </a:cubicBezTo>
                  <a:cubicBezTo>
                    <a:pt x="7594" y="23439"/>
                    <a:pt x="7618" y="23413"/>
                    <a:pt x="7617" y="23382"/>
                  </a:cubicBezTo>
                  <a:cubicBezTo>
                    <a:pt x="7560" y="21272"/>
                    <a:pt x="8033" y="19281"/>
                    <a:pt x="8581" y="17260"/>
                  </a:cubicBezTo>
                  <a:cubicBezTo>
                    <a:pt x="9128" y="15241"/>
                    <a:pt x="9607" y="13239"/>
                    <a:pt x="9815" y="11153"/>
                  </a:cubicBezTo>
                  <a:cubicBezTo>
                    <a:pt x="9970" y="9591"/>
                    <a:pt x="10078" y="7908"/>
                    <a:pt x="9940" y="6272"/>
                  </a:cubicBezTo>
                  <a:lnTo>
                    <a:pt x="9940" y="6272"/>
                  </a:lnTo>
                  <a:cubicBezTo>
                    <a:pt x="10060" y="6302"/>
                    <a:pt x="10177" y="6315"/>
                    <a:pt x="10294" y="6315"/>
                  </a:cubicBezTo>
                  <a:cubicBezTo>
                    <a:pt x="11044" y="6315"/>
                    <a:pt x="11747" y="5771"/>
                    <a:pt x="12454" y="5549"/>
                  </a:cubicBezTo>
                  <a:cubicBezTo>
                    <a:pt x="12904" y="5409"/>
                    <a:pt x="13375" y="5330"/>
                    <a:pt x="13841" y="5330"/>
                  </a:cubicBezTo>
                  <a:cubicBezTo>
                    <a:pt x="14684" y="5330"/>
                    <a:pt x="15507" y="5588"/>
                    <a:pt x="16145" y="6205"/>
                  </a:cubicBezTo>
                  <a:cubicBezTo>
                    <a:pt x="17244" y="7268"/>
                    <a:pt x="17472" y="8867"/>
                    <a:pt x="17510" y="10322"/>
                  </a:cubicBezTo>
                  <a:cubicBezTo>
                    <a:pt x="17546" y="11735"/>
                    <a:pt x="17538" y="13179"/>
                    <a:pt x="17080" y="14530"/>
                  </a:cubicBezTo>
                  <a:cubicBezTo>
                    <a:pt x="16203" y="17128"/>
                    <a:pt x="14132" y="19065"/>
                    <a:pt x="11971" y="20638"/>
                  </a:cubicBezTo>
                  <a:cubicBezTo>
                    <a:pt x="10400" y="21779"/>
                    <a:pt x="8007" y="22983"/>
                    <a:pt x="8088" y="25223"/>
                  </a:cubicBezTo>
                  <a:cubicBezTo>
                    <a:pt x="7165" y="24436"/>
                    <a:pt x="6242" y="23650"/>
                    <a:pt x="5318" y="22866"/>
                  </a:cubicBezTo>
                  <a:cubicBezTo>
                    <a:pt x="4339" y="22033"/>
                    <a:pt x="3364" y="21182"/>
                    <a:pt x="2710" y="20057"/>
                  </a:cubicBezTo>
                  <a:cubicBezTo>
                    <a:pt x="2011" y="18857"/>
                    <a:pt x="1519" y="17469"/>
                    <a:pt x="1069" y="16157"/>
                  </a:cubicBezTo>
                  <a:cubicBezTo>
                    <a:pt x="660" y="14959"/>
                    <a:pt x="397" y="13726"/>
                    <a:pt x="370" y="12457"/>
                  </a:cubicBezTo>
                  <a:lnTo>
                    <a:pt x="372" y="12457"/>
                  </a:lnTo>
                  <a:cubicBezTo>
                    <a:pt x="322" y="10116"/>
                    <a:pt x="980" y="7484"/>
                    <a:pt x="2493" y="5647"/>
                  </a:cubicBezTo>
                  <a:cubicBezTo>
                    <a:pt x="3206" y="4782"/>
                    <a:pt x="4175" y="4193"/>
                    <a:pt x="5260" y="4193"/>
                  </a:cubicBezTo>
                  <a:close/>
                  <a:moveTo>
                    <a:pt x="7047" y="0"/>
                  </a:moveTo>
                  <a:cubicBezTo>
                    <a:pt x="6944" y="0"/>
                    <a:pt x="6832" y="26"/>
                    <a:pt x="6769" y="47"/>
                  </a:cubicBezTo>
                  <a:cubicBezTo>
                    <a:pt x="6542" y="122"/>
                    <a:pt x="6356" y="286"/>
                    <a:pt x="6252" y="502"/>
                  </a:cubicBezTo>
                  <a:cubicBezTo>
                    <a:pt x="6224" y="563"/>
                    <a:pt x="6272" y="616"/>
                    <a:pt x="6322" y="623"/>
                  </a:cubicBezTo>
                  <a:cubicBezTo>
                    <a:pt x="6324" y="623"/>
                    <a:pt x="6325" y="624"/>
                    <a:pt x="6326" y="626"/>
                  </a:cubicBezTo>
                  <a:cubicBezTo>
                    <a:pt x="7933" y="1985"/>
                    <a:pt x="8676" y="3929"/>
                    <a:pt x="8955" y="5961"/>
                  </a:cubicBezTo>
                  <a:cubicBezTo>
                    <a:pt x="8113" y="5440"/>
                    <a:pt x="7452" y="4635"/>
                    <a:pt x="6529" y="4246"/>
                  </a:cubicBezTo>
                  <a:cubicBezTo>
                    <a:pt x="6112" y="4073"/>
                    <a:pt x="5669" y="3986"/>
                    <a:pt x="5225" y="3986"/>
                  </a:cubicBezTo>
                  <a:cubicBezTo>
                    <a:pt x="4897" y="3986"/>
                    <a:pt x="4569" y="4033"/>
                    <a:pt x="4250" y="4129"/>
                  </a:cubicBezTo>
                  <a:cubicBezTo>
                    <a:pt x="2463" y="4676"/>
                    <a:pt x="1447" y="6592"/>
                    <a:pt x="853" y="8226"/>
                  </a:cubicBezTo>
                  <a:cubicBezTo>
                    <a:pt x="200" y="10036"/>
                    <a:pt x="1" y="11977"/>
                    <a:pt x="276" y="13880"/>
                  </a:cubicBezTo>
                  <a:cubicBezTo>
                    <a:pt x="441" y="15015"/>
                    <a:pt x="800" y="16103"/>
                    <a:pt x="1213" y="17170"/>
                  </a:cubicBezTo>
                  <a:cubicBezTo>
                    <a:pt x="1621" y="18224"/>
                    <a:pt x="2023" y="19315"/>
                    <a:pt x="2611" y="20287"/>
                  </a:cubicBezTo>
                  <a:cubicBezTo>
                    <a:pt x="3222" y="21298"/>
                    <a:pt x="4094" y="22093"/>
                    <a:pt x="4982" y="22855"/>
                  </a:cubicBezTo>
                  <a:cubicBezTo>
                    <a:pt x="6031" y="23754"/>
                    <a:pt x="7084" y="24650"/>
                    <a:pt x="8140" y="25541"/>
                  </a:cubicBezTo>
                  <a:cubicBezTo>
                    <a:pt x="8159" y="25557"/>
                    <a:pt x="8184" y="25565"/>
                    <a:pt x="8208" y="25565"/>
                  </a:cubicBezTo>
                  <a:cubicBezTo>
                    <a:pt x="8265" y="25565"/>
                    <a:pt x="8322" y="25526"/>
                    <a:pt x="8315" y="25460"/>
                  </a:cubicBezTo>
                  <a:cubicBezTo>
                    <a:pt x="8019" y="22922"/>
                    <a:pt x="11048" y="21620"/>
                    <a:pt x="12722" y="20331"/>
                  </a:cubicBezTo>
                  <a:cubicBezTo>
                    <a:pt x="14281" y="19128"/>
                    <a:pt x="15727" y="17722"/>
                    <a:pt x="16667" y="15971"/>
                  </a:cubicBezTo>
                  <a:cubicBezTo>
                    <a:pt x="17644" y="14154"/>
                    <a:pt x="17762" y="12205"/>
                    <a:pt x="17703" y="10178"/>
                  </a:cubicBezTo>
                  <a:cubicBezTo>
                    <a:pt x="17654" y="8434"/>
                    <a:pt x="17228" y="6391"/>
                    <a:pt x="15541" y="5499"/>
                  </a:cubicBezTo>
                  <a:cubicBezTo>
                    <a:pt x="15024" y="5224"/>
                    <a:pt x="14443" y="5107"/>
                    <a:pt x="13860" y="5107"/>
                  </a:cubicBezTo>
                  <a:cubicBezTo>
                    <a:pt x="13585" y="5107"/>
                    <a:pt x="13310" y="5133"/>
                    <a:pt x="13041" y="5181"/>
                  </a:cubicBezTo>
                  <a:cubicBezTo>
                    <a:pt x="12606" y="5261"/>
                    <a:pt x="12182" y="5395"/>
                    <a:pt x="11779" y="5577"/>
                  </a:cubicBezTo>
                  <a:cubicBezTo>
                    <a:pt x="11267" y="5807"/>
                    <a:pt x="10772" y="6154"/>
                    <a:pt x="10216" y="6154"/>
                  </a:cubicBezTo>
                  <a:cubicBezTo>
                    <a:pt x="10121" y="6154"/>
                    <a:pt x="10025" y="6144"/>
                    <a:pt x="9927" y="6121"/>
                  </a:cubicBezTo>
                  <a:cubicBezTo>
                    <a:pt x="9716" y="3848"/>
                    <a:pt x="9020" y="1673"/>
                    <a:pt x="7304" y="48"/>
                  </a:cubicBezTo>
                  <a:cubicBezTo>
                    <a:pt x="7289" y="34"/>
                    <a:pt x="7269" y="26"/>
                    <a:pt x="7249" y="26"/>
                  </a:cubicBezTo>
                  <a:cubicBezTo>
                    <a:pt x="7236" y="26"/>
                    <a:pt x="7223" y="29"/>
                    <a:pt x="7212" y="35"/>
                  </a:cubicBezTo>
                  <a:cubicBezTo>
                    <a:pt x="7168" y="9"/>
                    <a:pt x="7109" y="0"/>
                    <a:pt x="7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7"/>
            <p:cNvSpPr/>
            <p:nvPr/>
          </p:nvSpPr>
          <p:spPr>
            <a:xfrm>
              <a:off x="4686000" y="4164150"/>
              <a:ext cx="115375" cy="69925"/>
            </a:xfrm>
            <a:custGeom>
              <a:avLst/>
              <a:gdLst/>
              <a:ahLst/>
              <a:cxnLst/>
              <a:rect l="l" t="t" r="r" b="b"/>
              <a:pathLst>
                <a:path w="4615" h="2797" extrusionOk="0">
                  <a:moveTo>
                    <a:pt x="1930" y="176"/>
                  </a:moveTo>
                  <a:cubicBezTo>
                    <a:pt x="2374" y="176"/>
                    <a:pt x="2841" y="306"/>
                    <a:pt x="3187" y="492"/>
                  </a:cubicBezTo>
                  <a:cubicBezTo>
                    <a:pt x="3788" y="816"/>
                    <a:pt x="4615" y="1806"/>
                    <a:pt x="3875" y="2423"/>
                  </a:cubicBezTo>
                  <a:cubicBezTo>
                    <a:pt x="3872" y="2426"/>
                    <a:pt x="3871" y="2429"/>
                    <a:pt x="3869" y="2430"/>
                  </a:cubicBezTo>
                  <a:cubicBezTo>
                    <a:pt x="3589" y="2550"/>
                    <a:pt x="3272" y="2600"/>
                    <a:pt x="2949" y="2600"/>
                  </a:cubicBezTo>
                  <a:cubicBezTo>
                    <a:pt x="2533" y="2600"/>
                    <a:pt x="2108" y="2517"/>
                    <a:pt x="1741" y="2398"/>
                  </a:cubicBezTo>
                  <a:cubicBezTo>
                    <a:pt x="886" y="2119"/>
                    <a:pt x="1" y="972"/>
                    <a:pt x="1149" y="351"/>
                  </a:cubicBezTo>
                  <a:cubicBezTo>
                    <a:pt x="1376" y="228"/>
                    <a:pt x="1648" y="176"/>
                    <a:pt x="1930" y="176"/>
                  </a:cubicBezTo>
                  <a:close/>
                  <a:moveTo>
                    <a:pt x="1909" y="1"/>
                  </a:moveTo>
                  <a:cubicBezTo>
                    <a:pt x="1535" y="1"/>
                    <a:pt x="1173" y="87"/>
                    <a:pt x="880" y="286"/>
                  </a:cubicBezTo>
                  <a:cubicBezTo>
                    <a:pt x="210" y="742"/>
                    <a:pt x="374" y="1672"/>
                    <a:pt x="921" y="2151"/>
                  </a:cubicBezTo>
                  <a:cubicBezTo>
                    <a:pt x="1369" y="2542"/>
                    <a:pt x="2146" y="2797"/>
                    <a:pt x="2864" y="2797"/>
                  </a:cubicBezTo>
                  <a:cubicBezTo>
                    <a:pt x="3296" y="2797"/>
                    <a:pt x="3707" y="2705"/>
                    <a:pt x="4011" y="2494"/>
                  </a:cubicBezTo>
                  <a:cubicBezTo>
                    <a:pt x="4034" y="2481"/>
                    <a:pt x="4043" y="2454"/>
                    <a:pt x="4035" y="2430"/>
                  </a:cubicBezTo>
                  <a:cubicBezTo>
                    <a:pt x="4588" y="1950"/>
                    <a:pt x="4184" y="1079"/>
                    <a:pt x="3711" y="658"/>
                  </a:cubicBezTo>
                  <a:cubicBezTo>
                    <a:pt x="3274" y="269"/>
                    <a:pt x="2571" y="1"/>
                    <a:pt x="1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7"/>
            <p:cNvSpPr/>
            <p:nvPr/>
          </p:nvSpPr>
          <p:spPr>
            <a:xfrm>
              <a:off x="4661750" y="4262125"/>
              <a:ext cx="71150" cy="55900"/>
            </a:xfrm>
            <a:custGeom>
              <a:avLst/>
              <a:gdLst/>
              <a:ahLst/>
              <a:cxnLst/>
              <a:rect l="l" t="t" r="r" b="b"/>
              <a:pathLst>
                <a:path w="2846" h="2236" extrusionOk="0">
                  <a:moveTo>
                    <a:pt x="1317" y="180"/>
                  </a:moveTo>
                  <a:cubicBezTo>
                    <a:pt x="1584" y="180"/>
                    <a:pt x="1871" y="302"/>
                    <a:pt x="2074" y="482"/>
                  </a:cubicBezTo>
                  <a:cubicBezTo>
                    <a:pt x="2342" y="722"/>
                    <a:pt x="2726" y="1376"/>
                    <a:pt x="2494" y="1760"/>
                  </a:cubicBezTo>
                  <a:cubicBezTo>
                    <a:pt x="2321" y="1962"/>
                    <a:pt x="2095" y="2048"/>
                    <a:pt x="1860" y="2048"/>
                  </a:cubicBezTo>
                  <a:cubicBezTo>
                    <a:pt x="1155" y="2048"/>
                    <a:pt x="367" y="1279"/>
                    <a:pt x="689" y="577"/>
                  </a:cubicBezTo>
                  <a:cubicBezTo>
                    <a:pt x="818" y="294"/>
                    <a:pt x="1059" y="180"/>
                    <a:pt x="1317" y="180"/>
                  </a:cubicBezTo>
                  <a:close/>
                  <a:moveTo>
                    <a:pt x="1294" y="1"/>
                  </a:moveTo>
                  <a:cubicBezTo>
                    <a:pt x="1046" y="1"/>
                    <a:pt x="809" y="89"/>
                    <a:pt x="637" y="306"/>
                  </a:cubicBezTo>
                  <a:cubicBezTo>
                    <a:pt x="1" y="1113"/>
                    <a:pt x="997" y="2236"/>
                    <a:pt x="1872" y="2236"/>
                  </a:cubicBezTo>
                  <a:cubicBezTo>
                    <a:pt x="2172" y="2236"/>
                    <a:pt x="2457" y="2104"/>
                    <a:pt x="2658" y="1782"/>
                  </a:cubicBezTo>
                  <a:cubicBezTo>
                    <a:pt x="2670" y="1761"/>
                    <a:pt x="2670" y="1736"/>
                    <a:pt x="2656" y="1717"/>
                  </a:cubicBezTo>
                  <a:cubicBezTo>
                    <a:pt x="2846" y="1318"/>
                    <a:pt x="2492" y="651"/>
                    <a:pt x="2232" y="398"/>
                  </a:cubicBezTo>
                  <a:cubicBezTo>
                    <a:pt x="1997" y="168"/>
                    <a:pt x="1635"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7"/>
            <p:cNvSpPr/>
            <p:nvPr/>
          </p:nvSpPr>
          <p:spPr>
            <a:xfrm>
              <a:off x="4526075" y="4086725"/>
              <a:ext cx="98250" cy="78950"/>
            </a:xfrm>
            <a:custGeom>
              <a:avLst/>
              <a:gdLst/>
              <a:ahLst/>
              <a:cxnLst/>
              <a:rect l="l" t="t" r="r" b="b"/>
              <a:pathLst>
                <a:path w="3930" h="3158" extrusionOk="0">
                  <a:moveTo>
                    <a:pt x="2477" y="214"/>
                  </a:moveTo>
                  <a:cubicBezTo>
                    <a:pt x="3557" y="214"/>
                    <a:pt x="3881" y="1378"/>
                    <a:pt x="3184" y="2164"/>
                  </a:cubicBezTo>
                  <a:cubicBezTo>
                    <a:pt x="2798" y="2598"/>
                    <a:pt x="2261" y="2797"/>
                    <a:pt x="1718" y="2956"/>
                  </a:cubicBezTo>
                  <a:cubicBezTo>
                    <a:pt x="1537" y="2945"/>
                    <a:pt x="1357" y="2925"/>
                    <a:pt x="1177" y="2905"/>
                  </a:cubicBezTo>
                  <a:cubicBezTo>
                    <a:pt x="497" y="2658"/>
                    <a:pt x="1" y="2008"/>
                    <a:pt x="433" y="1261"/>
                  </a:cubicBezTo>
                  <a:cubicBezTo>
                    <a:pt x="765" y="686"/>
                    <a:pt x="1689" y="283"/>
                    <a:pt x="2322" y="222"/>
                  </a:cubicBezTo>
                  <a:cubicBezTo>
                    <a:pt x="2375" y="217"/>
                    <a:pt x="2427" y="214"/>
                    <a:pt x="2477" y="214"/>
                  </a:cubicBezTo>
                  <a:close/>
                  <a:moveTo>
                    <a:pt x="2505" y="1"/>
                  </a:moveTo>
                  <a:cubicBezTo>
                    <a:pt x="2478" y="1"/>
                    <a:pt x="2450" y="2"/>
                    <a:pt x="2422" y="3"/>
                  </a:cubicBezTo>
                  <a:cubicBezTo>
                    <a:pt x="1590" y="49"/>
                    <a:pt x="323" y="631"/>
                    <a:pt x="126" y="1532"/>
                  </a:cubicBezTo>
                  <a:cubicBezTo>
                    <a:pt x="13" y="2048"/>
                    <a:pt x="242" y="2566"/>
                    <a:pt x="642" y="2850"/>
                  </a:cubicBezTo>
                  <a:cubicBezTo>
                    <a:pt x="850" y="3047"/>
                    <a:pt x="1126" y="3157"/>
                    <a:pt x="1413" y="3157"/>
                  </a:cubicBezTo>
                  <a:cubicBezTo>
                    <a:pt x="1419" y="3157"/>
                    <a:pt x="1426" y="3157"/>
                    <a:pt x="1433" y="3157"/>
                  </a:cubicBezTo>
                  <a:cubicBezTo>
                    <a:pt x="1447" y="3156"/>
                    <a:pt x="1459" y="3145"/>
                    <a:pt x="1463" y="3130"/>
                  </a:cubicBezTo>
                  <a:cubicBezTo>
                    <a:pt x="2378" y="3029"/>
                    <a:pt x="3497" y="2562"/>
                    <a:pt x="3729" y="1573"/>
                  </a:cubicBezTo>
                  <a:cubicBezTo>
                    <a:pt x="3930" y="720"/>
                    <a:pt x="3358" y="1"/>
                    <a:pt x="2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7"/>
            <p:cNvSpPr/>
            <p:nvPr/>
          </p:nvSpPr>
          <p:spPr>
            <a:xfrm>
              <a:off x="4525350" y="4222825"/>
              <a:ext cx="60100" cy="44550"/>
            </a:xfrm>
            <a:custGeom>
              <a:avLst/>
              <a:gdLst/>
              <a:ahLst/>
              <a:cxnLst/>
              <a:rect l="l" t="t" r="r" b="b"/>
              <a:pathLst>
                <a:path w="2404" h="1782" extrusionOk="0">
                  <a:moveTo>
                    <a:pt x="1677" y="194"/>
                  </a:moveTo>
                  <a:cubicBezTo>
                    <a:pt x="2191" y="194"/>
                    <a:pt x="2174" y="857"/>
                    <a:pt x="1830" y="1195"/>
                  </a:cubicBezTo>
                  <a:cubicBezTo>
                    <a:pt x="1578" y="1445"/>
                    <a:pt x="1226" y="1537"/>
                    <a:pt x="896" y="1646"/>
                  </a:cubicBezTo>
                  <a:cubicBezTo>
                    <a:pt x="726" y="1646"/>
                    <a:pt x="506" y="1623"/>
                    <a:pt x="398" y="1498"/>
                  </a:cubicBezTo>
                  <a:cubicBezTo>
                    <a:pt x="163" y="1221"/>
                    <a:pt x="399" y="936"/>
                    <a:pt x="568" y="754"/>
                  </a:cubicBezTo>
                  <a:cubicBezTo>
                    <a:pt x="810" y="498"/>
                    <a:pt x="1138" y="310"/>
                    <a:pt x="1478" y="222"/>
                  </a:cubicBezTo>
                  <a:cubicBezTo>
                    <a:pt x="1551" y="202"/>
                    <a:pt x="1618" y="194"/>
                    <a:pt x="1677" y="194"/>
                  </a:cubicBezTo>
                  <a:close/>
                  <a:moveTo>
                    <a:pt x="1702" y="0"/>
                  </a:moveTo>
                  <a:cubicBezTo>
                    <a:pt x="1660" y="0"/>
                    <a:pt x="1616" y="4"/>
                    <a:pt x="1570" y="11"/>
                  </a:cubicBezTo>
                  <a:cubicBezTo>
                    <a:pt x="1032" y="99"/>
                    <a:pt x="339" y="502"/>
                    <a:pt x="158" y="1048"/>
                  </a:cubicBezTo>
                  <a:cubicBezTo>
                    <a:pt x="0" y="1523"/>
                    <a:pt x="378" y="1745"/>
                    <a:pt x="774" y="1762"/>
                  </a:cubicBezTo>
                  <a:cubicBezTo>
                    <a:pt x="781" y="1774"/>
                    <a:pt x="795" y="1782"/>
                    <a:pt x="808" y="1782"/>
                  </a:cubicBezTo>
                  <a:cubicBezTo>
                    <a:pt x="811" y="1782"/>
                    <a:pt x="814" y="1781"/>
                    <a:pt x="816" y="1781"/>
                  </a:cubicBezTo>
                  <a:cubicBezTo>
                    <a:pt x="867" y="1774"/>
                    <a:pt x="918" y="1765"/>
                    <a:pt x="968" y="1755"/>
                  </a:cubicBezTo>
                  <a:cubicBezTo>
                    <a:pt x="979" y="1754"/>
                    <a:pt x="988" y="1753"/>
                    <a:pt x="998" y="1751"/>
                  </a:cubicBezTo>
                  <a:cubicBezTo>
                    <a:pt x="1003" y="1750"/>
                    <a:pt x="1008" y="1749"/>
                    <a:pt x="1014" y="1746"/>
                  </a:cubicBezTo>
                  <a:cubicBezTo>
                    <a:pt x="1527" y="1641"/>
                    <a:pt x="2069" y="1406"/>
                    <a:pt x="2247" y="876"/>
                  </a:cubicBezTo>
                  <a:cubicBezTo>
                    <a:pt x="2403" y="409"/>
                    <a:pt x="2158" y="0"/>
                    <a:pt x="1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Text Box 4">
            <a:extLst>
              <a:ext uri="{FF2B5EF4-FFF2-40B4-BE49-F238E27FC236}">
                <a16:creationId xmlns:a16="http://schemas.microsoft.com/office/drawing/2014/main" id="{6C383AEE-6C67-41CB-BF61-83D31132CDB9}"/>
              </a:ext>
            </a:extLst>
          </p:cNvPr>
          <p:cNvSpPr txBox="1"/>
          <p:nvPr/>
        </p:nvSpPr>
        <p:spPr>
          <a:xfrm>
            <a:off x="3574884" y="937278"/>
            <a:ext cx="6210839" cy="3693319"/>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b="1" u="sng" dirty="0">
                <a:latin typeface="Cambria" panose="02040503050406030204" pitchFamily="18" charset="0"/>
                <a:ea typeface="Cambria" panose="02040503050406030204" pitchFamily="18" charset="0"/>
              </a:rPr>
              <a:t>1- Tư thế ngồi viết: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Lưng</a:t>
            </a:r>
            <a:r>
              <a:rPr lang="en-US" altLang="zh-CN" dirty="0">
                <a:latin typeface="Cambria" panose="02040503050406030204" pitchFamily="18" charset="0"/>
                <a:ea typeface="Cambria" panose="02040503050406030204" pitchFamily="18" charset="0"/>
              </a:rPr>
              <a:t> thẳng, không tì </a:t>
            </a:r>
            <a:r>
              <a:rPr lang="en-US" altLang="zh-CN" dirty="0" err="1">
                <a:latin typeface="Cambria" panose="02040503050406030204" pitchFamily="18" charset="0"/>
                <a:ea typeface="Cambria" panose="02040503050406030204" pitchFamily="18" charset="0"/>
              </a:rPr>
              <a:t>ngực</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xuống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bàn</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Đầu</a:t>
            </a:r>
            <a:r>
              <a:rPr lang="en-US" altLang="zh-CN" dirty="0">
                <a:latin typeface="Cambria" panose="02040503050406030204" pitchFamily="18" charset="0"/>
                <a:ea typeface="Cambria" panose="02040503050406030204" pitchFamily="18" charset="0"/>
              </a:rPr>
              <a:t> hơi cúi.</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Mắt</a:t>
            </a:r>
            <a:r>
              <a:rPr lang="en-US" altLang="zh-CN" dirty="0">
                <a:latin typeface="Cambria" panose="02040503050406030204" pitchFamily="18" charset="0"/>
                <a:ea typeface="Cambria" panose="02040503050406030204" pitchFamily="18" charset="0"/>
              </a:rPr>
              <a:t> cách vở khoảng 25 đến 30 cm.</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Tay phải cầm bút.</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Tay trái tì nhẹ lên mép vở để </a:t>
            </a:r>
            <a:r>
              <a:rPr lang="en-US" altLang="zh-CN" dirty="0" err="1">
                <a:latin typeface="Cambria" panose="02040503050406030204" pitchFamily="18" charset="0"/>
                <a:ea typeface="Cambria" panose="02040503050406030204" pitchFamily="18" charset="0"/>
              </a:rPr>
              <a:t>giữ</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a:latin typeface="Cambria" panose="02040503050406030204" pitchFamily="18" charset="0"/>
                <a:ea typeface="Cambria" panose="02040503050406030204" pitchFamily="18" charset="0"/>
              </a:rPr>
              <a:t>Hai chân để song song thoải </a:t>
            </a:r>
            <a:r>
              <a:rPr lang="en-US" altLang="zh-CN" dirty="0" err="1">
                <a:latin typeface="Cambria" panose="02040503050406030204" pitchFamily="18" charset="0"/>
                <a:ea typeface="Cambria" panose="02040503050406030204" pitchFamily="18" charset="0"/>
              </a:rPr>
              <a:t>mái</a:t>
            </a:r>
            <a:r>
              <a:rPr lang="en-US" altLang="zh-CN" dirty="0">
                <a:latin typeface="Cambria" panose="02040503050406030204" pitchFamily="18" charset="0"/>
                <a:ea typeface="Cambria" panose="02040503050406030204" pitchFamily="18" charset="0"/>
              </a:rPr>
              <a:t>.</a:t>
            </a:r>
          </a:p>
          <a:p>
            <a:pPr marL="342900" indent="-342900">
              <a:lnSpc>
                <a:spcPct val="150000"/>
              </a:lnSpc>
              <a:buFontTx/>
              <a:buChar char="-"/>
            </a:pPr>
            <a:r>
              <a:rPr lang="en-US" altLang="zh-CN" dirty="0" err="1">
                <a:latin typeface="Cambria" panose="02040503050406030204" pitchFamily="18" charset="0"/>
                <a:ea typeface="Cambria" panose="02040503050406030204" pitchFamily="18" charset="0"/>
              </a:rPr>
              <a:t>Không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gian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yên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tĩnh</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hạn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chế</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tiếng</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ồn</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đủ</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ánh</a:t>
            </a:r>
            <a:r>
              <a:rPr lang="en-US" altLang="zh-CN" dirty="0">
                <a:latin typeface="Cambria" panose="02040503050406030204" pitchFamily="18" charset="0"/>
                <a:ea typeface="Cambria" panose="02040503050406030204" pitchFamily="18" charset="0"/>
              </a:rPr>
              <a:t> </a:t>
            </a:r>
            <a:r>
              <a:rPr lang="en-US" altLang="zh-CN" dirty="0" err="1">
                <a:latin typeface="Cambria" panose="02040503050406030204" pitchFamily="18" charset="0"/>
                <a:ea typeface="Cambria" panose="02040503050406030204" pitchFamily="18" charset="0"/>
              </a:rPr>
              <a:t>sáng</a:t>
            </a:r>
            <a:r>
              <a:rPr lang="en-US" altLang="zh-CN" dirty="0">
                <a:latin typeface="Cambria" panose="02040503050406030204" pitchFamily="18" charset="0"/>
                <a:ea typeface="Cambria" panose="02040503050406030204" pitchFamily="18" charset="0"/>
              </a:rPr>
              <a:t>.</a:t>
            </a:r>
          </a:p>
          <a:p>
            <a:pPr algn="just" eaLnBrk="0" hangingPunct="0"/>
            <a:endParaRPr lang="en-US" altLang="zh-CN" dirty="0">
              <a:solidFill>
                <a:srgbClr val="FF0000"/>
              </a:solidFill>
              <a:latin typeface="Times New Roman" panose="02020603050405020304" pitchFamily="18" charset="0"/>
              <a:ea typeface="SimSun" panose="02010600030101010101" pitchFamily="2" charset="-122"/>
            </a:endParaRPr>
          </a:p>
        </p:txBody>
      </p:sp>
      <p:pic>
        <p:nvPicPr>
          <p:cNvPr id="80" name="Picture 11" descr="chu hoa0005">
            <a:extLst>
              <a:ext uri="{FF2B5EF4-FFF2-40B4-BE49-F238E27FC236}">
                <a16:creationId xmlns:a16="http://schemas.microsoft.com/office/drawing/2014/main" id="{ABD21B88-01E6-4D59-BC88-72BC9875DBB1}"/>
              </a:ext>
            </a:extLst>
          </p:cNvPr>
          <p:cNvPicPr>
            <a:picLocks noChangeAspect="1"/>
          </p:cNvPicPr>
          <p:nvPr/>
        </p:nvPicPr>
        <p:blipFill>
          <a:blip r:embed="rId3">
            <a:lum bright="-32001" contrast="40000"/>
          </a:blip>
          <a:srcRect l="56860" t="39471" r="21571" b="43802"/>
          <a:stretch>
            <a:fillRect/>
          </a:stretch>
        </p:blipFill>
        <p:spPr>
          <a:xfrm>
            <a:off x="99963" y="632769"/>
            <a:ext cx="3474921" cy="4093428"/>
          </a:xfrm>
          <a:prstGeom prst="rect">
            <a:avLst/>
          </a:prstGeom>
          <a:noFill/>
          <a:ln w="9525" cap="flat" cmpd="sng">
            <a:solidFill>
              <a:schemeClr val="hlink"/>
            </a:solidFill>
            <a:prstDash val="solid"/>
            <a:miter/>
            <a:headEnd type="none" w="med" len="med"/>
            <a:tailEnd type="none" w="med" len="med"/>
          </a:ln>
        </p:spPr>
      </p:pic>
      <p:sp>
        <p:nvSpPr>
          <p:cNvPr id="81" name="Rectangle 2">
            <a:extLst>
              <a:ext uri="{FF2B5EF4-FFF2-40B4-BE49-F238E27FC236}">
                <a16:creationId xmlns:a16="http://schemas.microsoft.com/office/drawing/2014/main" id="{2CDFBA58-AB2E-4B71-89BE-A8D8EFF03F81}"/>
              </a:ext>
            </a:extLst>
          </p:cNvPr>
          <p:cNvSpPr/>
          <p:nvPr/>
        </p:nvSpPr>
        <p:spPr>
          <a:xfrm>
            <a:off x="2103194" y="16534"/>
            <a:ext cx="4962468" cy="58477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a:solidFill>
                  <a:srgbClr val="FF0000"/>
                </a:solidFill>
                <a:latin typeface="Cambria" panose="02040503050406030204" pitchFamily="18" charset="0"/>
                <a:ea typeface="Cambria" panose="02040503050406030204" pitchFamily="18" charset="0"/>
                <a:cs typeface="Times New Roman" panose="02020603050405020304" pitchFamily="18" charset="0"/>
              </a:rPr>
              <a:t>VIẾT CHÍNH TẢ</a:t>
            </a:r>
          </a:p>
        </p:txBody>
      </p:sp>
    </p:spTree>
  </p:cSld>
  <p:clrMapOvr>
    <a:masterClrMapping/>
  </p:clrMapOvr>
  <p:transition spd="slow">
    <p:strips dir="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37"/>
          <p:cNvSpPr txBox="1">
            <a:spLocks noGrp="1"/>
          </p:cNvSpPr>
          <p:nvPr>
            <p:ph type="title"/>
          </p:nvPr>
        </p:nvSpPr>
        <p:spPr>
          <a:xfrm>
            <a:off x="5035972" y="3439319"/>
            <a:ext cx="3048005"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2"/>
                </a:solidFill>
              </a:rPr>
              <a:t>Hoàng Phủ Ngọc Tường</a:t>
            </a:r>
            <a:endParaRPr sz="1800" dirty="0">
              <a:solidFill>
                <a:schemeClr val="dk2"/>
              </a:solidFill>
            </a:endParaRPr>
          </a:p>
        </p:txBody>
      </p:sp>
      <p:sp>
        <p:nvSpPr>
          <p:cNvPr id="1117" name="Google Shape;1117;p37"/>
          <p:cNvSpPr txBox="1">
            <a:spLocks noGrp="1"/>
          </p:cNvSpPr>
          <p:nvPr>
            <p:ph type="subTitle" idx="1"/>
          </p:nvPr>
        </p:nvSpPr>
        <p:spPr>
          <a:xfrm>
            <a:off x="873335" y="1703524"/>
            <a:ext cx="7554600" cy="178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b="0" i="0" dirty="0">
                <a:solidFill>
                  <a:srgbClr val="000000"/>
                </a:solidFill>
                <a:effectLst/>
                <a:latin typeface="OpenSans"/>
              </a:rPr>
              <a:t>Cuối buổi chiều, Huế thường trở về trong một vẻ yên tĩnh lạ lùng… Phía bên sông, xóm Cồn Hến nấu cơm chiều sớm nhất trong thành phố, thả khói nghi ngút cả một vùng tre trúc trên mặt nước. Đâu đó, từ sau khúc quanh vắng lặng của dòng sông, tiếng lanh canh của thuyền chài gõ những mẻ cá cuối cùng, khiến mặt sông nghe như rộng hơn…</a:t>
            </a:r>
            <a:br>
              <a:rPr lang="vi-VN" b="0" i="0" dirty="0">
                <a:solidFill>
                  <a:srgbClr val="000000"/>
                </a:solidFill>
                <a:effectLst/>
                <a:latin typeface="OpenSans"/>
              </a:rPr>
            </a:br>
            <a:endParaRPr lang="en-US" dirty="0"/>
          </a:p>
        </p:txBody>
      </p:sp>
      <p:grpSp>
        <p:nvGrpSpPr>
          <p:cNvPr id="1118" name="Google Shape;1118;p37"/>
          <p:cNvGrpSpPr/>
          <p:nvPr/>
        </p:nvGrpSpPr>
        <p:grpSpPr>
          <a:xfrm>
            <a:off x="-2304309" y="3389849"/>
            <a:ext cx="4703275" cy="3598898"/>
            <a:chOff x="12584275" y="1481900"/>
            <a:chExt cx="3443100" cy="2634625"/>
          </a:xfrm>
        </p:grpSpPr>
        <p:sp>
          <p:nvSpPr>
            <p:cNvPr id="1119" name="Google Shape;1119;p37"/>
            <p:cNvSpPr/>
            <p:nvPr/>
          </p:nvSpPr>
          <p:spPr>
            <a:xfrm>
              <a:off x="14918000" y="1614875"/>
              <a:ext cx="833525" cy="878075"/>
            </a:xfrm>
            <a:custGeom>
              <a:avLst/>
              <a:gdLst/>
              <a:ahLst/>
              <a:cxnLst/>
              <a:rect l="l" t="t" r="r" b="b"/>
              <a:pathLst>
                <a:path w="33341" h="35123" extrusionOk="0">
                  <a:moveTo>
                    <a:pt x="20483" y="22131"/>
                  </a:moveTo>
                  <a:cubicBezTo>
                    <a:pt x="20483" y="22132"/>
                    <a:pt x="20483" y="22133"/>
                    <a:pt x="20483" y="22134"/>
                  </a:cubicBezTo>
                  <a:lnTo>
                    <a:pt x="20483" y="22134"/>
                  </a:lnTo>
                  <a:cubicBezTo>
                    <a:pt x="20484" y="22133"/>
                    <a:pt x="20484" y="22132"/>
                    <a:pt x="20483" y="22131"/>
                  </a:cubicBezTo>
                  <a:close/>
                  <a:moveTo>
                    <a:pt x="15863" y="27724"/>
                  </a:moveTo>
                  <a:lnTo>
                    <a:pt x="15863" y="27724"/>
                  </a:lnTo>
                  <a:cubicBezTo>
                    <a:pt x="15863" y="27725"/>
                    <a:pt x="15863" y="27726"/>
                    <a:pt x="15863" y="27727"/>
                  </a:cubicBezTo>
                  <a:lnTo>
                    <a:pt x="15863" y="27727"/>
                  </a:lnTo>
                  <a:cubicBezTo>
                    <a:pt x="15863" y="27726"/>
                    <a:pt x="15864" y="27725"/>
                    <a:pt x="15863" y="27724"/>
                  </a:cubicBezTo>
                  <a:close/>
                  <a:moveTo>
                    <a:pt x="22390" y="1"/>
                  </a:moveTo>
                  <a:cubicBezTo>
                    <a:pt x="22176" y="1"/>
                    <a:pt x="18347" y="2625"/>
                    <a:pt x="17839" y="6629"/>
                  </a:cubicBezTo>
                  <a:cubicBezTo>
                    <a:pt x="17626" y="8666"/>
                    <a:pt x="17535" y="10702"/>
                    <a:pt x="17596" y="12709"/>
                  </a:cubicBezTo>
                  <a:lnTo>
                    <a:pt x="17596" y="13438"/>
                  </a:lnTo>
                  <a:lnTo>
                    <a:pt x="17596" y="13712"/>
                  </a:lnTo>
                  <a:cubicBezTo>
                    <a:pt x="16653" y="14593"/>
                    <a:pt x="15742" y="15535"/>
                    <a:pt x="14830" y="16478"/>
                  </a:cubicBezTo>
                  <a:cubicBezTo>
                    <a:pt x="14343" y="16994"/>
                    <a:pt x="13857" y="17541"/>
                    <a:pt x="13371" y="18058"/>
                  </a:cubicBezTo>
                  <a:cubicBezTo>
                    <a:pt x="14374" y="16478"/>
                    <a:pt x="14921" y="14684"/>
                    <a:pt x="15012" y="12830"/>
                  </a:cubicBezTo>
                  <a:cubicBezTo>
                    <a:pt x="15103" y="8836"/>
                    <a:pt x="15194" y="5474"/>
                    <a:pt x="15314" y="5474"/>
                  </a:cubicBezTo>
                  <a:cubicBezTo>
                    <a:pt x="15315" y="5474"/>
                    <a:pt x="15315" y="5474"/>
                    <a:pt x="15316" y="5474"/>
                  </a:cubicBezTo>
                  <a:cubicBezTo>
                    <a:pt x="15315" y="5474"/>
                    <a:pt x="15313" y="5473"/>
                    <a:pt x="15311" y="5473"/>
                  </a:cubicBezTo>
                  <a:cubicBezTo>
                    <a:pt x="15123" y="5473"/>
                    <a:pt x="11577" y="8464"/>
                    <a:pt x="11547" y="12526"/>
                  </a:cubicBezTo>
                  <a:cubicBezTo>
                    <a:pt x="11547" y="14593"/>
                    <a:pt x="11669" y="16630"/>
                    <a:pt x="11972" y="18666"/>
                  </a:cubicBezTo>
                  <a:cubicBezTo>
                    <a:pt x="12003" y="18940"/>
                    <a:pt x="12033" y="19183"/>
                    <a:pt x="12033" y="19365"/>
                  </a:cubicBezTo>
                  <a:lnTo>
                    <a:pt x="12064" y="19578"/>
                  </a:lnTo>
                  <a:lnTo>
                    <a:pt x="12064" y="19608"/>
                  </a:lnTo>
                  <a:cubicBezTo>
                    <a:pt x="10696" y="21250"/>
                    <a:pt x="9389" y="22921"/>
                    <a:pt x="8173" y="24624"/>
                  </a:cubicBezTo>
                  <a:cubicBezTo>
                    <a:pt x="8933" y="22982"/>
                    <a:pt x="9267" y="21128"/>
                    <a:pt x="9146" y="19304"/>
                  </a:cubicBezTo>
                  <a:cubicBezTo>
                    <a:pt x="8781" y="15323"/>
                    <a:pt x="8477" y="11949"/>
                    <a:pt x="8599" y="11949"/>
                  </a:cubicBezTo>
                  <a:cubicBezTo>
                    <a:pt x="8598" y="11948"/>
                    <a:pt x="8597" y="11948"/>
                    <a:pt x="8597" y="11948"/>
                  </a:cubicBezTo>
                  <a:cubicBezTo>
                    <a:pt x="8448" y="11948"/>
                    <a:pt x="5257" y="15310"/>
                    <a:pt x="5681" y="19396"/>
                  </a:cubicBezTo>
                  <a:cubicBezTo>
                    <a:pt x="5893" y="21432"/>
                    <a:pt x="6258" y="23469"/>
                    <a:pt x="6775" y="25444"/>
                  </a:cubicBezTo>
                  <a:cubicBezTo>
                    <a:pt x="6836" y="25748"/>
                    <a:pt x="6896" y="25991"/>
                    <a:pt x="6927" y="26174"/>
                  </a:cubicBezTo>
                  <a:lnTo>
                    <a:pt x="6988" y="26356"/>
                  </a:lnTo>
                  <a:cubicBezTo>
                    <a:pt x="6653" y="26812"/>
                    <a:pt x="6349" y="27298"/>
                    <a:pt x="6045" y="27785"/>
                  </a:cubicBezTo>
                  <a:cubicBezTo>
                    <a:pt x="5377" y="28879"/>
                    <a:pt x="4708" y="30004"/>
                    <a:pt x="4070" y="31159"/>
                  </a:cubicBezTo>
                  <a:lnTo>
                    <a:pt x="3918" y="31402"/>
                  </a:lnTo>
                  <a:cubicBezTo>
                    <a:pt x="4495" y="29700"/>
                    <a:pt x="4617" y="27846"/>
                    <a:pt x="4282" y="26052"/>
                  </a:cubicBezTo>
                  <a:cubicBezTo>
                    <a:pt x="3492" y="22131"/>
                    <a:pt x="2823" y="18788"/>
                    <a:pt x="2945" y="18757"/>
                  </a:cubicBezTo>
                  <a:cubicBezTo>
                    <a:pt x="2944" y="18757"/>
                    <a:pt x="2944" y="18757"/>
                    <a:pt x="2943" y="18757"/>
                  </a:cubicBezTo>
                  <a:cubicBezTo>
                    <a:pt x="2801" y="18757"/>
                    <a:pt x="0" y="22482"/>
                    <a:pt x="848" y="26508"/>
                  </a:cubicBezTo>
                  <a:cubicBezTo>
                    <a:pt x="1304" y="28545"/>
                    <a:pt x="1881" y="30520"/>
                    <a:pt x="2641" y="32466"/>
                  </a:cubicBezTo>
                  <a:cubicBezTo>
                    <a:pt x="2763" y="32861"/>
                    <a:pt x="2854" y="33134"/>
                    <a:pt x="2915" y="33317"/>
                  </a:cubicBezTo>
                  <a:cubicBezTo>
                    <a:pt x="2641" y="33833"/>
                    <a:pt x="2428" y="34350"/>
                    <a:pt x="2215" y="34897"/>
                  </a:cubicBezTo>
                  <a:cubicBezTo>
                    <a:pt x="2156" y="35016"/>
                    <a:pt x="2265" y="35123"/>
                    <a:pt x="2373" y="35123"/>
                  </a:cubicBezTo>
                  <a:cubicBezTo>
                    <a:pt x="2431" y="35123"/>
                    <a:pt x="2488" y="35093"/>
                    <a:pt x="2519" y="35019"/>
                  </a:cubicBezTo>
                  <a:cubicBezTo>
                    <a:pt x="2823" y="34533"/>
                    <a:pt x="3097" y="34016"/>
                    <a:pt x="3340" y="33499"/>
                  </a:cubicBezTo>
                  <a:lnTo>
                    <a:pt x="3492" y="33469"/>
                  </a:lnTo>
                  <a:cubicBezTo>
                    <a:pt x="3674" y="33408"/>
                    <a:pt x="3918" y="33317"/>
                    <a:pt x="4191" y="33226"/>
                  </a:cubicBezTo>
                  <a:cubicBezTo>
                    <a:pt x="5468" y="32891"/>
                    <a:pt x="7656" y="32344"/>
                    <a:pt x="10088" y="31767"/>
                  </a:cubicBezTo>
                  <a:cubicBezTo>
                    <a:pt x="13827" y="30832"/>
                    <a:pt x="15831" y="27892"/>
                    <a:pt x="15863" y="27727"/>
                  </a:cubicBezTo>
                  <a:lnTo>
                    <a:pt x="15863" y="27727"/>
                  </a:lnTo>
                  <a:cubicBezTo>
                    <a:pt x="15813" y="27817"/>
                    <a:pt x="12623" y="27887"/>
                    <a:pt x="8781" y="28788"/>
                  </a:cubicBezTo>
                  <a:cubicBezTo>
                    <a:pt x="7079" y="29213"/>
                    <a:pt x="5559" y="30156"/>
                    <a:pt x="4434" y="31493"/>
                  </a:cubicBezTo>
                  <a:cubicBezTo>
                    <a:pt x="4921" y="30581"/>
                    <a:pt x="5468" y="29669"/>
                    <a:pt x="5985" y="28788"/>
                  </a:cubicBezTo>
                  <a:cubicBezTo>
                    <a:pt x="6440" y="28028"/>
                    <a:pt x="6927" y="27298"/>
                    <a:pt x="7413" y="26569"/>
                  </a:cubicBezTo>
                  <a:cubicBezTo>
                    <a:pt x="7595" y="26539"/>
                    <a:pt x="7899" y="26478"/>
                    <a:pt x="8295" y="26387"/>
                  </a:cubicBezTo>
                  <a:cubicBezTo>
                    <a:pt x="9602" y="26174"/>
                    <a:pt x="11820" y="25870"/>
                    <a:pt x="14313" y="25535"/>
                  </a:cubicBezTo>
                  <a:cubicBezTo>
                    <a:pt x="18143" y="25023"/>
                    <a:pt x="20447" y="22296"/>
                    <a:pt x="20483" y="22134"/>
                  </a:cubicBezTo>
                  <a:lnTo>
                    <a:pt x="20483" y="22134"/>
                  </a:lnTo>
                  <a:cubicBezTo>
                    <a:pt x="20475" y="22147"/>
                    <a:pt x="20388" y="22152"/>
                    <a:pt x="20232" y="22152"/>
                  </a:cubicBezTo>
                  <a:cubicBezTo>
                    <a:pt x="19922" y="22152"/>
                    <a:pt x="19339" y="22135"/>
                    <a:pt x="18558" y="22135"/>
                  </a:cubicBezTo>
                  <a:cubicBezTo>
                    <a:pt x="17249" y="22135"/>
                    <a:pt x="15382" y="22182"/>
                    <a:pt x="13310" y="22435"/>
                  </a:cubicBezTo>
                  <a:cubicBezTo>
                    <a:pt x="11577" y="22678"/>
                    <a:pt x="9966" y="23469"/>
                    <a:pt x="8690" y="24684"/>
                  </a:cubicBezTo>
                  <a:cubicBezTo>
                    <a:pt x="9115" y="24076"/>
                    <a:pt x="9541" y="23469"/>
                    <a:pt x="9997" y="22891"/>
                  </a:cubicBezTo>
                  <a:cubicBezTo>
                    <a:pt x="10757" y="21827"/>
                    <a:pt x="11577" y="20824"/>
                    <a:pt x="12428" y="19821"/>
                  </a:cubicBezTo>
                  <a:lnTo>
                    <a:pt x="12550" y="19821"/>
                  </a:lnTo>
                  <a:cubicBezTo>
                    <a:pt x="12732" y="19791"/>
                    <a:pt x="13006" y="19760"/>
                    <a:pt x="13340" y="19730"/>
                  </a:cubicBezTo>
                  <a:cubicBezTo>
                    <a:pt x="14678" y="19669"/>
                    <a:pt x="16927" y="19608"/>
                    <a:pt x="19419" y="19548"/>
                  </a:cubicBezTo>
                  <a:cubicBezTo>
                    <a:pt x="23340" y="19426"/>
                    <a:pt x="25984" y="16934"/>
                    <a:pt x="25985" y="16812"/>
                  </a:cubicBezTo>
                  <a:lnTo>
                    <a:pt x="25985" y="16812"/>
                  </a:lnTo>
                  <a:cubicBezTo>
                    <a:pt x="25985" y="16823"/>
                    <a:pt x="25961" y="16827"/>
                    <a:pt x="25914" y="16827"/>
                  </a:cubicBezTo>
                  <a:cubicBezTo>
                    <a:pt x="25451" y="16827"/>
                    <a:pt x="22763" y="16352"/>
                    <a:pt x="19355" y="16352"/>
                  </a:cubicBezTo>
                  <a:cubicBezTo>
                    <a:pt x="19176" y="16352"/>
                    <a:pt x="18995" y="16353"/>
                    <a:pt x="18812" y="16356"/>
                  </a:cubicBezTo>
                  <a:cubicBezTo>
                    <a:pt x="17018" y="16417"/>
                    <a:pt x="15286" y="17055"/>
                    <a:pt x="13857" y="18149"/>
                  </a:cubicBezTo>
                  <a:cubicBezTo>
                    <a:pt x="15164" y="16690"/>
                    <a:pt x="16501" y="15292"/>
                    <a:pt x="17900" y="13955"/>
                  </a:cubicBezTo>
                  <a:lnTo>
                    <a:pt x="18872" y="13955"/>
                  </a:lnTo>
                  <a:cubicBezTo>
                    <a:pt x="20179" y="14016"/>
                    <a:pt x="22459" y="14198"/>
                    <a:pt x="24951" y="14380"/>
                  </a:cubicBezTo>
                  <a:cubicBezTo>
                    <a:pt x="25177" y="14396"/>
                    <a:pt x="25399" y="14404"/>
                    <a:pt x="25618" y="14404"/>
                  </a:cubicBezTo>
                  <a:cubicBezTo>
                    <a:pt x="29173" y="14404"/>
                    <a:pt x="31789" y="12429"/>
                    <a:pt x="31790" y="12313"/>
                  </a:cubicBezTo>
                  <a:lnTo>
                    <a:pt x="31790" y="12313"/>
                  </a:lnTo>
                  <a:cubicBezTo>
                    <a:pt x="31790" y="12321"/>
                    <a:pt x="31779" y="12324"/>
                    <a:pt x="31757" y="12324"/>
                  </a:cubicBezTo>
                  <a:cubicBezTo>
                    <a:pt x="31415" y="12324"/>
                    <a:pt x="28449" y="11474"/>
                    <a:pt x="24678" y="11189"/>
                  </a:cubicBezTo>
                  <a:cubicBezTo>
                    <a:pt x="24482" y="11176"/>
                    <a:pt x="24287" y="11170"/>
                    <a:pt x="24092" y="11170"/>
                  </a:cubicBezTo>
                  <a:cubicBezTo>
                    <a:pt x="22441" y="11170"/>
                    <a:pt x="20833" y="11629"/>
                    <a:pt x="19419" y="12526"/>
                  </a:cubicBezTo>
                  <a:lnTo>
                    <a:pt x="19571" y="12374"/>
                  </a:lnTo>
                  <a:cubicBezTo>
                    <a:pt x="20210" y="11797"/>
                    <a:pt x="20848" y="11250"/>
                    <a:pt x="21486" y="10702"/>
                  </a:cubicBezTo>
                  <a:cubicBezTo>
                    <a:pt x="21669" y="10672"/>
                    <a:pt x="21851" y="10581"/>
                    <a:pt x="22125" y="10490"/>
                  </a:cubicBezTo>
                  <a:lnTo>
                    <a:pt x="22216" y="10459"/>
                  </a:lnTo>
                  <a:cubicBezTo>
                    <a:pt x="24222" y="9730"/>
                    <a:pt x="26137" y="8757"/>
                    <a:pt x="27900" y="7572"/>
                  </a:cubicBezTo>
                  <a:cubicBezTo>
                    <a:pt x="29967" y="6082"/>
                    <a:pt x="31790" y="4319"/>
                    <a:pt x="33341" y="2283"/>
                  </a:cubicBezTo>
                  <a:lnTo>
                    <a:pt x="33341" y="2283"/>
                  </a:lnTo>
                  <a:cubicBezTo>
                    <a:pt x="30696" y="2587"/>
                    <a:pt x="28173" y="3499"/>
                    <a:pt x="25954" y="4988"/>
                  </a:cubicBezTo>
                  <a:cubicBezTo>
                    <a:pt x="24283" y="6173"/>
                    <a:pt x="22885" y="7663"/>
                    <a:pt x="21821" y="9365"/>
                  </a:cubicBezTo>
                  <a:cubicBezTo>
                    <a:pt x="21517" y="9851"/>
                    <a:pt x="21304" y="10216"/>
                    <a:pt x="21182" y="10459"/>
                  </a:cubicBezTo>
                  <a:lnTo>
                    <a:pt x="20027" y="11493"/>
                  </a:lnTo>
                  <a:cubicBezTo>
                    <a:pt x="19693" y="11797"/>
                    <a:pt x="19359" y="12101"/>
                    <a:pt x="19024" y="12374"/>
                  </a:cubicBezTo>
                  <a:cubicBezTo>
                    <a:pt x="20210" y="10915"/>
                    <a:pt x="21000" y="9152"/>
                    <a:pt x="21304" y="7268"/>
                  </a:cubicBezTo>
                  <a:cubicBezTo>
                    <a:pt x="21818" y="3334"/>
                    <a:pt x="22303" y="3"/>
                    <a:pt x="22397" y="3"/>
                  </a:cubicBezTo>
                  <a:cubicBezTo>
                    <a:pt x="22397" y="3"/>
                    <a:pt x="22398" y="3"/>
                    <a:pt x="22398" y="3"/>
                  </a:cubicBezTo>
                  <a:cubicBezTo>
                    <a:pt x="22397" y="2"/>
                    <a:pt x="22394" y="1"/>
                    <a:pt x="22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14420250" y="1481900"/>
              <a:ext cx="833550" cy="878600"/>
            </a:xfrm>
            <a:custGeom>
              <a:avLst/>
              <a:gdLst/>
              <a:ahLst/>
              <a:cxnLst/>
              <a:rect l="l" t="t" r="r" b="b"/>
              <a:pathLst>
                <a:path w="33342" h="35144" extrusionOk="0">
                  <a:moveTo>
                    <a:pt x="31822" y="12344"/>
                  </a:moveTo>
                  <a:lnTo>
                    <a:pt x="31822" y="12344"/>
                  </a:lnTo>
                  <a:cubicBezTo>
                    <a:pt x="31821" y="12345"/>
                    <a:pt x="31821" y="12346"/>
                    <a:pt x="31820" y="12348"/>
                  </a:cubicBezTo>
                  <a:lnTo>
                    <a:pt x="31820" y="12348"/>
                  </a:lnTo>
                  <a:cubicBezTo>
                    <a:pt x="31821" y="12347"/>
                    <a:pt x="31822" y="12345"/>
                    <a:pt x="31822" y="12344"/>
                  </a:cubicBezTo>
                  <a:close/>
                  <a:moveTo>
                    <a:pt x="26016" y="16812"/>
                  </a:moveTo>
                  <a:cubicBezTo>
                    <a:pt x="26016" y="16813"/>
                    <a:pt x="26015" y="16815"/>
                    <a:pt x="26014" y="16816"/>
                  </a:cubicBezTo>
                  <a:lnTo>
                    <a:pt x="26014" y="16816"/>
                  </a:lnTo>
                  <a:cubicBezTo>
                    <a:pt x="26015" y="16815"/>
                    <a:pt x="26016" y="16813"/>
                    <a:pt x="26016" y="16812"/>
                  </a:cubicBezTo>
                  <a:close/>
                  <a:moveTo>
                    <a:pt x="20514" y="22131"/>
                  </a:moveTo>
                  <a:cubicBezTo>
                    <a:pt x="20514" y="22132"/>
                    <a:pt x="20514" y="22134"/>
                    <a:pt x="20513" y="22136"/>
                  </a:cubicBezTo>
                  <a:lnTo>
                    <a:pt x="20513" y="22136"/>
                  </a:lnTo>
                  <a:cubicBezTo>
                    <a:pt x="20515" y="22135"/>
                    <a:pt x="20515" y="22133"/>
                    <a:pt x="20514" y="22131"/>
                  </a:cubicBezTo>
                  <a:close/>
                  <a:moveTo>
                    <a:pt x="15864" y="27754"/>
                  </a:moveTo>
                  <a:cubicBezTo>
                    <a:pt x="15864" y="27755"/>
                    <a:pt x="15864" y="27757"/>
                    <a:pt x="15864" y="27759"/>
                  </a:cubicBezTo>
                  <a:lnTo>
                    <a:pt x="15864" y="27759"/>
                  </a:lnTo>
                  <a:cubicBezTo>
                    <a:pt x="15865" y="27757"/>
                    <a:pt x="15865" y="27756"/>
                    <a:pt x="15864" y="27754"/>
                  </a:cubicBezTo>
                  <a:close/>
                  <a:moveTo>
                    <a:pt x="22420" y="1"/>
                  </a:moveTo>
                  <a:cubicBezTo>
                    <a:pt x="22177" y="1"/>
                    <a:pt x="18348" y="2624"/>
                    <a:pt x="17870" y="6629"/>
                  </a:cubicBezTo>
                  <a:cubicBezTo>
                    <a:pt x="17627" y="8666"/>
                    <a:pt x="17536" y="10702"/>
                    <a:pt x="17596" y="12708"/>
                  </a:cubicBezTo>
                  <a:lnTo>
                    <a:pt x="17596" y="13438"/>
                  </a:lnTo>
                  <a:lnTo>
                    <a:pt x="17596" y="13711"/>
                  </a:lnTo>
                  <a:cubicBezTo>
                    <a:pt x="16654" y="14593"/>
                    <a:pt x="15742" y="15535"/>
                    <a:pt x="14861" y="16477"/>
                  </a:cubicBezTo>
                  <a:cubicBezTo>
                    <a:pt x="14375" y="16994"/>
                    <a:pt x="13888" y="17541"/>
                    <a:pt x="13402" y="18058"/>
                  </a:cubicBezTo>
                  <a:cubicBezTo>
                    <a:pt x="14375" y="16477"/>
                    <a:pt x="14952" y="14684"/>
                    <a:pt x="15043" y="12830"/>
                  </a:cubicBezTo>
                  <a:cubicBezTo>
                    <a:pt x="15134" y="8836"/>
                    <a:pt x="15225" y="5474"/>
                    <a:pt x="15346" y="5474"/>
                  </a:cubicBezTo>
                  <a:cubicBezTo>
                    <a:pt x="15346" y="5474"/>
                    <a:pt x="15347" y="5474"/>
                    <a:pt x="15347" y="5474"/>
                  </a:cubicBezTo>
                  <a:cubicBezTo>
                    <a:pt x="15346" y="5474"/>
                    <a:pt x="15344" y="5473"/>
                    <a:pt x="15343" y="5473"/>
                  </a:cubicBezTo>
                  <a:cubicBezTo>
                    <a:pt x="15154" y="5473"/>
                    <a:pt x="11608" y="8463"/>
                    <a:pt x="11578" y="12526"/>
                  </a:cubicBezTo>
                  <a:cubicBezTo>
                    <a:pt x="11548" y="14593"/>
                    <a:pt x="11700" y="16629"/>
                    <a:pt x="11973" y="18666"/>
                  </a:cubicBezTo>
                  <a:cubicBezTo>
                    <a:pt x="12004" y="18939"/>
                    <a:pt x="12034" y="19183"/>
                    <a:pt x="12034" y="19365"/>
                  </a:cubicBezTo>
                  <a:lnTo>
                    <a:pt x="12064" y="19578"/>
                  </a:lnTo>
                  <a:lnTo>
                    <a:pt x="12064" y="19608"/>
                  </a:lnTo>
                  <a:cubicBezTo>
                    <a:pt x="10697" y="21249"/>
                    <a:pt x="9420" y="22921"/>
                    <a:pt x="8174" y="24623"/>
                  </a:cubicBezTo>
                  <a:cubicBezTo>
                    <a:pt x="8964" y="22982"/>
                    <a:pt x="9298" y="21128"/>
                    <a:pt x="9146" y="19304"/>
                  </a:cubicBezTo>
                  <a:cubicBezTo>
                    <a:pt x="8782" y="15322"/>
                    <a:pt x="8478" y="11948"/>
                    <a:pt x="8599" y="11948"/>
                  </a:cubicBezTo>
                  <a:cubicBezTo>
                    <a:pt x="8599" y="11948"/>
                    <a:pt x="8598" y="11948"/>
                    <a:pt x="8598" y="11948"/>
                  </a:cubicBezTo>
                  <a:cubicBezTo>
                    <a:pt x="8449" y="11948"/>
                    <a:pt x="5258" y="15310"/>
                    <a:pt x="5681" y="19395"/>
                  </a:cubicBezTo>
                  <a:cubicBezTo>
                    <a:pt x="5925" y="21432"/>
                    <a:pt x="6289" y="23468"/>
                    <a:pt x="6806" y="25444"/>
                  </a:cubicBezTo>
                  <a:cubicBezTo>
                    <a:pt x="6867" y="25748"/>
                    <a:pt x="6897" y="25991"/>
                    <a:pt x="6958" y="26174"/>
                  </a:cubicBezTo>
                  <a:lnTo>
                    <a:pt x="6988" y="26356"/>
                  </a:lnTo>
                  <a:cubicBezTo>
                    <a:pt x="6684" y="26812"/>
                    <a:pt x="6380" y="27298"/>
                    <a:pt x="6077" y="27785"/>
                  </a:cubicBezTo>
                  <a:cubicBezTo>
                    <a:pt x="5377" y="28879"/>
                    <a:pt x="4709" y="30003"/>
                    <a:pt x="4070" y="31158"/>
                  </a:cubicBezTo>
                  <a:lnTo>
                    <a:pt x="3918" y="31402"/>
                  </a:lnTo>
                  <a:cubicBezTo>
                    <a:pt x="4496" y="29699"/>
                    <a:pt x="4618" y="27845"/>
                    <a:pt x="4314" y="26052"/>
                  </a:cubicBezTo>
                  <a:cubicBezTo>
                    <a:pt x="3493" y="22131"/>
                    <a:pt x="2855" y="18787"/>
                    <a:pt x="2946" y="18757"/>
                  </a:cubicBezTo>
                  <a:cubicBezTo>
                    <a:pt x="2945" y="18757"/>
                    <a:pt x="2945" y="18757"/>
                    <a:pt x="2944" y="18757"/>
                  </a:cubicBezTo>
                  <a:cubicBezTo>
                    <a:pt x="2801" y="18757"/>
                    <a:pt x="1" y="22482"/>
                    <a:pt x="879" y="26508"/>
                  </a:cubicBezTo>
                  <a:cubicBezTo>
                    <a:pt x="1304" y="28514"/>
                    <a:pt x="1882" y="30520"/>
                    <a:pt x="2611" y="32435"/>
                  </a:cubicBezTo>
                  <a:cubicBezTo>
                    <a:pt x="2733" y="32830"/>
                    <a:pt x="2855" y="33104"/>
                    <a:pt x="2885" y="33316"/>
                  </a:cubicBezTo>
                  <a:cubicBezTo>
                    <a:pt x="2642" y="33803"/>
                    <a:pt x="2399" y="34320"/>
                    <a:pt x="2216" y="34867"/>
                  </a:cubicBezTo>
                  <a:cubicBezTo>
                    <a:pt x="2112" y="35012"/>
                    <a:pt x="2236" y="35144"/>
                    <a:pt x="2374" y="35144"/>
                  </a:cubicBezTo>
                  <a:cubicBezTo>
                    <a:pt x="2437" y="35144"/>
                    <a:pt x="2503" y="35116"/>
                    <a:pt x="2551" y="35049"/>
                  </a:cubicBezTo>
                  <a:cubicBezTo>
                    <a:pt x="2824" y="34563"/>
                    <a:pt x="3098" y="34046"/>
                    <a:pt x="3371" y="33529"/>
                  </a:cubicBezTo>
                  <a:lnTo>
                    <a:pt x="3493" y="33499"/>
                  </a:lnTo>
                  <a:cubicBezTo>
                    <a:pt x="3675" y="33438"/>
                    <a:pt x="3918" y="33347"/>
                    <a:pt x="4222" y="33256"/>
                  </a:cubicBezTo>
                  <a:cubicBezTo>
                    <a:pt x="5499" y="32921"/>
                    <a:pt x="7687" y="32374"/>
                    <a:pt x="10089" y="31797"/>
                  </a:cubicBezTo>
                  <a:cubicBezTo>
                    <a:pt x="13811" y="30866"/>
                    <a:pt x="15844" y="27919"/>
                    <a:pt x="15864" y="27759"/>
                  </a:cubicBezTo>
                  <a:lnTo>
                    <a:pt x="15864" y="27759"/>
                  </a:lnTo>
                  <a:cubicBezTo>
                    <a:pt x="15811" y="27847"/>
                    <a:pt x="12605" y="27892"/>
                    <a:pt x="8782" y="28788"/>
                  </a:cubicBezTo>
                  <a:cubicBezTo>
                    <a:pt x="7080" y="29213"/>
                    <a:pt x="5560" y="30155"/>
                    <a:pt x="4435" y="31493"/>
                  </a:cubicBezTo>
                  <a:cubicBezTo>
                    <a:pt x="4952" y="30581"/>
                    <a:pt x="5469" y="29699"/>
                    <a:pt x="6016" y="28818"/>
                  </a:cubicBezTo>
                  <a:cubicBezTo>
                    <a:pt x="6472" y="28058"/>
                    <a:pt x="6928" y="27329"/>
                    <a:pt x="7414" y="26599"/>
                  </a:cubicBezTo>
                  <a:cubicBezTo>
                    <a:pt x="7627" y="26538"/>
                    <a:pt x="7931" y="26477"/>
                    <a:pt x="8295" y="26417"/>
                  </a:cubicBezTo>
                  <a:cubicBezTo>
                    <a:pt x="9602" y="26204"/>
                    <a:pt x="11852" y="25900"/>
                    <a:pt x="14314" y="25566"/>
                  </a:cubicBezTo>
                  <a:cubicBezTo>
                    <a:pt x="18128" y="25025"/>
                    <a:pt x="20458" y="22318"/>
                    <a:pt x="20513" y="22136"/>
                  </a:cubicBezTo>
                  <a:lnTo>
                    <a:pt x="20513" y="22136"/>
                  </a:lnTo>
                  <a:cubicBezTo>
                    <a:pt x="20500" y="22157"/>
                    <a:pt x="20373" y="22163"/>
                    <a:pt x="20150" y="22163"/>
                  </a:cubicBezTo>
                  <a:cubicBezTo>
                    <a:pt x="19822" y="22163"/>
                    <a:pt x="19284" y="22150"/>
                    <a:pt x="18590" y="22150"/>
                  </a:cubicBezTo>
                  <a:cubicBezTo>
                    <a:pt x="17281" y="22150"/>
                    <a:pt x="15414" y="22196"/>
                    <a:pt x="13341" y="22465"/>
                  </a:cubicBezTo>
                  <a:cubicBezTo>
                    <a:pt x="11578" y="22708"/>
                    <a:pt x="9967" y="23499"/>
                    <a:pt x="8691" y="24684"/>
                  </a:cubicBezTo>
                  <a:cubicBezTo>
                    <a:pt x="9116" y="24107"/>
                    <a:pt x="9542" y="23499"/>
                    <a:pt x="9998" y="22891"/>
                  </a:cubicBezTo>
                  <a:cubicBezTo>
                    <a:pt x="10788" y="21857"/>
                    <a:pt x="11578" y="20824"/>
                    <a:pt x="12429" y="19821"/>
                  </a:cubicBezTo>
                  <a:lnTo>
                    <a:pt x="12551" y="19821"/>
                  </a:lnTo>
                  <a:cubicBezTo>
                    <a:pt x="12764" y="19821"/>
                    <a:pt x="13037" y="19790"/>
                    <a:pt x="13371" y="19760"/>
                  </a:cubicBezTo>
                  <a:cubicBezTo>
                    <a:pt x="14679" y="19699"/>
                    <a:pt x="16958" y="19608"/>
                    <a:pt x="19451" y="19547"/>
                  </a:cubicBezTo>
                  <a:cubicBezTo>
                    <a:pt x="23300" y="19427"/>
                    <a:pt x="25930" y="16985"/>
                    <a:pt x="26014" y="16816"/>
                  </a:cubicBezTo>
                  <a:lnTo>
                    <a:pt x="26014" y="16816"/>
                  </a:lnTo>
                  <a:cubicBezTo>
                    <a:pt x="26008" y="16824"/>
                    <a:pt x="25984" y="16827"/>
                    <a:pt x="25944" y="16827"/>
                  </a:cubicBezTo>
                  <a:cubicBezTo>
                    <a:pt x="25488" y="16827"/>
                    <a:pt x="22898" y="16377"/>
                    <a:pt x="19608" y="16377"/>
                  </a:cubicBezTo>
                  <a:cubicBezTo>
                    <a:pt x="19347" y="16377"/>
                    <a:pt x="19082" y="16380"/>
                    <a:pt x="18812" y="16386"/>
                  </a:cubicBezTo>
                  <a:cubicBezTo>
                    <a:pt x="17019" y="16447"/>
                    <a:pt x="15286" y="17055"/>
                    <a:pt x="13888" y="18149"/>
                  </a:cubicBezTo>
                  <a:cubicBezTo>
                    <a:pt x="15165" y="16721"/>
                    <a:pt x="16502" y="15322"/>
                    <a:pt x="17900" y="13985"/>
                  </a:cubicBezTo>
                  <a:lnTo>
                    <a:pt x="18873" y="13985"/>
                  </a:lnTo>
                  <a:cubicBezTo>
                    <a:pt x="20211" y="14046"/>
                    <a:pt x="22460" y="14198"/>
                    <a:pt x="24952" y="14380"/>
                  </a:cubicBezTo>
                  <a:cubicBezTo>
                    <a:pt x="25203" y="14400"/>
                    <a:pt x="25450" y="14409"/>
                    <a:pt x="25692" y="14409"/>
                  </a:cubicBezTo>
                  <a:cubicBezTo>
                    <a:pt x="29194" y="14409"/>
                    <a:pt x="31734" y="12502"/>
                    <a:pt x="31820" y="12348"/>
                  </a:cubicBezTo>
                  <a:lnTo>
                    <a:pt x="31820" y="12348"/>
                  </a:lnTo>
                  <a:cubicBezTo>
                    <a:pt x="31816" y="12352"/>
                    <a:pt x="31805" y="12354"/>
                    <a:pt x="31789" y="12354"/>
                  </a:cubicBezTo>
                  <a:cubicBezTo>
                    <a:pt x="31446" y="12354"/>
                    <a:pt x="28479" y="11503"/>
                    <a:pt x="24679" y="11189"/>
                  </a:cubicBezTo>
                  <a:cubicBezTo>
                    <a:pt x="24524" y="11181"/>
                    <a:pt x="24369" y="11177"/>
                    <a:pt x="24215" y="11177"/>
                  </a:cubicBezTo>
                  <a:cubicBezTo>
                    <a:pt x="22522" y="11177"/>
                    <a:pt x="20871" y="11635"/>
                    <a:pt x="19451" y="12526"/>
                  </a:cubicBezTo>
                  <a:lnTo>
                    <a:pt x="19603" y="12404"/>
                  </a:lnTo>
                  <a:cubicBezTo>
                    <a:pt x="20211" y="11827"/>
                    <a:pt x="20849" y="11280"/>
                    <a:pt x="21487" y="10733"/>
                  </a:cubicBezTo>
                  <a:cubicBezTo>
                    <a:pt x="21670" y="10672"/>
                    <a:pt x="21882" y="10611"/>
                    <a:pt x="22125" y="10520"/>
                  </a:cubicBezTo>
                  <a:lnTo>
                    <a:pt x="22247" y="10489"/>
                  </a:lnTo>
                  <a:cubicBezTo>
                    <a:pt x="24253" y="9760"/>
                    <a:pt x="26138" y="8787"/>
                    <a:pt x="27931" y="7602"/>
                  </a:cubicBezTo>
                  <a:cubicBezTo>
                    <a:pt x="29998" y="6112"/>
                    <a:pt x="31822" y="4319"/>
                    <a:pt x="33341" y="2313"/>
                  </a:cubicBezTo>
                  <a:lnTo>
                    <a:pt x="33341" y="2313"/>
                  </a:lnTo>
                  <a:cubicBezTo>
                    <a:pt x="30697" y="2587"/>
                    <a:pt x="28174" y="3529"/>
                    <a:pt x="25986" y="4988"/>
                  </a:cubicBezTo>
                  <a:cubicBezTo>
                    <a:pt x="24314" y="6173"/>
                    <a:pt x="22916" y="7663"/>
                    <a:pt x="21821" y="9365"/>
                  </a:cubicBezTo>
                  <a:cubicBezTo>
                    <a:pt x="21548" y="9851"/>
                    <a:pt x="21335" y="10216"/>
                    <a:pt x="21214" y="10459"/>
                  </a:cubicBezTo>
                  <a:lnTo>
                    <a:pt x="20028" y="11492"/>
                  </a:lnTo>
                  <a:cubicBezTo>
                    <a:pt x="19694" y="11796"/>
                    <a:pt x="19359" y="12100"/>
                    <a:pt x="19025" y="12374"/>
                  </a:cubicBezTo>
                  <a:cubicBezTo>
                    <a:pt x="20211" y="10915"/>
                    <a:pt x="21001" y="9152"/>
                    <a:pt x="21305" y="7267"/>
                  </a:cubicBezTo>
                  <a:cubicBezTo>
                    <a:pt x="21849" y="3334"/>
                    <a:pt x="22304" y="3"/>
                    <a:pt x="22428" y="3"/>
                  </a:cubicBezTo>
                  <a:cubicBezTo>
                    <a:pt x="22428" y="3"/>
                    <a:pt x="22429" y="3"/>
                    <a:pt x="22429" y="3"/>
                  </a:cubicBezTo>
                  <a:cubicBezTo>
                    <a:pt x="22427" y="1"/>
                    <a:pt x="22424" y="1"/>
                    <a:pt x="22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14848225" y="2215950"/>
              <a:ext cx="1100125" cy="510150"/>
            </a:xfrm>
            <a:custGeom>
              <a:avLst/>
              <a:gdLst/>
              <a:ahLst/>
              <a:cxnLst/>
              <a:rect l="l" t="t" r="r" b="b"/>
              <a:pathLst>
                <a:path w="44005" h="20406" extrusionOk="0">
                  <a:moveTo>
                    <a:pt x="37226" y="15444"/>
                  </a:moveTo>
                  <a:lnTo>
                    <a:pt x="37226" y="15444"/>
                  </a:lnTo>
                  <a:cubicBezTo>
                    <a:pt x="37225" y="15445"/>
                    <a:pt x="37222" y="15447"/>
                    <a:pt x="37219" y="15448"/>
                  </a:cubicBezTo>
                  <a:lnTo>
                    <a:pt x="37219" y="15448"/>
                  </a:lnTo>
                  <a:cubicBezTo>
                    <a:pt x="37222" y="15448"/>
                    <a:pt x="37225" y="15447"/>
                    <a:pt x="37226" y="15444"/>
                  </a:cubicBezTo>
                  <a:close/>
                  <a:moveTo>
                    <a:pt x="29901" y="16022"/>
                  </a:moveTo>
                  <a:cubicBezTo>
                    <a:pt x="29899" y="16023"/>
                    <a:pt x="29897" y="16024"/>
                    <a:pt x="29894" y="16026"/>
                  </a:cubicBezTo>
                  <a:lnTo>
                    <a:pt x="29894" y="16026"/>
                  </a:lnTo>
                  <a:cubicBezTo>
                    <a:pt x="29897" y="16025"/>
                    <a:pt x="29899" y="16024"/>
                    <a:pt x="29901" y="16022"/>
                  </a:cubicBezTo>
                  <a:close/>
                  <a:moveTo>
                    <a:pt x="22362" y="17481"/>
                  </a:moveTo>
                  <a:lnTo>
                    <a:pt x="22362" y="17481"/>
                  </a:lnTo>
                  <a:cubicBezTo>
                    <a:pt x="22361" y="17482"/>
                    <a:pt x="22360" y="17484"/>
                    <a:pt x="22357" y="17485"/>
                  </a:cubicBezTo>
                  <a:lnTo>
                    <a:pt x="22357" y="17485"/>
                  </a:lnTo>
                  <a:cubicBezTo>
                    <a:pt x="22360" y="17485"/>
                    <a:pt x="22362" y="17483"/>
                    <a:pt x="22362" y="17481"/>
                  </a:cubicBezTo>
                  <a:close/>
                  <a:moveTo>
                    <a:pt x="15432" y="19639"/>
                  </a:moveTo>
                  <a:cubicBezTo>
                    <a:pt x="15432" y="19640"/>
                    <a:pt x="15431" y="19641"/>
                    <a:pt x="15429" y="19643"/>
                  </a:cubicBezTo>
                  <a:lnTo>
                    <a:pt x="15429" y="19643"/>
                  </a:lnTo>
                  <a:cubicBezTo>
                    <a:pt x="15431" y="19642"/>
                    <a:pt x="15432" y="19640"/>
                    <a:pt x="15432" y="19639"/>
                  </a:cubicBezTo>
                  <a:close/>
                  <a:moveTo>
                    <a:pt x="35775" y="1"/>
                  </a:moveTo>
                  <a:cubicBezTo>
                    <a:pt x="34652" y="1"/>
                    <a:pt x="30898" y="447"/>
                    <a:pt x="28654" y="3103"/>
                  </a:cubicBezTo>
                  <a:cubicBezTo>
                    <a:pt x="27347" y="4654"/>
                    <a:pt x="26162" y="6295"/>
                    <a:pt x="25098" y="8028"/>
                  </a:cubicBezTo>
                  <a:lnTo>
                    <a:pt x="24733" y="8635"/>
                  </a:lnTo>
                  <a:lnTo>
                    <a:pt x="24581" y="8848"/>
                  </a:lnTo>
                  <a:cubicBezTo>
                    <a:pt x="23305" y="9091"/>
                    <a:pt x="22058" y="9365"/>
                    <a:pt x="20782" y="9669"/>
                  </a:cubicBezTo>
                  <a:cubicBezTo>
                    <a:pt x="20083" y="9851"/>
                    <a:pt x="19384" y="10034"/>
                    <a:pt x="18685" y="10216"/>
                  </a:cubicBezTo>
                  <a:cubicBezTo>
                    <a:pt x="20387" y="9426"/>
                    <a:pt x="21846" y="8210"/>
                    <a:pt x="22940" y="6720"/>
                  </a:cubicBezTo>
                  <a:cubicBezTo>
                    <a:pt x="25165" y="3443"/>
                    <a:pt x="27063" y="701"/>
                    <a:pt x="27192" y="701"/>
                  </a:cubicBezTo>
                  <a:cubicBezTo>
                    <a:pt x="27193" y="701"/>
                    <a:pt x="27194" y="702"/>
                    <a:pt x="27195" y="702"/>
                  </a:cubicBezTo>
                  <a:cubicBezTo>
                    <a:pt x="27191" y="696"/>
                    <a:pt x="27168" y="693"/>
                    <a:pt x="27128" y="693"/>
                  </a:cubicBezTo>
                  <a:cubicBezTo>
                    <a:pt x="26544" y="693"/>
                    <a:pt x="22307" y="1379"/>
                    <a:pt x="20174" y="4593"/>
                  </a:cubicBezTo>
                  <a:cubicBezTo>
                    <a:pt x="19049" y="6265"/>
                    <a:pt x="18046" y="8058"/>
                    <a:pt x="17195" y="9912"/>
                  </a:cubicBezTo>
                  <a:lnTo>
                    <a:pt x="16861" y="10520"/>
                  </a:lnTo>
                  <a:lnTo>
                    <a:pt x="16770" y="10702"/>
                  </a:lnTo>
                  <a:lnTo>
                    <a:pt x="16770" y="10733"/>
                  </a:lnTo>
                  <a:cubicBezTo>
                    <a:pt x="14733" y="11341"/>
                    <a:pt x="12727" y="12040"/>
                    <a:pt x="10782" y="12830"/>
                  </a:cubicBezTo>
                  <a:cubicBezTo>
                    <a:pt x="12332" y="11857"/>
                    <a:pt x="13608" y="10520"/>
                    <a:pt x="14490" y="8909"/>
                  </a:cubicBezTo>
                  <a:cubicBezTo>
                    <a:pt x="16347" y="5435"/>
                    <a:pt x="17908" y="2463"/>
                    <a:pt x="18041" y="2463"/>
                  </a:cubicBezTo>
                  <a:cubicBezTo>
                    <a:pt x="18043" y="2463"/>
                    <a:pt x="18045" y="2464"/>
                    <a:pt x="18046" y="2465"/>
                  </a:cubicBezTo>
                  <a:cubicBezTo>
                    <a:pt x="18044" y="2462"/>
                    <a:pt x="18035" y="2460"/>
                    <a:pt x="18020" y="2460"/>
                  </a:cubicBezTo>
                  <a:cubicBezTo>
                    <a:pt x="17638" y="2460"/>
                    <a:pt x="13353" y="3580"/>
                    <a:pt x="11542" y="7116"/>
                  </a:cubicBezTo>
                  <a:cubicBezTo>
                    <a:pt x="10599" y="8939"/>
                    <a:pt x="9809" y="10824"/>
                    <a:pt x="9140" y="12769"/>
                  </a:cubicBezTo>
                  <a:lnTo>
                    <a:pt x="8867" y="13468"/>
                  </a:lnTo>
                  <a:lnTo>
                    <a:pt x="8806" y="13620"/>
                  </a:lnTo>
                  <a:cubicBezTo>
                    <a:pt x="8320" y="13833"/>
                    <a:pt x="7803" y="14076"/>
                    <a:pt x="7286" y="14319"/>
                  </a:cubicBezTo>
                  <a:cubicBezTo>
                    <a:pt x="6101" y="14836"/>
                    <a:pt x="4915" y="15414"/>
                    <a:pt x="3760" y="16052"/>
                  </a:cubicBezTo>
                  <a:lnTo>
                    <a:pt x="3487" y="16174"/>
                  </a:lnTo>
                  <a:cubicBezTo>
                    <a:pt x="4915" y="15049"/>
                    <a:pt x="6010" y="13590"/>
                    <a:pt x="6739" y="11918"/>
                  </a:cubicBezTo>
                  <a:cubicBezTo>
                    <a:pt x="8214" y="8215"/>
                    <a:pt x="9481" y="5078"/>
                    <a:pt x="9593" y="5078"/>
                  </a:cubicBezTo>
                  <a:cubicBezTo>
                    <a:pt x="9594" y="5078"/>
                    <a:pt x="9595" y="5079"/>
                    <a:pt x="9596" y="5079"/>
                  </a:cubicBezTo>
                  <a:cubicBezTo>
                    <a:pt x="9594" y="5077"/>
                    <a:pt x="9588" y="5075"/>
                    <a:pt x="9579" y="5075"/>
                  </a:cubicBezTo>
                  <a:cubicBezTo>
                    <a:pt x="9264" y="5075"/>
                    <a:pt x="5057" y="6645"/>
                    <a:pt x="3608" y="10398"/>
                  </a:cubicBezTo>
                  <a:cubicBezTo>
                    <a:pt x="2879" y="12344"/>
                    <a:pt x="2271" y="14319"/>
                    <a:pt x="1815" y="16325"/>
                  </a:cubicBezTo>
                  <a:cubicBezTo>
                    <a:pt x="1724" y="16721"/>
                    <a:pt x="1633" y="17025"/>
                    <a:pt x="1602" y="17207"/>
                  </a:cubicBezTo>
                  <a:cubicBezTo>
                    <a:pt x="1085" y="17511"/>
                    <a:pt x="569" y="17815"/>
                    <a:pt x="113" y="18180"/>
                  </a:cubicBezTo>
                  <a:cubicBezTo>
                    <a:pt x="0" y="18292"/>
                    <a:pt x="96" y="18457"/>
                    <a:pt x="231" y="18457"/>
                  </a:cubicBezTo>
                  <a:cubicBezTo>
                    <a:pt x="242" y="18457"/>
                    <a:pt x="253" y="18455"/>
                    <a:pt x="265" y="18453"/>
                  </a:cubicBezTo>
                  <a:cubicBezTo>
                    <a:pt x="781" y="18210"/>
                    <a:pt x="1298" y="17936"/>
                    <a:pt x="1785" y="17633"/>
                  </a:cubicBezTo>
                  <a:lnTo>
                    <a:pt x="1906" y="17663"/>
                  </a:lnTo>
                  <a:cubicBezTo>
                    <a:pt x="2088" y="17724"/>
                    <a:pt x="2362" y="17784"/>
                    <a:pt x="2636" y="17876"/>
                  </a:cubicBezTo>
                  <a:cubicBezTo>
                    <a:pt x="3912" y="18271"/>
                    <a:pt x="6040" y="19031"/>
                    <a:pt x="8380" y="19851"/>
                  </a:cubicBezTo>
                  <a:cubicBezTo>
                    <a:pt x="9527" y="20262"/>
                    <a:pt x="10643" y="20406"/>
                    <a:pt x="11637" y="20406"/>
                  </a:cubicBezTo>
                  <a:cubicBezTo>
                    <a:pt x="13774" y="20406"/>
                    <a:pt x="15345" y="19741"/>
                    <a:pt x="15429" y="19643"/>
                  </a:cubicBezTo>
                  <a:lnTo>
                    <a:pt x="15429" y="19643"/>
                  </a:lnTo>
                  <a:cubicBezTo>
                    <a:pt x="15427" y="19644"/>
                    <a:pt x="15424" y="19645"/>
                    <a:pt x="15420" y="19645"/>
                  </a:cubicBezTo>
                  <a:cubicBezTo>
                    <a:pt x="15218" y="19645"/>
                    <a:pt x="12540" y="17982"/>
                    <a:pt x="8897" y="16660"/>
                  </a:cubicBezTo>
                  <a:cubicBezTo>
                    <a:pt x="8008" y="16347"/>
                    <a:pt x="7075" y="16186"/>
                    <a:pt x="6140" y="16186"/>
                  </a:cubicBezTo>
                  <a:cubicBezTo>
                    <a:pt x="5349" y="16186"/>
                    <a:pt x="4557" y="16301"/>
                    <a:pt x="3791" y="16538"/>
                  </a:cubicBezTo>
                  <a:cubicBezTo>
                    <a:pt x="4702" y="16052"/>
                    <a:pt x="5645" y="15566"/>
                    <a:pt x="6587" y="15110"/>
                  </a:cubicBezTo>
                  <a:cubicBezTo>
                    <a:pt x="7377" y="14745"/>
                    <a:pt x="8168" y="14380"/>
                    <a:pt x="8958" y="14046"/>
                  </a:cubicBezTo>
                  <a:cubicBezTo>
                    <a:pt x="9171" y="14107"/>
                    <a:pt x="9444" y="14228"/>
                    <a:pt x="9809" y="14380"/>
                  </a:cubicBezTo>
                  <a:cubicBezTo>
                    <a:pt x="11025" y="14927"/>
                    <a:pt x="13061" y="15900"/>
                    <a:pt x="15311" y="16964"/>
                  </a:cubicBezTo>
                  <a:cubicBezTo>
                    <a:pt x="16834" y="17686"/>
                    <a:pt x="18346" y="17898"/>
                    <a:pt x="19578" y="17898"/>
                  </a:cubicBezTo>
                  <a:cubicBezTo>
                    <a:pt x="21152" y="17898"/>
                    <a:pt x="22267" y="17552"/>
                    <a:pt x="22357" y="17485"/>
                  </a:cubicBezTo>
                  <a:lnTo>
                    <a:pt x="22357" y="17485"/>
                  </a:lnTo>
                  <a:cubicBezTo>
                    <a:pt x="22356" y="17486"/>
                    <a:pt x="22355" y="17486"/>
                    <a:pt x="22353" y="17486"/>
                  </a:cubicBezTo>
                  <a:cubicBezTo>
                    <a:pt x="22183" y="17486"/>
                    <a:pt x="19675" y="15545"/>
                    <a:pt x="16192" y="13833"/>
                  </a:cubicBezTo>
                  <a:cubicBezTo>
                    <a:pt x="15051" y="13295"/>
                    <a:pt x="13833" y="13031"/>
                    <a:pt x="12605" y="13031"/>
                  </a:cubicBezTo>
                  <a:cubicBezTo>
                    <a:pt x="12099" y="13031"/>
                    <a:pt x="11591" y="13076"/>
                    <a:pt x="11086" y="13164"/>
                  </a:cubicBezTo>
                  <a:cubicBezTo>
                    <a:pt x="11754" y="12891"/>
                    <a:pt x="12453" y="12617"/>
                    <a:pt x="13153" y="12374"/>
                  </a:cubicBezTo>
                  <a:cubicBezTo>
                    <a:pt x="14368" y="11918"/>
                    <a:pt x="15615" y="11523"/>
                    <a:pt x="16861" y="11128"/>
                  </a:cubicBezTo>
                  <a:lnTo>
                    <a:pt x="16891" y="11128"/>
                  </a:lnTo>
                  <a:lnTo>
                    <a:pt x="16982" y="11189"/>
                  </a:lnTo>
                  <a:cubicBezTo>
                    <a:pt x="17165" y="11280"/>
                    <a:pt x="17408" y="11401"/>
                    <a:pt x="17712" y="11553"/>
                  </a:cubicBezTo>
                  <a:cubicBezTo>
                    <a:pt x="18837" y="12222"/>
                    <a:pt x="20782" y="13408"/>
                    <a:pt x="22910" y="14715"/>
                  </a:cubicBezTo>
                  <a:cubicBezTo>
                    <a:pt x="24868" y="15918"/>
                    <a:pt x="26922" y="16188"/>
                    <a:pt x="28293" y="16188"/>
                  </a:cubicBezTo>
                  <a:cubicBezTo>
                    <a:pt x="29207" y="16188"/>
                    <a:pt x="29817" y="16068"/>
                    <a:pt x="29894" y="16026"/>
                  </a:cubicBezTo>
                  <a:lnTo>
                    <a:pt x="29894" y="16026"/>
                  </a:lnTo>
                  <a:cubicBezTo>
                    <a:pt x="29893" y="16026"/>
                    <a:pt x="29892" y="16026"/>
                    <a:pt x="29891" y="16026"/>
                  </a:cubicBezTo>
                  <a:cubicBezTo>
                    <a:pt x="29720" y="16026"/>
                    <a:pt x="27442" y="13809"/>
                    <a:pt x="24095" y="11736"/>
                  </a:cubicBezTo>
                  <a:cubicBezTo>
                    <a:pt x="22777" y="10918"/>
                    <a:pt x="21252" y="10490"/>
                    <a:pt x="19701" y="10490"/>
                  </a:cubicBezTo>
                  <a:cubicBezTo>
                    <a:pt x="19464" y="10490"/>
                    <a:pt x="19226" y="10500"/>
                    <a:pt x="18988" y="10520"/>
                  </a:cubicBezTo>
                  <a:cubicBezTo>
                    <a:pt x="20873" y="10003"/>
                    <a:pt x="22758" y="9578"/>
                    <a:pt x="24672" y="9213"/>
                  </a:cubicBezTo>
                  <a:lnTo>
                    <a:pt x="24855" y="9335"/>
                  </a:lnTo>
                  <a:cubicBezTo>
                    <a:pt x="25007" y="9426"/>
                    <a:pt x="25220" y="9578"/>
                    <a:pt x="25463" y="9730"/>
                  </a:cubicBezTo>
                  <a:cubicBezTo>
                    <a:pt x="26557" y="10520"/>
                    <a:pt x="28350" y="11888"/>
                    <a:pt x="30356" y="13408"/>
                  </a:cubicBezTo>
                  <a:cubicBezTo>
                    <a:pt x="32671" y="15200"/>
                    <a:pt x="35307" y="15502"/>
                    <a:pt x="36533" y="15502"/>
                  </a:cubicBezTo>
                  <a:cubicBezTo>
                    <a:pt x="36924" y="15502"/>
                    <a:pt x="37172" y="15471"/>
                    <a:pt x="37219" y="15448"/>
                  </a:cubicBezTo>
                  <a:lnTo>
                    <a:pt x="37219" y="15448"/>
                  </a:lnTo>
                  <a:cubicBezTo>
                    <a:pt x="37219" y="15448"/>
                    <a:pt x="37219" y="15448"/>
                    <a:pt x="37218" y="15448"/>
                  </a:cubicBezTo>
                  <a:cubicBezTo>
                    <a:pt x="37066" y="15448"/>
                    <a:pt x="34993" y="13015"/>
                    <a:pt x="31876" y="10581"/>
                  </a:cubicBezTo>
                  <a:cubicBezTo>
                    <a:pt x="30387" y="9486"/>
                    <a:pt x="28594" y="8879"/>
                    <a:pt x="26770" y="8848"/>
                  </a:cubicBezTo>
                  <a:lnTo>
                    <a:pt x="26952" y="8818"/>
                  </a:lnTo>
                  <a:cubicBezTo>
                    <a:pt x="27773" y="8666"/>
                    <a:pt x="28624" y="8575"/>
                    <a:pt x="29445" y="8453"/>
                  </a:cubicBezTo>
                  <a:cubicBezTo>
                    <a:pt x="29627" y="8514"/>
                    <a:pt x="29840" y="8575"/>
                    <a:pt x="30113" y="8635"/>
                  </a:cubicBezTo>
                  <a:lnTo>
                    <a:pt x="30235" y="8666"/>
                  </a:lnTo>
                  <a:cubicBezTo>
                    <a:pt x="32187" y="9125"/>
                    <a:pt x="34193" y="9367"/>
                    <a:pt x="36227" y="9367"/>
                  </a:cubicBezTo>
                  <a:cubicBezTo>
                    <a:pt x="36347" y="9367"/>
                    <a:pt x="36467" y="9367"/>
                    <a:pt x="36588" y="9365"/>
                  </a:cubicBezTo>
                  <a:cubicBezTo>
                    <a:pt x="39110" y="9243"/>
                    <a:pt x="41603" y="8787"/>
                    <a:pt x="44004" y="7936"/>
                  </a:cubicBezTo>
                  <a:cubicBezTo>
                    <a:pt x="41741" y="6776"/>
                    <a:pt x="39229" y="6169"/>
                    <a:pt x="36679" y="6169"/>
                  </a:cubicBezTo>
                  <a:cubicBezTo>
                    <a:pt x="36558" y="6169"/>
                    <a:pt x="36436" y="6171"/>
                    <a:pt x="36314" y="6173"/>
                  </a:cubicBezTo>
                  <a:cubicBezTo>
                    <a:pt x="34308" y="6234"/>
                    <a:pt x="32302" y="6690"/>
                    <a:pt x="30448" y="7541"/>
                  </a:cubicBezTo>
                  <a:cubicBezTo>
                    <a:pt x="29961" y="7784"/>
                    <a:pt x="29566" y="7967"/>
                    <a:pt x="29323" y="8119"/>
                  </a:cubicBezTo>
                  <a:lnTo>
                    <a:pt x="27803" y="8331"/>
                  </a:lnTo>
                  <a:cubicBezTo>
                    <a:pt x="27378" y="8392"/>
                    <a:pt x="26922" y="8453"/>
                    <a:pt x="26496" y="8544"/>
                  </a:cubicBezTo>
                  <a:cubicBezTo>
                    <a:pt x="28290" y="7936"/>
                    <a:pt x="29901" y="6903"/>
                    <a:pt x="31177" y="5505"/>
                  </a:cubicBezTo>
                  <a:cubicBezTo>
                    <a:pt x="33746" y="2548"/>
                    <a:pt x="35962" y="31"/>
                    <a:pt x="36096" y="31"/>
                  </a:cubicBezTo>
                  <a:cubicBezTo>
                    <a:pt x="36098" y="31"/>
                    <a:pt x="36100" y="32"/>
                    <a:pt x="36101" y="33"/>
                  </a:cubicBezTo>
                  <a:cubicBezTo>
                    <a:pt x="36092" y="15"/>
                    <a:pt x="35975" y="1"/>
                    <a:pt x="357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14557775" y="2134150"/>
              <a:ext cx="157250" cy="313700"/>
            </a:xfrm>
            <a:custGeom>
              <a:avLst/>
              <a:gdLst/>
              <a:ahLst/>
              <a:cxnLst/>
              <a:rect l="l" t="t" r="r" b="b"/>
              <a:pathLst>
                <a:path w="6290" h="12548" extrusionOk="0">
                  <a:moveTo>
                    <a:pt x="571" y="1"/>
                  </a:moveTo>
                  <a:cubicBezTo>
                    <a:pt x="232" y="1"/>
                    <a:pt x="1" y="515"/>
                    <a:pt x="363" y="722"/>
                  </a:cubicBezTo>
                  <a:cubicBezTo>
                    <a:pt x="2247" y="1786"/>
                    <a:pt x="3980" y="3457"/>
                    <a:pt x="4709" y="5524"/>
                  </a:cubicBezTo>
                  <a:cubicBezTo>
                    <a:pt x="5439" y="7561"/>
                    <a:pt x="4497" y="10023"/>
                    <a:pt x="3980" y="12059"/>
                  </a:cubicBezTo>
                  <a:cubicBezTo>
                    <a:pt x="3906" y="12353"/>
                    <a:pt x="4144" y="12547"/>
                    <a:pt x="4370" y="12547"/>
                  </a:cubicBezTo>
                  <a:cubicBezTo>
                    <a:pt x="4518" y="12547"/>
                    <a:pt x="4661" y="12464"/>
                    <a:pt x="4709" y="12272"/>
                  </a:cubicBezTo>
                  <a:cubicBezTo>
                    <a:pt x="5287" y="9992"/>
                    <a:pt x="6290" y="7348"/>
                    <a:pt x="5348" y="5038"/>
                  </a:cubicBezTo>
                  <a:cubicBezTo>
                    <a:pt x="4405" y="2910"/>
                    <a:pt x="2794" y="1178"/>
                    <a:pt x="758" y="53"/>
                  </a:cubicBezTo>
                  <a:cubicBezTo>
                    <a:pt x="694" y="17"/>
                    <a:pt x="631" y="1"/>
                    <a:pt x="57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14619275" y="2169650"/>
              <a:ext cx="60800" cy="83625"/>
            </a:xfrm>
            <a:custGeom>
              <a:avLst/>
              <a:gdLst/>
              <a:ahLst/>
              <a:cxnLst/>
              <a:rect l="l" t="t" r="r" b="b"/>
              <a:pathLst>
                <a:path w="2432" h="3345" extrusionOk="0">
                  <a:moveTo>
                    <a:pt x="1034" y="1"/>
                  </a:moveTo>
                  <a:lnTo>
                    <a:pt x="0" y="1490"/>
                  </a:lnTo>
                  <a:cubicBezTo>
                    <a:pt x="760" y="1673"/>
                    <a:pt x="2432" y="3344"/>
                    <a:pt x="2432" y="3344"/>
                  </a:cubicBezTo>
                  <a:lnTo>
                    <a:pt x="1034"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14374575" y="1989925"/>
              <a:ext cx="280425" cy="225350"/>
            </a:xfrm>
            <a:custGeom>
              <a:avLst/>
              <a:gdLst/>
              <a:ahLst/>
              <a:cxnLst/>
              <a:rect l="l" t="t" r="r" b="b"/>
              <a:pathLst>
                <a:path w="11217" h="9014" extrusionOk="0">
                  <a:moveTo>
                    <a:pt x="1814" y="1"/>
                  </a:moveTo>
                  <a:cubicBezTo>
                    <a:pt x="1356" y="1"/>
                    <a:pt x="903" y="132"/>
                    <a:pt x="517" y="381"/>
                  </a:cubicBezTo>
                  <a:cubicBezTo>
                    <a:pt x="396" y="503"/>
                    <a:pt x="274" y="655"/>
                    <a:pt x="213" y="807"/>
                  </a:cubicBezTo>
                  <a:cubicBezTo>
                    <a:pt x="1" y="1324"/>
                    <a:pt x="244" y="1932"/>
                    <a:pt x="517" y="2418"/>
                  </a:cubicBezTo>
                  <a:cubicBezTo>
                    <a:pt x="2736" y="6278"/>
                    <a:pt x="6748" y="8740"/>
                    <a:pt x="11186" y="8983"/>
                  </a:cubicBezTo>
                  <a:lnTo>
                    <a:pt x="11217" y="9014"/>
                  </a:lnTo>
                  <a:cubicBezTo>
                    <a:pt x="10943" y="6673"/>
                    <a:pt x="9910" y="4515"/>
                    <a:pt x="8268" y="2843"/>
                  </a:cubicBezTo>
                  <a:cubicBezTo>
                    <a:pt x="6627" y="1263"/>
                    <a:pt x="4530" y="260"/>
                    <a:pt x="2280" y="47"/>
                  </a:cubicBezTo>
                  <a:cubicBezTo>
                    <a:pt x="2126" y="16"/>
                    <a:pt x="1969" y="1"/>
                    <a:pt x="1814"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14374575" y="1999450"/>
              <a:ext cx="279675" cy="215075"/>
            </a:xfrm>
            <a:custGeom>
              <a:avLst/>
              <a:gdLst/>
              <a:ahLst/>
              <a:cxnLst/>
              <a:rect l="l" t="t" r="r" b="b"/>
              <a:pathLst>
                <a:path w="11187" h="8603" extrusionOk="0">
                  <a:moveTo>
                    <a:pt x="517" y="0"/>
                  </a:moveTo>
                  <a:cubicBezTo>
                    <a:pt x="396" y="92"/>
                    <a:pt x="274" y="243"/>
                    <a:pt x="213" y="426"/>
                  </a:cubicBezTo>
                  <a:cubicBezTo>
                    <a:pt x="1" y="943"/>
                    <a:pt x="244" y="1520"/>
                    <a:pt x="517" y="2006"/>
                  </a:cubicBezTo>
                  <a:cubicBezTo>
                    <a:pt x="2736" y="5867"/>
                    <a:pt x="6748" y="8359"/>
                    <a:pt x="11186" y="8602"/>
                  </a:cubicBezTo>
                  <a:lnTo>
                    <a:pt x="517" y="0"/>
                  </a:ln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14823100" y="2656200"/>
              <a:ext cx="237675" cy="427350"/>
            </a:xfrm>
            <a:custGeom>
              <a:avLst/>
              <a:gdLst/>
              <a:ahLst/>
              <a:cxnLst/>
              <a:rect l="l" t="t" r="r" b="b"/>
              <a:pathLst>
                <a:path w="9507" h="17094" extrusionOk="0">
                  <a:moveTo>
                    <a:pt x="567" y="1"/>
                  </a:moveTo>
                  <a:cubicBezTo>
                    <a:pt x="228" y="1"/>
                    <a:pt x="1" y="515"/>
                    <a:pt x="388" y="722"/>
                  </a:cubicBezTo>
                  <a:lnTo>
                    <a:pt x="358" y="722"/>
                  </a:lnTo>
                  <a:cubicBezTo>
                    <a:pt x="6103" y="3761"/>
                    <a:pt x="8686" y="10570"/>
                    <a:pt x="6437" y="16618"/>
                  </a:cubicBezTo>
                  <a:cubicBezTo>
                    <a:pt x="6327" y="16911"/>
                    <a:pt x="6547" y="17093"/>
                    <a:pt x="6780" y="17093"/>
                  </a:cubicBezTo>
                  <a:cubicBezTo>
                    <a:pt x="6934" y="17093"/>
                    <a:pt x="7094" y="17013"/>
                    <a:pt x="7166" y="16831"/>
                  </a:cubicBezTo>
                  <a:cubicBezTo>
                    <a:pt x="9507" y="10418"/>
                    <a:pt x="6771" y="3275"/>
                    <a:pt x="753" y="53"/>
                  </a:cubicBezTo>
                  <a:cubicBezTo>
                    <a:pt x="689" y="16"/>
                    <a:pt x="626" y="1"/>
                    <a:pt x="56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14736025" y="1927475"/>
              <a:ext cx="567100" cy="598575"/>
            </a:xfrm>
            <a:custGeom>
              <a:avLst/>
              <a:gdLst/>
              <a:ahLst/>
              <a:cxnLst/>
              <a:rect l="l" t="t" r="r" b="b"/>
              <a:pathLst>
                <a:path w="22684" h="23943" extrusionOk="0">
                  <a:moveTo>
                    <a:pt x="22142" y="0"/>
                  </a:moveTo>
                  <a:cubicBezTo>
                    <a:pt x="22083" y="0"/>
                    <a:pt x="22021" y="16"/>
                    <a:pt x="21957" y="53"/>
                  </a:cubicBezTo>
                  <a:cubicBezTo>
                    <a:pt x="19525" y="1329"/>
                    <a:pt x="17397" y="3092"/>
                    <a:pt x="15665" y="5189"/>
                  </a:cubicBezTo>
                  <a:cubicBezTo>
                    <a:pt x="13811" y="7469"/>
                    <a:pt x="12747" y="10144"/>
                    <a:pt x="11409" y="12727"/>
                  </a:cubicBezTo>
                  <a:cubicBezTo>
                    <a:pt x="10194" y="14977"/>
                    <a:pt x="8613" y="17044"/>
                    <a:pt x="6698" y="18776"/>
                  </a:cubicBezTo>
                  <a:cubicBezTo>
                    <a:pt x="4874" y="20539"/>
                    <a:pt x="2777" y="22272"/>
                    <a:pt x="406" y="23184"/>
                  </a:cubicBezTo>
                  <a:cubicBezTo>
                    <a:pt x="0" y="23346"/>
                    <a:pt x="100" y="23942"/>
                    <a:pt x="449" y="23942"/>
                  </a:cubicBezTo>
                  <a:cubicBezTo>
                    <a:pt x="492" y="23942"/>
                    <a:pt x="539" y="23933"/>
                    <a:pt x="589" y="23913"/>
                  </a:cubicBezTo>
                  <a:cubicBezTo>
                    <a:pt x="2777" y="23092"/>
                    <a:pt x="4662" y="21633"/>
                    <a:pt x="6394" y="20083"/>
                  </a:cubicBezTo>
                  <a:cubicBezTo>
                    <a:pt x="8279" y="18472"/>
                    <a:pt x="9920" y="16588"/>
                    <a:pt x="11257" y="14521"/>
                  </a:cubicBezTo>
                  <a:cubicBezTo>
                    <a:pt x="12868" y="11907"/>
                    <a:pt x="13811" y="8958"/>
                    <a:pt x="15634" y="6466"/>
                  </a:cubicBezTo>
                  <a:cubicBezTo>
                    <a:pt x="17397" y="4065"/>
                    <a:pt x="19677" y="2089"/>
                    <a:pt x="22321" y="691"/>
                  </a:cubicBezTo>
                  <a:cubicBezTo>
                    <a:pt x="22683" y="510"/>
                    <a:pt x="22474" y="0"/>
                    <a:pt x="22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15198300" y="1918900"/>
              <a:ext cx="102600" cy="76000"/>
            </a:xfrm>
            <a:custGeom>
              <a:avLst/>
              <a:gdLst/>
              <a:ahLst/>
              <a:cxnLst/>
              <a:rect l="l" t="t" r="r" b="b"/>
              <a:pathLst>
                <a:path w="4104" h="3040" extrusionOk="0">
                  <a:moveTo>
                    <a:pt x="2189" y="0"/>
                  </a:moveTo>
                  <a:lnTo>
                    <a:pt x="1" y="3040"/>
                  </a:lnTo>
                  <a:lnTo>
                    <a:pt x="4104" y="1277"/>
                  </a:lnTo>
                  <a:lnTo>
                    <a:pt x="2189" y="0"/>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15227175" y="1660400"/>
              <a:ext cx="382250" cy="311725"/>
            </a:xfrm>
            <a:custGeom>
              <a:avLst/>
              <a:gdLst/>
              <a:ahLst/>
              <a:cxnLst/>
              <a:rect l="l" t="t" r="r" b="b"/>
              <a:pathLst>
                <a:path w="15290" h="12469" extrusionOk="0">
                  <a:moveTo>
                    <a:pt x="12783" y="1"/>
                  </a:moveTo>
                  <a:cubicBezTo>
                    <a:pt x="12571" y="1"/>
                    <a:pt x="12361" y="14"/>
                    <a:pt x="12159" y="36"/>
                  </a:cubicBezTo>
                  <a:cubicBezTo>
                    <a:pt x="9059" y="401"/>
                    <a:pt x="6171" y="1769"/>
                    <a:pt x="3982" y="3957"/>
                  </a:cubicBezTo>
                  <a:cubicBezTo>
                    <a:pt x="1794" y="6146"/>
                    <a:pt x="365" y="9398"/>
                    <a:pt x="1" y="12468"/>
                  </a:cubicBezTo>
                  <a:lnTo>
                    <a:pt x="61" y="12468"/>
                  </a:lnTo>
                  <a:cubicBezTo>
                    <a:pt x="6141" y="12073"/>
                    <a:pt x="11612" y="8608"/>
                    <a:pt x="14591" y="3289"/>
                  </a:cubicBezTo>
                  <a:cubicBezTo>
                    <a:pt x="14955" y="2590"/>
                    <a:pt x="15290" y="1799"/>
                    <a:pt x="14986" y="1070"/>
                  </a:cubicBezTo>
                  <a:cubicBezTo>
                    <a:pt x="14895" y="857"/>
                    <a:pt x="14743" y="644"/>
                    <a:pt x="14530" y="492"/>
                  </a:cubicBezTo>
                  <a:cubicBezTo>
                    <a:pt x="14094" y="125"/>
                    <a:pt x="13434" y="1"/>
                    <a:pt x="12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15228700" y="1673450"/>
              <a:ext cx="380725" cy="298675"/>
            </a:xfrm>
            <a:custGeom>
              <a:avLst/>
              <a:gdLst/>
              <a:ahLst/>
              <a:cxnLst/>
              <a:rect l="l" t="t" r="r" b="b"/>
              <a:pathLst>
                <a:path w="15229" h="11947" extrusionOk="0">
                  <a:moveTo>
                    <a:pt x="14499" y="1"/>
                  </a:moveTo>
                  <a:lnTo>
                    <a:pt x="0" y="11946"/>
                  </a:lnTo>
                  <a:cubicBezTo>
                    <a:pt x="6080" y="11551"/>
                    <a:pt x="11551" y="8086"/>
                    <a:pt x="14530" y="2767"/>
                  </a:cubicBezTo>
                  <a:cubicBezTo>
                    <a:pt x="14894" y="2098"/>
                    <a:pt x="15229" y="1277"/>
                    <a:pt x="14925" y="578"/>
                  </a:cubicBezTo>
                  <a:cubicBezTo>
                    <a:pt x="14834" y="335"/>
                    <a:pt x="14682" y="153"/>
                    <a:pt x="14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14825950" y="2201575"/>
              <a:ext cx="76775" cy="85125"/>
            </a:xfrm>
            <a:custGeom>
              <a:avLst/>
              <a:gdLst/>
              <a:ahLst/>
              <a:cxnLst/>
              <a:rect l="l" t="t" r="r" b="b"/>
              <a:pathLst>
                <a:path w="3071" h="3405" extrusionOk="0">
                  <a:moveTo>
                    <a:pt x="700" y="1"/>
                  </a:moveTo>
                  <a:cubicBezTo>
                    <a:pt x="700" y="1"/>
                    <a:pt x="761" y="2280"/>
                    <a:pt x="1" y="3405"/>
                  </a:cubicBezTo>
                  <a:cubicBezTo>
                    <a:pt x="1" y="3405"/>
                    <a:pt x="1764" y="3131"/>
                    <a:pt x="3071" y="700"/>
                  </a:cubicBezTo>
                  <a:lnTo>
                    <a:pt x="70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15014400" y="2718300"/>
              <a:ext cx="96550" cy="63850"/>
            </a:xfrm>
            <a:custGeom>
              <a:avLst/>
              <a:gdLst/>
              <a:ahLst/>
              <a:cxnLst/>
              <a:rect l="l" t="t" r="r" b="b"/>
              <a:pathLst>
                <a:path w="3862" h="2554" extrusionOk="0">
                  <a:moveTo>
                    <a:pt x="1" y="1"/>
                  </a:moveTo>
                  <a:cubicBezTo>
                    <a:pt x="1" y="1"/>
                    <a:pt x="2676" y="1916"/>
                    <a:pt x="2858" y="2554"/>
                  </a:cubicBezTo>
                  <a:lnTo>
                    <a:pt x="3861" y="1064"/>
                  </a:lnTo>
                  <a:cubicBezTo>
                    <a:pt x="2524" y="912"/>
                    <a:pt x="1217" y="548"/>
                    <a:pt x="1"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14975650" y="2824675"/>
              <a:ext cx="41050" cy="76025"/>
            </a:xfrm>
            <a:custGeom>
              <a:avLst/>
              <a:gdLst/>
              <a:ahLst/>
              <a:cxnLst/>
              <a:rect l="l" t="t" r="r" b="b"/>
              <a:pathLst>
                <a:path w="1642" h="3041" extrusionOk="0">
                  <a:moveTo>
                    <a:pt x="609" y="1"/>
                  </a:moveTo>
                  <a:lnTo>
                    <a:pt x="609" y="1"/>
                  </a:lnTo>
                  <a:cubicBezTo>
                    <a:pt x="639" y="700"/>
                    <a:pt x="426" y="1369"/>
                    <a:pt x="1" y="1946"/>
                  </a:cubicBezTo>
                  <a:lnTo>
                    <a:pt x="1612" y="3040"/>
                  </a:lnTo>
                  <a:cubicBezTo>
                    <a:pt x="1642" y="1916"/>
                    <a:pt x="1308" y="852"/>
                    <a:pt x="609"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14805450" y="1702925"/>
              <a:ext cx="316875" cy="561750"/>
            </a:xfrm>
            <a:custGeom>
              <a:avLst/>
              <a:gdLst/>
              <a:ahLst/>
              <a:cxnLst/>
              <a:rect l="l" t="t" r="r" b="b"/>
              <a:pathLst>
                <a:path w="12675" h="22470" extrusionOk="0">
                  <a:moveTo>
                    <a:pt x="10499" y="0"/>
                  </a:moveTo>
                  <a:cubicBezTo>
                    <a:pt x="9632" y="0"/>
                    <a:pt x="8692" y="456"/>
                    <a:pt x="7933" y="980"/>
                  </a:cubicBezTo>
                  <a:cubicBezTo>
                    <a:pt x="4681" y="3259"/>
                    <a:pt x="2280" y="6603"/>
                    <a:pt x="1125" y="10433"/>
                  </a:cubicBezTo>
                  <a:cubicBezTo>
                    <a:pt x="0" y="14232"/>
                    <a:pt x="365" y="18792"/>
                    <a:pt x="1854" y="22469"/>
                  </a:cubicBezTo>
                  <a:lnTo>
                    <a:pt x="1915" y="22409"/>
                  </a:lnTo>
                  <a:cubicBezTo>
                    <a:pt x="8541" y="18214"/>
                    <a:pt x="12584" y="10980"/>
                    <a:pt x="12675" y="3138"/>
                  </a:cubicBezTo>
                  <a:cubicBezTo>
                    <a:pt x="12675" y="2135"/>
                    <a:pt x="12553" y="1041"/>
                    <a:pt x="11794" y="402"/>
                  </a:cubicBezTo>
                  <a:cubicBezTo>
                    <a:pt x="11520" y="220"/>
                    <a:pt x="11216" y="68"/>
                    <a:pt x="10912" y="37"/>
                  </a:cubicBezTo>
                  <a:cubicBezTo>
                    <a:pt x="10777" y="12"/>
                    <a:pt x="10639" y="0"/>
                    <a:pt x="10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14853300" y="1703850"/>
              <a:ext cx="269025" cy="559300"/>
            </a:xfrm>
            <a:custGeom>
              <a:avLst/>
              <a:gdLst/>
              <a:ahLst/>
              <a:cxnLst/>
              <a:rect l="l" t="t" r="r" b="b"/>
              <a:pathLst>
                <a:path w="10761" h="22372" extrusionOk="0">
                  <a:moveTo>
                    <a:pt x="9028" y="0"/>
                  </a:moveTo>
                  <a:lnTo>
                    <a:pt x="1" y="22372"/>
                  </a:lnTo>
                  <a:cubicBezTo>
                    <a:pt x="6627" y="18177"/>
                    <a:pt x="10670" y="10943"/>
                    <a:pt x="10761" y="3101"/>
                  </a:cubicBezTo>
                  <a:cubicBezTo>
                    <a:pt x="10761" y="2098"/>
                    <a:pt x="10639" y="1004"/>
                    <a:pt x="9880" y="365"/>
                  </a:cubicBezTo>
                  <a:cubicBezTo>
                    <a:pt x="9636" y="183"/>
                    <a:pt x="9332" y="31"/>
                    <a:pt x="9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14781875" y="2852050"/>
              <a:ext cx="263725" cy="480750"/>
            </a:xfrm>
            <a:custGeom>
              <a:avLst/>
              <a:gdLst/>
              <a:ahLst/>
              <a:cxnLst/>
              <a:rect l="l" t="t" r="r" b="b"/>
              <a:pathLst>
                <a:path w="10549" h="19230" extrusionOk="0">
                  <a:moveTo>
                    <a:pt x="8724" y="0"/>
                  </a:moveTo>
                  <a:lnTo>
                    <a:pt x="8664" y="31"/>
                  </a:lnTo>
                  <a:cubicBezTo>
                    <a:pt x="3223" y="3769"/>
                    <a:pt x="1" y="10000"/>
                    <a:pt x="153" y="16627"/>
                  </a:cubicBezTo>
                  <a:cubicBezTo>
                    <a:pt x="183" y="17478"/>
                    <a:pt x="335" y="18420"/>
                    <a:pt x="1004" y="18906"/>
                  </a:cubicBezTo>
                  <a:cubicBezTo>
                    <a:pt x="1217" y="19089"/>
                    <a:pt x="1490" y="19180"/>
                    <a:pt x="1733" y="19210"/>
                  </a:cubicBezTo>
                  <a:cubicBezTo>
                    <a:pt x="1823" y="19223"/>
                    <a:pt x="1913" y="19229"/>
                    <a:pt x="2005" y="19229"/>
                  </a:cubicBezTo>
                  <a:cubicBezTo>
                    <a:pt x="2780" y="19229"/>
                    <a:pt x="3600" y="18791"/>
                    <a:pt x="4226" y="18329"/>
                  </a:cubicBezTo>
                  <a:cubicBezTo>
                    <a:pt x="6931" y="16292"/>
                    <a:pt x="8846" y="13405"/>
                    <a:pt x="9727" y="10122"/>
                  </a:cubicBezTo>
                  <a:cubicBezTo>
                    <a:pt x="10548" y="6900"/>
                    <a:pt x="10092" y="3040"/>
                    <a:pt x="8724" y="0"/>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14781875" y="2852800"/>
              <a:ext cx="216600" cy="479525"/>
            </a:xfrm>
            <a:custGeom>
              <a:avLst/>
              <a:gdLst/>
              <a:ahLst/>
              <a:cxnLst/>
              <a:rect l="l" t="t" r="r" b="b"/>
              <a:pathLst>
                <a:path w="8664" h="19181" extrusionOk="0">
                  <a:moveTo>
                    <a:pt x="8664" y="1"/>
                  </a:moveTo>
                  <a:lnTo>
                    <a:pt x="8664" y="1"/>
                  </a:lnTo>
                  <a:cubicBezTo>
                    <a:pt x="3223" y="3739"/>
                    <a:pt x="1" y="9970"/>
                    <a:pt x="153" y="16597"/>
                  </a:cubicBezTo>
                  <a:cubicBezTo>
                    <a:pt x="183" y="17448"/>
                    <a:pt x="335" y="18390"/>
                    <a:pt x="1004" y="18876"/>
                  </a:cubicBezTo>
                  <a:cubicBezTo>
                    <a:pt x="1217" y="19059"/>
                    <a:pt x="1490" y="19150"/>
                    <a:pt x="1733" y="19180"/>
                  </a:cubicBezTo>
                  <a:lnTo>
                    <a:pt x="8664" y="1"/>
                  </a:ln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15069875" y="2743375"/>
              <a:ext cx="398225" cy="291925"/>
            </a:xfrm>
            <a:custGeom>
              <a:avLst/>
              <a:gdLst/>
              <a:ahLst/>
              <a:cxnLst/>
              <a:rect l="l" t="t" r="r" b="b"/>
              <a:pathLst>
                <a:path w="15929" h="11677" extrusionOk="0">
                  <a:moveTo>
                    <a:pt x="1" y="1"/>
                  </a:moveTo>
                  <a:cubicBezTo>
                    <a:pt x="548" y="3040"/>
                    <a:pt x="2189" y="6201"/>
                    <a:pt x="4499" y="8238"/>
                  </a:cubicBezTo>
                  <a:cubicBezTo>
                    <a:pt x="6840" y="10305"/>
                    <a:pt x="9788" y="11521"/>
                    <a:pt x="12888" y="11673"/>
                  </a:cubicBezTo>
                  <a:cubicBezTo>
                    <a:pt x="12965" y="11675"/>
                    <a:pt x="13043" y="11677"/>
                    <a:pt x="13121" y="11677"/>
                  </a:cubicBezTo>
                  <a:cubicBezTo>
                    <a:pt x="13887" y="11677"/>
                    <a:pt x="14736" y="11533"/>
                    <a:pt x="15259" y="11065"/>
                  </a:cubicBezTo>
                  <a:cubicBezTo>
                    <a:pt x="15442" y="10913"/>
                    <a:pt x="15594" y="10700"/>
                    <a:pt x="15685" y="10457"/>
                  </a:cubicBezTo>
                  <a:cubicBezTo>
                    <a:pt x="15928" y="9727"/>
                    <a:pt x="15533" y="8937"/>
                    <a:pt x="15138" y="8299"/>
                  </a:cubicBezTo>
                  <a:cubicBezTo>
                    <a:pt x="11825" y="3162"/>
                    <a:pt x="6171" y="31"/>
                    <a:pt x="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15071400" y="2743375"/>
              <a:ext cx="396700" cy="276625"/>
            </a:xfrm>
            <a:custGeom>
              <a:avLst/>
              <a:gdLst/>
              <a:ahLst/>
              <a:cxnLst/>
              <a:rect l="l" t="t" r="r" b="b"/>
              <a:pathLst>
                <a:path w="15868" h="11065" extrusionOk="0">
                  <a:moveTo>
                    <a:pt x="1" y="1"/>
                  </a:moveTo>
                  <a:lnTo>
                    <a:pt x="15198" y="11065"/>
                  </a:lnTo>
                  <a:cubicBezTo>
                    <a:pt x="15411" y="10913"/>
                    <a:pt x="15533" y="10700"/>
                    <a:pt x="15624" y="10457"/>
                  </a:cubicBezTo>
                  <a:cubicBezTo>
                    <a:pt x="15867" y="9727"/>
                    <a:pt x="15502" y="8937"/>
                    <a:pt x="15077" y="8299"/>
                  </a:cubicBezTo>
                  <a:cubicBezTo>
                    <a:pt x="11794" y="3162"/>
                    <a:pt x="6110"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14755000" y="2212075"/>
              <a:ext cx="791325" cy="357400"/>
            </a:xfrm>
            <a:custGeom>
              <a:avLst/>
              <a:gdLst/>
              <a:ahLst/>
              <a:cxnLst/>
              <a:rect l="l" t="t" r="r" b="b"/>
              <a:pathLst>
                <a:path w="31653" h="14296" extrusionOk="0">
                  <a:moveTo>
                    <a:pt x="31150" y="0"/>
                  </a:moveTo>
                  <a:cubicBezTo>
                    <a:pt x="31088" y="0"/>
                    <a:pt x="31022" y="20"/>
                    <a:pt x="30955" y="67"/>
                  </a:cubicBezTo>
                  <a:cubicBezTo>
                    <a:pt x="26304" y="3441"/>
                    <a:pt x="21714" y="7362"/>
                    <a:pt x="16365" y="9611"/>
                  </a:cubicBezTo>
                  <a:cubicBezTo>
                    <a:pt x="11319" y="11769"/>
                    <a:pt x="5848" y="12651"/>
                    <a:pt x="468" y="13563"/>
                  </a:cubicBezTo>
                  <a:cubicBezTo>
                    <a:pt x="1" y="13621"/>
                    <a:pt x="178" y="14296"/>
                    <a:pt x="597" y="14296"/>
                  </a:cubicBezTo>
                  <a:cubicBezTo>
                    <a:pt x="614" y="14296"/>
                    <a:pt x="632" y="14294"/>
                    <a:pt x="650" y="14292"/>
                  </a:cubicBezTo>
                  <a:cubicBezTo>
                    <a:pt x="6091" y="13380"/>
                    <a:pt x="11562" y="12468"/>
                    <a:pt x="16669" y="10310"/>
                  </a:cubicBezTo>
                  <a:cubicBezTo>
                    <a:pt x="22049" y="8031"/>
                    <a:pt x="26639" y="4140"/>
                    <a:pt x="31350" y="736"/>
                  </a:cubicBezTo>
                  <a:cubicBezTo>
                    <a:pt x="31653" y="483"/>
                    <a:pt x="31453" y="0"/>
                    <a:pt x="31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14813425" y="2518900"/>
              <a:ext cx="732825" cy="182050"/>
            </a:xfrm>
            <a:custGeom>
              <a:avLst/>
              <a:gdLst/>
              <a:ahLst/>
              <a:cxnLst/>
              <a:rect l="l" t="t" r="r" b="b"/>
              <a:pathLst>
                <a:path w="29313" h="7282" extrusionOk="0">
                  <a:moveTo>
                    <a:pt x="9169" y="1"/>
                  </a:moveTo>
                  <a:cubicBezTo>
                    <a:pt x="6249" y="1"/>
                    <a:pt x="3314" y="385"/>
                    <a:pt x="441" y="1168"/>
                  </a:cubicBezTo>
                  <a:cubicBezTo>
                    <a:pt x="0" y="1306"/>
                    <a:pt x="109" y="1918"/>
                    <a:pt x="495" y="1918"/>
                  </a:cubicBezTo>
                  <a:cubicBezTo>
                    <a:pt x="535" y="1918"/>
                    <a:pt x="578" y="1912"/>
                    <a:pt x="623" y="1897"/>
                  </a:cubicBezTo>
                  <a:lnTo>
                    <a:pt x="654" y="1928"/>
                  </a:lnTo>
                  <a:cubicBezTo>
                    <a:pt x="3479" y="1152"/>
                    <a:pt x="6361" y="772"/>
                    <a:pt x="9227" y="772"/>
                  </a:cubicBezTo>
                  <a:cubicBezTo>
                    <a:pt x="16136" y="772"/>
                    <a:pt x="22946" y="2984"/>
                    <a:pt x="28618" y="7217"/>
                  </a:cubicBezTo>
                  <a:cubicBezTo>
                    <a:pt x="28678" y="7262"/>
                    <a:pt x="28738" y="7281"/>
                    <a:pt x="28796" y="7281"/>
                  </a:cubicBezTo>
                  <a:cubicBezTo>
                    <a:pt x="29091" y="7281"/>
                    <a:pt x="29313" y="6777"/>
                    <a:pt x="28982" y="6548"/>
                  </a:cubicBezTo>
                  <a:cubicBezTo>
                    <a:pt x="23199" y="2248"/>
                    <a:pt x="16228" y="1"/>
                    <a:pt x="9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14749975" y="2385825"/>
              <a:ext cx="1002400" cy="161550"/>
            </a:xfrm>
            <a:custGeom>
              <a:avLst/>
              <a:gdLst/>
              <a:ahLst/>
              <a:cxnLst/>
              <a:rect l="l" t="t" r="r" b="b"/>
              <a:pathLst>
                <a:path w="40096" h="6462" extrusionOk="0">
                  <a:moveTo>
                    <a:pt x="26455" y="0"/>
                  </a:moveTo>
                  <a:cubicBezTo>
                    <a:pt x="24524" y="0"/>
                    <a:pt x="22576" y="201"/>
                    <a:pt x="20639" y="594"/>
                  </a:cubicBezTo>
                  <a:cubicBezTo>
                    <a:pt x="13861" y="1992"/>
                    <a:pt x="7477" y="5184"/>
                    <a:pt x="486" y="5701"/>
                  </a:cubicBezTo>
                  <a:cubicBezTo>
                    <a:pt x="10" y="5730"/>
                    <a:pt x="0" y="6461"/>
                    <a:pt x="458" y="6461"/>
                  </a:cubicBezTo>
                  <a:cubicBezTo>
                    <a:pt x="468" y="6461"/>
                    <a:pt x="477" y="6461"/>
                    <a:pt x="486" y="6461"/>
                  </a:cubicBezTo>
                  <a:cubicBezTo>
                    <a:pt x="7113" y="5974"/>
                    <a:pt x="13192" y="3147"/>
                    <a:pt x="19575" y="1628"/>
                  </a:cubicBezTo>
                  <a:cubicBezTo>
                    <a:pt x="21885" y="1071"/>
                    <a:pt x="24210" y="780"/>
                    <a:pt x="26509" y="780"/>
                  </a:cubicBezTo>
                  <a:cubicBezTo>
                    <a:pt x="30986" y="780"/>
                    <a:pt x="35366" y="1882"/>
                    <a:pt x="39363" y="4272"/>
                  </a:cubicBezTo>
                  <a:cubicBezTo>
                    <a:pt x="39424" y="4303"/>
                    <a:pt x="39484" y="4316"/>
                    <a:pt x="39541" y="4316"/>
                  </a:cubicBezTo>
                  <a:cubicBezTo>
                    <a:pt x="39878" y="4316"/>
                    <a:pt x="40096" y="3837"/>
                    <a:pt x="39758" y="3603"/>
                  </a:cubicBezTo>
                  <a:lnTo>
                    <a:pt x="39758" y="3603"/>
                  </a:lnTo>
                  <a:lnTo>
                    <a:pt x="39758" y="3634"/>
                  </a:lnTo>
                  <a:cubicBezTo>
                    <a:pt x="35657" y="1165"/>
                    <a:pt x="31102" y="0"/>
                    <a:pt x="26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15471100" y="1928000"/>
              <a:ext cx="528925" cy="349700"/>
            </a:xfrm>
            <a:custGeom>
              <a:avLst/>
              <a:gdLst/>
              <a:ahLst/>
              <a:cxnLst/>
              <a:rect l="l" t="t" r="r" b="b"/>
              <a:pathLst>
                <a:path w="21157" h="13988" extrusionOk="0">
                  <a:moveTo>
                    <a:pt x="17282" y="1"/>
                  </a:moveTo>
                  <a:cubicBezTo>
                    <a:pt x="13347" y="1"/>
                    <a:pt x="9509" y="1306"/>
                    <a:pt x="6384" y="3740"/>
                  </a:cubicBezTo>
                  <a:cubicBezTo>
                    <a:pt x="3253" y="6171"/>
                    <a:pt x="913" y="10092"/>
                    <a:pt x="1" y="13953"/>
                  </a:cubicBezTo>
                  <a:lnTo>
                    <a:pt x="61" y="13953"/>
                  </a:lnTo>
                  <a:cubicBezTo>
                    <a:pt x="482" y="13976"/>
                    <a:pt x="902" y="13987"/>
                    <a:pt x="1321" y="13987"/>
                  </a:cubicBezTo>
                  <a:cubicBezTo>
                    <a:pt x="8674" y="13987"/>
                    <a:pt x="15631" y="10481"/>
                    <a:pt x="20031" y="4500"/>
                  </a:cubicBezTo>
                  <a:cubicBezTo>
                    <a:pt x="20609" y="3709"/>
                    <a:pt x="21156" y="2737"/>
                    <a:pt x="20882" y="1764"/>
                  </a:cubicBezTo>
                  <a:cubicBezTo>
                    <a:pt x="20791" y="1460"/>
                    <a:pt x="20609" y="1187"/>
                    <a:pt x="20396" y="943"/>
                  </a:cubicBezTo>
                  <a:cubicBezTo>
                    <a:pt x="19697" y="244"/>
                    <a:pt x="18481" y="1"/>
                    <a:pt x="17417" y="1"/>
                  </a:cubicBezTo>
                  <a:cubicBezTo>
                    <a:pt x="17372" y="1"/>
                    <a:pt x="17327" y="1"/>
                    <a:pt x="17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15472625" y="1951575"/>
              <a:ext cx="527400" cy="326125"/>
            </a:xfrm>
            <a:custGeom>
              <a:avLst/>
              <a:gdLst/>
              <a:ahLst/>
              <a:cxnLst/>
              <a:rect l="l" t="t" r="r" b="b"/>
              <a:pathLst>
                <a:path w="21096" h="13045" extrusionOk="0">
                  <a:moveTo>
                    <a:pt x="20335" y="0"/>
                  </a:moveTo>
                  <a:lnTo>
                    <a:pt x="0" y="13010"/>
                  </a:lnTo>
                  <a:cubicBezTo>
                    <a:pt x="423" y="13033"/>
                    <a:pt x="844" y="13044"/>
                    <a:pt x="1265" y="13044"/>
                  </a:cubicBezTo>
                  <a:cubicBezTo>
                    <a:pt x="8643" y="13044"/>
                    <a:pt x="15599" y="9538"/>
                    <a:pt x="19970" y="3557"/>
                  </a:cubicBezTo>
                  <a:cubicBezTo>
                    <a:pt x="20548" y="2766"/>
                    <a:pt x="21095" y="1763"/>
                    <a:pt x="20821" y="821"/>
                  </a:cubicBezTo>
                  <a:cubicBezTo>
                    <a:pt x="20730" y="517"/>
                    <a:pt x="20548" y="244"/>
                    <a:pt x="20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15577500" y="2396550"/>
              <a:ext cx="449875" cy="215750"/>
            </a:xfrm>
            <a:custGeom>
              <a:avLst/>
              <a:gdLst/>
              <a:ahLst/>
              <a:cxnLst/>
              <a:rect l="l" t="t" r="r" b="b"/>
              <a:pathLst>
                <a:path w="17995" h="8630" extrusionOk="0">
                  <a:moveTo>
                    <a:pt x="5037" y="0"/>
                  </a:moveTo>
                  <a:cubicBezTo>
                    <a:pt x="3364" y="0"/>
                    <a:pt x="1679" y="234"/>
                    <a:pt x="30" y="712"/>
                  </a:cubicBezTo>
                  <a:lnTo>
                    <a:pt x="0" y="712"/>
                  </a:lnTo>
                  <a:cubicBezTo>
                    <a:pt x="1368" y="3448"/>
                    <a:pt x="3830" y="6032"/>
                    <a:pt x="6626" y="7339"/>
                  </a:cubicBezTo>
                  <a:cubicBezTo>
                    <a:pt x="8449" y="8191"/>
                    <a:pt x="10441" y="8629"/>
                    <a:pt x="12448" y="8629"/>
                  </a:cubicBezTo>
                  <a:cubicBezTo>
                    <a:pt x="13520" y="8629"/>
                    <a:pt x="14596" y="8504"/>
                    <a:pt x="15654" y="8250"/>
                  </a:cubicBezTo>
                  <a:cubicBezTo>
                    <a:pt x="16444" y="8068"/>
                    <a:pt x="17326" y="7673"/>
                    <a:pt x="17721" y="7035"/>
                  </a:cubicBezTo>
                  <a:cubicBezTo>
                    <a:pt x="17873" y="6822"/>
                    <a:pt x="17934" y="6579"/>
                    <a:pt x="17964" y="6305"/>
                  </a:cubicBezTo>
                  <a:cubicBezTo>
                    <a:pt x="17994" y="5545"/>
                    <a:pt x="17417" y="4907"/>
                    <a:pt x="16809" y="4390"/>
                  </a:cubicBezTo>
                  <a:cubicBezTo>
                    <a:pt x="13509" y="1528"/>
                    <a:pt x="9314" y="0"/>
                    <a:pt x="5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15578250" y="2396550"/>
              <a:ext cx="449125" cy="175875"/>
            </a:xfrm>
            <a:custGeom>
              <a:avLst/>
              <a:gdLst/>
              <a:ahLst/>
              <a:cxnLst/>
              <a:rect l="l" t="t" r="r" b="b"/>
              <a:pathLst>
                <a:path w="17965" h="7035" extrusionOk="0">
                  <a:moveTo>
                    <a:pt x="5007" y="0"/>
                  </a:moveTo>
                  <a:cubicBezTo>
                    <a:pt x="3334" y="0"/>
                    <a:pt x="1649" y="234"/>
                    <a:pt x="0" y="712"/>
                  </a:cubicBezTo>
                  <a:lnTo>
                    <a:pt x="17691" y="7035"/>
                  </a:lnTo>
                  <a:cubicBezTo>
                    <a:pt x="17843" y="6822"/>
                    <a:pt x="17904" y="6579"/>
                    <a:pt x="17934" y="6335"/>
                  </a:cubicBezTo>
                  <a:cubicBezTo>
                    <a:pt x="17964" y="5576"/>
                    <a:pt x="17387" y="4907"/>
                    <a:pt x="16779" y="4390"/>
                  </a:cubicBezTo>
                  <a:cubicBezTo>
                    <a:pt x="13479" y="1528"/>
                    <a:pt x="9284" y="0"/>
                    <a:pt x="5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15432350" y="2639275"/>
              <a:ext cx="506100" cy="381025"/>
            </a:xfrm>
            <a:custGeom>
              <a:avLst/>
              <a:gdLst/>
              <a:ahLst/>
              <a:cxnLst/>
              <a:rect l="l" t="t" r="r" b="b"/>
              <a:pathLst>
                <a:path w="20244" h="15241" extrusionOk="0">
                  <a:moveTo>
                    <a:pt x="0" y="0"/>
                  </a:moveTo>
                  <a:lnTo>
                    <a:pt x="0" y="0"/>
                  </a:lnTo>
                  <a:cubicBezTo>
                    <a:pt x="639" y="3921"/>
                    <a:pt x="2675" y="7994"/>
                    <a:pt x="5593" y="10669"/>
                  </a:cubicBezTo>
                  <a:cubicBezTo>
                    <a:pt x="8572" y="13344"/>
                    <a:pt x="12341" y="14955"/>
                    <a:pt x="16323" y="15229"/>
                  </a:cubicBezTo>
                  <a:cubicBezTo>
                    <a:pt x="16463" y="15237"/>
                    <a:pt x="16606" y="15241"/>
                    <a:pt x="16750" y="15241"/>
                  </a:cubicBezTo>
                  <a:cubicBezTo>
                    <a:pt x="17699" y="15241"/>
                    <a:pt x="18703" y="15053"/>
                    <a:pt x="19363" y="14499"/>
                  </a:cubicBezTo>
                  <a:cubicBezTo>
                    <a:pt x="19606" y="14286"/>
                    <a:pt x="19788" y="14043"/>
                    <a:pt x="19910" y="13739"/>
                  </a:cubicBezTo>
                  <a:cubicBezTo>
                    <a:pt x="20244" y="12827"/>
                    <a:pt x="19788" y="11794"/>
                    <a:pt x="19271" y="10943"/>
                  </a:cubicBezTo>
                  <a:cubicBezTo>
                    <a:pt x="15138" y="4286"/>
                    <a:pt x="7903" y="183"/>
                    <a:pt x="61" y="31"/>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15434625" y="2639275"/>
              <a:ext cx="503825" cy="362500"/>
            </a:xfrm>
            <a:custGeom>
              <a:avLst/>
              <a:gdLst/>
              <a:ahLst/>
              <a:cxnLst/>
              <a:rect l="l" t="t" r="r" b="b"/>
              <a:pathLst>
                <a:path w="20153" h="14500" extrusionOk="0">
                  <a:moveTo>
                    <a:pt x="1" y="0"/>
                  </a:moveTo>
                  <a:lnTo>
                    <a:pt x="19272" y="14499"/>
                  </a:lnTo>
                  <a:cubicBezTo>
                    <a:pt x="19515" y="14286"/>
                    <a:pt x="19697" y="14013"/>
                    <a:pt x="19819" y="13739"/>
                  </a:cubicBezTo>
                  <a:cubicBezTo>
                    <a:pt x="20153" y="12797"/>
                    <a:pt x="19697" y="11794"/>
                    <a:pt x="19180" y="10943"/>
                  </a:cubicBezTo>
                  <a:cubicBezTo>
                    <a:pt x="15047" y="4286"/>
                    <a:pt x="7812" y="15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13654950" y="2996425"/>
              <a:ext cx="598825" cy="1120100"/>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13154200" y="2648350"/>
              <a:ext cx="795500" cy="955250"/>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12830475" y="2531425"/>
              <a:ext cx="1077375" cy="621725"/>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12877600" y="2030600"/>
              <a:ext cx="730275" cy="723275"/>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12939900" y="2063400"/>
              <a:ext cx="610975" cy="727300"/>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13945625" y="2916625"/>
              <a:ext cx="206375" cy="267700"/>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14001475" y="3106600"/>
              <a:ext cx="72200" cy="68425"/>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14036425" y="3122975"/>
              <a:ext cx="327550" cy="160525"/>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rgbClr val="0069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14037950" y="3122975"/>
              <a:ext cx="326025" cy="132600"/>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rgbClr val="355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13430800" y="2415300"/>
              <a:ext cx="305550" cy="357925"/>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13509500" y="2868800"/>
              <a:ext cx="358650" cy="738575"/>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13506775" y="3514675"/>
              <a:ext cx="83625" cy="89675"/>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13290975" y="3545050"/>
              <a:ext cx="294850" cy="401575"/>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13290975" y="3545825"/>
              <a:ext cx="277375" cy="398200"/>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13800100" y="3120275"/>
              <a:ext cx="63100" cy="88175"/>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13437625" y="2731975"/>
              <a:ext cx="100325" cy="43350"/>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13478675" y="2597475"/>
              <a:ext cx="47900" cy="64625"/>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rgbClr val="001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13670150" y="3149925"/>
              <a:ext cx="278925" cy="60412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13670925" y="3151450"/>
              <a:ext cx="162625" cy="602600"/>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3400400" y="2126800"/>
              <a:ext cx="237100" cy="512500"/>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3509825" y="2126800"/>
              <a:ext cx="127675" cy="510975"/>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3022725" y="2576050"/>
              <a:ext cx="453675" cy="210025"/>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13022725" y="2621025"/>
              <a:ext cx="452175" cy="165075"/>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13187375" y="2833500"/>
              <a:ext cx="646975" cy="579675"/>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3040500" y="2854175"/>
              <a:ext cx="738950" cy="155950"/>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12909650" y="2851325"/>
              <a:ext cx="936425" cy="392725"/>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12828950" y="3333050"/>
              <a:ext cx="422525" cy="475450"/>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12829725" y="3333050"/>
              <a:ext cx="411125" cy="468875"/>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12626075" y="3127800"/>
              <a:ext cx="472675" cy="18735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12626075" y="3225150"/>
              <a:ext cx="471900" cy="9000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12584275" y="2729950"/>
              <a:ext cx="581350" cy="273200"/>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2584275" y="2784400"/>
              <a:ext cx="579825" cy="218125"/>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13296300" y="1719050"/>
              <a:ext cx="2025125" cy="2025125"/>
            </a:xfrm>
            <a:custGeom>
              <a:avLst/>
              <a:gdLst/>
              <a:ahLst/>
              <a:cxnLst/>
              <a:rect l="l" t="t" r="r" b="b"/>
              <a:pathLst>
                <a:path w="81005" h="81005" extrusionOk="0">
                  <a:moveTo>
                    <a:pt x="40487" y="0"/>
                  </a:moveTo>
                  <a:cubicBezTo>
                    <a:pt x="18146" y="0"/>
                    <a:pt x="0" y="18147"/>
                    <a:pt x="0" y="40518"/>
                  </a:cubicBezTo>
                  <a:cubicBezTo>
                    <a:pt x="0" y="62889"/>
                    <a:pt x="18146" y="81005"/>
                    <a:pt x="40487" y="81005"/>
                  </a:cubicBezTo>
                  <a:cubicBezTo>
                    <a:pt x="62858" y="81005"/>
                    <a:pt x="81005" y="62889"/>
                    <a:pt x="81005" y="40518"/>
                  </a:cubicBezTo>
                  <a:cubicBezTo>
                    <a:pt x="81005" y="18147"/>
                    <a:pt x="62858" y="0"/>
                    <a:pt x="404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4674725" y="1907500"/>
              <a:ext cx="788050" cy="1628175"/>
            </a:xfrm>
            <a:custGeom>
              <a:avLst/>
              <a:gdLst/>
              <a:ahLst/>
              <a:cxnLst/>
              <a:rect l="l" t="t" r="r" b="b"/>
              <a:pathLst>
                <a:path w="31522" h="65127" extrusionOk="0">
                  <a:moveTo>
                    <a:pt x="8907" y="0"/>
                  </a:moveTo>
                  <a:cubicBezTo>
                    <a:pt x="6414" y="548"/>
                    <a:pt x="6262" y="2918"/>
                    <a:pt x="6323" y="5137"/>
                  </a:cubicBezTo>
                  <a:cubicBezTo>
                    <a:pt x="6354" y="6049"/>
                    <a:pt x="6080" y="6931"/>
                    <a:pt x="6262" y="7812"/>
                  </a:cubicBezTo>
                  <a:cubicBezTo>
                    <a:pt x="6417" y="8559"/>
                    <a:pt x="7074" y="9285"/>
                    <a:pt x="7770" y="9285"/>
                  </a:cubicBezTo>
                  <a:cubicBezTo>
                    <a:pt x="7896" y="9285"/>
                    <a:pt x="8022" y="9261"/>
                    <a:pt x="8147" y="9210"/>
                  </a:cubicBezTo>
                  <a:cubicBezTo>
                    <a:pt x="8542" y="9028"/>
                    <a:pt x="8846" y="8633"/>
                    <a:pt x="9241" y="8633"/>
                  </a:cubicBezTo>
                  <a:cubicBezTo>
                    <a:pt x="9253" y="8632"/>
                    <a:pt x="9264" y="8632"/>
                    <a:pt x="9275" y="8632"/>
                  </a:cubicBezTo>
                  <a:cubicBezTo>
                    <a:pt x="9947" y="8632"/>
                    <a:pt x="10152" y="9525"/>
                    <a:pt x="10092" y="10183"/>
                  </a:cubicBezTo>
                  <a:cubicBezTo>
                    <a:pt x="10001" y="10852"/>
                    <a:pt x="9910" y="11703"/>
                    <a:pt x="10457" y="12037"/>
                  </a:cubicBezTo>
                  <a:cubicBezTo>
                    <a:pt x="9150" y="13526"/>
                    <a:pt x="7600" y="14803"/>
                    <a:pt x="5898" y="15837"/>
                  </a:cubicBezTo>
                  <a:cubicBezTo>
                    <a:pt x="7022" y="16870"/>
                    <a:pt x="7691" y="18299"/>
                    <a:pt x="7752" y="19818"/>
                  </a:cubicBezTo>
                  <a:cubicBezTo>
                    <a:pt x="7397" y="20072"/>
                    <a:pt x="6977" y="20128"/>
                    <a:pt x="6543" y="20128"/>
                  </a:cubicBezTo>
                  <a:cubicBezTo>
                    <a:pt x="6196" y="20128"/>
                    <a:pt x="5840" y="20092"/>
                    <a:pt x="5503" y="20092"/>
                  </a:cubicBezTo>
                  <a:cubicBezTo>
                    <a:pt x="4651" y="20092"/>
                    <a:pt x="2189" y="21673"/>
                    <a:pt x="3800" y="22524"/>
                  </a:cubicBezTo>
                  <a:cubicBezTo>
                    <a:pt x="4044" y="22615"/>
                    <a:pt x="4287" y="22706"/>
                    <a:pt x="4530" y="22828"/>
                  </a:cubicBezTo>
                  <a:cubicBezTo>
                    <a:pt x="4773" y="23071"/>
                    <a:pt x="4955" y="23344"/>
                    <a:pt x="5077" y="23679"/>
                  </a:cubicBezTo>
                  <a:cubicBezTo>
                    <a:pt x="5478" y="24480"/>
                    <a:pt x="6254" y="24883"/>
                    <a:pt x="7033" y="24883"/>
                  </a:cubicBezTo>
                  <a:cubicBezTo>
                    <a:pt x="7790" y="24883"/>
                    <a:pt x="8548" y="24503"/>
                    <a:pt x="8968" y="23739"/>
                  </a:cubicBezTo>
                  <a:cubicBezTo>
                    <a:pt x="9393" y="22919"/>
                    <a:pt x="9302" y="21946"/>
                    <a:pt x="9545" y="21065"/>
                  </a:cubicBezTo>
                  <a:cubicBezTo>
                    <a:pt x="9745" y="20366"/>
                    <a:pt x="10415" y="19647"/>
                    <a:pt x="11086" y="19647"/>
                  </a:cubicBezTo>
                  <a:cubicBezTo>
                    <a:pt x="11233" y="19647"/>
                    <a:pt x="11379" y="19681"/>
                    <a:pt x="11521" y="19758"/>
                  </a:cubicBezTo>
                  <a:cubicBezTo>
                    <a:pt x="11946" y="19970"/>
                    <a:pt x="12190" y="20457"/>
                    <a:pt x="12676" y="20548"/>
                  </a:cubicBezTo>
                  <a:cubicBezTo>
                    <a:pt x="12717" y="20554"/>
                    <a:pt x="12758" y="20557"/>
                    <a:pt x="12799" y="20557"/>
                  </a:cubicBezTo>
                  <a:cubicBezTo>
                    <a:pt x="13237" y="20557"/>
                    <a:pt x="13674" y="20216"/>
                    <a:pt x="14081" y="20216"/>
                  </a:cubicBezTo>
                  <a:cubicBezTo>
                    <a:pt x="14172" y="20216"/>
                    <a:pt x="14260" y="20233"/>
                    <a:pt x="14348" y="20274"/>
                  </a:cubicBezTo>
                  <a:cubicBezTo>
                    <a:pt x="14652" y="20852"/>
                    <a:pt x="14986" y="21460"/>
                    <a:pt x="15564" y="21703"/>
                  </a:cubicBezTo>
                  <a:cubicBezTo>
                    <a:pt x="15837" y="21794"/>
                    <a:pt x="16080" y="21855"/>
                    <a:pt x="16354" y="21885"/>
                  </a:cubicBezTo>
                  <a:cubicBezTo>
                    <a:pt x="17326" y="22098"/>
                    <a:pt x="18147" y="22706"/>
                    <a:pt x="18634" y="23587"/>
                  </a:cubicBezTo>
                  <a:cubicBezTo>
                    <a:pt x="18482" y="23071"/>
                    <a:pt x="18512" y="22554"/>
                    <a:pt x="18725" y="22068"/>
                  </a:cubicBezTo>
                  <a:cubicBezTo>
                    <a:pt x="18883" y="21772"/>
                    <a:pt x="19233" y="21565"/>
                    <a:pt x="19551" y="21565"/>
                  </a:cubicBezTo>
                  <a:cubicBezTo>
                    <a:pt x="19722" y="21565"/>
                    <a:pt x="19884" y="21625"/>
                    <a:pt x="20001" y="21764"/>
                  </a:cubicBezTo>
                  <a:cubicBezTo>
                    <a:pt x="20396" y="22220"/>
                    <a:pt x="19941" y="22980"/>
                    <a:pt x="20153" y="23557"/>
                  </a:cubicBezTo>
                  <a:cubicBezTo>
                    <a:pt x="20488" y="24347"/>
                    <a:pt x="21734" y="24135"/>
                    <a:pt x="22372" y="24712"/>
                  </a:cubicBezTo>
                  <a:cubicBezTo>
                    <a:pt x="23010" y="25259"/>
                    <a:pt x="22676" y="26475"/>
                    <a:pt x="22220" y="27265"/>
                  </a:cubicBezTo>
                  <a:cubicBezTo>
                    <a:pt x="22099" y="27508"/>
                    <a:pt x="21947" y="27691"/>
                    <a:pt x="21764" y="27812"/>
                  </a:cubicBezTo>
                  <a:cubicBezTo>
                    <a:pt x="21638" y="27886"/>
                    <a:pt x="21514" y="27918"/>
                    <a:pt x="21390" y="27918"/>
                  </a:cubicBezTo>
                  <a:cubicBezTo>
                    <a:pt x="20645" y="27918"/>
                    <a:pt x="19919" y="26779"/>
                    <a:pt x="19059" y="26779"/>
                  </a:cubicBezTo>
                  <a:cubicBezTo>
                    <a:pt x="18857" y="27589"/>
                    <a:pt x="18103" y="28151"/>
                    <a:pt x="17271" y="28151"/>
                  </a:cubicBezTo>
                  <a:cubicBezTo>
                    <a:pt x="17229" y="28151"/>
                    <a:pt x="17187" y="28150"/>
                    <a:pt x="17144" y="28147"/>
                  </a:cubicBezTo>
                  <a:cubicBezTo>
                    <a:pt x="16080" y="27995"/>
                    <a:pt x="15412" y="26931"/>
                    <a:pt x="14834" y="26019"/>
                  </a:cubicBezTo>
                  <a:cubicBezTo>
                    <a:pt x="14295" y="25091"/>
                    <a:pt x="13520" y="24103"/>
                    <a:pt x="12451" y="24103"/>
                  </a:cubicBezTo>
                  <a:cubicBezTo>
                    <a:pt x="12435" y="24103"/>
                    <a:pt x="12419" y="24104"/>
                    <a:pt x="12402" y="24104"/>
                  </a:cubicBezTo>
                  <a:cubicBezTo>
                    <a:pt x="11339" y="24165"/>
                    <a:pt x="10548" y="25138"/>
                    <a:pt x="9515" y="25198"/>
                  </a:cubicBezTo>
                  <a:cubicBezTo>
                    <a:pt x="9288" y="25198"/>
                    <a:pt x="9052" y="25164"/>
                    <a:pt x="8826" y="25164"/>
                  </a:cubicBezTo>
                  <a:cubicBezTo>
                    <a:pt x="8629" y="25164"/>
                    <a:pt x="8439" y="25190"/>
                    <a:pt x="8269" y="25290"/>
                  </a:cubicBezTo>
                  <a:cubicBezTo>
                    <a:pt x="8056" y="25442"/>
                    <a:pt x="7934" y="25715"/>
                    <a:pt x="7721" y="25867"/>
                  </a:cubicBezTo>
                  <a:cubicBezTo>
                    <a:pt x="7521" y="26034"/>
                    <a:pt x="7280" y="26087"/>
                    <a:pt x="7020" y="26087"/>
                  </a:cubicBezTo>
                  <a:cubicBezTo>
                    <a:pt x="6568" y="26087"/>
                    <a:pt x="6056" y="25928"/>
                    <a:pt x="5594" y="25928"/>
                  </a:cubicBezTo>
                  <a:cubicBezTo>
                    <a:pt x="3952" y="25958"/>
                    <a:pt x="3375" y="28967"/>
                    <a:pt x="2645" y="30153"/>
                  </a:cubicBezTo>
                  <a:cubicBezTo>
                    <a:pt x="1794" y="31521"/>
                    <a:pt x="882" y="33010"/>
                    <a:pt x="974" y="34651"/>
                  </a:cubicBezTo>
                  <a:cubicBezTo>
                    <a:pt x="1004" y="35442"/>
                    <a:pt x="1308" y="36323"/>
                    <a:pt x="974" y="37053"/>
                  </a:cubicBezTo>
                  <a:cubicBezTo>
                    <a:pt x="700" y="37661"/>
                    <a:pt x="92" y="38086"/>
                    <a:pt x="1" y="38724"/>
                  </a:cubicBezTo>
                  <a:cubicBezTo>
                    <a:pt x="1" y="39059"/>
                    <a:pt x="62" y="39393"/>
                    <a:pt x="214" y="39697"/>
                  </a:cubicBezTo>
                  <a:lnTo>
                    <a:pt x="1338" y="42737"/>
                  </a:lnTo>
                  <a:cubicBezTo>
                    <a:pt x="1582" y="43345"/>
                    <a:pt x="1916" y="44074"/>
                    <a:pt x="2554" y="44196"/>
                  </a:cubicBezTo>
                  <a:cubicBezTo>
                    <a:pt x="2889" y="44196"/>
                    <a:pt x="3192" y="44196"/>
                    <a:pt x="3496" y="44226"/>
                  </a:cubicBezTo>
                  <a:cubicBezTo>
                    <a:pt x="3983" y="44348"/>
                    <a:pt x="4196" y="44864"/>
                    <a:pt x="4591" y="45168"/>
                  </a:cubicBezTo>
                  <a:cubicBezTo>
                    <a:pt x="4914" y="45384"/>
                    <a:pt x="5290" y="45451"/>
                    <a:pt x="5681" y="45451"/>
                  </a:cubicBezTo>
                  <a:cubicBezTo>
                    <a:pt x="5953" y="45451"/>
                    <a:pt x="6232" y="45418"/>
                    <a:pt x="6506" y="45381"/>
                  </a:cubicBezTo>
                  <a:lnTo>
                    <a:pt x="9758" y="44925"/>
                  </a:lnTo>
                  <a:cubicBezTo>
                    <a:pt x="9915" y="44903"/>
                    <a:pt x="10074" y="44892"/>
                    <a:pt x="10234" y="44892"/>
                  </a:cubicBezTo>
                  <a:cubicBezTo>
                    <a:pt x="11623" y="44892"/>
                    <a:pt x="13015" y="45721"/>
                    <a:pt x="12524" y="47357"/>
                  </a:cubicBezTo>
                  <a:cubicBezTo>
                    <a:pt x="12342" y="48025"/>
                    <a:pt x="11946" y="48603"/>
                    <a:pt x="11825" y="49272"/>
                  </a:cubicBezTo>
                  <a:cubicBezTo>
                    <a:pt x="11187" y="52250"/>
                    <a:pt x="12098" y="54652"/>
                    <a:pt x="9606" y="57144"/>
                  </a:cubicBezTo>
                  <a:cubicBezTo>
                    <a:pt x="8907" y="57843"/>
                    <a:pt x="7995" y="58664"/>
                    <a:pt x="8208" y="59606"/>
                  </a:cubicBezTo>
                  <a:cubicBezTo>
                    <a:pt x="8299" y="59910"/>
                    <a:pt x="8512" y="60184"/>
                    <a:pt x="8573" y="60518"/>
                  </a:cubicBezTo>
                  <a:cubicBezTo>
                    <a:pt x="8755" y="61339"/>
                    <a:pt x="7995" y="62068"/>
                    <a:pt x="7417" y="62707"/>
                  </a:cubicBezTo>
                  <a:cubicBezTo>
                    <a:pt x="6870" y="63314"/>
                    <a:pt x="6445" y="64439"/>
                    <a:pt x="7114" y="64956"/>
                  </a:cubicBezTo>
                  <a:cubicBezTo>
                    <a:pt x="7279" y="65075"/>
                    <a:pt x="7456" y="65127"/>
                    <a:pt x="7636" y="65127"/>
                  </a:cubicBezTo>
                  <a:cubicBezTo>
                    <a:pt x="8281" y="65127"/>
                    <a:pt x="8979" y="64469"/>
                    <a:pt x="9454" y="63922"/>
                  </a:cubicBezTo>
                  <a:cubicBezTo>
                    <a:pt x="10731" y="62463"/>
                    <a:pt x="12433" y="61673"/>
                    <a:pt x="13861" y="60396"/>
                  </a:cubicBezTo>
                  <a:cubicBezTo>
                    <a:pt x="15168" y="59211"/>
                    <a:pt x="15716" y="58238"/>
                    <a:pt x="17509" y="57630"/>
                  </a:cubicBezTo>
                  <a:lnTo>
                    <a:pt x="17630" y="57600"/>
                  </a:lnTo>
                  <a:cubicBezTo>
                    <a:pt x="31521" y="39393"/>
                    <a:pt x="27600" y="13314"/>
                    <a:pt x="8968" y="31"/>
                  </a:cubicBezTo>
                  <a:lnTo>
                    <a:pt x="89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3333525" y="1781350"/>
              <a:ext cx="1057800" cy="1923300"/>
            </a:xfrm>
            <a:custGeom>
              <a:avLst/>
              <a:gdLst/>
              <a:ahLst/>
              <a:cxnLst/>
              <a:rect l="l" t="t" r="r" b="b"/>
              <a:pathLst>
                <a:path w="42312" h="76932" extrusionOk="0">
                  <a:moveTo>
                    <a:pt x="24986" y="1"/>
                  </a:moveTo>
                  <a:cubicBezTo>
                    <a:pt x="12858" y="4499"/>
                    <a:pt x="3557" y="14499"/>
                    <a:pt x="1" y="26962"/>
                  </a:cubicBezTo>
                  <a:cubicBezTo>
                    <a:pt x="669" y="28360"/>
                    <a:pt x="700" y="30123"/>
                    <a:pt x="821" y="31734"/>
                  </a:cubicBezTo>
                  <a:cubicBezTo>
                    <a:pt x="973" y="34165"/>
                    <a:pt x="1490" y="36536"/>
                    <a:pt x="2311" y="38846"/>
                  </a:cubicBezTo>
                  <a:cubicBezTo>
                    <a:pt x="2858" y="40397"/>
                    <a:pt x="3648" y="42007"/>
                    <a:pt x="5107" y="42828"/>
                  </a:cubicBezTo>
                  <a:cubicBezTo>
                    <a:pt x="5745" y="43132"/>
                    <a:pt x="6444" y="43375"/>
                    <a:pt x="7144" y="43588"/>
                  </a:cubicBezTo>
                  <a:cubicBezTo>
                    <a:pt x="9241" y="44287"/>
                    <a:pt x="11125" y="45594"/>
                    <a:pt x="12524" y="47327"/>
                  </a:cubicBezTo>
                  <a:cubicBezTo>
                    <a:pt x="12829" y="47687"/>
                    <a:pt x="13184" y="48098"/>
                    <a:pt x="13614" y="48098"/>
                  </a:cubicBezTo>
                  <a:cubicBezTo>
                    <a:pt x="13655" y="48098"/>
                    <a:pt x="13697" y="48095"/>
                    <a:pt x="13739" y="48087"/>
                  </a:cubicBezTo>
                  <a:cubicBezTo>
                    <a:pt x="13922" y="48026"/>
                    <a:pt x="14104" y="47965"/>
                    <a:pt x="14287" y="47874"/>
                  </a:cubicBezTo>
                  <a:cubicBezTo>
                    <a:pt x="14428" y="47810"/>
                    <a:pt x="14572" y="47781"/>
                    <a:pt x="14714" y="47781"/>
                  </a:cubicBezTo>
                  <a:cubicBezTo>
                    <a:pt x="15458" y="47781"/>
                    <a:pt x="16155" y="48572"/>
                    <a:pt x="16232" y="49363"/>
                  </a:cubicBezTo>
                  <a:cubicBezTo>
                    <a:pt x="16414" y="51065"/>
                    <a:pt x="15229" y="52129"/>
                    <a:pt x="15746" y="53923"/>
                  </a:cubicBezTo>
                  <a:cubicBezTo>
                    <a:pt x="16080" y="55047"/>
                    <a:pt x="16414" y="56233"/>
                    <a:pt x="17174" y="57175"/>
                  </a:cubicBezTo>
                  <a:cubicBezTo>
                    <a:pt x="17600" y="57661"/>
                    <a:pt x="18116" y="58087"/>
                    <a:pt x="18542" y="58603"/>
                  </a:cubicBezTo>
                  <a:cubicBezTo>
                    <a:pt x="19028" y="59211"/>
                    <a:pt x="19363" y="59941"/>
                    <a:pt x="19879" y="60549"/>
                  </a:cubicBezTo>
                  <a:cubicBezTo>
                    <a:pt x="21095" y="61947"/>
                    <a:pt x="23162" y="62373"/>
                    <a:pt x="24317" y="63832"/>
                  </a:cubicBezTo>
                  <a:cubicBezTo>
                    <a:pt x="24955" y="64622"/>
                    <a:pt x="25259" y="65686"/>
                    <a:pt x="25533" y="66689"/>
                  </a:cubicBezTo>
                  <a:cubicBezTo>
                    <a:pt x="26110" y="68816"/>
                    <a:pt x="26718" y="70944"/>
                    <a:pt x="27813" y="72859"/>
                  </a:cubicBezTo>
                  <a:cubicBezTo>
                    <a:pt x="28907" y="74744"/>
                    <a:pt x="30639" y="76385"/>
                    <a:pt x="32797" y="76932"/>
                  </a:cubicBezTo>
                  <a:cubicBezTo>
                    <a:pt x="33162" y="76324"/>
                    <a:pt x="32615" y="75534"/>
                    <a:pt x="32038" y="75078"/>
                  </a:cubicBezTo>
                  <a:cubicBezTo>
                    <a:pt x="31490" y="74622"/>
                    <a:pt x="30791" y="74136"/>
                    <a:pt x="30822" y="73406"/>
                  </a:cubicBezTo>
                  <a:cubicBezTo>
                    <a:pt x="30852" y="73072"/>
                    <a:pt x="30974" y="72737"/>
                    <a:pt x="31187" y="72464"/>
                  </a:cubicBezTo>
                  <a:cubicBezTo>
                    <a:pt x="31642" y="71734"/>
                    <a:pt x="32220" y="71126"/>
                    <a:pt x="32919" y="70579"/>
                  </a:cubicBezTo>
                  <a:cubicBezTo>
                    <a:pt x="33253" y="70367"/>
                    <a:pt x="33557" y="70093"/>
                    <a:pt x="33801" y="69759"/>
                  </a:cubicBezTo>
                  <a:cubicBezTo>
                    <a:pt x="34256" y="69090"/>
                    <a:pt x="34105" y="68178"/>
                    <a:pt x="34439" y="67449"/>
                  </a:cubicBezTo>
                  <a:cubicBezTo>
                    <a:pt x="34864" y="66567"/>
                    <a:pt x="36019" y="65625"/>
                    <a:pt x="35381" y="64865"/>
                  </a:cubicBezTo>
                  <a:lnTo>
                    <a:pt x="35381" y="64865"/>
                  </a:lnTo>
                  <a:cubicBezTo>
                    <a:pt x="35694" y="64994"/>
                    <a:pt x="36016" y="65055"/>
                    <a:pt x="36332" y="65055"/>
                  </a:cubicBezTo>
                  <a:cubicBezTo>
                    <a:pt x="37426" y="65055"/>
                    <a:pt x="38442" y="64325"/>
                    <a:pt x="38725" y="63193"/>
                  </a:cubicBezTo>
                  <a:cubicBezTo>
                    <a:pt x="38816" y="62616"/>
                    <a:pt x="38725" y="62038"/>
                    <a:pt x="38785" y="61461"/>
                  </a:cubicBezTo>
                  <a:cubicBezTo>
                    <a:pt x="39120" y="59363"/>
                    <a:pt x="42311" y="57752"/>
                    <a:pt x="40974" y="55625"/>
                  </a:cubicBezTo>
                  <a:cubicBezTo>
                    <a:pt x="40191" y="54362"/>
                    <a:pt x="37730" y="53792"/>
                    <a:pt x="36048" y="53792"/>
                  </a:cubicBezTo>
                  <a:cubicBezTo>
                    <a:pt x="35705" y="53792"/>
                    <a:pt x="35395" y="53815"/>
                    <a:pt x="35138" y="53862"/>
                  </a:cubicBezTo>
                  <a:cubicBezTo>
                    <a:pt x="34834" y="53923"/>
                    <a:pt x="34560" y="53953"/>
                    <a:pt x="34287" y="53953"/>
                  </a:cubicBezTo>
                  <a:cubicBezTo>
                    <a:pt x="33740" y="53831"/>
                    <a:pt x="33284" y="53527"/>
                    <a:pt x="32949" y="53102"/>
                  </a:cubicBezTo>
                  <a:cubicBezTo>
                    <a:pt x="32828" y="52980"/>
                    <a:pt x="32706" y="52859"/>
                    <a:pt x="32646" y="52707"/>
                  </a:cubicBezTo>
                  <a:cubicBezTo>
                    <a:pt x="32585" y="52494"/>
                    <a:pt x="32554" y="52251"/>
                    <a:pt x="32615" y="52038"/>
                  </a:cubicBezTo>
                  <a:cubicBezTo>
                    <a:pt x="32842" y="49694"/>
                    <a:pt x="32106" y="49299"/>
                    <a:pt x="31031" y="49299"/>
                  </a:cubicBezTo>
                  <a:cubicBezTo>
                    <a:pt x="30485" y="49299"/>
                    <a:pt x="29851" y="49401"/>
                    <a:pt x="29212" y="49401"/>
                  </a:cubicBezTo>
                  <a:cubicBezTo>
                    <a:pt x="28583" y="49401"/>
                    <a:pt x="27948" y="49301"/>
                    <a:pt x="27387" y="48907"/>
                  </a:cubicBezTo>
                  <a:cubicBezTo>
                    <a:pt x="27022" y="48634"/>
                    <a:pt x="26749" y="48178"/>
                    <a:pt x="26354" y="47904"/>
                  </a:cubicBezTo>
                  <a:cubicBezTo>
                    <a:pt x="25867" y="47600"/>
                    <a:pt x="25168" y="47600"/>
                    <a:pt x="24743" y="47205"/>
                  </a:cubicBezTo>
                  <a:cubicBezTo>
                    <a:pt x="24530" y="46992"/>
                    <a:pt x="24408" y="46719"/>
                    <a:pt x="24196" y="46536"/>
                  </a:cubicBezTo>
                  <a:cubicBezTo>
                    <a:pt x="23898" y="46239"/>
                    <a:pt x="23509" y="46140"/>
                    <a:pt x="23088" y="46140"/>
                  </a:cubicBezTo>
                  <a:cubicBezTo>
                    <a:pt x="22606" y="46140"/>
                    <a:pt x="22083" y="46271"/>
                    <a:pt x="21612" y="46384"/>
                  </a:cubicBezTo>
                  <a:cubicBezTo>
                    <a:pt x="21419" y="46431"/>
                    <a:pt x="21250" y="46451"/>
                    <a:pt x="21097" y="46451"/>
                  </a:cubicBezTo>
                  <a:cubicBezTo>
                    <a:pt x="20453" y="46451"/>
                    <a:pt x="20092" y="46100"/>
                    <a:pt x="19454" y="45929"/>
                  </a:cubicBezTo>
                  <a:cubicBezTo>
                    <a:pt x="19054" y="45789"/>
                    <a:pt x="18642" y="45715"/>
                    <a:pt x="18225" y="45715"/>
                  </a:cubicBezTo>
                  <a:cubicBezTo>
                    <a:pt x="18007" y="45715"/>
                    <a:pt x="17788" y="45735"/>
                    <a:pt x="17569" y="45777"/>
                  </a:cubicBezTo>
                  <a:cubicBezTo>
                    <a:pt x="17387" y="46506"/>
                    <a:pt x="16779" y="47053"/>
                    <a:pt x="16049" y="47144"/>
                  </a:cubicBezTo>
                  <a:cubicBezTo>
                    <a:pt x="15583" y="46577"/>
                    <a:pt x="14888" y="46266"/>
                    <a:pt x="14178" y="46266"/>
                  </a:cubicBezTo>
                  <a:cubicBezTo>
                    <a:pt x="13824" y="46266"/>
                    <a:pt x="13466" y="46344"/>
                    <a:pt x="13131" y="46506"/>
                  </a:cubicBezTo>
                  <a:cubicBezTo>
                    <a:pt x="12372" y="45746"/>
                    <a:pt x="12250" y="44561"/>
                    <a:pt x="12858" y="43649"/>
                  </a:cubicBezTo>
                  <a:cubicBezTo>
                    <a:pt x="12702" y="43463"/>
                    <a:pt x="12498" y="43399"/>
                    <a:pt x="12269" y="43399"/>
                  </a:cubicBezTo>
                  <a:cubicBezTo>
                    <a:pt x="11761" y="43399"/>
                    <a:pt x="11126" y="43713"/>
                    <a:pt x="10596" y="43713"/>
                  </a:cubicBezTo>
                  <a:cubicBezTo>
                    <a:pt x="10387" y="43713"/>
                    <a:pt x="10194" y="43664"/>
                    <a:pt x="10031" y="43527"/>
                  </a:cubicBezTo>
                  <a:cubicBezTo>
                    <a:pt x="8998" y="42676"/>
                    <a:pt x="11399" y="40640"/>
                    <a:pt x="10274" y="39880"/>
                  </a:cubicBezTo>
                  <a:cubicBezTo>
                    <a:pt x="10061" y="39552"/>
                    <a:pt x="9715" y="39383"/>
                    <a:pt x="9370" y="39383"/>
                  </a:cubicBezTo>
                  <a:cubicBezTo>
                    <a:pt x="9076" y="39383"/>
                    <a:pt x="8782" y="39506"/>
                    <a:pt x="8572" y="39758"/>
                  </a:cubicBezTo>
                  <a:cubicBezTo>
                    <a:pt x="8086" y="40275"/>
                    <a:pt x="8268" y="41126"/>
                    <a:pt x="8906" y="41430"/>
                  </a:cubicBezTo>
                  <a:lnTo>
                    <a:pt x="8268" y="41856"/>
                  </a:lnTo>
                  <a:cubicBezTo>
                    <a:pt x="7144" y="41004"/>
                    <a:pt x="5897" y="39880"/>
                    <a:pt x="6019" y="38482"/>
                  </a:cubicBezTo>
                  <a:cubicBezTo>
                    <a:pt x="6080" y="37722"/>
                    <a:pt x="6536" y="37023"/>
                    <a:pt x="6444" y="36293"/>
                  </a:cubicBezTo>
                  <a:cubicBezTo>
                    <a:pt x="6323" y="35989"/>
                    <a:pt x="6323" y="35655"/>
                    <a:pt x="6353" y="35320"/>
                  </a:cubicBezTo>
                  <a:cubicBezTo>
                    <a:pt x="6505" y="35047"/>
                    <a:pt x="6748" y="34834"/>
                    <a:pt x="7083" y="34743"/>
                  </a:cubicBezTo>
                  <a:cubicBezTo>
                    <a:pt x="7903" y="34287"/>
                    <a:pt x="8785" y="34013"/>
                    <a:pt x="9727" y="33922"/>
                  </a:cubicBezTo>
                  <a:cubicBezTo>
                    <a:pt x="9773" y="33920"/>
                    <a:pt x="9819" y="33919"/>
                    <a:pt x="9864" y="33919"/>
                  </a:cubicBezTo>
                  <a:cubicBezTo>
                    <a:pt x="11679" y="33919"/>
                    <a:pt x="12431" y="35684"/>
                    <a:pt x="13587" y="36871"/>
                  </a:cubicBezTo>
                  <a:cubicBezTo>
                    <a:pt x="14074" y="36688"/>
                    <a:pt x="14165" y="35989"/>
                    <a:pt x="13983" y="35503"/>
                  </a:cubicBezTo>
                  <a:cubicBezTo>
                    <a:pt x="13831" y="34986"/>
                    <a:pt x="13496" y="34530"/>
                    <a:pt x="13466" y="34013"/>
                  </a:cubicBezTo>
                  <a:cubicBezTo>
                    <a:pt x="13375" y="33284"/>
                    <a:pt x="13831" y="32676"/>
                    <a:pt x="14256" y="32099"/>
                  </a:cubicBezTo>
                  <a:lnTo>
                    <a:pt x="17478" y="27782"/>
                  </a:lnTo>
                  <a:cubicBezTo>
                    <a:pt x="18420" y="26567"/>
                    <a:pt x="19363" y="25320"/>
                    <a:pt x="20609" y="24408"/>
                  </a:cubicBezTo>
                  <a:cubicBezTo>
                    <a:pt x="20943" y="24135"/>
                    <a:pt x="21308" y="23953"/>
                    <a:pt x="21733" y="23831"/>
                  </a:cubicBezTo>
                  <a:cubicBezTo>
                    <a:pt x="22706" y="23618"/>
                    <a:pt x="24074" y="24013"/>
                    <a:pt x="24499" y="23071"/>
                  </a:cubicBezTo>
                  <a:cubicBezTo>
                    <a:pt x="23831" y="22342"/>
                    <a:pt x="23831" y="21217"/>
                    <a:pt x="24499" y="20487"/>
                  </a:cubicBezTo>
                  <a:cubicBezTo>
                    <a:pt x="24349" y="20465"/>
                    <a:pt x="24198" y="20453"/>
                    <a:pt x="24048" y="20453"/>
                  </a:cubicBezTo>
                  <a:cubicBezTo>
                    <a:pt x="23195" y="20453"/>
                    <a:pt x="22363" y="20814"/>
                    <a:pt x="21794" y="21460"/>
                  </a:cubicBezTo>
                  <a:cubicBezTo>
                    <a:pt x="21429" y="20518"/>
                    <a:pt x="22737" y="19849"/>
                    <a:pt x="23679" y="19697"/>
                  </a:cubicBezTo>
                  <a:lnTo>
                    <a:pt x="29150" y="18724"/>
                  </a:lnTo>
                  <a:cubicBezTo>
                    <a:pt x="29363" y="17995"/>
                    <a:pt x="28177" y="17813"/>
                    <a:pt x="27630" y="17296"/>
                  </a:cubicBezTo>
                  <a:cubicBezTo>
                    <a:pt x="27113" y="16779"/>
                    <a:pt x="27265" y="15898"/>
                    <a:pt x="27326" y="15138"/>
                  </a:cubicBezTo>
                  <a:cubicBezTo>
                    <a:pt x="27417" y="14408"/>
                    <a:pt x="27144" y="13405"/>
                    <a:pt x="26384" y="13375"/>
                  </a:cubicBezTo>
                  <a:cubicBezTo>
                    <a:pt x="26080" y="13436"/>
                    <a:pt x="25806" y="13466"/>
                    <a:pt x="25503" y="13557"/>
                  </a:cubicBezTo>
                  <a:cubicBezTo>
                    <a:pt x="25480" y="13559"/>
                    <a:pt x="25457" y="13559"/>
                    <a:pt x="25435" y="13559"/>
                  </a:cubicBezTo>
                  <a:cubicBezTo>
                    <a:pt x="24065" y="13559"/>
                    <a:pt x="23789" y="10879"/>
                    <a:pt x="22459" y="10879"/>
                  </a:cubicBezTo>
                  <a:cubicBezTo>
                    <a:pt x="22430" y="10879"/>
                    <a:pt x="22401" y="10880"/>
                    <a:pt x="22372" y="10882"/>
                  </a:cubicBezTo>
                  <a:cubicBezTo>
                    <a:pt x="21095" y="11004"/>
                    <a:pt x="21338" y="13101"/>
                    <a:pt x="20396" y="13983"/>
                  </a:cubicBezTo>
                  <a:cubicBezTo>
                    <a:pt x="19940" y="14408"/>
                    <a:pt x="19211" y="14530"/>
                    <a:pt x="18876" y="15077"/>
                  </a:cubicBezTo>
                  <a:cubicBezTo>
                    <a:pt x="18755" y="15411"/>
                    <a:pt x="18694" y="15776"/>
                    <a:pt x="18663" y="16110"/>
                  </a:cubicBezTo>
                  <a:cubicBezTo>
                    <a:pt x="18445" y="17255"/>
                    <a:pt x="17421" y="18058"/>
                    <a:pt x="16291" y="18058"/>
                  </a:cubicBezTo>
                  <a:cubicBezTo>
                    <a:pt x="16161" y="18058"/>
                    <a:pt x="16029" y="18047"/>
                    <a:pt x="15897" y="18025"/>
                  </a:cubicBezTo>
                  <a:lnTo>
                    <a:pt x="16414" y="15685"/>
                  </a:lnTo>
                  <a:cubicBezTo>
                    <a:pt x="15624" y="15685"/>
                    <a:pt x="14742" y="15685"/>
                    <a:pt x="14074" y="15259"/>
                  </a:cubicBezTo>
                  <a:cubicBezTo>
                    <a:pt x="13375" y="14834"/>
                    <a:pt x="13010" y="13800"/>
                    <a:pt x="13527" y="13192"/>
                  </a:cubicBezTo>
                  <a:cubicBezTo>
                    <a:pt x="14165" y="12463"/>
                    <a:pt x="15624" y="12706"/>
                    <a:pt x="15958" y="11794"/>
                  </a:cubicBezTo>
                  <a:cubicBezTo>
                    <a:pt x="16110" y="11430"/>
                    <a:pt x="15958" y="11004"/>
                    <a:pt x="15989" y="10609"/>
                  </a:cubicBezTo>
                  <a:cubicBezTo>
                    <a:pt x="16118" y="9243"/>
                    <a:pt x="17820" y="8773"/>
                    <a:pt x="19095" y="8773"/>
                  </a:cubicBezTo>
                  <a:cubicBezTo>
                    <a:pt x="19323" y="8773"/>
                    <a:pt x="19538" y="8788"/>
                    <a:pt x="19727" y="8816"/>
                  </a:cubicBezTo>
                  <a:cubicBezTo>
                    <a:pt x="20285" y="8912"/>
                    <a:pt x="20866" y="9044"/>
                    <a:pt x="21426" y="9044"/>
                  </a:cubicBezTo>
                  <a:cubicBezTo>
                    <a:pt x="21752" y="9044"/>
                    <a:pt x="22070" y="8999"/>
                    <a:pt x="22372" y="8876"/>
                  </a:cubicBezTo>
                  <a:cubicBezTo>
                    <a:pt x="23192" y="8542"/>
                    <a:pt x="23740" y="7357"/>
                    <a:pt x="23101" y="6718"/>
                  </a:cubicBezTo>
                  <a:cubicBezTo>
                    <a:pt x="23259" y="6519"/>
                    <a:pt x="23500" y="6471"/>
                    <a:pt x="23766" y="6471"/>
                  </a:cubicBezTo>
                  <a:cubicBezTo>
                    <a:pt x="24003" y="6471"/>
                    <a:pt x="24260" y="6509"/>
                    <a:pt x="24494" y="6509"/>
                  </a:cubicBezTo>
                  <a:cubicBezTo>
                    <a:pt x="24756" y="6509"/>
                    <a:pt x="24991" y="6462"/>
                    <a:pt x="25138" y="6262"/>
                  </a:cubicBezTo>
                  <a:cubicBezTo>
                    <a:pt x="25563" y="5654"/>
                    <a:pt x="24469" y="5016"/>
                    <a:pt x="24256" y="4287"/>
                  </a:cubicBezTo>
                  <a:cubicBezTo>
                    <a:pt x="24074" y="3679"/>
                    <a:pt x="24560" y="3101"/>
                    <a:pt x="24864" y="2524"/>
                  </a:cubicBezTo>
                  <a:cubicBezTo>
                    <a:pt x="25229" y="1733"/>
                    <a:pt x="25290" y="852"/>
                    <a:pt x="24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3960425" y="1719050"/>
              <a:ext cx="748525" cy="391700"/>
            </a:xfrm>
            <a:custGeom>
              <a:avLst/>
              <a:gdLst/>
              <a:ahLst/>
              <a:cxnLst/>
              <a:rect l="l" t="t" r="r" b="b"/>
              <a:pathLst>
                <a:path w="29941" h="15668" extrusionOk="0">
                  <a:moveTo>
                    <a:pt x="13953" y="0"/>
                  </a:moveTo>
                  <a:cubicBezTo>
                    <a:pt x="9180" y="0"/>
                    <a:pt x="4469" y="851"/>
                    <a:pt x="1" y="2493"/>
                  </a:cubicBezTo>
                  <a:cubicBezTo>
                    <a:pt x="1" y="2949"/>
                    <a:pt x="244" y="3405"/>
                    <a:pt x="609" y="3709"/>
                  </a:cubicBezTo>
                  <a:cubicBezTo>
                    <a:pt x="1019" y="3982"/>
                    <a:pt x="1498" y="4081"/>
                    <a:pt x="1996" y="4081"/>
                  </a:cubicBezTo>
                  <a:cubicBezTo>
                    <a:pt x="2493" y="4081"/>
                    <a:pt x="3010" y="3982"/>
                    <a:pt x="3496" y="3861"/>
                  </a:cubicBezTo>
                  <a:cubicBezTo>
                    <a:pt x="4161" y="3694"/>
                    <a:pt x="4840" y="3500"/>
                    <a:pt x="5503" y="3500"/>
                  </a:cubicBezTo>
                  <a:cubicBezTo>
                    <a:pt x="5811" y="3500"/>
                    <a:pt x="6116" y="3542"/>
                    <a:pt x="6414" y="3648"/>
                  </a:cubicBezTo>
                  <a:cubicBezTo>
                    <a:pt x="7661" y="4104"/>
                    <a:pt x="8238" y="5502"/>
                    <a:pt x="8694" y="6748"/>
                  </a:cubicBezTo>
                  <a:cubicBezTo>
                    <a:pt x="8755" y="6931"/>
                    <a:pt x="8785" y="7113"/>
                    <a:pt x="8755" y="7326"/>
                  </a:cubicBezTo>
                  <a:cubicBezTo>
                    <a:pt x="8694" y="7569"/>
                    <a:pt x="8451" y="7751"/>
                    <a:pt x="8299" y="7964"/>
                  </a:cubicBezTo>
                  <a:cubicBezTo>
                    <a:pt x="7934" y="8542"/>
                    <a:pt x="8238" y="9301"/>
                    <a:pt x="8907" y="9484"/>
                  </a:cubicBezTo>
                  <a:cubicBezTo>
                    <a:pt x="8025" y="10001"/>
                    <a:pt x="8208" y="11277"/>
                    <a:pt x="8512" y="12250"/>
                  </a:cubicBezTo>
                  <a:cubicBezTo>
                    <a:pt x="8816" y="13222"/>
                    <a:pt x="9120" y="14225"/>
                    <a:pt x="9819" y="14925"/>
                  </a:cubicBezTo>
                  <a:cubicBezTo>
                    <a:pt x="10254" y="15378"/>
                    <a:pt x="10900" y="15668"/>
                    <a:pt x="11517" y="15668"/>
                  </a:cubicBezTo>
                  <a:cubicBezTo>
                    <a:pt x="11892" y="15668"/>
                    <a:pt x="12256" y="15561"/>
                    <a:pt x="12554" y="15320"/>
                  </a:cubicBezTo>
                  <a:cubicBezTo>
                    <a:pt x="13162" y="14803"/>
                    <a:pt x="13314" y="13952"/>
                    <a:pt x="13497" y="13192"/>
                  </a:cubicBezTo>
                  <a:cubicBezTo>
                    <a:pt x="13679" y="12402"/>
                    <a:pt x="14196" y="11551"/>
                    <a:pt x="14986" y="11520"/>
                  </a:cubicBezTo>
                  <a:cubicBezTo>
                    <a:pt x="15018" y="11518"/>
                    <a:pt x="15049" y="11517"/>
                    <a:pt x="15080" y="11517"/>
                  </a:cubicBezTo>
                  <a:cubicBezTo>
                    <a:pt x="15321" y="11517"/>
                    <a:pt x="15552" y="11582"/>
                    <a:pt x="15780" y="11582"/>
                  </a:cubicBezTo>
                  <a:cubicBezTo>
                    <a:pt x="15891" y="11582"/>
                    <a:pt x="16001" y="11566"/>
                    <a:pt x="16111" y="11520"/>
                  </a:cubicBezTo>
                  <a:cubicBezTo>
                    <a:pt x="16536" y="11338"/>
                    <a:pt x="16658" y="10821"/>
                    <a:pt x="16931" y="10456"/>
                  </a:cubicBezTo>
                  <a:cubicBezTo>
                    <a:pt x="17418" y="9818"/>
                    <a:pt x="18269" y="9727"/>
                    <a:pt x="19029" y="9545"/>
                  </a:cubicBezTo>
                  <a:cubicBezTo>
                    <a:pt x="19789" y="9362"/>
                    <a:pt x="20609" y="8845"/>
                    <a:pt x="20609" y="8086"/>
                  </a:cubicBezTo>
                  <a:cubicBezTo>
                    <a:pt x="20609" y="7569"/>
                    <a:pt x="20275" y="6870"/>
                    <a:pt x="20761" y="6687"/>
                  </a:cubicBezTo>
                  <a:cubicBezTo>
                    <a:pt x="20807" y="6672"/>
                    <a:pt x="20851" y="6665"/>
                    <a:pt x="20894" y="6665"/>
                  </a:cubicBezTo>
                  <a:cubicBezTo>
                    <a:pt x="21274" y="6665"/>
                    <a:pt x="21534" y="7222"/>
                    <a:pt x="21916" y="7386"/>
                  </a:cubicBezTo>
                  <a:cubicBezTo>
                    <a:pt x="22002" y="7422"/>
                    <a:pt x="22083" y="7438"/>
                    <a:pt x="22161" y="7438"/>
                  </a:cubicBezTo>
                  <a:cubicBezTo>
                    <a:pt x="22747" y="7438"/>
                    <a:pt x="23105" y="6504"/>
                    <a:pt x="23132" y="5806"/>
                  </a:cubicBezTo>
                  <a:cubicBezTo>
                    <a:pt x="23558" y="6262"/>
                    <a:pt x="24105" y="6627"/>
                    <a:pt x="24743" y="6809"/>
                  </a:cubicBezTo>
                  <a:cubicBezTo>
                    <a:pt x="24826" y="6826"/>
                    <a:pt x="24912" y="6834"/>
                    <a:pt x="25000" y="6834"/>
                  </a:cubicBezTo>
                  <a:cubicBezTo>
                    <a:pt x="25554" y="6834"/>
                    <a:pt x="26158" y="6509"/>
                    <a:pt x="26263" y="5958"/>
                  </a:cubicBezTo>
                  <a:cubicBezTo>
                    <a:pt x="26324" y="5593"/>
                    <a:pt x="26141" y="5198"/>
                    <a:pt x="26293" y="4864"/>
                  </a:cubicBezTo>
                  <a:cubicBezTo>
                    <a:pt x="26435" y="4510"/>
                    <a:pt x="26850" y="4376"/>
                    <a:pt x="27256" y="4376"/>
                  </a:cubicBezTo>
                  <a:cubicBezTo>
                    <a:pt x="27374" y="4376"/>
                    <a:pt x="27491" y="4387"/>
                    <a:pt x="27600" y="4408"/>
                  </a:cubicBezTo>
                  <a:cubicBezTo>
                    <a:pt x="27967" y="4499"/>
                    <a:pt x="28351" y="4643"/>
                    <a:pt x="28726" y="4643"/>
                  </a:cubicBezTo>
                  <a:cubicBezTo>
                    <a:pt x="28848" y="4643"/>
                    <a:pt x="28970" y="4628"/>
                    <a:pt x="29090" y="4590"/>
                  </a:cubicBezTo>
                  <a:cubicBezTo>
                    <a:pt x="29606" y="4377"/>
                    <a:pt x="29941" y="3861"/>
                    <a:pt x="29910" y="3283"/>
                  </a:cubicBezTo>
                  <a:cubicBezTo>
                    <a:pt x="24865" y="1125"/>
                    <a:pt x="19454" y="0"/>
                    <a:pt x="1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3525775" y="1868500"/>
              <a:ext cx="804000" cy="637250"/>
            </a:xfrm>
            <a:custGeom>
              <a:avLst/>
              <a:gdLst/>
              <a:ahLst/>
              <a:cxnLst/>
              <a:rect l="l" t="t" r="r" b="b"/>
              <a:pathLst>
                <a:path w="32160" h="25490" extrusionOk="0">
                  <a:moveTo>
                    <a:pt x="21511" y="1"/>
                  </a:moveTo>
                  <a:cubicBezTo>
                    <a:pt x="19503" y="1"/>
                    <a:pt x="17464" y="352"/>
                    <a:pt x="15563" y="892"/>
                  </a:cubicBezTo>
                  <a:cubicBezTo>
                    <a:pt x="8299" y="2928"/>
                    <a:pt x="1824" y="9038"/>
                    <a:pt x="487" y="16637"/>
                  </a:cubicBezTo>
                  <a:cubicBezTo>
                    <a:pt x="122" y="18734"/>
                    <a:pt x="1" y="20983"/>
                    <a:pt x="973" y="22898"/>
                  </a:cubicBezTo>
                  <a:cubicBezTo>
                    <a:pt x="1733" y="24370"/>
                    <a:pt x="3345" y="25489"/>
                    <a:pt x="4942" y="25489"/>
                  </a:cubicBezTo>
                  <a:cubicBezTo>
                    <a:pt x="5389" y="25489"/>
                    <a:pt x="5836" y="25401"/>
                    <a:pt x="6262" y="25208"/>
                  </a:cubicBezTo>
                  <a:cubicBezTo>
                    <a:pt x="7356" y="24752"/>
                    <a:pt x="8086" y="23719"/>
                    <a:pt x="8755" y="22746"/>
                  </a:cubicBezTo>
                  <a:cubicBezTo>
                    <a:pt x="10791" y="19798"/>
                    <a:pt x="13162" y="16424"/>
                    <a:pt x="16718" y="15269"/>
                  </a:cubicBezTo>
                  <a:cubicBezTo>
                    <a:pt x="20396" y="14114"/>
                    <a:pt x="24469" y="14691"/>
                    <a:pt x="28025" y="13020"/>
                  </a:cubicBezTo>
                  <a:cubicBezTo>
                    <a:pt x="29484" y="12351"/>
                    <a:pt x="30640" y="11135"/>
                    <a:pt x="31217" y="9646"/>
                  </a:cubicBezTo>
                  <a:cubicBezTo>
                    <a:pt x="32159" y="7275"/>
                    <a:pt x="31521" y="4570"/>
                    <a:pt x="29667" y="2837"/>
                  </a:cubicBezTo>
                  <a:cubicBezTo>
                    <a:pt x="27382" y="770"/>
                    <a:pt x="24480" y="1"/>
                    <a:pt x="21511"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37"/>
          <p:cNvGrpSpPr/>
          <p:nvPr/>
        </p:nvGrpSpPr>
        <p:grpSpPr>
          <a:xfrm rot="5213765">
            <a:off x="6983649" y="3094034"/>
            <a:ext cx="3012626" cy="3530995"/>
            <a:chOff x="9395708" y="-2591285"/>
            <a:chExt cx="2431070" cy="2849374"/>
          </a:xfrm>
        </p:grpSpPr>
        <p:sp>
          <p:nvSpPr>
            <p:cNvPr id="1187" name="Google Shape;1187;p37"/>
            <p:cNvSpPr/>
            <p:nvPr/>
          </p:nvSpPr>
          <p:spPr>
            <a:xfrm>
              <a:off x="10858250" y="-1271968"/>
              <a:ext cx="817995" cy="1530057"/>
            </a:xfrm>
            <a:custGeom>
              <a:avLst/>
              <a:gdLst/>
              <a:ahLst/>
              <a:cxnLst/>
              <a:rect l="l" t="t" r="r" b="b"/>
              <a:pathLst>
                <a:path w="23953" h="44804" extrusionOk="0">
                  <a:moveTo>
                    <a:pt x="6990" y="13248"/>
                  </a:moveTo>
                  <a:lnTo>
                    <a:pt x="6990" y="13248"/>
                  </a:lnTo>
                  <a:cubicBezTo>
                    <a:pt x="6990" y="13250"/>
                    <a:pt x="6990" y="13252"/>
                    <a:pt x="6992" y="13253"/>
                  </a:cubicBezTo>
                  <a:cubicBezTo>
                    <a:pt x="6991" y="13252"/>
                    <a:pt x="6991" y="13250"/>
                    <a:pt x="6990" y="13248"/>
                  </a:cubicBezTo>
                  <a:close/>
                  <a:moveTo>
                    <a:pt x="5531" y="20573"/>
                  </a:moveTo>
                  <a:cubicBezTo>
                    <a:pt x="5531" y="20575"/>
                    <a:pt x="5531" y="20577"/>
                    <a:pt x="5533" y="20578"/>
                  </a:cubicBezTo>
                  <a:cubicBezTo>
                    <a:pt x="5532" y="20577"/>
                    <a:pt x="5531" y="20575"/>
                    <a:pt x="5531" y="20573"/>
                  </a:cubicBezTo>
                  <a:close/>
                  <a:moveTo>
                    <a:pt x="3101" y="28051"/>
                  </a:moveTo>
                  <a:cubicBezTo>
                    <a:pt x="3100" y="28053"/>
                    <a:pt x="3100" y="28054"/>
                    <a:pt x="3101" y="28055"/>
                  </a:cubicBezTo>
                  <a:cubicBezTo>
                    <a:pt x="3101" y="28054"/>
                    <a:pt x="3101" y="28053"/>
                    <a:pt x="3101" y="28051"/>
                  </a:cubicBezTo>
                  <a:close/>
                  <a:moveTo>
                    <a:pt x="1" y="34950"/>
                  </a:moveTo>
                  <a:cubicBezTo>
                    <a:pt x="1" y="34952"/>
                    <a:pt x="0" y="34954"/>
                    <a:pt x="1" y="34955"/>
                  </a:cubicBezTo>
                  <a:cubicBezTo>
                    <a:pt x="1" y="34954"/>
                    <a:pt x="1" y="34952"/>
                    <a:pt x="1" y="34950"/>
                  </a:cubicBezTo>
                  <a:close/>
                  <a:moveTo>
                    <a:pt x="15746" y="0"/>
                  </a:moveTo>
                  <a:cubicBezTo>
                    <a:pt x="15655" y="0"/>
                    <a:pt x="15564" y="61"/>
                    <a:pt x="15564" y="183"/>
                  </a:cubicBezTo>
                  <a:cubicBezTo>
                    <a:pt x="15533" y="791"/>
                    <a:pt x="15533" y="1368"/>
                    <a:pt x="15564" y="1976"/>
                  </a:cubicBezTo>
                  <a:lnTo>
                    <a:pt x="15472" y="2067"/>
                  </a:lnTo>
                  <a:cubicBezTo>
                    <a:pt x="15320" y="2219"/>
                    <a:pt x="15138" y="2402"/>
                    <a:pt x="14925" y="2614"/>
                  </a:cubicBezTo>
                  <a:cubicBezTo>
                    <a:pt x="13922" y="3557"/>
                    <a:pt x="12220" y="5107"/>
                    <a:pt x="10305" y="6809"/>
                  </a:cubicBezTo>
                  <a:cubicBezTo>
                    <a:pt x="7362" y="9421"/>
                    <a:pt x="6941" y="13072"/>
                    <a:pt x="6990" y="13248"/>
                  </a:cubicBezTo>
                  <a:lnTo>
                    <a:pt x="6990" y="13248"/>
                  </a:lnTo>
                  <a:cubicBezTo>
                    <a:pt x="7007" y="13133"/>
                    <a:pt x="9876" y="11532"/>
                    <a:pt x="12949" y="8876"/>
                  </a:cubicBezTo>
                  <a:cubicBezTo>
                    <a:pt x="14287" y="7660"/>
                    <a:pt x="15199" y="6079"/>
                    <a:pt x="15594" y="4317"/>
                  </a:cubicBezTo>
                  <a:lnTo>
                    <a:pt x="15594" y="4317"/>
                  </a:lnTo>
                  <a:cubicBezTo>
                    <a:pt x="15594" y="5380"/>
                    <a:pt x="15533" y="6444"/>
                    <a:pt x="15472" y="7508"/>
                  </a:cubicBezTo>
                  <a:cubicBezTo>
                    <a:pt x="15442" y="8420"/>
                    <a:pt x="15351" y="9301"/>
                    <a:pt x="15260" y="10213"/>
                  </a:cubicBezTo>
                  <a:cubicBezTo>
                    <a:pt x="15108" y="10335"/>
                    <a:pt x="14864" y="10548"/>
                    <a:pt x="14560" y="10791"/>
                  </a:cubicBezTo>
                  <a:cubicBezTo>
                    <a:pt x="13466" y="11642"/>
                    <a:pt x="11582" y="13010"/>
                    <a:pt x="9515" y="14499"/>
                  </a:cubicBezTo>
                  <a:cubicBezTo>
                    <a:pt x="6305" y="16809"/>
                    <a:pt x="5493" y="20391"/>
                    <a:pt x="5531" y="20573"/>
                  </a:cubicBezTo>
                  <a:lnTo>
                    <a:pt x="5531" y="20573"/>
                  </a:lnTo>
                  <a:cubicBezTo>
                    <a:pt x="5542" y="20444"/>
                    <a:pt x="8567" y="19141"/>
                    <a:pt x="11886" y="16809"/>
                  </a:cubicBezTo>
                  <a:cubicBezTo>
                    <a:pt x="13345" y="15745"/>
                    <a:pt x="14439" y="14256"/>
                    <a:pt x="15016" y="12523"/>
                  </a:cubicBezTo>
                  <a:lnTo>
                    <a:pt x="15016" y="12523"/>
                  </a:lnTo>
                  <a:cubicBezTo>
                    <a:pt x="14925" y="13283"/>
                    <a:pt x="14834" y="14043"/>
                    <a:pt x="14712" y="14773"/>
                  </a:cubicBezTo>
                  <a:cubicBezTo>
                    <a:pt x="14500" y="16110"/>
                    <a:pt x="14256" y="17447"/>
                    <a:pt x="13983" y="18754"/>
                  </a:cubicBezTo>
                  <a:lnTo>
                    <a:pt x="13953" y="18754"/>
                  </a:lnTo>
                  <a:lnTo>
                    <a:pt x="13892" y="18785"/>
                  </a:lnTo>
                  <a:cubicBezTo>
                    <a:pt x="13709" y="18906"/>
                    <a:pt x="13466" y="19089"/>
                    <a:pt x="13193" y="19271"/>
                  </a:cubicBezTo>
                  <a:cubicBezTo>
                    <a:pt x="12007" y="19970"/>
                    <a:pt x="10001" y="21125"/>
                    <a:pt x="7752" y="22402"/>
                  </a:cubicBezTo>
                  <a:cubicBezTo>
                    <a:pt x="4291" y="24358"/>
                    <a:pt x="3095" y="27862"/>
                    <a:pt x="3101" y="28051"/>
                  </a:cubicBezTo>
                  <a:lnTo>
                    <a:pt x="3101" y="28051"/>
                  </a:lnTo>
                  <a:cubicBezTo>
                    <a:pt x="3136" y="27935"/>
                    <a:pt x="6286" y="26961"/>
                    <a:pt x="9849" y="24955"/>
                  </a:cubicBezTo>
                  <a:cubicBezTo>
                    <a:pt x="11460" y="24043"/>
                    <a:pt x="12737" y="22645"/>
                    <a:pt x="13497" y="20943"/>
                  </a:cubicBezTo>
                  <a:lnTo>
                    <a:pt x="13497" y="20943"/>
                  </a:lnTo>
                  <a:cubicBezTo>
                    <a:pt x="13010" y="22888"/>
                    <a:pt x="12494" y="24803"/>
                    <a:pt x="11855" y="26718"/>
                  </a:cubicBezTo>
                  <a:lnTo>
                    <a:pt x="11673" y="26809"/>
                  </a:lnTo>
                  <a:cubicBezTo>
                    <a:pt x="11490" y="26931"/>
                    <a:pt x="11247" y="27052"/>
                    <a:pt x="10974" y="27174"/>
                  </a:cubicBezTo>
                  <a:cubicBezTo>
                    <a:pt x="9758" y="27782"/>
                    <a:pt x="7600" y="28694"/>
                    <a:pt x="5259" y="29758"/>
                  </a:cubicBezTo>
                  <a:cubicBezTo>
                    <a:pt x="1592" y="31381"/>
                    <a:pt x="35" y="34758"/>
                    <a:pt x="1" y="34950"/>
                  </a:cubicBezTo>
                  <a:lnTo>
                    <a:pt x="1" y="34950"/>
                  </a:lnTo>
                  <a:cubicBezTo>
                    <a:pt x="59" y="34816"/>
                    <a:pt x="3275" y="34173"/>
                    <a:pt x="7053" y="32524"/>
                  </a:cubicBezTo>
                  <a:cubicBezTo>
                    <a:pt x="8785" y="31764"/>
                    <a:pt x="10214" y="30426"/>
                    <a:pt x="11156" y="28785"/>
                  </a:cubicBezTo>
                  <a:lnTo>
                    <a:pt x="11156" y="28785"/>
                  </a:lnTo>
                  <a:lnTo>
                    <a:pt x="11095" y="28998"/>
                  </a:lnTo>
                  <a:cubicBezTo>
                    <a:pt x="10791" y="29788"/>
                    <a:pt x="10487" y="30609"/>
                    <a:pt x="10183" y="31399"/>
                  </a:cubicBezTo>
                  <a:cubicBezTo>
                    <a:pt x="10031" y="31551"/>
                    <a:pt x="9880" y="31733"/>
                    <a:pt x="9697" y="31916"/>
                  </a:cubicBezTo>
                  <a:lnTo>
                    <a:pt x="9606" y="32007"/>
                  </a:lnTo>
                  <a:cubicBezTo>
                    <a:pt x="8147" y="33648"/>
                    <a:pt x="6870" y="35442"/>
                    <a:pt x="5867" y="37387"/>
                  </a:cubicBezTo>
                  <a:cubicBezTo>
                    <a:pt x="4682" y="39727"/>
                    <a:pt x="3892" y="42220"/>
                    <a:pt x="3496" y="44803"/>
                  </a:cubicBezTo>
                  <a:cubicBezTo>
                    <a:pt x="5746" y="43253"/>
                    <a:pt x="7600" y="41186"/>
                    <a:pt x="8876" y="38755"/>
                  </a:cubicBezTo>
                  <a:cubicBezTo>
                    <a:pt x="9819" y="36870"/>
                    <a:pt x="10366" y="34834"/>
                    <a:pt x="10518" y="32767"/>
                  </a:cubicBezTo>
                  <a:cubicBezTo>
                    <a:pt x="10548" y="32189"/>
                    <a:pt x="10548" y="31764"/>
                    <a:pt x="10548" y="31460"/>
                  </a:cubicBezTo>
                  <a:cubicBezTo>
                    <a:pt x="10731" y="30943"/>
                    <a:pt x="10943" y="30457"/>
                    <a:pt x="11126" y="29970"/>
                  </a:cubicBezTo>
                  <a:cubicBezTo>
                    <a:pt x="11278" y="29545"/>
                    <a:pt x="11430" y="29089"/>
                    <a:pt x="11582" y="28663"/>
                  </a:cubicBezTo>
                  <a:lnTo>
                    <a:pt x="11582" y="28663"/>
                  </a:lnTo>
                  <a:cubicBezTo>
                    <a:pt x="11217" y="30578"/>
                    <a:pt x="11369" y="32584"/>
                    <a:pt x="12007" y="34408"/>
                  </a:cubicBezTo>
                  <a:cubicBezTo>
                    <a:pt x="13436" y="38268"/>
                    <a:pt x="14621" y="41551"/>
                    <a:pt x="14530" y="41551"/>
                  </a:cubicBezTo>
                  <a:cubicBezTo>
                    <a:pt x="14652" y="41551"/>
                    <a:pt x="16962" y="37265"/>
                    <a:pt x="15412" y="33314"/>
                  </a:cubicBezTo>
                  <a:cubicBezTo>
                    <a:pt x="14652" y="31369"/>
                    <a:pt x="13770" y="29484"/>
                    <a:pt x="12706" y="27660"/>
                  </a:cubicBezTo>
                  <a:lnTo>
                    <a:pt x="12372" y="27022"/>
                  </a:lnTo>
                  <a:lnTo>
                    <a:pt x="12250" y="26779"/>
                  </a:lnTo>
                  <a:cubicBezTo>
                    <a:pt x="12676" y="25502"/>
                    <a:pt x="13041" y="24226"/>
                    <a:pt x="13375" y="22919"/>
                  </a:cubicBezTo>
                  <a:cubicBezTo>
                    <a:pt x="13588" y="22219"/>
                    <a:pt x="13770" y="21490"/>
                    <a:pt x="13953" y="20761"/>
                  </a:cubicBezTo>
                  <a:lnTo>
                    <a:pt x="13953" y="20761"/>
                  </a:lnTo>
                  <a:cubicBezTo>
                    <a:pt x="13801" y="22675"/>
                    <a:pt x="14165" y="24590"/>
                    <a:pt x="14986" y="26323"/>
                  </a:cubicBezTo>
                  <a:cubicBezTo>
                    <a:pt x="16840" y="30001"/>
                    <a:pt x="18421" y="33101"/>
                    <a:pt x="18299" y="33162"/>
                  </a:cubicBezTo>
                  <a:cubicBezTo>
                    <a:pt x="18421" y="33162"/>
                    <a:pt x="20244" y="28663"/>
                    <a:pt x="18299" y="24925"/>
                  </a:cubicBezTo>
                  <a:cubicBezTo>
                    <a:pt x="17296" y="23071"/>
                    <a:pt x="16171" y="21308"/>
                    <a:pt x="14925" y="19636"/>
                  </a:cubicBezTo>
                  <a:lnTo>
                    <a:pt x="14500" y="19028"/>
                  </a:lnTo>
                  <a:lnTo>
                    <a:pt x="14408" y="18846"/>
                  </a:lnTo>
                  <a:lnTo>
                    <a:pt x="14378" y="18815"/>
                  </a:lnTo>
                  <a:cubicBezTo>
                    <a:pt x="14834" y="16688"/>
                    <a:pt x="15199" y="14529"/>
                    <a:pt x="15472" y="12371"/>
                  </a:cubicBezTo>
                  <a:cubicBezTo>
                    <a:pt x="15564" y="14256"/>
                    <a:pt x="16141" y="16080"/>
                    <a:pt x="17144" y="17660"/>
                  </a:cubicBezTo>
                  <a:cubicBezTo>
                    <a:pt x="19424" y="21095"/>
                    <a:pt x="21339" y="24043"/>
                    <a:pt x="21217" y="24074"/>
                  </a:cubicBezTo>
                  <a:cubicBezTo>
                    <a:pt x="21339" y="24074"/>
                    <a:pt x="22646" y="19423"/>
                    <a:pt x="20244" y="15897"/>
                  </a:cubicBezTo>
                  <a:cubicBezTo>
                    <a:pt x="19059" y="14165"/>
                    <a:pt x="17752" y="12523"/>
                    <a:pt x="16323" y="10973"/>
                  </a:cubicBezTo>
                  <a:lnTo>
                    <a:pt x="15837" y="10365"/>
                  </a:lnTo>
                  <a:lnTo>
                    <a:pt x="15715" y="10244"/>
                  </a:lnTo>
                  <a:cubicBezTo>
                    <a:pt x="15776" y="9666"/>
                    <a:pt x="15807" y="9089"/>
                    <a:pt x="15867" y="8511"/>
                  </a:cubicBezTo>
                  <a:cubicBezTo>
                    <a:pt x="15959" y="7174"/>
                    <a:pt x="16019" y="5836"/>
                    <a:pt x="16050" y="4468"/>
                  </a:cubicBezTo>
                  <a:lnTo>
                    <a:pt x="16050" y="4165"/>
                  </a:lnTo>
                  <a:cubicBezTo>
                    <a:pt x="16354" y="6019"/>
                    <a:pt x="17114" y="7751"/>
                    <a:pt x="18269" y="9210"/>
                  </a:cubicBezTo>
                  <a:cubicBezTo>
                    <a:pt x="20913" y="12402"/>
                    <a:pt x="23132" y="15137"/>
                    <a:pt x="23041" y="15198"/>
                  </a:cubicBezTo>
                  <a:cubicBezTo>
                    <a:pt x="23162" y="15137"/>
                    <a:pt x="23953" y="10396"/>
                    <a:pt x="21187" y="7143"/>
                  </a:cubicBezTo>
                  <a:cubicBezTo>
                    <a:pt x="19819" y="5502"/>
                    <a:pt x="18330" y="3982"/>
                    <a:pt x="16719" y="2584"/>
                  </a:cubicBezTo>
                  <a:lnTo>
                    <a:pt x="16050" y="1946"/>
                  </a:lnTo>
                  <a:cubicBezTo>
                    <a:pt x="16050" y="1338"/>
                    <a:pt x="16019" y="760"/>
                    <a:pt x="15928" y="183"/>
                  </a:cubicBezTo>
                  <a:cubicBezTo>
                    <a:pt x="15928" y="61"/>
                    <a:pt x="15837" y="0"/>
                    <a:pt x="157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10174225" y="-1747439"/>
              <a:ext cx="1086653" cy="1304872"/>
            </a:xfrm>
            <a:custGeom>
              <a:avLst/>
              <a:gdLst/>
              <a:ahLst/>
              <a:cxnLst/>
              <a:rect l="l" t="t" r="r" b="b"/>
              <a:pathLst>
                <a:path w="31820" h="38210" extrusionOk="0">
                  <a:moveTo>
                    <a:pt x="15016" y="9087"/>
                  </a:moveTo>
                  <a:cubicBezTo>
                    <a:pt x="15015" y="9088"/>
                    <a:pt x="15015" y="9089"/>
                    <a:pt x="15016" y="9090"/>
                  </a:cubicBezTo>
                  <a:cubicBezTo>
                    <a:pt x="15016" y="9090"/>
                    <a:pt x="15016" y="9088"/>
                    <a:pt x="15016" y="9087"/>
                  </a:cubicBezTo>
                  <a:close/>
                  <a:moveTo>
                    <a:pt x="10913" y="15347"/>
                  </a:moveTo>
                  <a:lnTo>
                    <a:pt x="10913" y="15347"/>
                  </a:lnTo>
                  <a:cubicBezTo>
                    <a:pt x="10912" y="15348"/>
                    <a:pt x="10912" y="15350"/>
                    <a:pt x="10912" y="15352"/>
                  </a:cubicBezTo>
                  <a:cubicBezTo>
                    <a:pt x="10912" y="15351"/>
                    <a:pt x="10912" y="15349"/>
                    <a:pt x="10913" y="15347"/>
                  </a:cubicBezTo>
                  <a:close/>
                  <a:moveTo>
                    <a:pt x="29212" y="16811"/>
                  </a:moveTo>
                  <a:lnTo>
                    <a:pt x="29212" y="16811"/>
                  </a:lnTo>
                  <a:cubicBezTo>
                    <a:pt x="29211" y="16811"/>
                    <a:pt x="29211" y="16811"/>
                    <a:pt x="29210" y="16811"/>
                  </a:cubicBezTo>
                  <a:cubicBezTo>
                    <a:pt x="29211" y="16811"/>
                    <a:pt x="29211" y="16811"/>
                    <a:pt x="29212" y="16811"/>
                  </a:cubicBezTo>
                  <a:close/>
                  <a:moveTo>
                    <a:pt x="5867" y="21395"/>
                  </a:moveTo>
                  <a:lnTo>
                    <a:pt x="5867" y="21395"/>
                  </a:lnTo>
                  <a:cubicBezTo>
                    <a:pt x="5866" y="21397"/>
                    <a:pt x="5866" y="21399"/>
                    <a:pt x="5867" y="21401"/>
                  </a:cubicBezTo>
                  <a:cubicBezTo>
                    <a:pt x="5867" y="21399"/>
                    <a:pt x="5867" y="21397"/>
                    <a:pt x="5867" y="21395"/>
                  </a:cubicBezTo>
                  <a:close/>
                  <a:moveTo>
                    <a:pt x="11459" y="38209"/>
                  </a:moveTo>
                  <a:cubicBezTo>
                    <a:pt x="11460" y="38209"/>
                    <a:pt x="11460" y="38210"/>
                    <a:pt x="11460" y="38210"/>
                  </a:cubicBezTo>
                  <a:lnTo>
                    <a:pt x="11460" y="38210"/>
                  </a:lnTo>
                  <a:cubicBezTo>
                    <a:pt x="11460" y="38210"/>
                    <a:pt x="11460" y="38209"/>
                    <a:pt x="11459" y="38209"/>
                  </a:cubicBezTo>
                  <a:close/>
                  <a:moveTo>
                    <a:pt x="28011" y="1"/>
                  </a:moveTo>
                  <a:cubicBezTo>
                    <a:pt x="27942" y="1"/>
                    <a:pt x="27875" y="37"/>
                    <a:pt x="27843" y="124"/>
                  </a:cubicBezTo>
                  <a:cubicBezTo>
                    <a:pt x="27599" y="671"/>
                    <a:pt x="27387" y="1218"/>
                    <a:pt x="27174" y="1765"/>
                  </a:cubicBezTo>
                  <a:lnTo>
                    <a:pt x="27052" y="1826"/>
                  </a:lnTo>
                  <a:cubicBezTo>
                    <a:pt x="26870" y="1917"/>
                    <a:pt x="26627" y="2008"/>
                    <a:pt x="26323" y="2130"/>
                  </a:cubicBezTo>
                  <a:cubicBezTo>
                    <a:pt x="25077" y="2647"/>
                    <a:pt x="22888" y="3437"/>
                    <a:pt x="20487" y="4318"/>
                  </a:cubicBezTo>
                  <a:cubicBezTo>
                    <a:pt x="16747" y="5676"/>
                    <a:pt x="15042" y="8919"/>
                    <a:pt x="15016" y="9087"/>
                  </a:cubicBezTo>
                  <a:lnTo>
                    <a:pt x="15016" y="9087"/>
                  </a:lnTo>
                  <a:cubicBezTo>
                    <a:pt x="15062" y="8990"/>
                    <a:pt x="18314" y="8588"/>
                    <a:pt x="22159" y="7236"/>
                  </a:cubicBezTo>
                  <a:cubicBezTo>
                    <a:pt x="23861" y="6598"/>
                    <a:pt x="25289" y="5473"/>
                    <a:pt x="26292" y="3984"/>
                  </a:cubicBezTo>
                  <a:lnTo>
                    <a:pt x="26292" y="3984"/>
                  </a:lnTo>
                  <a:cubicBezTo>
                    <a:pt x="25897" y="4957"/>
                    <a:pt x="25472" y="5929"/>
                    <a:pt x="25016" y="6902"/>
                  </a:cubicBezTo>
                  <a:cubicBezTo>
                    <a:pt x="24621" y="7723"/>
                    <a:pt x="24226" y="8513"/>
                    <a:pt x="23830" y="9334"/>
                  </a:cubicBezTo>
                  <a:cubicBezTo>
                    <a:pt x="23618" y="9394"/>
                    <a:pt x="23314" y="9486"/>
                    <a:pt x="22919" y="9607"/>
                  </a:cubicBezTo>
                  <a:cubicBezTo>
                    <a:pt x="21611" y="10002"/>
                    <a:pt x="19362" y="10549"/>
                    <a:pt x="16870" y="11157"/>
                  </a:cubicBezTo>
                  <a:cubicBezTo>
                    <a:pt x="13023" y="12119"/>
                    <a:pt x="10959" y="15160"/>
                    <a:pt x="10913" y="15347"/>
                  </a:cubicBezTo>
                  <a:lnTo>
                    <a:pt x="10913" y="15347"/>
                  </a:lnTo>
                  <a:cubicBezTo>
                    <a:pt x="10979" y="15228"/>
                    <a:pt x="14254" y="15155"/>
                    <a:pt x="18238" y="14197"/>
                  </a:cubicBezTo>
                  <a:cubicBezTo>
                    <a:pt x="19970" y="13741"/>
                    <a:pt x="21551" y="12768"/>
                    <a:pt x="22706" y="11400"/>
                  </a:cubicBezTo>
                  <a:lnTo>
                    <a:pt x="22706" y="11400"/>
                  </a:lnTo>
                  <a:cubicBezTo>
                    <a:pt x="22341" y="12069"/>
                    <a:pt x="21946" y="12708"/>
                    <a:pt x="21581" y="13376"/>
                  </a:cubicBezTo>
                  <a:cubicBezTo>
                    <a:pt x="20882" y="14531"/>
                    <a:pt x="20183" y="15656"/>
                    <a:pt x="19423" y="16781"/>
                  </a:cubicBezTo>
                  <a:lnTo>
                    <a:pt x="19393" y="16781"/>
                  </a:lnTo>
                  <a:lnTo>
                    <a:pt x="19301" y="16811"/>
                  </a:lnTo>
                  <a:cubicBezTo>
                    <a:pt x="19119" y="16841"/>
                    <a:pt x="18815" y="16902"/>
                    <a:pt x="18481" y="16993"/>
                  </a:cubicBezTo>
                  <a:cubicBezTo>
                    <a:pt x="17143" y="17206"/>
                    <a:pt x="14833" y="17540"/>
                    <a:pt x="12280" y="17875"/>
                  </a:cubicBezTo>
                  <a:cubicBezTo>
                    <a:pt x="8344" y="18416"/>
                    <a:pt x="5923" y="21213"/>
                    <a:pt x="5867" y="21395"/>
                  </a:cubicBezTo>
                  <a:lnTo>
                    <a:pt x="5867" y="21395"/>
                  </a:lnTo>
                  <a:cubicBezTo>
                    <a:pt x="5884" y="21371"/>
                    <a:pt x="6070" y="21365"/>
                    <a:pt x="6395" y="21365"/>
                  </a:cubicBezTo>
                  <a:cubicBezTo>
                    <a:pt x="6662" y="21365"/>
                    <a:pt x="7023" y="21369"/>
                    <a:pt x="7461" y="21369"/>
                  </a:cubicBezTo>
                  <a:cubicBezTo>
                    <a:pt x="8821" y="21369"/>
                    <a:pt x="10927" y="21333"/>
                    <a:pt x="13283" y="21036"/>
                  </a:cubicBezTo>
                  <a:cubicBezTo>
                    <a:pt x="15107" y="20762"/>
                    <a:pt x="16809" y="19942"/>
                    <a:pt x="18146" y="18665"/>
                  </a:cubicBezTo>
                  <a:lnTo>
                    <a:pt x="18146" y="18665"/>
                  </a:lnTo>
                  <a:cubicBezTo>
                    <a:pt x="16991" y="20276"/>
                    <a:pt x="15776" y="21887"/>
                    <a:pt x="14499" y="23407"/>
                  </a:cubicBezTo>
                  <a:lnTo>
                    <a:pt x="14286" y="23437"/>
                  </a:lnTo>
                  <a:cubicBezTo>
                    <a:pt x="14073" y="23468"/>
                    <a:pt x="13800" y="23498"/>
                    <a:pt x="13526" y="23528"/>
                  </a:cubicBezTo>
                  <a:cubicBezTo>
                    <a:pt x="12158" y="23589"/>
                    <a:pt x="9818" y="23680"/>
                    <a:pt x="7234" y="23771"/>
                  </a:cubicBezTo>
                  <a:cubicBezTo>
                    <a:pt x="3222" y="23923"/>
                    <a:pt x="457" y="26537"/>
                    <a:pt x="456" y="26659"/>
                  </a:cubicBezTo>
                  <a:lnTo>
                    <a:pt x="456" y="26659"/>
                  </a:lnTo>
                  <a:cubicBezTo>
                    <a:pt x="456" y="26648"/>
                    <a:pt x="484" y="26643"/>
                    <a:pt x="537" y="26643"/>
                  </a:cubicBezTo>
                  <a:cubicBezTo>
                    <a:pt x="1012" y="26643"/>
                    <a:pt x="3527" y="27040"/>
                    <a:pt x="6758" y="27040"/>
                  </a:cubicBezTo>
                  <a:cubicBezTo>
                    <a:pt x="7121" y="27040"/>
                    <a:pt x="7493" y="27035"/>
                    <a:pt x="7873" y="27024"/>
                  </a:cubicBezTo>
                  <a:cubicBezTo>
                    <a:pt x="9788" y="26933"/>
                    <a:pt x="11611" y="26264"/>
                    <a:pt x="13101" y="25079"/>
                  </a:cubicBezTo>
                  <a:lnTo>
                    <a:pt x="13101" y="25079"/>
                  </a:lnTo>
                  <a:lnTo>
                    <a:pt x="12949" y="25230"/>
                  </a:lnTo>
                  <a:cubicBezTo>
                    <a:pt x="12371" y="25869"/>
                    <a:pt x="11794" y="26507"/>
                    <a:pt x="11186" y="27145"/>
                  </a:cubicBezTo>
                  <a:cubicBezTo>
                    <a:pt x="11034" y="27206"/>
                    <a:pt x="10821" y="27328"/>
                    <a:pt x="10547" y="27419"/>
                  </a:cubicBezTo>
                  <a:lnTo>
                    <a:pt x="10456" y="27480"/>
                  </a:lnTo>
                  <a:cubicBezTo>
                    <a:pt x="8481" y="28452"/>
                    <a:pt x="6626" y="29668"/>
                    <a:pt x="4985" y="31066"/>
                  </a:cubicBezTo>
                  <a:cubicBezTo>
                    <a:pt x="3009" y="32829"/>
                    <a:pt x="1338" y="34835"/>
                    <a:pt x="0" y="37085"/>
                  </a:cubicBezTo>
                  <a:cubicBezTo>
                    <a:pt x="2675" y="36477"/>
                    <a:pt x="5167" y="35261"/>
                    <a:pt x="7265" y="33468"/>
                  </a:cubicBezTo>
                  <a:cubicBezTo>
                    <a:pt x="8845" y="32100"/>
                    <a:pt x="10122" y="30398"/>
                    <a:pt x="11034" y="28544"/>
                  </a:cubicBezTo>
                  <a:cubicBezTo>
                    <a:pt x="11277" y="28027"/>
                    <a:pt x="11429" y="27601"/>
                    <a:pt x="11520" y="27328"/>
                  </a:cubicBezTo>
                  <a:lnTo>
                    <a:pt x="12614" y="26173"/>
                  </a:lnTo>
                  <a:cubicBezTo>
                    <a:pt x="12918" y="25838"/>
                    <a:pt x="13222" y="25474"/>
                    <a:pt x="13526" y="25139"/>
                  </a:cubicBezTo>
                  <a:lnTo>
                    <a:pt x="13526" y="25139"/>
                  </a:lnTo>
                  <a:cubicBezTo>
                    <a:pt x="12493" y="26781"/>
                    <a:pt x="11885" y="28696"/>
                    <a:pt x="11794" y="30641"/>
                  </a:cubicBezTo>
                  <a:cubicBezTo>
                    <a:pt x="11703" y="34727"/>
                    <a:pt x="11582" y="38210"/>
                    <a:pt x="11461" y="38210"/>
                  </a:cubicBezTo>
                  <a:cubicBezTo>
                    <a:pt x="11461" y="38210"/>
                    <a:pt x="11460" y="38210"/>
                    <a:pt x="11460" y="38210"/>
                  </a:cubicBezTo>
                  <a:lnTo>
                    <a:pt x="11460" y="38210"/>
                  </a:lnTo>
                  <a:cubicBezTo>
                    <a:pt x="11461" y="38210"/>
                    <a:pt x="11461" y="38210"/>
                    <a:pt x="11461" y="38210"/>
                  </a:cubicBezTo>
                  <a:cubicBezTo>
                    <a:pt x="11617" y="38210"/>
                    <a:pt x="15320" y="35089"/>
                    <a:pt x="15350" y="30884"/>
                  </a:cubicBezTo>
                  <a:cubicBezTo>
                    <a:pt x="15380" y="28787"/>
                    <a:pt x="15228" y="26689"/>
                    <a:pt x="14955" y="24623"/>
                  </a:cubicBezTo>
                  <a:cubicBezTo>
                    <a:pt x="14924" y="24319"/>
                    <a:pt x="14894" y="24075"/>
                    <a:pt x="14864" y="23893"/>
                  </a:cubicBezTo>
                  <a:cubicBezTo>
                    <a:pt x="14864" y="23771"/>
                    <a:pt x="14864" y="23680"/>
                    <a:pt x="14833" y="23620"/>
                  </a:cubicBezTo>
                  <a:cubicBezTo>
                    <a:pt x="15715" y="22586"/>
                    <a:pt x="16535" y="21553"/>
                    <a:pt x="17356" y="20458"/>
                  </a:cubicBezTo>
                  <a:cubicBezTo>
                    <a:pt x="17782" y="19881"/>
                    <a:pt x="18238" y="19273"/>
                    <a:pt x="18663" y="18665"/>
                  </a:cubicBezTo>
                  <a:lnTo>
                    <a:pt x="18663" y="18665"/>
                  </a:lnTo>
                  <a:cubicBezTo>
                    <a:pt x="17812" y="20398"/>
                    <a:pt x="17447" y="22313"/>
                    <a:pt x="17569" y="24227"/>
                  </a:cubicBezTo>
                  <a:cubicBezTo>
                    <a:pt x="17934" y="28331"/>
                    <a:pt x="18207" y="31796"/>
                    <a:pt x="18086" y="31796"/>
                  </a:cubicBezTo>
                  <a:cubicBezTo>
                    <a:pt x="18086" y="31796"/>
                    <a:pt x="18087" y="31796"/>
                    <a:pt x="18087" y="31796"/>
                  </a:cubicBezTo>
                  <a:cubicBezTo>
                    <a:pt x="18236" y="31796"/>
                    <a:pt x="21579" y="28313"/>
                    <a:pt x="21125" y="24136"/>
                  </a:cubicBezTo>
                  <a:cubicBezTo>
                    <a:pt x="20912" y="22039"/>
                    <a:pt x="20548" y="19972"/>
                    <a:pt x="20031" y="17936"/>
                  </a:cubicBezTo>
                  <a:cubicBezTo>
                    <a:pt x="19970" y="17662"/>
                    <a:pt x="19909" y="17419"/>
                    <a:pt x="19879" y="17236"/>
                  </a:cubicBezTo>
                  <a:lnTo>
                    <a:pt x="19849" y="17024"/>
                  </a:lnTo>
                  <a:lnTo>
                    <a:pt x="19849" y="16963"/>
                  </a:lnTo>
                  <a:cubicBezTo>
                    <a:pt x="21064" y="15170"/>
                    <a:pt x="22189" y="13315"/>
                    <a:pt x="23253" y="11400"/>
                  </a:cubicBezTo>
                  <a:lnTo>
                    <a:pt x="23253" y="11400"/>
                  </a:lnTo>
                  <a:cubicBezTo>
                    <a:pt x="22675" y="13194"/>
                    <a:pt x="22523" y="15078"/>
                    <a:pt x="22858" y="16932"/>
                  </a:cubicBezTo>
                  <a:cubicBezTo>
                    <a:pt x="23678" y="20975"/>
                    <a:pt x="24377" y="24410"/>
                    <a:pt x="24256" y="24410"/>
                  </a:cubicBezTo>
                  <a:cubicBezTo>
                    <a:pt x="24256" y="24410"/>
                    <a:pt x="24257" y="24410"/>
                    <a:pt x="24257" y="24410"/>
                  </a:cubicBezTo>
                  <a:cubicBezTo>
                    <a:pt x="24400" y="24410"/>
                    <a:pt x="27292" y="20594"/>
                    <a:pt x="26384" y="16446"/>
                  </a:cubicBezTo>
                  <a:cubicBezTo>
                    <a:pt x="25928" y="14410"/>
                    <a:pt x="25289" y="12373"/>
                    <a:pt x="24560" y="10397"/>
                  </a:cubicBezTo>
                  <a:cubicBezTo>
                    <a:pt x="24438" y="10093"/>
                    <a:pt x="24377" y="9850"/>
                    <a:pt x="24286" y="9668"/>
                  </a:cubicBezTo>
                  <a:lnTo>
                    <a:pt x="24256" y="9516"/>
                  </a:lnTo>
                  <a:cubicBezTo>
                    <a:pt x="24499" y="8999"/>
                    <a:pt x="24773" y="8483"/>
                    <a:pt x="25016" y="7966"/>
                  </a:cubicBezTo>
                  <a:cubicBezTo>
                    <a:pt x="25624" y="6750"/>
                    <a:pt x="26171" y="5504"/>
                    <a:pt x="26688" y="4288"/>
                  </a:cubicBezTo>
                  <a:lnTo>
                    <a:pt x="26809" y="3984"/>
                  </a:lnTo>
                  <a:lnTo>
                    <a:pt x="26809" y="3984"/>
                  </a:lnTo>
                  <a:cubicBezTo>
                    <a:pt x="26414" y="5808"/>
                    <a:pt x="26505" y="7723"/>
                    <a:pt x="27022" y="9516"/>
                  </a:cubicBezTo>
                  <a:cubicBezTo>
                    <a:pt x="28263" y="13453"/>
                    <a:pt x="29324" y="16786"/>
                    <a:pt x="29212" y="16811"/>
                  </a:cubicBezTo>
                  <a:lnTo>
                    <a:pt x="29212" y="16811"/>
                  </a:lnTo>
                  <a:cubicBezTo>
                    <a:pt x="29349" y="16783"/>
                    <a:pt x="31820" y="12694"/>
                    <a:pt x="30487" y="8665"/>
                  </a:cubicBezTo>
                  <a:cubicBezTo>
                    <a:pt x="29818" y="6659"/>
                    <a:pt x="28998" y="4683"/>
                    <a:pt x="28055" y="2799"/>
                  </a:cubicBezTo>
                  <a:cubicBezTo>
                    <a:pt x="27873" y="2403"/>
                    <a:pt x="27751" y="2130"/>
                    <a:pt x="27660" y="1947"/>
                  </a:cubicBezTo>
                  <a:cubicBezTo>
                    <a:pt x="27873" y="1400"/>
                    <a:pt x="28055" y="823"/>
                    <a:pt x="28207" y="276"/>
                  </a:cubicBezTo>
                  <a:cubicBezTo>
                    <a:pt x="28266" y="119"/>
                    <a:pt x="28136" y="1"/>
                    <a:pt x="280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9732017" y="-1907158"/>
              <a:ext cx="1471694" cy="849276"/>
            </a:xfrm>
            <a:custGeom>
              <a:avLst/>
              <a:gdLst/>
              <a:ahLst/>
              <a:cxnLst/>
              <a:rect l="l" t="t" r="r" b="b"/>
              <a:pathLst>
                <a:path w="43095" h="24869" extrusionOk="0">
                  <a:moveTo>
                    <a:pt x="27116" y="1544"/>
                  </a:moveTo>
                  <a:cubicBezTo>
                    <a:pt x="27114" y="1545"/>
                    <a:pt x="27114" y="1547"/>
                    <a:pt x="27114" y="1548"/>
                  </a:cubicBezTo>
                  <a:cubicBezTo>
                    <a:pt x="27114" y="1547"/>
                    <a:pt x="27115" y="1546"/>
                    <a:pt x="27116" y="1544"/>
                  </a:cubicBezTo>
                  <a:close/>
                  <a:moveTo>
                    <a:pt x="20430" y="4856"/>
                  </a:moveTo>
                  <a:cubicBezTo>
                    <a:pt x="20428" y="4857"/>
                    <a:pt x="20426" y="4859"/>
                    <a:pt x="20426" y="4862"/>
                  </a:cubicBezTo>
                  <a:cubicBezTo>
                    <a:pt x="20427" y="4860"/>
                    <a:pt x="20428" y="4858"/>
                    <a:pt x="20430" y="4856"/>
                  </a:cubicBezTo>
                  <a:close/>
                  <a:moveTo>
                    <a:pt x="13013" y="7593"/>
                  </a:moveTo>
                  <a:cubicBezTo>
                    <a:pt x="13011" y="7594"/>
                    <a:pt x="13010" y="7595"/>
                    <a:pt x="13010" y="7597"/>
                  </a:cubicBezTo>
                  <a:cubicBezTo>
                    <a:pt x="13011" y="7596"/>
                    <a:pt x="13011" y="7595"/>
                    <a:pt x="13013" y="7593"/>
                  </a:cubicBezTo>
                  <a:close/>
                  <a:moveTo>
                    <a:pt x="5688" y="9327"/>
                  </a:moveTo>
                  <a:cubicBezTo>
                    <a:pt x="5686" y="9327"/>
                    <a:pt x="5685" y="9328"/>
                    <a:pt x="5685" y="9330"/>
                  </a:cubicBezTo>
                  <a:cubicBezTo>
                    <a:pt x="5685" y="9329"/>
                    <a:pt x="5686" y="9328"/>
                    <a:pt x="5688" y="9327"/>
                  </a:cubicBezTo>
                  <a:close/>
                  <a:moveTo>
                    <a:pt x="27326" y="19391"/>
                  </a:moveTo>
                  <a:cubicBezTo>
                    <a:pt x="27327" y="19391"/>
                    <a:pt x="27327" y="19391"/>
                    <a:pt x="27327" y="19391"/>
                  </a:cubicBezTo>
                  <a:lnTo>
                    <a:pt x="27327" y="19391"/>
                  </a:lnTo>
                  <a:cubicBezTo>
                    <a:pt x="27327" y="19391"/>
                    <a:pt x="27327" y="19391"/>
                    <a:pt x="27326" y="19391"/>
                  </a:cubicBezTo>
                  <a:close/>
                  <a:moveTo>
                    <a:pt x="9362" y="24862"/>
                  </a:moveTo>
                  <a:cubicBezTo>
                    <a:pt x="9363" y="24862"/>
                    <a:pt x="9363" y="24862"/>
                    <a:pt x="9363" y="24863"/>
                  </a:cubicBezTo>
                  <a:lnTo>
                    <a:pt x="9363" y="24863"/>
                  </a:lnTo>
                  <a:cubicBezTo>
                    <a:pt x="9363" y="24862"/>
                    <a:pt x="9363" y="24862"/>
                    <a:pt x="9362" y="24862"/>
                  </a:cubicBezTo>
                  <a:close/>
                  <a:moveTo>
                    <a:pt x="32525" y="1"/>
                  </a:moveTo>
                  <a:cubicBezTo>
                    <a:pt x="29468" y="1"/>
                    <a:pt x="27197" y="1409"/>
                    <a:pt x="27116" y="1544"/>
                  </a:cubicBezTo>
                  <a:lnTo>
                    <a:pt x="27116" y="1544"/>
                  </a:lnTo>
                  <a:cubicBezTo>
                    <a:pt x="27118" y="1542"/>
                    <a:pt x="27123" y="1540"/>
                    <a:pt x="27131" y="1540"/>
                  </a:cubicBezTo>
                  <a:cubicBezTo>
                    <a:pt x="27382" y="1540"/>
                    <a:pt x="30332" y="2769"/>
                    <a:pt x="34226" y="3524"/>
                  </a:cubicBezTo>
                  <a:cubicBezTo>
                    <a:pt x="34716" y="3609"/>
                    <a:pt x="35210" y="3651"/>
                    <a:pt x="35703" y="3651"/>
                  </a:cubicBezTo>
                  <a:cubicBezTo>
                    <a:pt x="36986" y="3651"/>
                    <a:pt x="38260" y="3365"/>
                    <a:pt x="39424" y="2795"/>
                  </a:cubicBezTo>
                  <a:lnTo>
                    <a:pt x="39424" y="2795"/>
                  </a:lnTo>
                  <a:cubicBezTo>
                    <a:pt x="38573" y="3433"/>
                    <a:pt x="37722" y="4071"/>
                    <a:pt x="36840" y="4679"/>
                  </a:cubicBezTo>
                  <a:cubicBezTo>
                    <a:pt x="36111" y="5196"/>
                    <a:pt x="35351" y="5682"/>
                    <a:pt x="34591" y="6169"/>
                  </a:cubicBezTo>
                  <a:cubicBezTo>
                    <a:pt x="34378" y="6138"/>
                    <a:pt x="34074" y="6077"/>
                    <a:pt x="33679" y="5956"/>
                  </a:cubicBezTo>
                  <a:cubicBezTo>
                    <a:pt x="32372" y="5621"/>
                    <a:pt x="30123" y="4983"/>
                    <a:pt x="27661" y="4254"/>
                  </a:cubicBezTo>
                  <a:cubicBezTo>
                    <a:pt x="26690" y="3969"/>
                    <a:pt x="25749" y="3861"/>
                    <a:pt x="24884" y="3861"/>
                  </a:cubicBezTo>
                  <a:cubicBezTo>
                    <a:pt x="22388" y="3861"/>
                    <a:pt x="20528" y="4755"/>
                    <a:pt x="20430" y="4856"/>
                  </a:cubicBezTo>
                  <a:lnTo>
                    <a:pt x="20430" y="4856"/>
                  </a:lnTo>
                  <a:cubicBezTo>
                    <a:pt x="20432" y="4855"/>
                    <a:pt x="20434" y="4855"/>
                    <a:pt x="20437" y="4855"/>
                  </a:cubicBezTo>
                  <a:cubicBezTo>
                    <a:pt x="20634" y="4855"/>
                    <a:pt x="23484" y="6423"/>
                    <a:pt x="27296" y="7567"/>
                  </a:cubicBezTo>
                  <a:cubicBezTo>
                    <a:pt x="28080" y="7801"/>
                    <a:pt x="28890" y="7916"/>
                    <a:pt x="29699" y="7916"/>
                  </a:cubicBezTo>
                  <a:cubicBezTo>
                    <a:pt x="30676" y="7916"/>
                    <a:pt x="31653" y="7747"/>
                    <a:pt x="32585" y="7415"/>
                  </a:cubicBezTo>
                  <a:lnTo>
                    <a:pt x="32585" y="7415"/>
                  </a:lnTo>
                  <a:cubicBezTo>
                    <a:pt x="31946" y="7780"/>
                    <a:pt x="31278" y="8175"/>
                    <a:pt x="30609" y="8539"/>
                  </a:cubicBezTo>
                  <a:cubicBezTo>
                    <a:pt x="29454" y="9208"/>
                    <a:pt x="28269" y="9816"/>
                    <a:pt x="27053" y="10424"/>
                  </a:cubicBezTo>
                  <a:lnTo>
                    <a:pt x="27022" y="10424"/>
                  </a:lnTo>
                  <a:lnTo>
                    <a:pt x="26931" y="10394"/>
                  </a:lnTo>
                  <a:cubicBezTo>
                    <a:pt x="26718" y="10333"/>
                    <a:pt x="26475" y="10242"/>
                    <a:pt x="26141" y="10120"/>
                  </a:cubicBezTo>
                  <a:cubicBezTo>
                    <a:pt x="24864" y="9634"/>
                    <a:pt x="22706" y="8752"/>
                    <a:pt x="20335" y="7780"/>
                  </a:cubicBezTo>
                  <a:cubicBezTo>
                    <a:pt x="18924" y="7206"/>
                    <a:pt x="17542" y="7022"/>
                    <a:pt x="16367" y="7022"/>
                  </a:cubicBezTo>
                  <a:cubicBezTo>
                    <a:pt x="14458" y="7022"/>
                    <a:pt x="13091" y="7506"/>
                    <a:pt x="13013" y="7593"/>
                  </a:cubicBezTo>
                  <a:lnTo>
                    <a:pt x="13013" y="7593"/>
                  </a:lnTo>
                  <a:cubicBezTo>
                    <a:pt x="13014" y="7592"/>
                    <a:pt x="13017" y="7592"/>
                    <a:pt x="13020" y="7592"/>
                  </a:cubicBezTo>
                  <a:cubicBezTo>
                    <a:pt x="13208" y="7592"/>
                    <a:pt x="15892" y="9439"/>
                    <a:pt x="19606" y="11001"/>
                  </a:cubicBezTo>
                  <a:cubicBezTo>
                    <a:pt x="20653" y="11432"/>
                    <a:pt x="21769" y="11643"/>
                    <a:pt x="22891" y="11643"/>
                  </a:cubicBezTo>
                  <a:cubicBezTo>
                    <a:pt x="23592" y="11643"/>
                    <a:pt x="24296" y="11560"/>
                    <a:pt x="24986" y="11397"/>
                  </a:cubicBezTo>
                  <a:lnTo>
                    <a:pt x="24986" y="11397"/>
                  </a:lnTo>
                  <a:cubicBezTo>
                    <a:pt x="23162" y="12217"/>
                    <a:pt x="21308" y="12977"/>
                    <a:pt x="19454" y="13676"/>
                  </a:cubicBezTo>
                  <a:lnTo>
                    <a:pt x="19271" y="13555"/>
                  </a:lnTo>
                  <a:cubicBezTo>
                    <a:pt x="19059" y="13463"/>
                    <a:pt x="18846" y="13342"/>
                    <a:pt x="18542" y="13220"/>
                  </a:cubicBezTo>
                  <a:cubicBezTo>
                    <a:pt x="17326" y="12612"/>
                    <a:pt x="15259" y="11518"/>
                    <a:pt x="12980" y="10272"/>
                  </a:cubicBezTo>
                  <a:cubicBezTo>
                    <a:pt x="11159" y="9307"/>
                    <a:pt x="9316" y="9060"/>
                    <a:pt x="7937" y="9060"/>
                  </a:cubicBezTo>
                  <a:cubicBezTo>
                    <a:pt x="6645" y="9060"/>
                    <a:pt x="5762" y="9277"/>
                    <a:pt x="5688" y="9327"/>
                  </a:cubicBezTo>
                  <a:lnTo>
                    <a:pt x="5688" y="9327"/>
                  </a:lnTo>
                  <a:cubicBezTo>
                    <a:pt x="5688" y="9327"/>
                    <a:pt x="5689" y="9327"/>
                    <a:pt x="5689" y="9327"/>
                  </a:cubicBezTo>
                  <a:cubicBezTo>
                    <a:pt x="5819" y="9327"/>
                    <a:pt x="8342" y="11467"/>
                    <a:pt x="11916" y="13403"/>
                  </a:cubicBezTo>
                  <a:cubicBezTo>
                    <a:pt x="13207" y="14084"/>
                    <a:pt x="14625" y="14438"/>
                    <a:pt x="16072" y="14438"/>
                  </a:cubicBezTo>
                  <a:cubicBezTo>
                    <a:pt x="16499" y="14438"/>
                    <a:pt x="16928" y="14407"/>
                    <a:pt x="17357" y="14345"/>
                  </a:cubicBezTo>
                  <a:lnTo>
                    <a:pt x="17357" y="14345"/>
                  </a:lnTo>
                  <a:lnTo>
                    <a:pt x="17174" y="14436"/>
                  </a:lnTo>
                  <a:cubicBezTo>
                    <a:pt x="16353" y="14679"/>
                    <a:pt x="15502" y="14953"/>
                    <a:pt x="14682" y="15196"/>
                  </a:cubicBezTo>
                  <a:cubicBezTo>
                    <a:pt x="14499" y="15166"/>
                    <a:pt x="14256" y="15135"/>
                    <a:pt x="13983" y="15105"/>
                  </a:cubicBezTo>
                  <a:lnTo>
                    <a:pt x="13861" y="15105"/>
                  </a:lnTo>
                  <a:cubicBezTo>
                    <a:pt x="13253" y="15063"/>
                    <a:pt x="12645" y="15042"/>
                    <a:pt x="12038" y="15042"/>
                  </a:cubicBezTo>
                  <a:cubicBezTo>
                    <a:pt x="10459" y="15042"/>
                    <a:pt x="8885" y="15184"/>
                    <a:pt x="7326" y="15470"/>
                  </a:cubicBezTo>
                  <a:cubicBezTo>
                    <a:pt x="4773" y="15986"/>
                    <a:pt x="2311" y="16898"/>
                    <a:pt x="1" y="18144"/>
                  </a:cubicBezTo>
                  <a:cubicBezTo>
                    <a:pt x="1664" y="18686"/>
                    <a:pt x="3401" y="18957"/>
                    <a:pt x="5142" y="18957"/>
                  </a:cubicBezTo>
                  <a:cubicBezTo>
                    <a:pt x="6137" y="18957"/>
                    <a:pt x="7133" y="18868"/>
                    <a:pt x="8116" y="18692"/>
                  </a:cubicBezTo>
                  <a:cubicBezTo>
                    <a:pt x="10153" y="18266"/>
                    <a:pt x="12098" y="17476"/>
                    <a:pt x="13831" y="16290"/>
                  </a:cubicBezTo>
                  <a:cubicBezTo>
                    <a:pt x="14317" y="15986"/>
                    <a:pt x="14651" y="15713"/>
                    <a:pt x="14894" y="15530"/>
                  </a:cubicBezTo>
                  <a:lnTo>
                    <a:pt x="16414" y="15074"/>
                  </a:lnTo>
                  <a:cubicBezTo>
                    <a:pt x="16840" y="14922"/>
                    <a:pt x="17296" y="14770"/>
                    <a:pt x="17721" y="14649"/>
                  </a:cubicBezTo>
                  <a:lnTo>
                    <a:pt x="17721" y="14649"/>
                  </a:lnTo>
                  <a:cubicBezTo>
                    <a:pt x="15989" y="15530"/>
                    <a:pt x="14530" y="16868"/>
                    <a:pt x="13466" y="18479"/>
                  </a:cubicBezTo>
                  <a:cubicBezTo>
                    <a:pt x="11340" y="21922"/>
                    <a:pt x="9509" y="24864"/>
                    <a:pt x="9368" y="24864"/>
                  </a:cubicBezTo>
                  <a:cubicBezTo>
                    <a:pt x="9366" y="24864"/>
                    <a:pt x="9365" y="24863"/>
                    <a:pt x="9363" y="24863"/>
                  </a:cubicBezTo>
                  <a:lnTo>
                    <a:pt x="9363" y="24863"/>
                  </a:lnTo>
                  <a:cubicBezTo>
                    <a:pt x="9369" y="24866"/>
                    <a:pt x="9383" y="24868"/>
                    <a:pt x="9407" y="24868"/>
                  </a:cubicBezTo>
                  <a:cubicBezTo>
                    <a:pt x="9905" y="24868"/>
                    <a:pt x="14359" y="23960"/>
                    <a:pt x="16414" y="20515"/>
                  </a:cubicBezTo>
                  <a:cubicBezTo>
                    <a:pt x="17478" y="18692"/>
                    <a:pt x="18420" y="16837"/>
                    <a:pt x="19211" y="14892"/>
                  </a:cubicBezTo>
                  <a:lnTo>
                    <a:pt x="19515" y="14223"/>
                  </a:lnTo>
                  <a:lnTo>
                    <a:pt x="19636" y="13980"/>
                  </a:lnTo>
                  <a:cubicBezTo>
                    <a:pt x="20913" y="13524"/>
                    <a:pt x="22159" y="13038"/>
                    <a:pt x="23375" y="12521"/>
                  </a:cubicBezTo>
                  <a:cubicBezTo>
                    <a:pt x="24074" y="12248"/>
                    <a:pt x="24743" y="11944"/>
                    <a:pt x="25411" y="11640"/>
                  </a:cubicBezTo>
                  <a:lnTo>
                    <a:pt x="25411" y="11640"/>
                  </a:lnTo>
                  <a:cubicBezTo>
                    <a:pt x="23831" y="12704"/>
                    <a:pt x="22524" y="14163"/>
                    <a:pt x="21673" y="15895"/>
                  </a:cubicBezTo>
                  <a:cubicBezTo>
                    <a:pt x="19927" y="19568"/>
                    <a:pt x="18449" y="22674"/>
                    <a:pt x="18332" y="22674"/>
                  </a:cubicBezTo>
                  <a:cubicBezTo>
                    <a:pt x="18331" y="22674"/>
                    <a:pt x="18330" y="22674"/>
                    <a:pt x="18329" y="22673"/>
                  </a:cubicBezTo>
                  <a:lnTo>
                    <a:pt x="18329" y="22673"/>
                  </a:lnTo>
                  <a:cubicBezTo>
                    <a:pt x="18331" y="22676"/>
                    <a:pt x="18338" y="22678"/>
                    <a:pt x="18349" y="22678"/>
                  </a:cubicBezTo>
                  <a:cubicBezTo>
                    <a:pt x="18688" y="22678"/>
                    <a:pt x="23127" y="21333"/>
                    <a:pt x="24803" y="17597"/>
                  </a:cubicBezTo>
                  <a:cubicBezTo>
                    <a:pt x="25685" y="15682"/>
                    <a:pt x="26414" y="13707"/>
                    <a:pt x="26992" y="11701"/>
                  </a:cubicBezTo>
                  <a:lnTo>
                    <a:pt x="27205" y="11001"/>
                  </a:lnTo>
                  <a:lnTo>
                    <a:pt x="27266" y="10789"/>
                  </a:lnTo>
                  <a:lnTo>
                    <a:pt x="27266" y="10758"/>
                  </a:lnTo>
                  <a:cubicBezTo>
                    <a:pt x="29241" y="9816"/>
                    <a:pt x="31156" y="8783"/>
                    <a:pt x="33010" y="7658"/>
                  </a:cubicBezTo>
                  <a:lnTo>
                    <a:pt x="33010" y="7658"/>
                  </a:lnTo>
                  <a:cubicBezTo>
                    <a:pt x="31612" y="8904"/>
                    <a:pt x="30548" y="10454"/>
                    <a:pt x="29880" y="12217"/>
                  </a:cubicBezTo>
                  <a:cubicBezTo>
                    <a:pt x="28584" y="16103"/>
                    <a:pt x="27438" y="19391"/>
                    <a:pt x="27329" y="19391"/>
                  </a:cubicBezTo>
                  <a:cubicBezTo>
                    <a:pt x="27328" y="19391"/>
                    <a:pt x="27328" y="19391"/>
                    <a:pt x="27327" y="19391"/>
                  </a:cubicBezTo>
                  <a:lnTo>
                    <a:pt x="27327" y="19391"/>
                  </a:lnTo>
                  <a:cubicBezTo>
                    <a:pt x="27329" y="19392"/>
                    <a:pt x="27331" y="19392"/>
                    <a:pt x="27334" y="19392"/>
                  </a:cubicBezTo>
                  <a:cubicBezTo>
                    <a:pt x="27561" y="19392"/>
                    <a:pt x="31907" y="17563"/>
                    <a:pt x="33193" y="13585"/>
                  </a:cubicBezTo>
                  <a:cubicBezTo>
                    <a:pt x="33831" y="11579"/>
                    <a:pt x="34348" y="9542"/>
                    <a:pt x="34712" y="7476"/>
                  </a:cubicBezTo>
                  <a:cubicBezTo>
                    <a:pt x="34773" y="7141"/>
                    <a:pt x="34804" y="6898"/>
                    <a:pt x="34864" y="6716"/>
                  </a:cubicBezTo>
                  <a:lnTo>
                    <a:pt x="34895" y="6533"/>
                  </a:lnTo>
                  <a:cubicBezTo>
                    <a:pt x="35381" y="6229"/>
                    <a:pt x="35868" y="5895"/>
                    <a:pt x="36354" y="5591"/>
                  </a:cubicBezTo>
                  <a:cubicBezTo>
                    <a:pt x="37478" y="4831"/>
                    <a:pt x="38573" y="4041"/>
                    <a:pt x="39637" y="3251"/>
                  </a:cubicBezTo>
                  <a:lnTo>
                    <a:pt x="39880" y="3038"/>
                  </a:lnTo>
                  <a:lnTo>
                    <a:pt x="39880" y="3038"/>
                  </a:lnTo>
                  <a:cubicBezTo>
                    <a:pt x="38634" y="4436"/>
                    <a:pt x="37752" y="6108"/>
                    <a:pt x="37296" y="7931"/>
                  </a:cubicBezTo>
                  <a:cubicBezTo>
                    <a:pt x="36388" y="11956"/>
                    <a:pt x="35631" y="15348"/>
                    <a:pt x="35504" y="15348"/>
                  </a:cubicBezTo>
                  <a:cubicBezTo>
                    <a:pt x="35504" y="15348"/>
                    <a:pt x="35503" y="15348"/>
                    <a:pt x="35503" y="15348"/>
                  </a:cubicBezTo>
                  <a:lnTo>
                    <a:pt x="35503" y="15348"/>
                  </a:lnTo>
                  <a:cubicBezTo>
                    <a:pt x="35504" y="15350"/>
                    <a:pt x="35508" y="15351"/>
                    <a:pt x="35512" y="15351"/>
                  </a:cubicBezTo>
                  <a:cubicBezTo>
                    <a:pt x="35754" y="15351"/>
                    <a:pt x="39836" y="13049"/>
                    <a:pt x="40700" y="8935"/>
                  </a:cubicBezTo>
                  <a:cubicBezTo>
                    <a:pt x="41126" y="6868"/>
                    <a:pt x="41430" y="4740"/>
                    <a:pt x="41551" y="2643"/>
                  </a:cubicBezTo>
                  <a:cubicBezTo>
                    <a:pt x="41582" y="2217"/>
                    <a:pt x="41612" y="1913"/>
                    <a:pt x="41643" y="1700"/>
                  </a:cubicBezTo>
                  <a:cubicBezTo>
                    <a:pt x="42099" y="1336"/>
                    <a:pt x="42524" y="940"/>
                    <a:pt x="42950" y="545"/>
                  </a:cubicBezTo>
                  <a:cubicBezTo>
                    <a:pt x="43095" y="400"/>
                    <a:pt x="42990" y="197"/>
                    <a:pt x="42833" y="197"/>
                  </a:cubicBezTo>
                  <a:cubicBezTo>
                    <a:pt x="42793" y="197"/>
                    <a:pt x="42750" y="210"/>
                    <a:pt x="42707" y="241"/>
                  </a:cubicBezTo>
                  <a:cubicBezTo>
                    <a:pt x="42220" y="576"/>
                    <a:pt x="41764" y="940"/>
                    <a:pt x="41308" y="1336"/>
                  </a:cubicBezTo>
                  <a:lnTo>
                    <a:pt x="41156" y="1336"/>
                  </a:lnTo>
                  <a:cubicBezTo>
                    <a:pt x="40974" y="1305"/>
                    <a:pt x="40700" y="1275"/>
                    <a:pt x="40396" y="1244"/>
                  </a:cubicBezTo>
                  <a:cubicBezTo>
                    <a:pt x="39029" y="1032"/>
                    <a:pt x="36749" y="637"/>
                    <a:pt x="34226" y="150"/>
                  </a:cubicBezTo>
                  <a:cubicBezTo>
                    <a:pt x="33639" y="46"/>
                    <a:pt x="33070" y="1"/>
                    <a:pt x="32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9796390" y="-2591285"/>
              <a:ext cx="997556" cy="987994"/>
            </a:xfrm>
            <a:custGeom>
              <a:avLst/>
              <a:gdLst/>
              <a:ahLst/>
              <a:cxnLst/>
              <a:rect l="l" t="t" r="r" b="b"/>
              <a:pathLst>
                <a:path w="29211" h="28931" extrusionOk="0">
                  <a:moveTo>
                    <a:pt x="0" y="1"/>
                  </a:moveTo>
                  <a:cubicBezTo>
                    <a:pt x="1155" y="2189"/>
                    <a:pt x="2037" y="4499"/>
                    <a:pt x="2614" y="6900"/>
                  </a:cubicBezTo>
                  <a:cubicBezTo>
                    <a:pt x="3222" y="9271"/>
                    <a:pt x="3891" y="11672"/>
                    <a:pt x="5471" y="13466"/>
                  </a:cubicBezTo>
                  <a:cubicBezTo>
                    <a:pt x="6383" y="14469"/>
                    <a:pt x="7599" y="15290"/>
                    <a:pt x="8085" y="16566"/>
                  </a:cubicBezTo>
                  <a:cubicBezTo>
                    <a:pt x="8450" y="17417"/>
                    <a:pt x="8420" y="18390"/>
                    <a:pt x="8602" y="19302"/>
                  </a:cubicBezTo>
                  <a:cubicBezTo>
                    <a:pt x="8967" y="21156"/>
                    <a:pt x="10183" y="22706"/>
                    <a:pt x="11854" y="23496"/>
                  </a:cubicBezTo>
                  <a:cubicBezTo>
                    <a:pt x="12341" y="23679"/>
                    <a:pt x="12766" y="23891"/>
                    <a:pt x="13222" y="24135"/>
                  </a:cubicBezTo>
                  <a:cubicBezTo>
                    <a:pt x="14225" y="24834"/>
                    <a:pt x="14620" y="26171"/>
                    <a:pt x="15411" y="27113"/>
                  </a:cubicBezTo>
                  <a:cubicBezTo>
                    <a:pt x="16231" y="27995"/>
                    <a:pt x="17326" y="28572"/>
                    <a:pt x="18511" y="28755"/>
                  </a:cubicBezTo>
                  <a:cubicBezTo>
                    <a:pt x="19390" y="28867"/>
                    <a:pt x="20286" y="28930"/>
                    <a:pt x="21174" y="28930"/>
                  </a:cubicBezTo>
                  <a:cubicBezTo>
                    <a:pt x="21483" y="28930"/>
                    <a:pt x="21792" y="28922"/>
                    <a:pt x="22098" y="28907"/>
                  </a:cubicBezTo>
                  <a:cubicBezTo>
                    <a:pt x="22182" y="28911"/>
                    <a:pt x="22266" y="28912"/>
                    <a:pt x="22350" y="28912"/>
                  </a:cubicBezTo>
                  <a:cubicBezTo>
                    <a:pt x="24260" y="28912"/>
                    <a:pt x="26031" y="27922"/>
                    <a:pt x="26991" y="26262"/>
                  </a:cubicBezTo>
                  <a:cubicBezTo>
                    <a:pt x="27721" y="25198"/>
                    <a:pt x="28329" y="24043"/>
                    <a:pt x="28754" y="22828"/>
                  </a:cubicBezTo>
                  <a:cubicBezTo>
                    <a:pt x="29210" y="21490"/>
                    <a:pt x="29180" y="20062"/>
                    <a:pt x="28663" y="18724"/>
                  </a:cubicBezTo>
                  <a:cubicBezTo>
                    <a:pt x="28116" y="17356"/>
                    <a:pt x="26931" y="16232"/>
                    <a:pt x="26536" y="14803"/>
                  </a:cubicBezTo>
                  <a:cubicBezTo>
                    <a:pt x="26384" y="14226"/>
                    <a:pt x="26292" y="13648"/>
                    <a:pt x="26232" y="13040"/>
                  </a:cubicBezTo>
                  <a:cubicBezTo>
                    <a:pt x="25776" y="10791"/>
                    <a:pt x="24317" y="8846"/>
                    <a:pt x="22250" y="7812"/>
                  </a:cubicBezTo>
                  <a:cubicBezTo>
                    <a:pt x="21247" y="7326"/>
                    <a:pt x="20183" y="7113"/>
                    <a:pt x="19210" y="6536"/>
                  </a:cubicBezTo>
                  <a:cubicBezTo>
                    <a:pt x="17842" y="5745"/>
                    <a:pt x="16870" y="4317"/>
                    <a:pt x="15623" y="3283"/>
                  </a:cubicBezTo>
                  <a:cubicBezTo>
                    <a:pt x="13465" y="1429"/>
                    <a:pt x="10578" y="852"/>
                    <a:pt x="7903" y="608"/>
                  </a:cubicBezTo>
                  <a:cubicBezTo>
                    <a:pt x="5259" y="396"/>
                    <a:pt x="2645" y="27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9881492" y="-2546481"/>
              <a:ext cx="834592" cy="993492"/>
            </a:xfrm>
            <a:custGeom>
              <a:avLst/>
              <a:gdLst/>
              <a:ahLst/>
              <a:cxnLst/>
              <a:rect l="l" t="t" r="r" b="b"/>
              <a:pathLst>
                <a:path w="24439" h="29092" extrusionOk="0">
                  <a:moveTo>
                    <a:pt x="1671" y="1"/>
                  </a:moveTo>
                  <a:cubicBezTo>
                    <a:pt x="1645" y="1"/>
                    <a:pt x="1620" y="44"/>
                    <a:pt x="1642" y="87"/>
                  </a:cubicBezTo>
                  <a:cubicBezTo>
                    <a:pt x="1885" y="482"/>
                    <a:pt x="2098" y="938"/>
                    <a:pt x="2250" y="1394"/>
                  </a:cubicBezTo>
                  <a:cubicBezTo>
                    <a:pt x="2311" y="1576"/>
                    <a:pt x="2341" y="1759"/>
                    <a:pt x="2402" y="1941"/>
                  </a:cubicBezTo>
                  <a:cubicBezTo>
                    <a:pt x="1885" y="1546"/>
                    <a:pt x="1338" y="1211"/>
                    <a:pt x="791" y="877"/>
                  </a:cubicBezTo>
                  <a:cubicBezTo>
                    <a:pt x="764" y="857"/>
                    <a:pt x="740" y="849"/>
                    <a:pt x="718" y="849"/>
                  </a:cubicBezTo>
                  <a:cubicBezTo>
                    <a:pt x="638" y="849"/>
                    <a:pt x="598" y="958"/>
                    <a:pt x="669" y="1029"/>
                  </a:cubicBezTo>
                  <a:cubicBezTo>
                    <a:pt x="1156" y="1424"/>
                    <a:pt x="1642" y="1850"/>
                    <a:pt x="2128" y="2245"/>
                  </a:cubicBezTo>
                  <a:lnTo>
                    <a:pt x="1581" y="2245"/>
                  </a:lnTo>
                  <a:cubicBezTo>
                    <a:pt x="1064" y="2214"/>
                    <a:pt x="578" y="2154"/>
                    <a:pt x="92" y="2032"/>
                  </a:cubicBezTo>
                  <a:cubicBezTo>
                    <a:pt x="61" y="2032"/>
                    <a:pt x="1" y="2093"/>
                    <a:pt x="61" y="2093"/>
                  </a:cubicBezTo>
                  <a:cubicBezTo>
                    <a:pt x="456" y="2245"/>
                    <a:pt x="852" y="2336"/>
                    <a:pt x="1247" y="2397"/>
                  </a:cubicBezTo>
                  <a:cubicBezTo>
                    <a:pt x="1642" y="2427"/>
                    <a:pt x="2037" y="2458"/>
                    <a:pt x="2432" y="2518"/>
                  </a:cubicBezTo>
                  <a:cubicBezTo>
                    <a:pt x="3162" y="3126"/>
                    <a:pt x="3891" y="3734"/>
                    <a:pt x="4621" y="4342"/>
                  </a:cubicBezTo>
                  <a:cubicBezTo>
                    <a:pt x="4165" y="4342"/>
                    <a:pt x="3739" y="4342"/>
                    <a:pt x="3283" y="4312"/>
                  </a:cubicBezTo>
                  <a:cubicBezTo>
                    <a:pt x="2675" y="4251"/>
                    <a:pt x="2037" y="4160"/>
                    <a:pt x="1429" y="4008"/>
                  </a:cubicBezTo>
                  <a:cubicBezTo>
                    <a:pt x="1368" y="4008"/>
                    <a:pt x="1368" y="4069"/>
                    <a:pt x="1429" y="4099"/>
                  </a:cubicBezTo>
                  <a:cubicBezTo>
                    <a:pt x="2327" y="4330"/>
                    <a:pt x="3377" y="4582"/>
                    <a:pt x="4359" y="4582"/>
                  </a:cubicBezTo>
                  <a:cubicBezTo>
                    <a:pt x="4540" y="4582"/>
                    <a:pt x="4719" y="4574"/>
                    <a:pt x="4894" y="4555"/>
                  </a:cubicBezTo>
                  <a:cubicBezTo>
                    <a:pt x="5563" y="5132"/>
                    <a:pt x="6262" y="5740"/>
                    <a:pt x="6900" y="6348"/>
                  </a:cubicBezTo>
                  <a:cubicBezTo>
                    <a:pt x="5875" y="6622"/>
                    <a:pt x="4832" y="6759"/>
                    <a:pt x="3784" y="6759"/>
                  </a:cubicBezTo>
                  <a:cubicBezTo>
                    <a:pt x="3435" y="6759"/>
                    <a:pt x="3086" y="6743"/>
                    <a:pt x="2736" y="6713"/>
                  </a:cubicBezTo>
                  <a:cubicBezTo>
                    <a:pt x="2675" y="6713"/>
                    <a:pt x="2645" y="6804"/>
                    <a:pt x="2706" y="6835"/>
                  </a:cubicBezTo>
                  <a:cubicBezTo>
                    <a:pt x="3184" y="6904"/>
                    <a:pt x="3669" y="6938"/>
                    <a:pt x="4156" y="6938"/>
                  </a:cubicBezTo>
                  <a:cubicBezTo>
                    <a:pt x="5152" y="6938"/>
                    <a:pt x="6153" y="6796"/>
                    <a:pt x="7113" y="6531"/>
                  </a:cubicBezTo>
                  <a:lnTo>
                    <a:pt x="7508" y="6895"/>
                  </a:lnTo>
                  <a:cubicBezTo>
                    <a:pt x="8147" y="7503"/>
                    <a:pt x="8785" y="8142"/>
                    <a:pt x="9423" y="8780"/>
                  </a:cubicBezTo>
                  <a:cubicBezTo>
                    <a:pt x="9028" y="8871"/>
                    <a:pt x="8663" y="8993"/>
                    <a:pt x="8268" y="9053"/>
                  </a:cubicBezTo>
                  <a:cubicBezTo>
                    <a:pt x="7691" y="9145"/>
                    <a:pt x="7083" y="9175"/>
                    <a:pt x="6475" y="9175"/>
                  </a:cubicBezTo>
                  <a:cubicBezTo>
                    <a:pt x="6353" y="9175"/>
                    <a:pt x="6353" y="9357"/>
                    <a:pt x="6475" y="9357"/>
                  </a:cubicBezTo>
                  <a:cubicBezTo>
                    <a:pt x="6718" y="9365"/>
                    <a:pt x="6984" y="9373"/>
                    <a:pt x="7260" y="9373"/>
                  </a:cubicBezTo>
                  <a:cubicBezTo>
                    <a:pt x="8052" y="9373"/>
                    <a:pt x="8929" y="9308"/>
                    <a:pt x="9606" y="8993"/>
                  </a:cubicBezTo>
                  <a:cubicBezTo>
                    <a:pt x="10031" y="9449"/>
                    <a:pt x="10457" y="9905"/>
                    <a:pt x="10882" y="10360"/>
                  </a:cubicBezTo>
                  <a:cubicBezTo>
                    <a:pt x="9367" y="10940"/>
                    <a:pt x="7770" y="11241"/>
                    <a:pt x="6163" y="11241"/>
                  </a:cubicBezTo>
                  <a:cubicBezTo>
                    <a:pt x="5578" y="11241"/>
                    <a:pt x="4992" y="11201"/>
                    <a:pt x="4408" y="11120"/>
                  </a:cubicBezTo>
                  <a:cubicBezTo>
                    <a:pt x="4347" y="11120"/>
                    <a:pt x="4317" y="11212"/>
                    <a:pt x="4378" y="11242"/>
                  </a:cubicBezTo>
                  <a:cubicBezTo>
                    <a:pt x="5121" y="11383"/>
                    <a:pt x="5872" y="11454"/>
                    <a:pt x="6620" y="11454"/>
                  </a:cubicBezTo>
                  <a:cubicBezTo>
                    <a:pt x="8135" y="11454"/>
                    <a:pt x="9641" y="11163"/>
                    <a:pt x="11065" y="10573"/>
                  </a:cubicBezTo>
                  <a:cubicBezTo>
                    <a:pt x="11612" y="11181"/>
                    <a:pt x="12159" y="11819"/>
                    <a:pt x="12706" y="12488"/>
                  </a:cubicBezTo>
                  <a:cubicBezTo>
                    <a:pt x="12607" y="12481"/>
                    <a:pt x="12510" y="12477"/>
                    <a:pt x="12414" y="12477"/>
                  </a:cubicBezTo>
                  <a:cubicBezTo>
                    <a:pt x="12127" y="12477"/>
                    <a:pt x="11847" y="12511"/>
                    <a:pt x="11551" y="12579"/>
                  </a:cubicBezTo>
                  <a:cubicBezTo>
                    <a:pt x="10669" y="12792"/>
                    <a:pt x="9788" y="12944"/>
                    <a:pt x="8906" y="13005"/>
                  </a:cubicBezTo>
                  <a:cubicBezTo>
                    <a:pt x="8846" y="13005"/>
                    <a:pt x="8846" y="13096"/>
                    <a:pt x="8906" y="13096"/>
                  </a:cubicBezTo>
                  <a:cubicBezTo>
                    <a:pt x="9020" y="13101"/>
                    <a:pt x="9133" y="13104"/>
                    <a:pt x="9246" y="13104"/>
                  </a:cubicBezTo>
                  <a:cubicBezTo>
                    <a:pt x="9770" y="13104"/>
                    <a:pt x="10291" y="13050"/>
                    <a:pt x="10791" y="12974"/>
                  </a:cubicBezTo>
                  <a:cubicBezTo>
                    <a:pt x="11270" y="12906"/>
                    <a:pt x="11885" y="12718"/>
                    <a:pt x="12432" y="12718"/>
                  </a:cubicBezTo>
                  <a:cubicBezTo>
                    <a:pt x="12615" y="12718"/>
                    <a:pt x="12790" y="12739"/>
                    <a:pt x="12949" y="12792"/>
                  </a:cubicBezTo>
                  <a:cubicBezTo>
                    <a:pt x="13192" y="13096"/>
                    <a:pt x="13466" y="13400"/>
                    <a:pt x="13679" y="13704"/>
                  </a:cubicBezTo>
                  <a:cubicBezTo>
                    <a:pt x="13891" y="13947"/>
                    <a:pt x="14104" y="14190"/>
                    <a:pt x="14287" y="14464"/>
                  </a:cubicBezTo>
                  <a:cubicBezTo>
                    <a:pt x="14096" y="14437"/>
                    <a:pt x="13904" y="14425"/>
                    <a:pt x="13711" y="14425"/>
                  </a:cubicBezTo>
                  <a:cubicBezTo>
                    <a:pt x="12831" y="14425"/>
                    <a:pt x="11938" y="14668"/>
                    <a:pt x="11065" y="14768"/>
                  </a:cubicBezTo>
                  <a:cubicBezTo>
                    <a:pt x="10545" y="14844"/>
                    <a:pt x="10021" y="14881"/>
                    <a:pt x="9497" y="14881"/>
                  </a:cubicBezTo>
                  <a:cubicBezTo>
                    <a:pt x="8552" y="14881"/>
                    <a:pt x="7607" y="14759"/>
                    <a:pt x="6688" y="14525"/>
                  </a:cubicBezTo>
                  <a:cubicBezTo>
                    <a:pt x="6627" y="14525"/>
                    <a:pt x="6566" y="14616"/>
                    <a:pt x="6657" y="14646"/>
                  </a:cubicBezTo>
                  <a:cubicBezTo>
                    <a:pt x="7549" y="14928"/>
                    <a:pt x="8477" y="15083"/>
                    <a:pt x="9413" y="15083"/>
                  </a:cubicBezTo>
                  <a:cubicBezTo>
                    <a:pt x="9689" y="15083"/>
                    <a:pt x="9967" y="15069"/>
                    <a:pt x="10244" y="15041"/>
                  </a:cubicBezTo>
                  <a:cubicBezTo>
                    <a:pt x="11445" y="14990"/>
                    <a:pt x="12624" y="14703"/>
                    <a:pt x="13818" y="14703"/>
                  </a:cubicBezTo>
                  <a:cubicBezTo>
                    <a:pt x="14045" y="14703"/>
                    <a:pt x="14272" y="14713"/>
                    <a:pt x="14499" y="14737"/>
                  </a:cubicBezTo>
                  <a:cubicBezTo>
                    <a:pt x="15138" y="15558"/>
                    <a:pt x="15746" y="16379"/>
                    <a:pt x="16353" y="17230"/>
                  </a:cubicBezTo>
                  <a:cubicBezTo>
                    <a:pt x="16075" y="17171"/>
                    <a:pt x="15798" y="17146"/>
                    <a:pt x="15522" y="17146"/>
                  </a:cubicBezTo>
                  <a:cubicBezTo>
                    <a:pt x="14654" y="17146"/>
                    <a:pt x="13795" y="17394"/>
                    <a:pt x="12919" y="17625"/>
                  </a:cubicBezTo>
                  <a:cubicBezTo>
                    <a:pt x="11751" y="17917"/>
                    <a:pt x="10569" y="18166"/>
                    <a:pt x="9392" y="18166"/>
                  </a:cubicBezTo>
                  <a:cubicBezTo>
                    <a:pt x="8854" y="18166"/>
                    <a:pt x="8316" y="18114"/>
                    <a:pt x="7782" y="17990"/>
                  </a:cubicBezTo>
                  <a:cubicBezTo>
                    <a:pt x="7776" y="17987"/>
                    <a:pt x="7771" y="17986"/>
                    <a:pt x="7766" y="17986"/>
                  </a:cubicBezTo>
                  <a:cubicBezTo>
                    <a:pt x="7711" y="17986"/>
                    <a:pt x="7668" y="18114"/>
                    <a:pt x="7751" y="18142"/>
                  </a:cubicBezTo>
                  <a:cubicBezTo>
                    <a:pt x="8435" y="18309"/>
                    <a:pt x="9134" y="18392"/>
                    <a:pt x="9834" y="18392"/>
                  </a:cubicBezTo>
                  <a:cubicBezTo>
                    <a:pt x="10533" y="18392"/>
                    <a:pt x="11232" y="18309"/>
                    <a:pt x="11916" y="18142"/>
                  </a:cubicBezTo>
                  <a:cubicBezTo>
                    <a:pt x="13059" y="17890"/>
                    <a:pt x="14254" y="17415"/>
                    <a:pt x="15436" y="17415"/>
                  </a:cubicBezTo>
                  <a:cubicBezTo>
                    <a:pt x="15825" y="17415"/>
                    <a:pt x="16213" y="17467"/>
                    <a:pt x="16597" y="17595"/>
                  </a:cubicBezTo>
                  <a:cubicBezTo>
                    <a:pt x="17144" y="18354"/>
                    <a:pt x="17660" y="19114"/>
                    <a:pt x="18147" y="19905"/>
                  </a:cubicBezTo>
                  <a:cubicBezTo>
                    <a:pt x="17899" y="19865"/>
                    <a:pt x="17653" y="19848"/>
                    <a:pt x="17408" y="19848"/>
                  </a:cubicBezTo>
                  <a:cubicBezTo>
                    <a:pt x="15660" y="19848"/>
                    <a:pt x="13974" y="20731"/>
                    <a:pt x="12265" y="20731"/>
                  </a:cubicBezTo>
                  <a:cubicBezTo>
                    <a:pt x="12007" y="20731"/>
                    <a:pt x="11749" y="20711"/>
                    <a:pt x="11490" y="20665"/>
                  </a:cubicBezTo>
                  <a:cubicBezTo>
                    <a:pt x="11399" y="20665"/>
                    <a:pt x="11369" y="20786"/>
                    <a:pt x="11460" y="20817"/>
                  </a:cubicBezTo>
                  <a:cubicBezTo>
                    <a:pt x="11776" y="20887"/>
                    <a:pt x="12092" y="20917"/>
                    <a:pt x="12407" y="20917"/>
                  </a:cubicBezTo>
                  <a:cubicBezTo>
                    <a:pt x="14042" y="20917"/>
                    <a:pt x="15654" y="20116"/>
                    <a:pt x="17288" y="20116"/>
                  </a:cubicBezTo>
                  <a:cubicBezTo>
                    <a:pt x="17634" y="20116"/>
                    <a:pt x="17981" y="20152"/>
                    <a:pt x="18329" y="20239"/>
                  </a:cubicBezTo>
                  <a:cubicBezTo>
                    <a:pt x="18542" y="20573"/>
                    <a:pt x="18755" y="20908"/>
                    <a:pt x="18967" y="21272"/>
                  </a:cubicBezTo>
                  <a:cubicBezTo>
                    <a:pt x="19302" y="21850"/>
                    <a:pt x="19667" y="22427"/>
                    <a:pt x="20001" y="23035"/>
                  </a:cubicBezTo>
                  <a:cubicBezTo>
                    <a:pt x="19648" y="22900"/>
                    <a:pt x="19266" y="22855"/>
                    <a:pt x="18877" y="22855"/>
                  </a:cubicBezTo>
                  <a:cubicBezTo>
                    <a:pt x="18394" y="22855"/>
                    <a:pt x="17902" y="22924"/>
                    <a:pt x="17448" y="22975"/>
                  </a:cubicBezTo>
                  <a:cubicBezTo>
                    <a:pt x="16825" y="23066"/>
                    <a:pt x="16194" y="23149"/>
                    <a:pt x="15575" y="23149"/>
                  </a:cubicBezTo>
                  <a:cubicBezTo>
                    <a:pt x="14955" y="23149"/>
                    <a:pt x="14347" y="23066"/>
                    <a:pt x="13770" y="22823"/>
                  </a:cubicBezTo>
                  <a:cubicBezTo>
                    <a:pt x="13760" y="22819"/>
                    <a:pt x="13750" y="22818"/>
                    <a:pt x="13740" y="22818"/>
                  </a:cubicBezTo>
                  <a:cubicBezTo>
                    <a:pt x="13661" y="22818"/>
                    <a:pt x="13597" y="22917"/>
                    <a:pt x="13679" y="22944"/>
                  </a:cubicBezTo>
                  <a:cubicBezTo>
                    <a:pt x="14379" y="23238"/>
                    <a:pt x="15130" y="23397"/>
                    <a:pt x="15881" y="23397"/>
                  </a:cubicBezTo>
                  <a:cubicBezTo>
                    <a:pt x="16141" y="23397"/>
                    <a:pt x="16400" y="23378"/>
                    <a:pt x="16657" y="23339"/>
                  </a:cubicBezTo>
                  <a:cubicBezTo>
                    <a:pt x="17358" y="23269"/>
                    <a:pt x="18018" y="23179"/>
                    <a:pt x="18684" y="23179"/>
                  </a:cubicBezTo>
                  <a:cubicBezTo>
                    <a:pt x="19174" y="23179"/>
                    <a:pt x="19668" y="23228"/>
                    <a:pt x="20183" y="23370"/>
                  </a:cubicBezTo>
                  <a:cubicBezTo>
                    <a:pt x="20518" y="24008"/>
                    <a:pt x="20852" y="24616"/>
                    <a:pt x="21186" y="25285"/>
                  </a:cubicBezTo>
                  <a:lnTo>
                    <a:pt x="21278" y="25406"/>
                  </a:lnTo>
                  <a:cubicBezTo>
                    <a:pt x="20859" y="25305"/>
                    <a:pt x="20438" y="25271"/>
                    <a:pt x="20015" y="25271"/>
                  </a:cubicBezTo>
                  <a:cubicBezTo>
                    <a:pt x="19122" y="25271"/>
                    <a:pt x="18223" y="25424"/>
                    <a:pt x="17337" y="25424"/>
                  </a:cubicBezTo>
                  <a:cubicBezTo>
                    <a:pt x="16873" y="25424"/>
                    <a:pt x="16413" y="25382"/>
                    <a:pt x="15958" y="25254"/>
                  </a:cubicBezTo>
                  <a:cubicBezTo>
                    <a:pt x="15898" y="25254"/>
                    <a:pt x="15867" y="25345"/>
                    <a:pt x="15928" y="25345"/>
                  </a:cubicBezTo>
                  <a:cubicBezTo>
                    <a:pt x="16476" y="25534"/>
                    <a:pt x="17036" y="25588"/>
                    <a:pt x="17602" y="25588"/>
                  </a:cubicBezTo>
                  <a:cubicBezTo>
                    <a:pt x="18352" y="25588"/>
                    <a:pt x="19113" y="25494"/>
                    <a:pt x="19872" y="25494"/>
                  </a:cubicBezTo>
                  <a:cubicBezTo>
                    <a:pt x="20383" y="25494"/>
                    <a:pt x="20894" y="25537"/>
                    <a:pt x="21399" y="25680"/>
                  </a:cubicBezTo>
                  <a:cubicBezTo>
                    <a:pt x="21916" y="26804"/>
                    <a:pt x="22402" y="28051"/>
                    <a:pt x="23101" y="29023"/>
                  </a:cubicBezTo>
                  <a:cubicBezTo>
                    <a:pt x="23139" y="29070"/>
                    <a:pt x="23188" y="29091"/>
                    <a:pt x="23238" y="29091"/>
                  </a:cubicBezTo>
                  <a:cubicBezTo>
                    <a:pt x="23347" y="29091"/>
                    <a:pt x="23457" y="28988"/>
                    <a:pt x="23436" y="28841"/>
                  </a:cubicBezTo>
                  <a:cubicBezTo>
                    <a:pt x="23192" y="27625"/>
                    <a:pt x="22524" y="26470"/>
                    <a:pt x="21946" y="25376"/>
                  </a:cubicBezTo>
                  <a:cubicBezTo>
                    <a:pt x="22524" y="23491"/>
                    <a:pt x="24135" y="22215"/>
                    <a:pt x="24439" y="20148"/>
                  </a:cubicBezTo>
                  <a:cubicBezTo>
                    <a:pt x="24439" y="20110"/>
                    <a:pt x="24404" y="20084"/>
                    <a:pt x="24370" y="20084"/>
                  </a:cubicBezTo>
                  <a:cubicBezTo>
                    <a:pt x="24349" y="20084"/>
                    <a:pt x="24329" y="20094"/>
                    <a:pt x="24317" y="20117"/>
                  </a:cubicBezTo>
                  <a:cubicBezTo>
                    <a:pt x="23952" y="22063"/>
                    <a:pt x="22402" y="23309"/>
                    <a:pt x="21794" y="25102"/>
                  </a:cubicBezTo>
                  <a:lnTo>
                    <a:pt x="21703" y="24950"/>
                  </a:lnTo>
                  <a:cubicBezTo>
                    <a:pt x="21399" y="24312"/>
                    <a:pt x="21034" y="23674"/>
                    <a:pt x="20700" y="23066"/>
                  </a:cubicBezTo>
                  <a:cubicBezTo>
                    <a:pt x="21034" y="21789"/>
                    <a:pt x="21673" y="20877"/>
                    <a:pt x="22311" y="19753"/>
                  </a:cubicBezTo>
                  <a:cubicBezTo>
                    <a:pt x="22889" y="18810"/>
                    <a:pt x="23192" y="17747"/>
                    <a:pt x="23162" y="16652"/>
                  </a:cubicBezTo>
                  <a:cubicBezTo>
                    <a:pt x="23162" y="16592"/>
                    <a:pt x="23124" y="16561"/>
                    <a:pt x="23086" y="16561"/>
                  </a:cubicBezTo>
                  <a:cubicBezTo>
                    <a:pt x="23048" y="16561"/>
                    <a:pt x="23010" y="16592"/>
                    <a:pt x="23010" y="16652"/>
                  </a:cubicBezTo>
                  <a:cubicBezTo>
                    <a:pt x="23040" y="18081"/>
                    <a:pt x="22341" y="19236"/>
                    <a:pt x="21642" y="20361"/>
                  </a:cubicBezTo>
                  <a:cubicBezTo>
                    <a:pt x="21217" y="21060"/>
                    <a:pt x="20670" y="21880"/>
                    <a:pt x="20518" y="22731"/>
                  </a:cubicBezTo>
                  <a:cubicBezTo>
                    <a:pt x="20183" y="22124"/>
                    <a:pt x="19819" y="21546"/>
                    <a:pt x="19484" y="20938"/>
                  </a:cubicBezTo>
                  <a:cubicBezTo>
                    <a:pt x="19271" y="20604"/>
                    <a:pt x="19059" y="20239"/>
                    <a:pt x="18846" y="19905"/>
                  </a:cubicBezTo>
                  <a:cubicBezTo>
                    <a:pt x="19271" y="17473"/>
                    <a:pt x="21612" y="15953"/>
                    <a:pt x="21733" y="13339"/>
                  </a:cubicBezTo>
                  <a:cubicBezTo>
                    <a:pt x="21733" y="13286"/>
                    <a:pt x="21692" y="13254"/>
                    <a:pt x="21658" y="13254"/>
                  </a:cubicBezTo>
                  <a:cubicBezTo>
                    <a:pt x="21633" y="13254"/>
                    <a:pt x="21612" y="13271"/>
                    <a:pt x="21612" y="13309"/>
                  </a:cubicBezTo>
                  <a:cubicBezTo>
                    <a:pt x="21369" y="15801"/>
                    <a:pt x="19180" y="17291"/>
                    <a:pt x="18664" y="19601"/>
                  </a:cubicBezTo>
                  <a:cubicBezTo>
                    <a:pt x="18147" y="18810"/>
                    <a:pt x="17630" y="18020"/>
                    <a:pt x="17083" y="17260"/>
                  </a:cubicBezTo>
                  <a:cubicBezTo>
                    <a:pt x="17144" y="15588"/>
                    <a:pt x="18268" y="14221"/>
                    <a:pt x="18937" y="12762"/>
                  </a:cubicBezTo>
                  <a:cubicBezTo>
                    <a:pt x="19636" y="11424"/>
                    <a:pt x="19910" y="9905"/>
                    <a:pt x="19697" y="8385"/>
                  </a:cubicBezTo>
                  <a:cubicBezTo>
                    <a:pt x="19737" y="8304"/>
                    <a:pt x="19670" y="8250"/>
                    <a:pt x="19611" y="8250"/>
                  </a:cubicBezTo>
                  <a:cubicBezTo>
                    <a:pt x="19582" y="8250"/>
                    <a:pt x="19555" y="8263"/>
                    <a:pt x="19545" y="8294"/>
                  </a:cubicBezTo>
                  <a:cubicBezTo>
                    <a:pt x="19727" y="10239"/>
                    <a:pt x="19028" y="11971"/>
                    <a:pt x="18177" y="13552"/>
                  </a:cubicBezTo>
                  <a:cubicBezTo>
                    <a:pt x="17600" y="14585"/>
                    <a:pt x="16961" y="15619"/>
                    <a:pt x="16840" y="16835"/>
                  </a:cubicBezTo>
                  <a:cubicBezTo>
                    <a:pt x="16232" y="15953"/>
                    <a:pt x="15624" y="15133"/>
                    <a:pt x="14986" y="14312"/>
                  </a:cubicBezTo>
                  <a:cubicBezTo>
                    <a:pt x="15198" y="12853"/>
                    <a:pt x="15837" y="11546"/>
                    <a:pt x="16110" y="10087"/>
                  </a:cubicBezTo>
                  <a:cubicBezTo>
                    <a:pt x="16384" y="8810"/>
                    <a:pt x="16353" y="7473"/>
                    <a:pt x="15989" y="6196"/>
                  </a:cubicBezTo>
                  <a:cubicBezTo>
                    <a:pt x="15976" y="6171"/>
                    <a:pt x="15952" y="6161"/>
                    <a:pt x="15931" y="6161"/>
                  </a:cubicBezTo>
                  <a:cubicBezTo>
                    <a:pt x="15903" y="6161"/>
                    <a:pt x="15880" y="6179"/>
                    <a:pt x="15898" y="6196"/>
                  </a:cubicBezTo>
                  <a:cubicBezTo>
                    <a:pt x="16232" y="7746"/>
                    <a:pt x="16171" y="9327"/>
                    <a:pt x="15715" y="10847"/>
                  </a:cubicBezTo>
                  <a:cubicBezTo>
                    <a:pt x="15411" y="11880"/>
                    <a:pt x="14864" y="12914"/>
                    <a:pt x="14773" y="14008"/>
                  </a:cubicBezTo>
                  <a:lnTo>
                    <a:pt x="14135" y="13248"/>
                  </a:lnTo>
                  <a:cubicBezTo>
                    <a:pt x="13891" y="12944"/>
                    <a:pt x="13648" y="12640"/>
                    <a:pt x="13375" y="12336"/>
                  </a:cubicBezTo>
                  <a:cubicBezTo>
                    <a:pt x="13283" y="11667"/>
                    <a:pt x="13709" y="10847"/>
                    <a:pt x="13891" y="10208"/>
                  </a:cubicBezTo>
                  <a:cubicBezTo>
                    <a:pt x="14074" y="9601"/>
                    <a:pt x="14195" y="8932"/>
                    <a:pt x="14195" y="8294"/>
                  </a:cubicBezTo>
                  <a:cubicBezTo>
                    <a:pt x="14195" y="8263"/>
                    <a:pt x="14173" y="8248"/>
                    <a:pt x="14150" y="8248"/>
                  </a:cubicBezTo>
                  <a:cubicBezTo>
                    <a:pt x="14127" y="8248"/>
                    <a:pt x="14104" y="8263"/>
                    <a:pt x="14104" y="8294"/>
                  </a:cubicBezTo>
                  <a:cubicBezTo>
                    <a:pt x="13983" y="9175"/>
                    <a:pt x="13739" y="10056"/>
                    <a:pt x="13405" y="10908"/>
                  </a:cubicBezTo>
                  <a:cubicBezTo>
                    <a:pt x="13253" y="11272"/>
                    <a:pt x="13162" y="11667"/>
                    <a:pt x="13131" y="12032"/>
                  </a:cubicBezTo>
                  <a:cubicBezTo>
                    <a:pt x="12584" y="11394"/>
                    <a:pt x="12037" y="10756"/>
                    <a:pt x="11460" y="10148"/>
                  </a:cubicBezTo>
                  <a:cubicBezTo>
                    <a:pt x="12584" y="8081"/>
                    <a:pt x="12858" y="5649"/>
                    <a:pt x="12220" y="3369"/>
                  </a:cubicBezTo>
                  <a:cubicBezTo>
                    <a:pt x="12207" y="3331"/>
                    <a:pt x="12178" y="3314"/>
                    <a:pt x="12151" y="3314"/>
                  </a:cubicBezTo>
                  <a:cubicBezTo>
                    <a:pt x="12114" y="3314"/>
                    <a:pt x="12080" y="3347"/>
                    <a:pt x="12098" y="3400"/>
                  </a:cubicBezTo>
                  <a:cubicBezTo>
                    <a:pt x="12584" y="5619"/>
                    <a:pt x="12280" y="7929"/>
                    <a:pt x="11247" y="9935"/>
                  </a:cubicBezTo>
                  <a:cubicBezTo>
                    <a:pt x="10852" y="9479"/>
                    <a:pt x="10396" y="9023"/>
                    <a:pt x="9970" y="8567"/>
                  </a:cubicBezTo>
                  <a:cubicBezTo>
                    <a:pt x="10426" y="7686"/>
                    <a:pt x="10426" y="6409"/>
                    <a:pt x="10365" y="5436"/>
                  </a:cubicBezTo>
                  <a:cubicBezTo>
                    <a:pt x="10365" y="5376"/>
                    <a:pt x="10320" y="5345"/>
                    <a:pt x="10274" y="5345"/>
                  </a:cubicBezTo>
                  <a:cubicBezTo>
                    <a:pt x="10229" y="5345"/>
                    <a:pt x="10183" y="5376"/>
                    <a:pt x="10183" y="5436"/>
                  </a:cubicBezTo>
                  <a:cubicBezTo>
                    <a:pt x="10214" y="6044"/>
                    <a:pt x="10183" y="6652"/>
                    <a:pt x="10062" y="7260"/>
                  </a:cubicBezTo>
                  <a:cubicBezTo>
                    <a:pt x="10001" y="7625"/>
                    <a:pt x="9879" y="8020"/>
                    <a:pt x="9788" y="8385"/>
                  </a:cubicBezTo>
                  <a:cubicBezTo>
                    <a:pt x="9150" y="7746"/>
                    <a:pt x="8511" y="7108"/>
                    <a:pt x="7843" y="6500"/>
                  </a:cubicBezTo>
                  <a:lnTo>
                    <a:pt x="7448" y="6135"/>
                  </a:lnTo>
                  <a:cubicBezTo>
                    <a:pt x="7782" y="4676"/>
                    <a:pt x="7721" y="3157"/>
                    <a:pt x="7235" y="1728"/>
                  </a:cubicBezTo>
                  <a:cubicBezTo>
                    <a:pt x="7226" y="1719"/>
                    <a:pt x="7214" y="1716"/>
                    <a:pt x="7202" y="1716"/>
                  </a:cubicBezTo>
                  <a:cubicBezTo>
                    <a:pt x="7174" y="1716"/>
                    <a:pt x="7144" y="1737"/>
                    <a:pt x="7144" y="1759"/>
                  </a:cubicBezTo>
                  <a:cubicBezTo>
                    <a:pt x="7508" y="3126"/>
                    <a:pt x="7539" y="4555"/>
                    <a:pt x="7235" y="5953"/>
                  </a:cubicBezTo>
                  <a:cubicBezTo>
                    <a:pt x="6596" y="5345"/>
                    <a:pt x="5897" y="4737"/>
                    <a:pt x="5229" y="4160"/>
                  </a:cubicBezTo>
                  <a:cubicBezTo>
                    <a:pt x="5198" y="3035"/>
                    <a:pt x="4651" y="1850"/>
                    <a:pt x="4104" y="877"/>
                  </a:cubicBezTo>
                  <a:cubicBezTo>
                    <a:pt x="4092" y="854"/>
                    <a:pt x="4072" y="844"/>
                    <a:pt x="4053" y="844"/>
                  </a:cubicBezTo>
                  <a:cubicBezTo>
                    <a:pt x="4022" y="844"/>
                    <a:pt x="3994" y="870"/>
                    <a:pt x="4013" y="907"/>
                  </a:cubicBezTo>
                  <a:cubicBezTo>
                    <a:pt x="4317" y="1455"/>
                    <a:pt x="4530" y="2062"/>
                    <a:pt x="4712" y="2640"/>
                  </a:cubicBezTo>
                  <a:cubicBezTo>
                    <a:pt x="4833" y="3066"/>
                    <a:pt x="4864" y="3491"/>
                    <a:pt x="4955" y="3917"/>
                  </a:cubicBezTo>
                  <a:cubicBezTo>
                    <a:pt x="4226" y="3309"/>
                    <a:pt x="3496" y="2731"/>
                    <a:pt x="2706" y="2154"/>
                  </a:cubicBezTo>
                  <a:cubicBezTo>
                    <a:pt x="2523" y="1819"/>
                    <a:pt x="2463" y="1424"/>
                    <a:pt x="2341" y="1059"/>
                  </a:cubicBezTo>
                  <a:cubicBezTo>
                    <a:pt x="2159" y="695"/>
                    <a:pt x="1946" y="330"/>
                    <a:pt x="1703" y="26"/>
                  </a:cubicBezTo>
                  <a:cubicBezTo>
                    <a:pt x="1694" y="8"/>
                    <a:pt x="1682" y="1"/>
                    <a:pt x="1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11255312" y="-1380975"/>
              <a:ext cx="281908" cy="365678"/>
            </a:xfrm>
            <a:custGeom>
              <a:avLst/>
              <a:gdLst/>
              <a:ahLst/>
              <a:cxnLst/>
              <a:rect l="l" t="t" r="r" b="b"/>
              <a:pathLst>
                <a:path w="8255" h="10708" extrusionOk="0">
                  <a:moveTo>
                    <a:pt x="373" y="1"/>
                  </a:moveTo>
                  <a:cubicBezTo>
                    <a:pt x="183" y="1"/>
                    <a:pt x="0" y="122"/>
                    <a:pt x="15" y="366"/>
                  </a:cubicBezTo>
                  <a:cubicBezTo>
                    <a:pt x="167" y="2554"/>
                    <a:pt x="76" y="5138"/>
                    <a:pt x="1383" y="7022"/>
                  </a:cubicBezTo>
                  <a:cubicBezTo>
                    <a:pt x="2751" y="9028"/>
                    <a:pt x="5274" y="10275"/>
                    <a:pt x="7584" y="10700"/>
                  </a:cubicBezTo>
                  <a:cubicBezTo>
                    <a:pt x="7612" y="10705"/>
                    <a:pt x="7640" y="10708"/>
                    <a:pt x="7667" y="10708"/>
                  </a:cubicBezTo>
                  <a:cubicBezTo>
                    <a:pt x="8093" y="10708"/>
                    <a:pt x="8255" y="10056"/>
                    <a:pt x="7797" y="9971"/>
                  </a:cubicBezTo>
                  <a:lnTo>
                    <a:pt x="7797" y="9971"/>
                  </a:lnTo>
                  <a:lnTo>
                    <a:pt x="7797" y="10001"/>
                  </a:lnTo>
                  <a:cubicBezTo>
                    <a:pt x="5608" y="9575"/>
                    <a:pt x="3146" y="8390"/>
                    <a:pt x="1900" y="6445"/>
                  </a:cubicBezTo>
                  <a:cubicBezTo>
                    <a:pt x="806" y="4712"/>
                    <a:pt x="927" y="2372"/>
                    <a:pt x="775" y="366"/>
                  </a:cubicBezTo>
                  <a:cubicBezTo>
                    <a:pt x="760" y="122"/>
                    <a:pt x="563"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11331603" y="-1121469"/>
              <a:ext cx="98625" cy="93469"/>
            </a:xfrm>
            <a:custGeom>
              <a:avLst/>
              <a:gdLst/>
              <a:ahLst/>
              <a:cxnLst/>
              <a:rect l="l" t="t" r="r" b="b"/>
              <a:pathLst>
                <a:path w="2888" h="2737" extrusionOk="0">
                  <a:moveTo>
                    <a:pt x="0" y="1"/>
                  </a:moveTo>
                  <a:lnTo>
                    <a:pt x="2371" y="2736"/>
                  </a:lnTo>
                  <a:lnTo>
                    <a:pt x="2888" y="1004"/>
                  </a:lnTo>
                  <a:lnTo>
                    <a:pt x="2888" y="1004"/>
                  </a:lnTo>
                  <a:cubicBezTo>
                    <a:pt x="2866" y="1005"/>
                    <a:pt x="2843" y="1006"/>
                    <a:pt x="2819" y="1006"/>
                  </a:cubicBezTo>
                  <a:cubicBezTo>
                    <a:pt x="1983" y="1006"/>
                    <a:pt x="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11379345" y="-1099101"/>
              <a:ext cx="447433" cy="219277"/>
            </a:xfrm>
            <a:custGeom>
              <a:avLst/>
              <a:gdLst/>
              <a:ahLst/>
              <a:cxnLst/>
              <a:rect l="l" t="t" r="r" b="b"/>
              <a:pathLst>
                <a:path w="13102" h="6421" extrusionOk="0">
                  <a:moveTo>
                    <a:pt x="3518" y="1"/>
                  </a:moveTo>
                  <a:cubicBezTo>
                    <a:pt x="2364" y="1"/>
                    <a:pt x="1202" y="155"/>
                    <a:pt x="61" y="470"/>
                  </a:cubicBezTo>
                  <a:lnTo>
                    <a:pt x="1" y="470"/>
                  </a:lnTo>
                  <a:cubicBezTo>
                    <a:pt x="1004" y="2598"/>
                    <a:pt x="2675" y="4331"/>
                    <a:pt x="4773" y="5425"/>
                  </a:cubicBezTo>
                  <a:cubicBezTo>
                    <a:pt x="6149" y="6082"/>
                    <a:pt x="7650" y="6420"/>
                    <a:pt x="9164" y="6420"/>
                  </a:cubicBezTo>
                  <a:cubicBezTo>
                    <a:pt x="9890" y="6420"/>
                    <a:pt x="10619" y="6342"/>
                    <a:pt x="11338" y="6185"/>
                  </a:cubicBezTo>
                  <a:cubicBezTo>
                    <a:pt x="11946" y="6063"/>
                    <a:pt x="12493" y="5759"/>
                    <a:pt x="12888" y="5303"/>
                  </a:cubicBezTo>
                  <a:cubicBezTo>
                    <a:pt x="12980" y="5121"/>
                    <a:pt x="13040" y="4969"/>
                    <a:pt x="13040" y="4786"/>
                  </a:cubicBezTo>
                  <a:cubicBezTo>
                    <a:pt x="13101" y="4209"/>
                    <a:pt x="12676" y="3753"/>
                    <a:pt x="12250" y="3358"/>
                  </a:cubicBezTo>
                  <a:cubicBezTo>
                    <a:pt x="9819" y="1172"/>
                    <a:pt x="6700" y="1"/>
                    <a:pt x="3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11381428" y="-1099101"/>
              <a:ext cx="445350" cy="181132"/>
            </a:xfrm>
            <a:custGeom>
              <a:avLst/>
              <a:gdLst/>
              <a:ahLst/>
              <a:cxnLst/>
              <a:rect l="l" t="t" r="r" b="b"/>
              <a:pathLst>
                <a:path w="13041" h="5304" extrusionOk="0">
                  <a:moveTo>
                    <a:pt x="3457" y="1"/>
                  </a:moveTo>
                  <a:cubicBezTo>
                    <a:pt x="2303" y="1"/>
                    <a:pt x="1141" y="155"/>
                    <a:pt x="0" y="470"/>
                  </a:cubicBezTo>
                  <a:lnTo>
                    <a:pt x="12827" y="5303"/>
                  </a:lnTo>
                  <a:cubicBezTo>
                    <a:pt x="12919" y="5121"/>
                    <a:pt x="12979" y="4969"/>
                    <a:pt x="12979" y="4786"/>
                  </a:cubicBezTo>
                  <a:cubicBezTo>
                    <a:pt x="13040" y="4209"/>
                    <a:pt x="12615" y="3753"/>
                    <a:pt x="12189" y="3358"/>
                  </a:cubicBezTo>
                  <a:cubicBezTo>
                    <a:pt x="9758" y="1172"/>
                    <a:pt x="6639" y="1"/>
                    <a:pt x="3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0552061" y="-2065785"/>
              <a:ext cx="417381" cy="488926"/>
            </a:xfrm>
            <a:custGeom>
              <a:avLst/>
              <a:gdLst/>
              <a:ahLst/>
              <a:cxnLst/>
              <a:rect l="l" t="t" r="r" b="b"/>
              <a:pathLst>
                <a:path w="12222" h="14317" extrusionOk="0">
                  <a:moveTo>
                    <a:pt x="623" y="0"/>
                  </a:moveTo>
                  <a:cubicBezTo>
                    <a:pt x="433" y="0"/>
                    <a:pt x="243" y="129"/>
                    <a:pt x="243" y="388"/>
                  </a:cubicBezTo>
                  <a:cubicBezTo>
                    <a:pt x="0" y="7196"/>
                    <a:pt x="4833" y="13154"/>
                    <a:pt x="11551" y="14309"/>
                  </a:cubicBezTo>
                  <a:cubicBezTo>
                    <a:pt x="11579" y="14314"/>
                    <a:pt x="11607" y="14317"/>
                    <a:pt x="11633" y="14317"/>
                  </a:cubicBezTo>
                  <a:cubicBezTo>
                    <a:pt x="12059" y="14317"/>
                    <a:pt x="12221" y="13665"/>
                    <a:pt x="11763" y="13580"/>
                  </a:cubicBezTo>
                  <a:cubicBezTo>
                    <a:pt x="5380" y="12516"/>
                    <a:pt x="760" y="6862"/>
                    <a:pt x="1003" y="388"/>
                  </a:cubicBezTo>
                  <a:cubicBezTo>
                    <a:pt x="1003" y="129"/>
                    <a:pt x="813" y="0"/>
                    <a:pt x="6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0659565" y="-1446304"/>
              <a:ext cx="489916" cy="1008893"/>
            </a:xfrm>
            <a:custGeom>
              <a:avLst/>
              <a:gdLst/>
              <a:ahLst/>
              <a:cxnLst/>
              <a:rect l="l" t="t" r="r" b="b"/>
              <a:pathLst>
                <a:path w="14346" h="29543" extrusionOk="0">
                  <a:moveTo>
                    <a:pt x="13748" y="1"/>
                  </a:moveTo>
                  <a:cubicBezTo>
                    <a:pt x="13667" y="1"/>
                    <a:pt x="13584" y="28"/>
                    <a:pt x="13509" y="90"/>
                  </a:cubicBezTo>
                  <a:cubicBezTo>
                    <a:pt x="11746" y="1549"/>
                    <a:pt x="10409" y="3525"/>
                    <a:pt x="9284" y="5500"/>
                  </a:cubicBezTo>
                  <a:cubicBezTo>
                    <a:pt x="8038" y="7537"/>
                    <a:pt x="7096" y="9756"/>
                    <a:pt x="6457" y="12066"/>
                  </a:cubicBezTo>
                  <a:cubicBezTo>
                    <a:pt x="5697" y="15075"/>
                    <a:pt x="5758" y="18175"/>
                    <a:pt x="4846" y="21124"/>
                  </a:cubicBezTo>
                  <a:cubicBezTo>
                    <a:pt x="3934" y="24042"/>
                    <a:pt x="2354" y="26686"/>
                    <a:pt x="256" y="28905"/>
                  </a:cubicBezTo>
                  <a:cubicBezTo>
                    <a:pt x="0" y="29161"/>
                    <a:pt x="244" y="29542"/>
                    <a:pt x="522" y="29542"/>
                  </a:cubicBezTo>
                  <a:cubicBezTo>
                    <a:pt x="607" y="29542"/>
                    <a:pt x="695" y="29507"/>
                    <a:pt x="773" y="29422"/>
                  </a:cubicBezTo>
                  <a:cubicBezTo>
                    <a:pt x="2627" y="27476"/>
                    <a:pt x="4117" y="25197"/>
                    <a:pt x="5089" y="22674"/>
                  </a:cubicBezTo>
                  <a:cubicBezTo>
                    <a:pt x="6275" y="19695"/>
                    <a:pt x="6366" y="16595"/>
                    <a:pt x="6913" y="13464"/>
                  </a:cubicBezTo>
                  <a:cubicBezTo>
                    <a:pt x="7430" y="11032"/>
                    <a:pt x="8311" y="8662"/>
                    <a:pt x="9588" y="6504"/>
                  </a:cubicBezTo>
                  <a:cubicBezTo>
                    <a:pt x="10743" y="4376"/>
                    <a:pt x="12141" y="2218"/>
                    <a:pt x="14056" y="637"/>
                  </a:cubicBezTo>
                  <a:cubicBezTo>
                    <a:pt x="14346" y="396"/>
                    <a:pt x="14060" y="1"/>
                    <a:pt x="13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0655843" y="-564039"/>
              <a:ext cx="114232" cy="122496"/>
            </a:xfrm>
            <a:custGeom>
              <a:avLst/>
              <a:gdLst/>
              <a:ahLst/>
              <a:cxnLst/>
              <a:rect l="l" t="t" r="r" b="b"/>
              <a:pathLst>
                <a:path w="3345" h="3587" extrusionOk="0">
                  <a:moveTo>
                    <a:pt x="3344" y="0"/>
                  </a:moveTo>
                  <a:lnTo>
                    <a:pt x="1" y="2979"/>
                  </a:lnTo>
                  <a:lnTo>
                    <a:pt x="2220" y="3587"/>
                  </a:lnTo>
                  <a:lnTo>
                    <a:pt x="3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0361060" y="-522547"/>
              <a:ext cx="402765" cy="548551"/>
            </a:xfrm>
            <a:custGeom>
              <a:avLst/>
              <a:gdLst/>
              <a:ahLst/>
              <a:cxnLst/>
              <a:rect l="l" t="t" r="r" b="b"/>
              <a:pathLst>
                <a:path w="11794" h="16063" extrusionOk="0">
                  <a:moveTo>
                    <a:pt x="11156" y="1"/>
                  </a:moveTo>
                  <a:lnTo>
                    <a:pt x="11125" y="31"/>
                  </a:lnTo>
                  <a:cubicBezTo>
                    <a:pt x="5472" y="2311"/>
                    <a:pt x="1368" y="7326"/>
                    <a:pt x="213" y="13314"/>
                  </a:cubicBezTo>
                  <a:cubicBezTo>
                    <a:pt x="61" y="14074"/>
                    <a:pt x="0" y="14956"/>
                    <a:pt x="517" y="15533"/>
                  </a:cubicBezTo>
                  <a:cubicBezTo>
                    <a:pt x="669" y="15715"/>
                    <a:pt x="882" y="15867"/>
                    <a:pt x="1125" y="15959"/>
                  </a:cubicBezTo>
                  <a:cubicBezTo>
                    <a:pt x="1341" y="16031"/>
                    <a:pt x="1573" y="16063"/>
                    <a:pt x="1812" y="16063"/>
                  </a:cubicBezTo>
                  <a:cubicBezTo>
                    <a:pt x="2381" y="16063"/>
                    <a:pt x="2991" y="15881"/>
                    <a:pt x="3526" y="15624"/>
                  </a:cubicBezTo>
                  <a:cubicBezTo>
                    <a:pt x="6353" y="14317"/>
                    <a:pt x="8663" y="12098"/>
                    <a:pt x="10061" y="9332"/>
                  </a:cubicBezTo>
                  <a:cubicBezTo>
                    <a:pt x="11460" y="6566"/>
                    <a:pt x="11794" y="3040"/>
                    <a:pt x="11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0361060" y="-521488"/>
              <a:ext cx="378894" cy="543941"/>
            </a:xfrm>
            <a:custGeom>
              <a:avLst/>
              <a:gdLst/>
              <a:ahLst/>
              <a:cxnLst/>
              <a:rect l="l" t="t" r="r" b="b"/>
              <a:pathLst>
                <a:path w="11095" h="15928" extrusionOk="0">
                  <a:moveTo>
                    <a:pt x="11095" y="0"/>
                  </a:moveTo>
                  <a:cubicBezTo>
                    <a:pt x="5441" y="2310"/>
                    <a:pt x="1338" y="7295"/>
                    <a:pt x="183" y="13283"/>
                  </a:cubicBezTo>
                  <a:cubicBezTo>
                    <a:pt x="61" y="14043"/>
                    <a:pt x="0" y="14925"/>
                    <a:pt x="517" y="15502"/>
                  </a:cubicBezTo>
                  <a:cubicBezTo>
                    <a:pt x="669" y="15684"/>
                    <a:pt x="882" y="15836"/>
                    <a:pt x="1125" y="15928"/>
                  </a:cubicBezTo>
                  <a:lnTo>
                    <a:pt x="110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1056525" y="-1102789"/>
              <a:ext cx="86195" cy="120447"/>
            </a:xfrm>
            <a:custGeom>
              <a:avLst/>
              <a:gdLst/>
              <a:ahLst/>
              <a:cxnLst/>
              <a:rect l="l" t="t" r="r" b="b"/>
              <a:pathLst>
                <a:path w="2524" h="3527" extrusionOk="0">
                  <a:moveTo>
                    <a:pt x="2098" y="1"/>
                  </a:moveTo>
                  <a:cubicBezTo>
                    <a:pt x="2098" y="1"/>
                    <a:pt x="517" y="822"/>
                    <a:pt x="0" y="3527"/>
                  </a:cubicBezTo>
                  <a:lnTo>
                    <a:pt x="2523" y="3466"/>
                  </a:lnTo>
                  <a:cubicBezTo>
                    <a:pt x="2523" y="3466"/>
                    <a:pt x="1703" y="1338"/>
                    <a:pt x="20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0561384" y="-1633207"/>
              <a:ext cx="137044" cy="59216"/>
            </a:xfrm>
            <a:custGeom>
              <a:avLst/>
              <a:gdLst/>
              <a:ahLst/>
              <a:cxnLst/>
              <a:rect l="l" t="t" r="r" b="b"/>
              <a:pathLst>
                <a:path w="4013" h="1734" extrusionOk="0">
                  <a:moveTo>
                    <a:pt x="487" y="1"/>
                  </a:moveTo>
                  <a:lnTo>
                    <a:pt x="1" y="1733"/>
                  </a:lnTo>
                  <a:cubicBezTo>
                    <a:pt x="882" y="1549"/>
                    <a:pt x="1791" y="1447"/>
                    <a:pt x="2699" y="1447"/>
                  </a:cubicBezTo>
                  <a:cubicBezTo>
                    <a:pt x="3138" y="1447"/>
                    <a:pt x="3577" y="1471"/>
                    <a:pt x="4013" y="1520"/>
                  </a:cubicBezTo>
                  <a:cubicBezTo>
                    <a:pt x="4013" y="1520"/>
                    <a:pt x="852" y="578"/>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10617458" y="-1816934"/>
              <a:ext cx="65431" cy="88278"/>
            </a:xfrm>
            <a:custGeom>
              <a:avLst/>
              <a:gdLst/>
              <a:ahLst/>
              <a:cxnLst/>
              <a:rect l="l" t="t" r="r" b="b"/>
              <a:pathLst>
                <a:path w="1916" h="2585" extrusionOk="0">
                  <a:moveTo>
                    <a:pt x="0" y="1"/>
                  </a:moveTo>
                  <a:lnTo>
                    <a:pt x="0" y="1"/>
                  </a:lnTo>
                  <a:cubicBezTo>
                    <a:pt x="304" y="1064"/>
                    <a:pt x="973" y="1976"/>
                    <a:pt x="1915" y="2584"/>
                  </a:cubicBezTo>
                  <a:cubicBezTo>
                    <a:pt x="1641" y="1916"/>
                    <a:pt x="1641" y="1186"/>
                    <a:pt x="1885" y="517"/>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10879013" y="-1062287"/>
              <a:ext cx="381012" cy="825235"/>
            </a:xfrm>
            <a:custGeom>
              <a:avLst/>
              <a:gdLst/>
              <a:ahLst/>
              <a:cxnLst/>
              <a:rect l="l" t="t" r="r" b="b"/>
              <a:pathLst>
                <a:path w="11157" h="24165" extrusionOk="0">
                  <a:moveTo>
                    <a:pt x="6566" y="0"/>
                  </a:moveTo>
                  <a:lnTo>
                    <a:pt x="6506" y="61"/>
                  </a:lnTo>
                  <a:cubicBezTo>
                    <a:pt x="1551" y="6110"/>
                    <a:pt x="1" y="14286"/>
                    <a:pt x="2372" y="21733"/>
                  </a:cubicBezTo>
                  <a:cubicBezTo>
                    <a:pt x="2676" y="22675"/>
                    <a:pt x="3132" y="23709"/>
                    <a:pt x="4074" y="24043"/>
                  </a:cubicBezTo>
                  <a:cubicBezTo>
                    <a:pt x="4276" y="24124"/>
                    <a:pt x="4479" y="24165"/>
                    <a:pt x="4691" y="24165"/>
                  </a:cubicBezTo>
                  <a:cubicBezTo>
                    <a:pt x="4797" y="24165"/>
                    <a:pt x="4905" y="24155"/>
                    <a:pt x="5016" y="24134"/>
                  </a:cubicBezTo>
                  <a:cubicBezTo>
                    <a:pt x="5989" y="23982"/>
                    <a:pt x="6901" y="23131"/>
                    <a:pt x="7539" y="22311"/>
                  </a:cubicBezTo>
                  <a:cubicBezTo>
                    <a:pt x="9910" y="19089"/>
                    <a:pt x="11156" y="15168"/>
                    <a:pt x="11034" y="11186"/>
                  </a:cubicBezTo>
                  <a:cubicBezTo>
                    <a:pt x="10913" y="7204"/>
                    <a:pt x="9120" y="3009"/>
                    <a:pt x="6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10880072" y="-1060204"/>
              <a:ext cx="222146" cy="823152"/>
            </a:xfrm>
            <a:custGeom>
              <a:avLst/>
              <a:gdLst/>
              <a:ahLst/>
              <a:cxnLst/>
              <a:rect l="l" t="t" r="r" b="b"/>
              <a:pathLst>
                <a:path w="6505" h="24104" extrusionOk="0">
                  <a:moveTo>
                    <a:pt x="6505" y="0"/>
                  </a:moveTo>
                  <a:lnTo>
                    <a:pt x="6505" y="0"/>
                  </a:lnTo>
                  <a:cubicBezTo>
                    <a:pt x="1550" y="6049"/>
                    <a:pt x="0" y="14225"/>
                    <a:pt x="2371" y="21672"/>
                  </a:cubicBezTo>
                  <a:cubicBezTo>
                    <a:pt x="2675" y="22614"/>
                    <a:pt x="3161" y="23648"/>
                    <a:pt x="4073" y="23982"/>
                  </a:cubicBezTo>
                  <a:cubicBezTo>
                    <a:pt x="4276" y="24063"/>
                    <a:pt x="4492" y="24104"/>
                    <a:pt x="4704" y="24104"/>
                  </a:cubicBezTo>
                  <a:cubicBezTo>
                    <a:pt x="4809" y="24104"/>
                    <a:pt x="4914" y="24094"/>
                    <a:pt x="5016" y="24073"/>
                  </a:cubicBezTo>
                  <a:lnTo>
                    <a:pt x="6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10510535" y="-2459876"/>
              <a:ext cx="323879" cy="700075"/>
            </a:xfrm>
            <a:custGeom>
              <a:avLst/>
              <a:gdLst/>
              <a:ahLst/>
              <a:cxnLst/>
              <a:rect l="l" t="t" r="r" b="b"/>
              <a:pathLst>
                <a:path w="9484" h="20500" extrusionOk="0">
                  <a:moveTo>
                    <a:pt x="5291" y="1"/>
                  </a:moveTo>
                  <a:cubicBezTo>
                    <a:pt x="5170" y="1"/>
                    <a:pt x="5047" y="16"/>
                    <a:pt x="4924" y="43"/>
                  </a:cubicBezTo>
                  <a:cubicBezTo>
                    <a:pt x="4104" y="195"/>
                    <a:pt x="3374" y="925"/>
                    <a:pt x="2858" y="1654"/>
                  </a:cubicBezTo>
                  <a:cubicBezTo>
                    <a:pt x="943" y="4451"/>
                    <a:pt x="0" y="7794"/>
                    <a:pt x="213" y="11168"/>
                  </a:cubicBezTo>
                  <a:cubicBezTo>
                    <a:pt x="456" y="14511"/>
                    <a:pt x="2098" y="18007"/>
                    <a:pt x="4347" y="20499"/>
                  </a:cubicBezTo>
                  <a:lnTo>
                    <a:pt x="4408" y="20439"/>
                  </a:lnTo>
                  <a:cubicBezTo>
                    <a:pt x="8390" y="15150"/>
                    <a:pt x="9484" y="8220"/>
                    <a:pt x="7235" y="1989"/>
                  </a:cubicBezTo>
                  <a:cubicBezTo>
                    <a:pt x="6961" y="1198"/>
                    <a:pt x="6535" y="347"/>
                    <a:pt x="5715" y="74"/>
                  </a:cubicBezTo>
                  <a:cubicBezTo>
                    <a:pt x="5581" y="23"/>
                    <a:pt x="5438" y="1"/>
                    <a:pt x="5291" y="1"/>
                  </a:cubicBezTo>
                  <a:close/>
                </a:path>
              </a:pathLst>
            </a:custGeom>
            <a:solidFill>
              <a:srgbClr val="8CB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10660009" y="-2459876"/>
              <a:ext cx="174404" cy="697992"/>
            </a:xfrm>
            <a:custGeom>
              <a:avLst/>
              <a:gdLst/>
              <a:ahLst/>
              <a:cxnLst/>
              <a:rect l="l" t="t" r="r" b="b"/>
              <a:pathLst>
                <a:path w="5107" h="20439" extrusionOk="0">
                  <a:moveTo>
                    <a:pt x="914" y="1"/>
                  </a:moveTo>
                  <a:cubicBezTo>
                    <a:pt x="793" y="1"/>
                    <a:pt x="670" y="16"/>
                    <a:pt x="547" y="43"/>
                  </a:cubicBezTo>
                  <a:lnTo>
                    <a:pt x="0" y="20439"/>
                  </a:lnTo>
                  <a:cubicBezTo>
                    <a:pt x="4013" y="15150"/>
                    <a:pt x="5107" y="8220"/>
                    <a:pt x="2858" y="1989"/>
                  </a:cubicBezTo>
                  <a:cubicBezTo>
                    <a:pt x="2584" y="1198"/>
                    <a:pt x="2128" y="347"/>
                    <a:pt x="1338" y="74"/>
                  </a:cubicBezTo>
                  <a:cubicBezTo>
                    <a:pt x="1204" y="23"/>
                    <a:pt x="1061" y="1"/>
                    <a:pt x="914" y="1"/>
                  </a:cubicBezTo>
                  <a:close/>
                </a:path>
              </a:pathLst>
            </a:custGeom>
            <a:solidFill>
              <a:srgbClr val="81A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9994630" y="-1846201"/>
              <a:ext cx="619720" cy="286894"/>
            </a:xfrm>
            <a:custGeom>
              <a:avLst/>
              <a:gdLst/>
              <a:ahLst/>
              <a:cxnLst/>
              <a:rect l="l" t="t" r="r" b="b"/>
              <a:pathLst>
                <a:path w="18147" h="8401" extrusionOk="0">
                  <a:moveTo>
                    <a:pt x="5932" y="0"/>
                  </a:moveTo>
                  <a:cubicBezTo>
                    <a:pt x="4698" y="0"/>
                    <a:pt x="3459" y="163"/>
                    <a:pt x="2250" y="493"/>
                  </a:cubicBezTo>
                  <a:cubicBezTo>
                    <a:pt x="1460" y="706"/>
                    <a:pt x="609" y="1131"/>
                    <a:pt x="213" y="1800"/>
                  </a:cubicBezTo>
                  <a:cubicBezTo>
                    <a:pt x="92" y="2013"/>
                    <a:pt x="31" y="2256"/>
                    <a:pt x="1" y="2499"/>
                  </a:cubicBezTo>
                  <a:cubicBezTo>
                    <a:pt x="1" y="3259"/>
                    <a:pt x="609" y="3897"/>
                    <a:pt x="1217" y="4384"/>
                  </a:cubicBezTo>
                  <a:cubicBezTo>
                    <a:pt x="4462" y="7026"/>
                    <a:pt x="8463" y="8401"/>
                    <a:pt x="12526" y="8401"/>
                  </a:cubicBezTo>
                  <a:cubicBezTo>
                    <a:pt x="14399" y="8401"/>
                    <a:pt x="16285" y="8109"/>
                    <a:pt x="18117" y="7514"/>
                  </a:cubicBezTo>
                  <a:lnTo>
                    <a:pt x="18147" y="7484"/>
                  </a:lnTo>
                  <a:cubicBezTo>
                    <a:pt x="16688" y="4779"/>
                    <a:pt x="14135" y="2286"/>
                    <a:pt x="11308" y="1070"/>
                  </a:cubicBezTo>
                  <a:cubicBezTo>
                    <a:pt x="9599" y="361"/>
                    <a:pt x="7770" y="0"/>
                    <a:pt x="5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9994630" y="-1784765"/>
              <a:ext cx="617671" cy="225492"/>
            </a:xfrm>
            <a:custGeom>
              <a:avLst/>
              <a:gdLst/>
              <a:ahLst/>
              <a:cxnLst/>
              <a:rect l="l" t="t" r="r" b="b"/>
              <a:pathLst>
                <a:path w="18087" h="6603" extrusionOk="0">
                  <a:moveTo>
                    <a:pt x="213" y="1"/>
                  </a:moveTo>
                  <a:cubicBezTo>
                    <a:pt x="92" y="214"/>
                    <a:pt x="1" y="457"/>
                    <a:pt x="1" y="700"/>
                  </a:cubicBezTo>
                  <a:cubicBezTo>
                    <a:pt x="1" y="1460"/>
                    <a:pt x="609" y="2098"/>
                    <a:pt x="1186" y="2615"/>
                  </a:cubicBezTo>
                  <a:cubicBezTo>
                    <a:pt x="4430" y="5235"/>
                    <a:pt x="8441" y="6603"/>
                    <a:pt x="12500" y="6603"/>
                  </a:cubicBezTo>
                  <a:cubicBezTo>
                    <a:pt x="14376" y="6603"/>
                    <a:pt x="16261" y="6311"/>
                    <a:pt x="18086" y="5715"/>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10219542" y="-1494524"/>
              <a:ext cx="883768" cy="791836"/>
            </a:xfrm>
            <a:custGeom>
              <a:avLst/>
              <a:gdLst/>
              <a:ahLst/>
              <a:cxnLst/>
              <a:rect l="l" t="t" r="r" b="b"/>
              <a:pathLst>
                <a:path w="25879" h="23187" extrusionOk="0">
                  <a:moveTo>
                    <a:pt x="25291" y="0"/>
                  </a:moveTo>
                  <a:cubicBezTo>
                    <a:pt x="25235" y="0"/>
                    <a:pt x="25177" y="13"/>
                    <a:pt x="25117" y="43"/>
                  </a:cubicBezTo>
                  <a:cubicBezTo>
                    <a:pt x="20345" y="2566"/>
                    <a:pt x="15482" y="5119"/>
                    <a:pt x="11379" y="8675"/>
                  </a:cubicBezTo>
                  <a:cubicBezTo>
                    <a:pt x="6850" y="12596"/>
                    <a:pt x="3658" y="17855"/>
                    <a:pt x="193" y="22657"/>
                  </a:cubicBezTo>
                  <a:cubicBezTo>
                    <a:pt x="0" y="22914"/>
                    <a:pt x="275" y="23187"/>
                    <a:pt x="550" y="23187"/>
                  </a:cubicBezTo>
                  <a:cubicBezTo>
                    <a:pt x="666" y="23187"/>
                    <a:pt x="781" y="23139"/>
                    <a:pt x="862" y="23022"/>
                  </a:cubicBezTo>
                  <a:cubicBezTo>
                    <a:pt x="4266" y="18280"/>
                    <a:pt x="7427" y="13083"/>
                    <a:pt x="11895" y="9223"/>
                  </a:cubicBezTo>
                  <a:cubicBezTo>
                    <a:pt x="15968" y="5727"/>
                    <a:pt x="20771" y="3204"/>
                    <a:pt x="25513" y="712"/>
                  </a:cubicBezTo>
                  <a:cubicBezTo>
                    <a:pt x="25879" y="502"/>
                    <a:pt x="25637" y="0"/>
                    <a:pt x="25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10018911" y="-1466282"/>
              <a:ext cx="1009406" cy="213028"/>
            </a:xfrm>
            <a:custGeom>
              <a:avLst/>
              <a:gdLst/>
              <a:ahLst/>
              <a:cxnLst/>
              <a:rect l="l" t="t" r="r" b="b"/>
              <a:pathLst>
                <a:path w="29558" h="6238" extrusionOk="0">
                  <a:moveTo>
                    <a:pt x="29032" y="0"/>
                  </a:moveTo>
                  <a:cubicBezTo>
                    <a:pt x="28969" y="0"/>
                    <a:pt x="28902" y="21"/>
                    <a:pt x="28834" y="67"/>
                  </a:cubicBezTo>
                  <a:lnTo>
                    <a:pt x="28834" y="37"/>
                  </a:lnTo>
                  <a:cubicBezTo>
                    <a:pt x="23429" y="3627"/>
                    <a:pt x="17154" y="5476"/>
                    <a:pt x="10822" y="5476"/>
                  </a:cubicBezTo>
                  <a:cubicBezTo>
                    <a:pt x="7397" y="5476"/>
                    <a:pt x="3956" y="4935"/>
                    <a:pt x="627" y="3836"/>
                  </a:cubicBezTo>
                  <a:cubicBezTo>
                    <a:pt x="584" y="3822"/>
                    <a:pt x="544" y="3815"/>
                    <a:pt x="506" y="3815"/>
                  </a:cubicBezTo>
                  <a:cubicBezTo>
                    <a:pt x="137" y="3815"/>
                    <a:pt x="1" y="4428"/>
                    <a:pt x="414" y="4566"/>
                  </a:cubicBezTo>
                  <a:cubicBezTo>
                    <a:pt x="3818" y="5686"/>
                    <a:pt x="7335" y="6237"/>
                    <a:pt x="10833" y="6237"/>
                  </a:cubicBezTo>
                  <a:cubicBezTo>
                    <a:pt x="17300" y="6237"/>
                    <a:pt x="23707" y="4355"/>
                    <a:pt x="29229" y="705"/>
                  </a:cubicBezTo>
                  <a:cubicBezTo>
                    <a:pt x="29557" y="478"/>
                    <a:pt x="29341" y="0"/>
                    <a:pt x="290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9840170" y="-1470175"/>
              <a:ext cx="1279157" cy="536462"/>
            </a:xfrm>
            <a:custGeom>
              <a:avLst/>
              <a:gdLst/>
              <a:ahLst/>
              <a:cxnLst/>
              <a:rect l="l" t="t" r="r" b="b"/>
              <a:pathLst>
                <a:path w="37457" h="15709" extrusionOk="0">
                  <a:moveTo>
                    <a:pt x="37004" y="0"/>
                  </a:moveTo>
                  <a:cubicBezTo>
                    <a:pt x="36961" y="0"/>
                    <a:pt x="36915" y="9"/>
                    <a:pt x="36865" y="29"/>
                  </a:cubicBezTo>
                  <a:cubicBezTo>
                    <a:pt x="30968" y="2491"/>
                    <a:pt x="26257" y="6838"/>
                    <a:pt x="20937" y="10242"/>
                  </a:cubicBezTo>
                  <a:cubicBezTo>
                    <a:pt x="18111" y="12066"/>
                    <a:pt x="15132" y="13555"/>
                    <a:pt x="11849" y="14315"/>
                  </a:cubicBezTo>
                  <a:cubicBezTo>
                    <a:pt x="9977" y="14764"/>
                    <a:pt x="8066" y="14984"/>
                    <a:pt x="6152" y="14984"/>
                  </a:cubicBezTo>
                  <a:cubicBezTo>
                    <a:pt x="4304" y="14984"/>
                    <a:pt x="2454" y="14779"/>
                    <a:pt x="633" y="14376"/>
                  </a:cubicBezTo>
                  <a:cubicBezTo>
                    <a:pt x="599" y="14367"/>
                    <a:pt x="567" y="14363"/>
                    <a:pt x="536" y="14363"/>
                  </a:cubicBezTo>
                  <a:cubicBezTo>
                    <a:pt x="150" y="14363"/>
                    <a:pt x="0" y="15021"/>
                    <a:pt x="451" y="15105"/>
                  </a:cubicBezTo>
                  <a:lnTo>
                    <a:pt x="451" y="15075"/>
                  </a:lnTo>
                  <a:cubicBezTo>
                    <a:pt x="2307" y="15499"/>
                    <a:pt x="4197" y="15709"/>
                    <a:pt x="6084" y="15709"/>
                  </a:cubicBezTo>
                  <a:cubicBezTo>
                    <a:pt x="9604" y="15709"/>
                    <a:pt x="13113" y="14980"/>
                    <a:pt x="16378" y="13555"/>
                  </a:cubicBezTo>
                  <a:cubicBezTo>
                    <a:pt x="21120" y="11488"/>
                    <a:pt x="25132" y="8145"/>
                    <a:pt x="29357" y="5196"/>
                  </a:cubicBezTo>
                  <a:cubicBezTo>
                    <a:pt x="31758" y="3464"/>
                    <a:pt x="34342" y="1974"/>
                    <a:pt x="37077" y="789"/>
                  </a:cubicBezTo>
                  <a:cubicBezTo>
                    <a:pt x="37456" y="600"/>
                    <a:pt x="37353" y="0"/>
                    <a:pt x="37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9729934" y="-812139"/>
              <a:ext cx="577169" cy="649465"/>
            </a:xfrm>
            <a:custGeom>
              <a:avLst/>
              <a:gdLst/>
              <a:ahLst/>
              <a:cxnLst/>
              <a:rect l="l" t="t" r="r" b="b"/>
              <a:pathLst>
                <a:path w="16901" h="19018" extrusionOk="0">
                  <a:moveTo>
                    <a:pt x="16475" y="1"/>
                  </a:moveTo>
                  <a:cubicBezTo>
                    <a:pt x="8907" y="2067"/>
                    <a:pt x="2919" y="7782"/>
                    <a:pt x="518" y="15259"/>
                  </a:cubicBezTo>
                  <a:cubicBezTo>
                    <a:pt x="214" y="16201"/>
                    <a:pt x="1" y="17296"/>
                    <a:pt x="578" y="18116"/>
                  </a:cubicBezTo>
                  <a:cubicBezTo>
                    <a:pt x="761" y="18390"/>
                    <a:pt x="1004" y="18603"/>
                    <a:pt x="1277" y="18755"/>
                  </a:cubicBezTo>
                  <a:cubicBezTo>
                    <a:pt x="1665" y="18942"/>
                    <a:pt x="2123" y="19017"/>
                    <a:pt x="2600" y="19017"/>
                  </a:cubicBezTo>
                  <a:cubicBezTo>
                    <a:pt x="3208" y="19017"/>
                    <a:pt x="3846" y="18895"/>
                    <a:pt x="4408" y="18724"/>
                  </a:cubicBezTo>
                  <a:cubicBezTo>
                    <a:pt x="8208" y="17478"/>
                    <a:pt x="11490" y="15016"/>
                    <a:pt x="13709" y="11703"/>
                  </a:cubicBezTo>
                  <a:cubicBezTo>
                    <a:pt x="15898" y="8420"/>
                    <a:pt x="16901" y="3922"/>
                    <a:pt x="16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9730992" y="-812139"/>
              <a:ext cx="561597" cy="640483"/>
            </a:xfrm>
            <a:custGeom>
              <a:avLst/>
              <a:gdLst/>
              <a:ahLst/>
              <a:cxnLst/>
              <a:rect l="l" t="t" r="r" b="b"/>
              <a:pathLst>
                <a:path w="16445" h="18755" extrusionOk="0">
                  <a:moveTo>
                    <a:pt x="16444" y="1"/>
                  </a:moveTo>
                  <a:lnTo>
                    <a:pt x="16444" y="1"/>
                  </a:lnTo>
                  <a:cubicBezTo>
                    <a:pt x="8906" y="2067"/>
                    <a:pt x="2888" y="7782"/>
                    <a:pt x="487" y="15259"/>
                  </a:cubicBezTo>
                  <a:cubicBezTo>
                    <a:pt x="213" y="16201"/>
                    <a:pt x="0" y="17296"/>
                    <a:pt x="547" y="18116"/>
                  </a:cubicBezTo>
                  <a:cubicBezTo>
                    <a:pt x="730" y="18390"/>
                    <a:pt x="973" y="18603"/>
                    <a:pt x="1246" y="18755"/>
                  </a:cubicBezTo>
                  <a:lnTo>
                    <a:pt x="164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9452807" y="-1092510"/>
              <a:ext cx="645674" cy="255920"/>
            </a:xfrm>
            <a:custGeom>
              <a:avLst/>
              <a:gdLst/>
              <a:ahLst/>
              <a:cxnLst/>
              <a:rect l="l" t="t" r="r" b="b"/>
              <a:pathLst>
                <a:path w="18907" h="7494" extrusionOk="0">
                  <a:moveTo>
                    <a:pt x="8937" y="1"/>
                  </a:moveTo>
                  <a:cubicBezTo>
                    <a:pt x="6378" y="1"/>
                    <a:pt x="3858" y="713"/>
                    <a:pt x="1672" y="2071"/>
                  </a:cubicBezTo>
                  <a:cubicBezTo>
                    <a:pt x="973" y="2496"/>
                    <a:pt x="243" y="3165"/>
                    <a:pt x="91" y="3894"/>
                  </a:cubicBezTo>
                  <a:cubicBezTo>
                    <a:pt x="0" y="4138"/>
                    <a:pt x="0" y="4381"/>
                    <a:pt x="91" y="4624"/>
                  </a:cubicBezTo>
                  <a:cubicBezTo>
                    <a:pt x="274" y="5384"/>
                    <a:pt x="1034" y="5809"/>
                    <a:pt x="1763" y="6113"/>
                  </a:cubicBezTo>
                  <a:cubicBezTo>
                    <a:pt x="3985" y="7038"/>
                    <a:pt x="6336" y="7493"/>
                    <a:pt x="8676" y="7493"/>
                  </a:cubicBezTo>
                  <a:cubicBezTo>
                    <a:pt x="12256" y="7493"/>
                    <a:pt x="15812" y="6428"/>
                    <a:pt x="18845" y="4350"/>
                  </a:cubicBezTo>
                  <a:lnTo>
                    <a:pt x="18906" y="4320"/>
                  </a:lnTo>
                  <a:cubicBezTo>
                    <a:pt x="16748" y="2131"/>
                    <a:pt x="13587" y="460"/>
                    <a:pt x="10547" y="95"/>
                  </a:cubicBezTo>
                  <a:cubicBezTo>
                    <a:pt x="10011" y="32"/>
                    <a:pt x="9473" y="1"/>
                    <a:pt x="8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9452807" y="-959530"/>
              <a:ext cx="644615" cy="122940"/>
            </a:xfrm>
            <a:custGeom>
              <a:avLst/>
              <a:gdLst/>
              <a:ahLst/>
              <a:cxnLst/>
              <a:rect l="l" t="t" r="r" b="b"/>
              <a:pathLst>
                <a:path w="18876" h="3600" extrusionOk="0">
                  <a:moveTo>
                    <a:pt x="91" y="0"/>
                  </a:moveTo>
                  <a:cubicBezTo>
                    <a:pt x="0" y="244"/>
                    <a:pt x="0" y="487"/>
                    <a:pt x="91" y="730"/>
                  </a:cubicBezTo>
                  <a:cubicBezTo>
                    <a:pt x="274" y="1490"/>
                    <a:pt x="1034" y="1915"/>
                    <a:pt x="1763" y="2219"/>
                  </a:cubicBezTo>
                  <a:cubicBezTo>
                    <a:pt x="3985" y="3144"/>
                    <a:pt x="6336" y="3599"/>
                    <a:pt x="8678" y="3599"/>
                  </a:cubicBezTo>
                  <a:cubicBezTo>
                    <a:pt x="12261" y="3599"/>
                    <a:pt x="15824" y="2534"/>
                    <a:pt x="18876" y="456"/>
                  </a:cubicBezTo>
                  <a:lnTo>
                    <a:pt x="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9395708" y="-1635973"/>
              <a:ext cx="794124" cy="373191"/>
            </a:xfrm>
            <a:custGeom>
              <a:avLst/>
              <a:gdLst/>
              <a:ahLst/>
              <a:cxnLst/>
              <a:rect l="l" t="t" r="r" b="b"/>
              <a:pathLst>
                <a:path w="23254" h="10928" extrusionOk="0">
                  <a:moveTo>
                    <a:pt x="7418" y="1"/>
                  </a:moveTo>
                  <a:cubicBezTo>
                    <a:pt x="5930" y="1"/>
                    <a:pt x="4439" y="189"/>
                    <a:pt x="2979" y="568"/>
                  </a:cubicBezTo>
                  <a:cubicBezTo>
                    <a:pt x="1946" y="811"/>
                    <a:pt x="821" y="1358"/>
                    <a:pt x="304" y="2209"/>
                  </a:cubicBezTo>
                  <a:cubicBezTo>
                    <a:pt x="152" y="2483"/>
                    <a:pt x="61" y="2787"/>
                    <a:pt x="31" y="3121"/>
                  </a:cubicBezTo>
                  <a:cubicBezTo>
                    <a:pt x="0" y="4094"/>
                    <a:pt x="791" y="4915"/>
                    <a:pt x="1520" y="5553"/>
                  </a:cubicBezTo>
                  <a:cubicBezTo>
                    <a:pt x="5740" y="9069"/>
                    <a:pt x="11021" y="10927"/>
                    <a:pt x="16378" y="10927"/>
                  </a:cubicBezTo>
                  <a:cubicBezTo>
                    <a:pt x="18661" y="10927"/>
                    <a:pt x="20958" y="10590"/>
                    <a:pt x="23192" y="9899"/>
                  </a:cubicBezTo>
                  <a:lnTo>
                    <a:pt x="23253" y="9869"/>
                  </a:lnTo>
                  <a:cubicBezTo>
                    <a:pt x="21429" y="6343"/>
                    <a:pt x="18207" y="3091"/>
                    <a:pt x="14590" y="1510"/>
                  </a:cubicBezTo>
                  <a:cubicBezTo>
                    <a:pt x="12304" y="509"/>
                    <a:pt x="9864" y="1"/>
                    <a:pt x="7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9395708" y="-1561595"/>
              <a:ext cx="792041" cy="297959"/>
            </a:xfrm>
            <a:custGeom>
              <a:avLst/>
              <a:gdLst/>
              <a:ahLst/>
              <a:cxnLst/>
              <a:rect l="l" t="t" r="r" b="b"/>
              <a:pathLst>
                <a:path w="23193" h="8725" extrusionOk="0">
                  <a:moveTo>
                    <a:pt x="304" y="1"/>
                  </a:moveTo>
                  <a:cubicBezTo>
                    <a:pt x="152" y="275"/>
                    <a:pt x="61" y="578"/>
                    <a:pt x="31" y="913"/>
                  </a:cubicBezTo>
                  <a:cubicBezTo>
                    <a:pt x="0" y="1885"/>
                    <a:pt x="791" y="2706"/>
                    <a:pt x="1520" y="3344"/>
                  </a:cubicBezTo>
                  <a:cubicBezTo>
                    <a:pt x="5732" y="6876"/>
                    <a:pt x="10986" y="8725"/>
                    <a:pt x="16334" y="8725"/>
                  </a:cubicBezTo>
                  <a:cubicBezTo>
                    <a:pt x="18628" y="8725"/>
                    <a:pt x="20939" y="8384"/>
                    <a:pt x="23192" y="7691"/>
                  </a:cubicBezTo>
                  <a:lnTo>
                    <a:pt x="3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850AE82C-3896-4B77-B896-DAC02896B809}"/>
              </a:ext>
            </a:extLst>
          </p:cNvPr>
          <p:cNvSpPr/>
          <p:nvPr/>
        </p:nvSpPr>
        <p:spPr>
          <a:xfrm>
            <a:off x="2361604" y="488181"/>
            <a:ext cx="4535141" cy="798163"/>
          </a:xfrm>
          <a:prstGeom prst="roundRect">
            <a:avLst/>
          </a:prstGeom>
          <a:noFill/>
          <a:ln>
            <a:solidFill>
              <a:schemeClr val="accent1"/>
            </a:solidFill>
          </a:ln>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dirty="0" err="1">
                <a:solidFill>
                  <a:schemeClr val="accent2">
                    <a:lumMod val="50000"/>
                  </a:schemeClr>
                </a:solidFill>
                <a:latin typeface="OpenSans"/>
              </a:rPr>
              <a:t>Chiều</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trên</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sông</a:t>
            </a:r>
            <a:r>
              <a:rPr lang="en-US" sz="2800" dirty="0">
                <a:solidFill>
                  <a:schemeClr val="accent2">
                    <a:lumMod val="50000"/>
                  </a:schemeClr>
                </a:solidFill>
                <a:latin typeface="OpenSans"/>
              </a:rPr>
              <a:t> </a:t>
            </a:r>
            <a:r>
              <a:rPr lang="en-US" sz="2800" dirty="0" err="1">
                <a:solidFill>
                  <a:schemeClr val="accent2">
                    <a:lumMod val="50000"/>
                  </a:schemeClr>
                </a:solidFill>
                <a:latin typeface="OpenSans"/>
              </a:rPr>
              <a:t>Hương</a:t>
            </a:r>
            <a:endParaRPr lang="en-US" sz="2800" dirty="0">
              <a:solidFill>
                <a:schemeClr val="accent2">
                  <a:lumMod val="50000"/>
                </a:schemeClr>
              </a:solidFill>
              <a:latin typeface="OpenSans"/>
            </a:endParaRPr>
          </a:p>
        </p:txBody>
      </p:sp>
    </p:spTree>
    <p:extLst>
      <p:ext uri="{BB962C8B-B14F-4D97-AF65-F5344CB8AC3E}">
        <p14:creationId xmlns:p14="http://schemas.microsoft.com/office/powerpoint/2010/main" val="589130405"/>
      </p:ext>
    </p:extLst>
  </p:cSld>
  <p:clrMapOvr>
    <a:masterClrMapping/>
  </p:clrMapOvr>
  <p:transition spd="slow">
    <p:cove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6" name="Google Shape;1326;p39"/>
          <p:cNvSpPr txBox="1">
            <a:spLocks noGrp="1"/>
          </p:cNvSpPr>
          <p:nvPr>
            <p:ph type="subTitle" idx="1"/>
          </p:nvPr>
        </p:nvSpPr>
        <p:spPr>
          <a:xfrm>
            <a:off x="1244524" y="1403486"/>
            <a:ext cx="1901632"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Con s…</a:t>
            </a:r>
            <a:endParaRPr sz="2400" dirty="0">
              <a:latin typeface="Times New Roman" panose="02020603050405020304" pitchFamily="18" charset="0"/>
              <a:cs typeface="Times New Roman" panose="02020603050405020304" pitchFamily="18" charset="0"/>
            </a:endParaRPr>
          </a:p>
        </p:txBody>
      </p:sp>
      <p:sp>
        <p:nvSpPr>
          <p:cNvPr id="1329" name="Google Shape;1329;p39"/>
          <p:cNvSpPr txBox="1">
            <a:spLocks noGrp="1"/>
          </p:cNvSpPr>
          <p:nvPr>
            <p:ph type="title" idx="15"/>
          </p:nvPr>
        </p:nvSpPr>
        <p:spPr>
          <a:xfrm>
            <a:off x="713100" y="36882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latin typeface="Times New Roman" panose="02020603050405020304" pitchFamily="18" charset="0"/>
                <a:cs typeface="Times New Roman" panose="02020603050405020304" pitchFamily="18" charset="0"/>
              </a:rPr>
              <a:t>Bài 2: Điền vào chỗ trống oc hay ooc?</a:t>
            </a:r>
            <a:endParaRPr sz="2400" dirty="0">
              <a:solidFill>
                <a:srgbClr val="355C2E"/>
              </a:solidFill>
              <a:latin typeface="Times New Roman" panose="02020603050405020304" pitchFamily="18" charset="0"/>
              <a:cs typeface="Times New Roman" panose="02020603050405020304" pitchFamily="18" charset="0"/>
            </a:endParaRPr>
          </a:p>
        </p:txBody>
      </p:sp>
      <p:sp>
        <p:nvSpPr>
          <p:cNvPr id="39" name="Google Shape;1326;p39">
            <a:extLst>
              <a:ext uri="{FF2B5EF4-FFF2-40B4-BE49-F238E27FC236}">
                <a16:creationId xmlns:a16="http://schemas.microsoft.com/office/drawing/2014/main" id="{90D312E0-2E4B-4763-AB51-34633784CC85}"/>
              </a:ext>
            </a:extLst>
          </p:cNvPr>
          <p:cNvSpPr txBox="1">
            <a:spLocks/>
          </p:cNvSpPr>
          <p:nvPr/>
        </p:nvSpPr>
        <p:spPr>
          <a:xfrm>
            <a:off x="5197352" y="1408728"/>
            <a:ext cx="1901632"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Mặc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quần</a:t>
            </a:r>
            <a:r>
              <a:rPr lang="en-US" sz="2400" dirty="0">
                <a:latin typeface="Times New Roman" panose="02020603050405020304" pitchFamily="18" charset="0"/>
                <a:cs typeface="Times New Roman" panose="02020603050405020304" pitchFamily="18" charset="0"/>
              </a:rPr>
              <a:t> s…</a:t>
            </a:r>
          </a:p>
        </p:txBody>
      </p:sp>
      <p:sp>
        <p:nvSpPr>
          <p:cNvPr id="41" name="Google Shape;1326;p39">
            <a:extLst>
              <a:ext uri="{FF2B5EF4-FFF2-40B4-BE49-F238E27FC236}">
                <a16:creationId xmlns:a16="http://schemas.microsoft.com/office/drawing/2014/main" id="{13D4CA62-2B31-480F-BD3E-66E6C0C38147}"/>
              </a:ext>
            </a:extLst>
          </p:cNvPr>
          <p:cNvSpPr txBox="1">
            <a:spLocks/>
          </p:cNvSpPr>
          <p:nvPr/>
        </p:nvSpPr>
        <p:spPr>
          <a:xfrm>
            <a:off x="963731" y="2787641"/>
            <a:ext cx="2704708"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Cần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cẩu</a:t>
            </a:r>
            <a:r>
              <a:rPr lang="en-US" sz="2400" dirty="0">
                <a:latin typeface="Times New Roman" panose="02020603050405020304" pitchFamily="18" charset="0"/>
                <a:cs typeface="Times New Roman" panose="02020603050405020304" pitchFamily="18" charset="0"/>
              </a:rPr>
              <a:t> m… </a:t>
            </a:r>
            <a:r>
              <a:rPr lang="en-US" sz="2400" dirty="0" err="1">
                <a:latin typeface="Times New Roman" panose="02020603050405020304" pitchFamily="18" charset="0"/>
                <a:cs typeface="Times New Roman" panose="02020603050405020304" pitchFamily="18" charset="0"/>
              </a:rPr>
              <a:t>hàng</a:t>
            </a:r>
            <a:endParaRPr lang="en-US" sz="2400" dirty="0">
              <a:latin typeface="Times New Roman" panose="02020603050405020304" pitchFamily="18" charset="0"/>
              <a:cs typeface="Times New Roman" panose="02020603050405020304" pitchFamily="18" charset="0"/>
            </a:endParaRPr>
          </a:p>
        </p:txBody>
      </p:sp>
      <p:sp>
        <p:nvSpPr>
          <p:cNvPr id="42" name="Google Shape;1326;p39">
            <a:extLst>
              <a:ext uri="{FF2B5EF4-FFF2-40B4-BE49-F238E27FC236}">
                <a16:creationId xmlns:a16="http://schemas.microsoft.com/office/drawing/2014/main" id="{2FF88612-A82B-4920-9F90-F3BAC5D753EC}"/>
              </a:ext>
            </a:extLst>
          </p:cNvPr>
          <p:cNvSpPr txBox="1">
            <a:spLocks/>
          </p:cNvSpPr>
          <p:nvPr/>
        </p:nvSpPr>
        <p:spPr>
          <a:xfrm>
            <a:off x="4795814" y="2787641"/>
            <a:ext cx="2704708" cy="48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1pPr>
            <a:lvl2pPr marL="914400" marR="0" lvl="1"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2pPr>
            <a:lvl3pPr marL="1371600" marR="0" lvl="2"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3pPr>
            <a:lvl4pPr marL="1828800" marR="0" lvl="3"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4pPr>
            <a:lvl5pPr marL="2286000" marR="0" lvl="4"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5pPr>
            <a:lvl6pPr marL="2743200" marR="0" lvl="5"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6pPr>
            <a:lvl7pPr marL="3200400" marR="0" lvl="6"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7pPr>
            <a:lvl8pPr marL="3657600" marR="0" lvl="7"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8pPr>
            <a:lvl9pPr marL="4114800" marR="0" lvl="8" indent="-317500" algn="ctr" rtl="0">
              <a:lnSpc>
                <a:spcPct val="100000"/>
              </a:lnSpc>
              <a:spcBef>
                <a:spcPts val="0"/>
              </a:spcBef>
              <a:spcAft>
                <a:spcPts val="0"/>
              </a:spcAft>
              <a:buClr>
                <a:schemeClr val="lt2"/>
              </a:buClr>
              <a:buSzPts val="1600"/>
              <a:buFont typeface="Oxygen"/>
              <a:buNone/>
              <a:defRPr sz="1600" b="0" i="0" u="none" strike="noStrike" cap="none">
                <a:solidFill>
                  <a:schemeClr val="lt2"/>
                </a:solidFill>
                <a:latin typeface="Oxygen"/>
                <a:ea typeface="Oxygen"/>
                <a:cs typeface="Oxygen"/>
                <a:sym typeface="Oxygen"/>
              </a:defRPr>
            </a:lvl9pPr>
          </a:lstStyle>
          <a:p>
            <a:pPr marL="0" indent="0"/>
            <a:r>
              <a:rPr lang="en-US" sz="2400" dirty="0" err="1">
                <a:latin typeface="Times New Roman" panose="02020603050405020304" pitchFamily="18" charset="0"/>
                <a:cs typeface="Times New Roman" panose="02020603050405020304" pitchFamily="18" charset="0"/>
              </a:rPr>
              <a:t>Kéo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xe</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rơ</a:t>
            </a:r>
            <a:r>
              <a:rPr lang="en-US" sz="2400" dirty="0">
                <a:latin typeface="Times New Roman" panose="02020603050405020304" pitchFamily="18" charset="0"/>
                <a:cs typeface="Times New Roman" panose="02020603050405020304" pitchFamily="18" charset="0"/>
              </a:rPr>
              <a:t>-m…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26">
                                            <p:txEl>
                                              <p:pRg st="0" end="0"/>
                                            </p:txEl>
                                          </p:spTgt>
                                        </p:tgtEl>
                                        <p:attrNameLst>
                                          <p:attrName>style.visibility</p:attrName>
                                        </p:attrNameLst>
                                      </p:cBhvr>
                                      <p:to>
                                        <p:strVal val="visible"/>
                                      </p:to>
                                    </p:set>
                                    <p:animEffect transition="in" filter="barn(inVertical)">
                                      <p:cBhvr>
                                        <p:cTn id="7" dur="500"/>
                                        <p:tgtEl>
                                          <p:spTgt spid="1326">
                                            <p:txEl>
                                              <p:pRg st="0" end="0"/>
                                            </p:txEl>
                                          </p:spTgt>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9">
                                            <p:txEl>
                                              <p:pRg st="0" end="0"/>
                                            </p:txEl>
                                          </p:spTgt>
                                        </p:tgtEl>
                                        <p:attrNameLst>
                                          <p:attrName>style.visibility</p:attrName>
                                        </p:attrNameLst>
                                      </p:cBhvr>
                                      <p:to>
                                        <p:strVal val="visible"/>
                                      </p:to>
                                    </p:set>
                                    <p:animEffect transition="in" filter="barn(inVertical)">
                                      <p:cBhvr>
                                        <p:cTn id="10" dur="500"/>
                                        <p:tgtEl>
                                          <p:spTgt spid="39">
                                            <p:txEl>
                                              <p:pRg st="0" end="0"/>
                                            </p:txEl>
                                          </p:spTgt>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1">
                                            <p:txEl>
                                              <p:pRg st="0" end="0"/>
                                            </p:txEl>
                                          </p:spTgt>
                                        </p:tgtEl>
                                        <p:attrNameLst>
                                          <p:attrName>style.visibility</p:attrName>
                                        </p:attrNameLst>
                                      </p:cBhvr>
                                      <p:to>
                                        <p:strVal val="visible"/>
                                      </p:to>
                                    </p:set>
                                    <p:animEffect transition="in" filter="barn(inVertical)">
                                      <p:cBhvr>
                                        <p:cTn id="13" dur="500"/>
                                        <p:tgtEl>
                                          <p:spTgt spid="41">
                                            <p:txEl>
                                              <p:pRg st="0" end="0"/>
                                            </p:txEl>
                                          </p:spTgt>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42">
                                            <p:txEl>
                                              <p:pRg st="0" end="0"/>
                                            </p:txEl>
                                          </p:spTgt>
                                        </p:tgtEl>
                                        <p:attrNameLst>
                                          <p:attrName>style.visibility</p:attrName>
                                        </p:attrNameLst>
                                      </p:cBhvr>
                                      <p:to>
                                        <p:strVal val="visible"/>
                                      </p:to>
                                    </p:set>
                                    <p:animEffect transition="in" filter="barn(inVertical)">
                                      <p:cBhvr>
                                        <p:cTn id="16"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 grpId="0" build="p"/>
      <p:bldP spid="39" grpId="0" build="p"/>
      <p:bldP spid="41" grpId="0" build="p"/>
      <p:bldP spid="42" grpId="0" build="p"/>
    </p:bldLst>
  </p:timing>
</p:sld>
</file>

<file path=ppt/theme/theme1.xml><?xml version="1.0" encoding="utf-8"?>
<a:theme xmlns:a="http://schemas.openxmlformats.org/drawingml/2006/main" name="Social Issues Thesis: Climate Change by Slidesgo">
  <a:themeElements>
    <a:clrScheme name="Simple Light">
      <a:dk1>
        <a:srgbClr val="355C2E"/>
      </a:dk1>
      <a:lt1>
        <a:srgbClr val="F8EEE4"/>
      </a:lt1>
      <a:dk2>
        <a:srgbClr val="81A235"/>
      </a:dk2>
      <a:lt2>
        <a:srgbClr val="282828"/>
      </a:lt2>
      <a:accent1>
        <a:srgbClr val="F0DCC8"/>
      </a:accent1>
      <a:accent2>
        <a:srgbClr val="F4A79C"/>
      </a:accent2>
      <a:accent3>
        <a:srgbClr val="C7843C"/>
      </a:accent3>
      <a:accent4>
        <a:srgbClr val="8ACDCE"/>
      </a:accent4>
      <a:accent5>
        <a:srgbClr val="006936"/>
      </a:accent5>
      <a:accent6>
        <a:srgbClr val="7A5716"/>
      </a:accent6>
      <a:hlink>
        <a:srgbClr val="28282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TotalTime>
  <Words>1370</Words>
  <Application>Microsoft Office PowerPoint</Application>
  <PresentationFormat>On-screen Show (16:9)</PresentationFormat>
  <Paragraphs>171</Paragraphs>
  <Slides>34</Slides>
  <Notes>34</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34</vt:i4>
      </vt:variant>
    </vt:vector>
  </HeadingPairs>
  <TitlesOfParts>
    <vt:vector size="49" baseType="lpstr">
      <vt:lpstr>Amatic SC</vt:lpstr>
      <vt:lpstr>Cairo</vt:lpstr>
      <vt:lpstr>Roboto Medium</vt:lpstr>
      <vt:lpstr>Oxygen</vt:lpstr>
      <vt:lpstr>Concert One</vt:lpstr>
      <vt:lpstr>Proxima Nova Semibold</vt:lpstr>
      <vt:lpstr>Times New Roman</vt:lpstr>
      <vt:lpstr>Lato</vt:lpstr>
      <vt:lpstr>Calibri</vt:lpstr>
      <vt:lpstr>Proxima Nova</vt:lpstr>
      <vt:lpstr>Cambria</vt:lpstr>
      <vt:lpstr>Arial</vt:lpstr>
      <vt:lpstr>OpenSans</vt:lpstr>
      <vt:lpstr>Social Issues Thesis: Climate Change by Slidesgo</vt:lpstr>
      <vt:lpstr>Slidesgo Final Pages</vt:lpstr>
      <vt:lpstr>CHIỀU TRÊN SÔNG HƯƠNG</vt:lpstr>
      <vt:lpstr>MỤC TIÊU</vt:lpstr>
      <vt:lpstr>Hoàng Phủ Ngọc Tường</vt:lpstr>
      <vt:lpstr>Hướng dẫn tìm hiểu nội dung bài</vt:lpstr>
      <vt:lpstr>Hướng dẫn trình bày bài</vt:lpstr>
      <vt:lpstr>Hướng dẫn viết từ khó</vt:lpstr>
      <vt:lpstr>PowerPoint Presentation</vt:lpstr>
      <vt:lpstr>Hoàng Phủ Ngọc Tường</vt:lpstr>
      <vt:lpstr>Bài 2: Điền vào chỗ trống oc hay ooc?</vt:lpstr>
      <vt:lpstr>Bài 2: Điền vào chỗ trống oc hay ooc?</vt:lpstr>
      <vt:lpstr>Bài 3: Viết lời giải các câu đố sau:</vt:lpstr>
      <vt:lpstr>Bài 3: Viết lời giải các câu đố sau:</vt:lpstr>
      <vt:lpstr>THANKS!</vt:lpstr>
      <vt:lpstr>GLOBAL WARMING ICON PACK</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CHIỀU TRÊN SÔNG HƯƠNG</dc:title>
  <dc:creator>Admin</dc:creator>
  <cp:lastModifiedBy>Marcela Fernandes da Silva Ramires</cp:lastModifiedBy>
  <cp:revision>2</cp:revision>
  <dcterms:modified xsi:type="dcterms:W3CDTF">2021-11-21T04:44:02Z</dcterms:modified>
</cp:coreProperties>
</file>