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00" r:id="rId2"/>
    <p:sldId id="310" r:id="rId3"/>
    <p:sldId id="281" r:id="rId4"/>
    <p:sldId id="297" r:id="rId5"/>
    <p:sldId id="287" r:id="rId6"/>
    <p:sldId id="298" r:id="rId7"/>
    <p:sldId id="299" r:id="rId8"/>
    <p:sldId id="296" r:id="rId9"/>
    <p:sldId id="306" r:id="rId10"/>
    <p:sldId id="301" r:id="rId11"/>
    <p:sldId id="303" r:id="rId12"/>
    <p:sldId id="311" r:id="rId13"/>
    <p:sldId id="304" r:id="rId14"/>
    <p:sldId id="312" r:id="rId15"/>
    <p:sldId id="305" r:id="rId16"/>
    <p:sldId id="307" r:id="rId17"/>
    <p:sldId id="308" r:id="rId18"/>
    <p:sldId id="313" r:id="rId19"/>
    <p:sldId id="309" r:id="rId20"/>
  </p:sldIdLst>
  <p:sldSz cx="12192000" cy="6858000"/>
  <p:notesSz cx="6858000" cy="9144000"/>
  <p:embeddedFontLst>
    <p:embeddedFont>
      <p:font typeface="#9Slide02 Noi dung dai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#9Slide02 Tieu de dai" panose="020B0604020202020204" charset="0"/>
      <p:bold r:id="rId27"/>
    </p:embeddedFont>
    <p:embeddedFont>
      <p:font typeface="Arimo Bold" panose="020B0604020202020204" charset="0"/>
      <p:regular r:id="rId28"/>
    </p:embeddedFont>
    <p:embeddedFont>
      <p:font typeface="iCiel Cadena" panose="0200050300000002000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niglet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4"/>
    <a:srgbClr val="FF004F"/>
    <a:srgbClr val="FFD400"/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85" d="100"/>
          <a:sy n="85" d="100"/>
        </p:scale>
        <p:origin x="5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8CE4D-116B-4203-861E-A058380AB987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97605-CA0B-41C0-A379-AE7C3812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1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4.png"/><Relationship Id="rId18" Type="http://schemas.openxmlformats.org/officeDocument/2006/relationships/image" Target="../media/image42.sv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image" Target="../media/image38.svg"/><Relationship Id="rId17" Type="http://schemas.openxmlformats.org/officeDocument/2006/relationships/image" Target="../media/image76.png"/><Relationship Id="rId2" Type="http://schemas.openxmlformats.org/officeDocument/2006/relationships/image" Target="../media/image69.jpe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5" Type="http://schemas.openxmlformats.org/officeDocument/2006/relationships/image" Target="../media/image75.png"/><Relationship Id="rId10" Type="http://schemas.openxmlformats.org/officeDocument/2006/relationships/image" Target="../media/image36.svg"/><Relationship Id="rId19" Type="http://schemas.openxmlformats.org/officeDocument/2006/relationships/image" Target="../media/image77.png"/><Relationship Id="rId4" Type="http://schemas.openxmlformats.org/officeDocument/2006/relationships/image" Target="../media/image30.svg"/><Relationship Id="rId9" Type="http://schemas.openxmlformats.org/officeDocument/2006/relationships/image" Target="../media/image73.png"/><Relationship Id="rId1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18" Type="http://schemas.openxmlformats.org/officeDocument/2006/relationships/image" Target="../media/image86.png"/><Relationship Id="rId26" Type="http://schemas.openxmlformats.org/officeDocument/2006/relationships/image" Target="../media/image74.svg"/><Relationship Id="rId3" Type="http://schemas.openxmlformats.org/officeDocument/2006/relationships/image" Target="../media/image54.png"/><Relationship Id="rId21" Type="http://schemas.openxmlformats.org/officeDocument/2006/relationships/image" Target="../media/image88.png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17" Type="http://schemas.openxmlformats.org/officeDocument/2006/relationships/image" Target="../media/image66.svg"/><Relationship Id="rId25" Type="http://schemas.openxmlformats.org/officeDocument/2006/relationships/image" Target="../media/image90.png"/><Relationship Id="rId33" Type="http://schemas.openxmlformats.org/officeDocument/2006/relationships/image" Target="../media/image80.svg"/><Relationship Id="rId2" Type="http://schemas.openxmlformats.org/officeDocument/2006/relationships/image" Target="../media/image78.jpeg"/><Relationship Id="rId16" Type="http://schemas.openxmlformats.org/officeDocument/2006/relationships/image" Target="../media/image85.png"/><Relationship Id="rId20" Type="http://schemas.openxmlformats.org/officeDocument/2006/relationships/image" Target="../media/image68.svg"/><Relationship Id="rId29" Type="http://schemas.openxmlformats.org/officeDocument/2006/relationships/image" Target="../media/image7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svg"/><Relationship Id="rId11" Type="http://schemas.openxmlformats.org/officeDocument/2006/relationships/image" Target="../media/image60.svg"/><Relationship Id="rId24" Type="http://schemas.openxmlformats.org/officeDocument/2006/relationships/image" Target="../media/image72.svg"/><Relationship Id="rId32" Type="http://schemas.openxmlformats.org/officeDocument/2006/relationships/image" Target="../media/image94.png"/><Relationship Id="rId5" Type="http://schemas.openxmlformats.org/officeDocument/2006/relationships/image" Target="../media/image79.png"/><Relationship Id="rId15" Type="http://schemas.openxmlformats.org/officeDocument/2006/relationships/image" Target="../media/image64.svg"/><Relationship Id="rId23" Type="http://schemas.openxmlformats.org/officeDocument/2006/relationships/image" Target="../media/image89.png"/><Relationship Id="rId28" Type="http://schemas.openxmlformats.org/officeDocument/2006/relationships/image" Target="../media/image92.png"/><Relationship Id="rId10" Type="http://schemas.openxmlformats.org/officeDocument/2006/relationships/image" Target="../media/image82.png"/><Relationship Id="rId19" Type="http://schemas.openxmlformats.org/officeDocument/2006/relationships/image" Target="../media/image87.png"/><Relationship Id="rId31" Type="http://schemas.openxmlformats.org/officeDocument/2006/relationships/image" Target="../media/image78.svg"/><Relationship Id="rId4" Type="http://schemas.openxmlformats.org/officeDocument/2006/relationships/image" Target="../media/image54.svg"/><Relationship Id="rId9" Type="http://schemas.openxmlformats.org/officeDocument/2006/relationships/image" Target="../media/image81.png"/><Relationship Id="rId14" Type="http://schemas.openxmlformats.org/officeDocument/2006/relationships/image" Target="../media/image84.png"/><Relationship Id="rId22" Type="http://schemas.openxmlformats.org/officeDocument/2006/relationships/image" Target="../media/image70.svg"/><Relationship Id="rId27" Type="http://schemas.openxmlformats.org/officeDocument/2006/relationships/image" Target="../media/image91.png"/><Relationship Id="rId30" Type="http://schemas.openxmlformats.org/officeDocument/2006/relationships/image" Target="../media/image93.png"/><Relationship Id="rId8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25.svg"/><Relationship Id="rId18" Type="http://schemas.openxmlformats.org/officeDocument/2006/relationships/image" Target="../media/image100.png"/><Relationship Id="rId26" Type="http://schemas.openxmlformats.org/officeDocument/2006/relationships/image" Target="../media/image212.svg"/><Relationship Id="rId3" Type="http://schemas.openxmlformats.org/officeDocument/2006/relationships/image" Target="../media/image87.png"/><Relationship Id="rId21" Type="http://schemas.openxmlformats.org/officeDocument/2006/relationships/image" Target="../media/image208.svg"/><Relationship Id="rId7" Type="http://schemas.openxmlformats.org/officeDocument/2006/relationships/image" Target="../media/image96.png"/><Relationship Id="rId12" Type="http://schemas.openxmlformats.org/officeDocument/2006/relationships/image" Target="../media/image14.png"/><Relationship Id="rId17" Type="http://schemas.openxmlformats.org/officeDocument/2006/relationships/image" Target="../media/image206.svg"/><Relationship Id="rId25" Type="http://schemas.openxmlformats.org/officeDocument/2006/relationships/image" Target="../media/image104.png"/><Relationship Id="rId2" Type="http://schemas.openxmlformats.org/officeDocument/2006/relationships/image" Target="../media/image78.jpeg"/><Relationship Id="rId16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196.svg"/><Relationship Id="rId24" Type="http://schemas.openxmlformats.org/officeDocument/2006/relationships/image" Target="../media/image210.svg"/><Relationship Id="rId5" Type="http://schemas.openxmlformats.org/officeDocument/2006/relationships/image" Target="../media/image95.png"/><Relationship Id="rId15" Type="http://schemas.openxmlformats.org/officeDocument/2006/relationships/image" Target="../media/image70.svg"/><Relationship Id="rId23" Type="http://schemas.openxmlformats.org/officeDocument/2006/relationships/image" Target="../media/image103.png"/><Relationship Id="rId28" Type="http://schemas.openxmlformats.org/officeDocument/2006/relationships/image" Target="../media/image214.svg"/><Relationship Id="rId10" Type="http://schemas.openxmlformats.org/officeDocument/2006/relationships/image" Target="../media/image98.png"/><Relationship Id="rId19" Type="http://schemas.openxmlformats.org/officeDocument/2006/relationships/image" Target="../media/image201.svg"/><Relationship Id="rId4" Type="http://schemas.openxmlformats.org/officeDocument/2006/relationships/image" Target="../media/image68.svg"/><Relationship Id="rId9" Type="http://schemas.openxmlformats.org/officeDocument/2006/relationships/image" Target="../media/image194.svg"/><Relationship Id="rId14" Type="http://schemas.openxmlformats.org/officeDocument/2006/relationships/image" Target="../media/image88.png"/><Relationship Id="rId22" Type="http://schemas.openxmlformats.org/officeDocument/2006/relationships/image" Target="../media/image102.png"/><Relationship Id="rId27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2.png"/><Relationship Id="rId3" Type="http://schemas.openxmlformats.org/officeDocument/2006/relationships/image" Target="../media/image106.png"/><Relationship Id="rId21" Type="http://schemas.openxmlformats.org/officeDocument/2006/relationships/image" Target="../media/image25.svg"/><Relationship Id="rId7" Type="http://schemas.openxmlformats.org/officeDocument/2006/relationships/image" Target="../media/image108.png"/><Relationship Id="rId12" Type="http://schemas.openxmlformats.org/officeDocument/2006/relationships/image" Target="../media/image91.svg"/><Relationship Id="rId17" Type="http://schemas.openxmlformats.org/officeDocument/2006/relationships/image" Target="../media/image115.png"/><Relationship Id="rId2" Type="http://schemas.openxmlformats.org/officeDocument/2006/relationships/image" Target="../media/image78.jpeg"/><Relationship Id="rId16" Type="http://schemas.openxmlformats.org/officeDocument/2006/relationships/image" Target="../media/image114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5" Type="http://schemas.openxmlformats.org/officeDocument/2006/relationships/image" Target="../media/image113.png"/><Relationship Id="rId10" Type="http://schemas.openxmlformats.org/officeDocument/2006/relationships/image" Target="../media/image89.svg"/><Relationship Id="rId19" Type="http://schemas.openxmlformats.org/officeDocument/2006/relationships/image" Target="../media/image98.svg"/><Relationship Id="rId4" Type="http://schemas.openxmlformats.org/officeDocument/2006/relationships/image" Target="../media/image86.svg"/><Relationship Id="rId9" Type="http://schemas.openxmlformats.org/officeDocument/2006/relationships/image" Target="../media/image110.png"/><Relationship Id="rId1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6.svg"/><Relationship Id="rId18" Type="http://schemas.openxmlformats.org/officeDocument/2006/relationships/image" Target="../media/image91.svg"/><Relationship Id="rId3" Type="http://schemas.openxmlformats.org/officeDocument/2006/relationships/image" Target="../media/image116.png"/><Relationship Id="rId21" Type="http://schemas.openxmlformats.org/officeDocument/2006/relationships/image" Target="../media/image93.svg"/><Relationship Id="rId7" Type="http://schemas.openxmlformats.org/officeDocument/2006/relationships/image" Target="../media/image107.png"/><Relationship Id="rId12" Type="http://schemas.openxmlformats.org/officeDocument/2006/relationships/image" Target="../media/image109.png"/><Relationship Id="rId17" Type="http://schemas.openxmlformats.org/officeDocument/2006/relationships/image" Target="../media/image111.png"/><Relationship Id="rId2" Type="http://schemas.openxmlformats.org/officeDocument/2006/relationships/image" Target="../media/image78.jpeg"/><Relationship Id="rId16" Type="http://schemas.openxmlformats.org/officeDocument/2006/relationships/image" Target="../media/image89.sv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108.png"/><Relationship Id="rId15" Type="http://schemas.openxmlformats.org/officeDocument/2006/relationships/image" Target="../media/image110.png"/><Relationship Id="rId23" Type="http://schemas.openxmlformats.org/officeDocument/2006/relationships/image" Target="../media/image25.svg"/><Relationship Id="rId10" Type="http://schemas.openxmlformats.org/officeDocument/2006/relationships/image" Target="../media/image7.svg"/><Relationship Id="rId19" Type="http://schemas.openxmlformats.org/officeDocument/2006/relationships/image" Target="../media/image113.png"/><Relationship Id="rId9" Type="http://schemas.openxmlformats.org/officeDocument/2006/relationships/image" Target="../media/image4.png"/><Relationship Id="rId14" Type="http://schemas.openxmlformats.org/officeDocument/2006/relationships/image" Target="../media/image117.png"/><Relationship Id="rId2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91.svg"/><Relationship Id="rId3" Type="http://schemas.openxmlformats.org/officeDocument/2006/relationships/image" Target="../media/image119.png"/><Relationship Id="rId7" Type="http://schemas.openxmlformats.org/officeDocument/2006/relationships/image" Target="../media/image25.sv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0.svg"/><Relationship Id="rId15" Type="http://schemas.openxmlformats.org/officeDocument/2006/relationships/image" Target="../media/image106.svg"/><Relationship Id="rId10" Type="http://schemas.openxmlformats.org/officeDocument/2006/relationships/image" Target="../media/image111.png"/><Relationship Id="rId4" Type="http://schemas.openxmlformats.org/officeDocument/2006/relationships/image" Target="../media/image120.png"/><Relationship Id="rId9" Type="http://schemas.openxmlformats.org/officeDocument/2006/relationships/image" Target="../media/image104.svg"/><Relationship Id="rId14" Type="http://schemas.openxmlformats.org/officeDocument/2006/relationships/image" Target="../media/image1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12" Type="http://schemas.openxmlformats.org/officeDocument/2006/relationships/image" Target="../media/image150.sv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svg"/><Relationship Id="rId11" Type="http://schemas.openxmlformats.org/officeDocument/2006/relationships/image" Target="../media/image128.png"/><Relationship Id="rId5" Type="http://schemas.openxmlformats.org/officeDocument/2006/relationships/image" Target="../media/image125.png"/><Relationship Id="rId15" Type="http://schemas.openxmlformats.org/officeDocument/2006/relationships/image" Target="../media/image144.svg"/><Relationship Id="rId10" Type="http://schemas.openxmlformats.org/officeDocument/2006/relationships/image" Target="../media/image12.png"/><Relationship Id="rId4" Type="http://schemas.openxmlformats.org/officeDocument/2006/relationships/image" Target="../media/image135.svg"/><Relationship Id="rId9" Type="http://schemas.openxmlformats.org/officeDocument/2006/relationships/image" Target="../media/image139.svg"/><Relationship Id="rId14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30.png"/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12" Type="http://schemas.openxmlformats.org/officeDocument/2006/relationships/image" Target="../media/image129.png"/><Relationship Id="rId17" Type="http://schemas.openxmlformats.org/officeDocument/2006/relationships/image" Target="../media/image133.png"/><Relationship Id="rId2" Type="http://schemas.openxmlformats.org/officeDocument/2006/relationships/image" Target="../media/image123.jpeg"/><Relationship Id="rId16" Type="http://schemas.openxmlformats.org/officeDocument/2006/relationships/image" Target="../media/image14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svg"/><Relationship Id="rId11" Type="http://schemas.openxmlformats.org/officeDocument/2006/relationships/image" Target="../media/image141.svg"/><Relationship Id="rId5" Type="http://schemas.openxmlformats.org/officeDocument/2006/relationships/image" Target="../media/image125.png"/><Relationship Id="rId15" Type="http://schemas.openxmlformats.org/officeDocument/2006/relationships/image" Target="../media/image132.png"/><Relationship Id="rId10" Type="http://schemas.openxmlformats.org/officeDocument/2006/relationships/image" Target="../media/image131.png"/><Relationship Id="rId4" Type="http://schemas.openxmlformats.org/officeDocument/2006/relationships/image" Target="../media/image135.svg"/><Relationship Id="rId9" Type="http://schemas.openxmlformats.org/officeDocument/2006/relationships/image" Target="../media/image12.png"/><Relationship Id="rId14" Type="http://schemas.openxmlformats.org/officeDocument/2006/relationships/image" Target="../media/image14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25.svg"/><Relationship Id="rId18" Type="http://schemas.openxmlformats.org/officeDocument/2006/relationships/image" Target="../media/image100.png"/><Relationship Id="rId26" Type="http://schemas.openxmlformats.org/officeDocument/2006/relationships/image" Target="../media/image212.svg"/><Relationship Id="rId3" Type="http://schemas.openxmlformats.org/officeDocument/2006/relationships/image" Target="../media/image87.png"/><Relationship Id="rId21" Type="http://schemas.openxmlformats.org/officeDocument/2006/relationships/image" Target="../media/image208.svg"/><Relationship Id="rId7" Type="http://schemas.openxmlformats.org/officeDocument/2006/relationships/image" Target="../media/image96.png"/><Relationship Id="rId12" Type="http://schemas.openxmlformats.org/officeDocument/2006/relationships/image" Target="../media/image14.png"/><Relationship Id="rId17" Type="http://schemas.openxmlformats.org/officeDocument/2006/relationships/image" Target="../media/image206.svg"/><Relationship Id="rId25" Type="http://schemas.openxmlformats.org/officeDocument/2006/relationships/image" Target="../media/image104.png"/><Relationship Id="rId2" Type="http://schemas.openxmlformats.org/officeDocument/2006/relationships/image" Target="../media/image78.jpeg"/><Relationship Id="rId16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196.svg"/><Relationship Id="rId24" Type="http://schemas.openxmlformats.org/officeDocument/2006/relationships/image" Target="../media/image210.svg"/><Relationship Id="rId5" Type="http://schemas.openxmlformats.org/officeDocument/2006/relationships/image" Target="../media/image95.png"/><Relationship Id="rId15" Type="http://schemas.openxmlformats.org/officeDocument/2006/relationships/image" Target="../media/image70.svg"/><Relationship Id="rId23" Type="http://schemas.openxmlformats.org/officeDocument/2006/relationships/image" Target="../media/image103.png"/><Relationship Id="rId28" Type="http://schemas.openxmlformats.org/officeDocument/2006/relationships/image" Target="../media/image214.svg"/><Relationship Id="rId10" Type="http://schemas.openxmlformats.org/officeDocument/2006/relationships/image" Target="../media/image98.png"/><Relationship Id="rId19" Type="http://schemas.openxmlformats.org/officeDocument/2006/relationships/image" Target="../media/image201.svg"/><Relationship Id="rId4" Type="http://schemas.openxmlformats.org/officeDocument/2006/relationships/image" Target="../media/image68.svg"/><Relationship Id="rId9" Type="http://schemas.openxmlformats.org/officeDocument/2006/relationships/image" Target="../media/image194.svg"/><Relationship Id="rId14" Type="http://schemas.openxmlformats.org/officeDocument/2006/relationships/image" Target="../media/image88.png"/><Relationship Id="rId22" Type="http://schemas.openxmlformats.org/officeDocument/2006/relationships/image" Target="../media/image102.png"/><Relationship Id="rId27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9.svg"/><Relationship Id="rId18" Type="http://schemas.openxmlformats.org/officeDocument/2006/relationships/image" Target="../media/image5.png"/><Relationship Id="rId3" Type="http://schemas.openxmlformats.org/officeDocument/2006/relationships/image" Target="../media/image135.png"/><Relationship Id="rId21" Type="http://schemas.openxmlformats.org/officeDocument/2006/relationships/image" Target="../media/image25.svg"/><Relationship Id="rId7" Type="http://schemas.openxmlformats.org/officeDocument/2006/relationships/image" Target="../media/image7.png"/><Relationship Id="rId17" Type="http://schemas.openxmlformats.org/officeDocument/2006/relationships/image" Target="../media/image7.svg"/><Relationship Id="rId25" Type="http://schemas.openxmlformats.org/officeDocument/2006/relationships/image" Target="../media/image138.png"/><Relationship Id="rId2" Type="http://schemas.openxmlformats.org/officeDocument/2006/relationships/image" Target="../media/image134.jpeg"/><Relationship Id="rId16" Type="http://schemas.openxmlformats.org/officeDocument/2006/relationships/image" Target="../media/image4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24" Type="http://schemas.openxmlformats.org/officeDocument/2006/relationships/image" Target="../media/image18.svg"/><Relationship Id="rId5" Type="http://schemas.openxmlformats.org/officeDocument/2006/relationships/image" Target="../media/image11.png"/><Relationship Id="rId15" Type="http://schemas.openxmlformats.org/officeDocument/2006/relationships/image" Target="../media/image14.svg"/><Relationship Id="rId23" Type="http://schemas.openxmlformats.org/officeDocument/2006/relationships/image" Target="../media/image10.png"/><Relationship Id="rId10" Type="http://schemas.openxmlformats.org/officeDocument/2006/relationships/image" Target="../media/image127.png"/><Relationship Id="rId19" Type="http://schemas.openxmlformats.org/officeDocument/2006/relationships/image" Target="../media/image9.svg"/><Relationship Id="rId4" Type="http://schemas.openxmlformats.org/officeDocument/2006/relationships/image" Target="../media/image228.svg"/><Relationship Id="rId9" Type="http://schemas.openxmlformats.org/officeDocument/2006/relationships/image" Target="../media/image136.png"/><Relationship Id="rId14" Type="http://schemas.openxmlformats.org/officeDocument/2006/relationships/image" Target="../media/image8.png"/><Relationship Id="rId22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sv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image" Target="../media/image31.png"/><Relationship Id="rId3" Type="http://schemas.openxmlformats.org/officeDocument/2006/relationships/image" Target="../media/image18.png"/><Relationship Id="rId21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openxmlformats.org/officeDocument/2006/relationships/image" Target="../media/image175.svg"/><Relationship Id="rId17" Type="http://schemas.openxmlformats.org/officeDocument/2006/relationships/image" Target="../media/image25.png"/><Relationship Id="rId25" Type="http://schemas.openxmlformats.org/officeDocument/2006/relationships/image" Target="../media/image185.svg"/><Relationship Id="rId2" Type="http://schemas.openxmlformats.org/officeDocument/2006/relationships/image" Target="../media/image17.jpeg"/><Relationship Id="rId16" Type="http://schemas.openxmlformats.org/officeDocument/2006/relationships/image" Target="../media/image179.svg"/><Relationship Id="rId20" Type="http://schemas.openxmlformats.org/officeDocument/2006/relationships/image" Target="../media/image27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svg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183.svg"/><Relationship Id="rId28" Type="http://schemas.openxmlformats.org/officeDocument/2006/relationships/image" Target="../media/image32.png"/><Relationship Id="rId10" Type="http://schemas.openxmlformats.org/officeDocument/2006/relationships/image" Target="../media/image173.svg"/><Relationship Id="rId19" Type="http://schemas.openxmlformats.org/officeDocument/2006/relationships/image" Target="../media/image181.svg"/><Relationship Id="rId4" Type="http://schemas.openxmlformats.org/officeDocument/2006/relationships/image" Target="../media/image167.svg"/><Relationship Id="rId9" Type="http://schemas.openxmlformats.org/officeDocument/2006/relationships/image" Target="../media/image21.png"/><Relationship Id="rId14" Type="http://schemas.openxmlformats.org/officeDocument/2006/relationships/image" Target="../media/image177.svg"/><Relationship Id="rId22" Type="http://schemas.openxmlformats.org/officeDocument/2006/relationships/image" Target="../media/image29.png"/><Relationship Id="rId27" Type="http://schemas.openxmlformats.org/officeDocument/2006/relationships/image" Target="../media/image187.svg"/><Relationship Id="rId30" Type="http://schemas.openxmlformats.org/officeDocument/2006/relationships/image" Target="../media/image18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.mp3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4.wav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4.wav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4.wav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5.emf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audio" Target="../media/audio4.wav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47.png"/><Relationship Id="rId22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26" Type="http://schemas.openxmlformats.org/officeDocument/2006/relationships/image" Target="../media/image130.svg"/><Relationship Id="rId3" Type="http://schemas.openxmlformats.org/officeDocument/2006/relationships/image" Target="../media/image54.png"/><Relationship Id="rId21" Type="http://schemas.openxmlformats.org/officeDocument/2006/relationships/image" Target="../media/image64.png"/><Relationship Id="rId7" Type="http://schemas.openxmlformats.org/officeDocument/2006/relationships/image" Target="../media/image56.png"/><Relationship Id="rId12" Type="http://schemas.openxmlformats.org/officeDocument/2006/relationships/image" Target="../media/image118.svg"/><Relationship Id="rId17" Type="http://schemas.openxmlformats.org/officeDocument/2006/relationships/image" Target="../media/image61.png"/><Relationship Id="rId25" Type="http://schemas.openxmlformats.org/officeDocument/2006/relationships/image" Target="../media/image66.png"/><Relationship Id="rId2" Type="http://schemas.openxmlformats.org/officeDocument/2006/relationships/image" Target="../media/image53.jpeg"/><Relationship Id="rId16" Type="http://schemas.openxmlformats.org/officeDocument/2006/relationships/image" Target="../media/image122.svg"/><Relationship Id="rId20" Type="http://schemas.openxmlformats.org/officeDocument/2006/relationships/image" Target="../media/image63.png"/><Relationship Id="rId29" Type="http://schemas.openxmlformats.org/officeDocument/2006/relationships/image" Target="../media/image1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11" Type="http://schemas.openxmlformats.org/officeDocument/2006/relationships/image" Target="../media/image58.png"/><Relationship Id="rId24" Type="http://schemas.openxmlformats.org/officeDocument/2006/relationships/image" Target="../media/image128.sv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5.png"/><Relationship Id="rId28" Type="http://schemas.openxmlformats.org/officeDocument/2006/relationships/image" Target="../media/image68.png"/><Relationship Id="rId10" Type="http://schemas.openxmlformats.org/officeDocument/2006/relationships/image" Target="../media/image116.svg"/><Relationship Id="rId19" Type="http://schemas.openxmlformats.org/officeDocument/2006/relationships/image" Target="../media/image124.svg"/><Relationship Id="rId4" Type="http://schemas.openxmlformats.org/officeDocument/2006/relationships/image" Target="../media/image54.svg"/><Relationship Id="rId9" Type="http://schemas.openxmlformats.org/officeDocument/2006/relationships/image" Target="../media/image57.png"/><Relationship Id="rId14" Type="http://schemas.openxmlformats.org/officeDocument/2006/relationships/image" Target="../media/image120.svg"/><Relationship Id="rId22" Type="http://schemas.openxmlformats.org/officeDocument/2006/relationships/image" Target="../media/image126.svg"/><Relationship Id="rId27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57121">
            <a:off x="9438926" y="5255730"/>
            <a:ext cx="2117397" cy="224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499" b="30850"/>
          <a:stretch>
            <a:fillRect/>
          </a:stretch>
        </p:blipFill>
        <p:spPr>
          <a:xfrm rot="974392">
            <a:off x="10699405" y="4257179"/>
            <a:ext cx="2062073" cy="31720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7702" y="5727639"/>
            <a:ext cx="236649" cy="219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15169" y="2423648"/>
            <a:ext cx="236649" cy="21900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23078" y="1753387"/>
            <a:ext cx="8145844" cy="3065300"/>
            <a:chOff x="0" y="0"/>
            <a:chExt cx="11771477" cy="4429634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11777867" cy="4436237"/>
            </a:xfrm>
            <a:custGeom>
              <a:avLst/>
              <a:gdLst/>
              <a:ahLst/>
              <a:cxnLst/>
              <a:rect l="l" t="t" r="r" b="b"/>
              <a:pathLst>
                <a:path w="11777867" h="4436237">
                  <a:moveTo>
                    <a:pt x="11150090" y="4381759"/>
                  </a:moveTo>
                  <a:cubicBezTo>
                    <a:pt x="11150090" y="4381759"/>
                    <a:pt x="10419215" y="4436237"/>
                    <a:pt x="8828143" y="4433616"/>
                  </a:cubicBezTo>
                  <a:cubicBezTo>
                    <a:pt x="4355800" y="4431453"/>
                    <a:pt x="1057074" y="4423628"/>
                    <a:pt x="1057074" y="4423628"/>
                  </a:cubicBezTo>
                  <a:cubicBezTo>
                    <a:pt x="812932" y="4414794"/>
                    <a:pt x="449110" y="4393564"/>
                    <a:pt x="282371" y="4335386"/>
                  </a:cubicBezTo>
                  <a:cubicBezTo>
                    <a:pt x="4469" y="4238423"/>
                    <a:pt x="0" y="4065144"/>
                    <a:pt x="0" y="3296183"/>
                  </a:cubicBezTo>
                  <a:lnTo>
                    <a:pt x="0" y="3296149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79250" y="15681"/>
                    <a:pt x="7179040" y="7673"/>
                  </a:cubicBezTo>
                  <a:cubicBezTo>
                    <a:pt x="10200287" y="0"/>
                    <a:pt x="10917020" y="6979"/>
                    <a:pt x="10917020" y="6979"/>
                  </a:cubicBezTo>
                  <a:cubicBezTo>
                    <a:pt x="11285328" y="14458"/>
                    <a:pt x="11423588" y="42638"/>
                    <a:pt x="11621328" y="165219"/>
                  </a:cubicBezTo>
                  <a:cubicBezTo>
                    <a:pt x="11772345" y="258836"/>
                    <a:pt x="11777867" y="476157"/>
                    <a:pt x="11768727" y="3296149"/>
                  </a:cubicBezTo>
                  <a:lnTo>
                    <a:pt x="11768727" y="3296183"/>
                  </a:lnTo>
                  <a:cubicBezTo>
                    <a:pt x="11768726" y="4183109"/>
                    <a:pt x="11725942" y="4331697"/>
                    <a:pt x="11150090" y="4381759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319847">
            <a:off x="9801368" y="4654424"/>
            <a:ext cx="1519684" cy="15438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27247" y="2485253"/>
            <a:ext cx="695020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0"/>
              </a:lnSpc>
            </a:pPr>
            <a:r>
              <a:rPr lang="vi-VN" sz="5933" dirty="0" smtClean="0">
                <a:solidFill>
                  <a:srgbClr val="646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 3</a:t>
            </a:r>
            <a:endParaRPr lang="en-US" sz="5933" dirty="0">
              <a:solidFill>
                <a:srgbClr val="646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18954">
            <a:off x="-57598" y="75565"/>
            <a:ext cx="2631790" cy="9809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746532" y="2070792"/>
            <a:ext cx="685673" cy="6291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606027" y="685800"/>
            <a:ext cx="1676145" cy="5698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847794" y="5885252"/>
            <a:ext cx="661281" cy="9043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7134" y="2042283"/>
            <a:ext cx="236649" cy="2190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37457" y="-65054"/>
            <a:ext cx="236649" cy="2190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0641483" y="-128883"/>
            <a:ext cx="2654585" cy="9894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1665350">
            <a:off x="1767916" y="1158386"/>
            <a:ext cx="1334200" cy="133253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4382782" y="5157040"/>
            <a:ext cx="3426437" cy="64245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627247" y="3346417"/>
            <a:ext cx="6950207" cy="94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vi-VN" sz="54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đơn vị đo độ dài</a:t>
            </a:r>
            <a:endParaRPr lang="en-US" sz="54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-982322">
            <a:off x="6859" y="3503405"/>
            <a:ext cx="1246899" cy="23144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443783" y="5174535"/>
            <a:ext cx="1413720" cy="158178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7044615" y="6474942"/>
            <a:ext cx="7605845" cy="4278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16759" y="5292513"/>
            <a:ext cx="2514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4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758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-24015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8500" y="2616292"/>
            <a:ext cx="692943" cy="692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8500" y="3870531"/>
            <a:ext cx="692943" cy="6929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8500" y="5270636"/>
            <a:ext cx="692943" cy="6929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371501" y="489268"/>
            <a:ext cx="1820499" cy="14518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1499" b="30850"/>
          <a:stretch>
            <a:fillRect/>
          </a:stretch>
        </p:blipFill>
        <p:spPr>
          <a:xfrm rot="130501">
            <a:off x="8011286" y="896972"/>
            <a:ext cx="3415494" cy="52540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60478">
            <a:off x="8226034" y="4639510"/>
            <a:ext cx="2526697" cy="15712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12913">
            <a:off x="7639894" y="3986925"/>
            <a:ext cx="1506289" cy="21103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2253"/>
          <a:stretch>
            <a:fillRect/>
          </a:stretch>
        </p:blipFill>
        <p:spPr>
          <a:xfrm>
            <a:off x="759452" y="1705651"/>
            <a:ext cx="3325492" cy="1913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829772" y="1705651"/>
            <a:ext cx="3402145" cy="1913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806447">
            <a:off x="10411008" y="2104314"/>
            <a:ext cx="475430" cy="2870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82698">
            <a:off x="8256603" y="2295031"/>
            <a:ext cx="273482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60" dirty="0">
                <a:solidFill>
                  <a:srgbClr val="CD684C"/>
                </a:solidFill>
                <a:latin typeface="Sniglet Bold"/>
              </a:rPr>
              <a:t>Prepare a pen</a:t>
            </a:r>
          </a:p>
          <a:p>
            <a:pPr algn="ctr">
              <a:lnSpc>
                <a:spcPts val="2800"/>
              </a:lnSpc>
            </a:pPr>
            <a:r>
              <a:rPr lang="en-US" sz="467" spc="37" dirty="0">
                <a:solidFill>
                  <a:srgbClr val="CD684C"/>
                </a:solidFill>
                <a:latin typeface="Arimo Bold"/>
              </a:rPr>
              <a:t>or a pencil and</a:t>
            </a:r>
          </a:p>
          <a:p>
            <a:pPr algn="ctr">
              <a:lnSpc>
                <a:spcPts val="2800"/>
              </a:lnSpc>
            </a:pPr>
            <a:r>
              <a:rPr lang="en-US" sz="467" spc="37" dirty="0">
                <a:solidFill>
                  <a:srgbClr val="CD684C"/>
                </a:solidFill>
                <a:latin typeface="Arimo Bold"/>
              </a:rPr>
              <a:t>let’s have fun.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74756">
            <a:off x="9330729" y="2990080"/>
            <a:ext cx="680371" cy="3657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29599" y="2674556"/>
            <a:ext cx="39264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3199">
                <a:solidFill>
                  <a:srgbClr val="9B6D55"/>
                </a:solidFill>
                <a:latin typeface="Sniglet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72522" y="3912407"/>
            <a:ext cx="634029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53"/>
              </a:lnSpc>
            </a:pP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42986" y="5405731"/>
            <a:ext cx="5721947" cy="327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53"/>
              </a:lnSpc>
            </a:pPr>
            <a:r>
              <a:rPr lang="vi-VN" sz="2000" b="1" spc="186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thích Toán học.</a:t>
            </a:r>
            <a:endParaRPr lang="en-US" sz="2000" b="1" spc="186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29599" y="3951645"/>
            <a:ext cx="39264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2"/>
              </a:lnSpc>
            </a:pPr>
            <a:r>
              <a:rPr lang="en-US" sz="3065" dirty="0">
                <a:solidFill>
                  <a:srgbClr val="9B6D55"/>
                </a:solidFill>
                <a:latin typeface="Sniglet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8649" y="5351750"/>
            <a:ext cx="39264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2"/>
              </a:lnSpc>
            </a:pPr>
            <a:r>
              <a:rPr lang="en-US" sz="3065">
                <a:solidFill>
                  <a:srgbClr val="9B6D55"/>
                </a:solidFill>
                <a:latin typeface="Sniglet"/>
              </a:rPr>
              <a:t>3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r="40813"/>
          <a:stretch>
            <a:fillRect/>
          </a:stretch>
        </p:blipFill>
        <p:spPr>
          <a:xfrm rot="-74756">
            <a:off x="10141593" y="2607618"/>
            <a:ext cx="370663" cy="33662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791202" y="1049952"/>
            <a:ext cx="692681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vi-VN" sz="5067" b="1" spc="152" dirty="0" smtClean="0">
                <a:solidFill>
                  <a:srgbClr val="646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lang="en-US" sz="5067" b="1" spc="152" dirty="0">
              <a:solidFill>
                <a:srgbClr val="646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32080" y="2621521"/>
            <a:ext cx="580669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/>
            <a:endParaRPr lang="en-US" sz="2000" b="1" dirty="0" smtClean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49639" y="4131995"/>
            <a:ext cx="4656759" cy="19361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647119" y="1853758"/>
            <a:ext cx="6897762" cy="16156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566625" y="3684294"/>
            <a:ext cx="5490112" cy="22826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21961" y="4277932"/>
            <a:ext cx="4214115" cy="1752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76730" y="4832347"/>
            <a:ext cx="2864471" cy="11909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6542127" y="-1051342"/>
            <a:ext cx="1768839" cy="152009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751716" y="439062"/>
            <a:ext cx="1832441" cy="6230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-634126" y="930953"/>
            <a:ext cx="2109455" cy="717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28196" y="4749002"/>
            <a:ext cx="956812" cy="20009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48145" r="2918"/>
          <a:stretch>
            <a:fillRect/>
          </a:stretch>
        </p:blipFill>
        <p:spPr>
          <a:xfrm rot="-377999">
            <a:off x="4747895" y="6474965"/>
            <a:ext cx="590951" cy="2479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067284" y="3572806"/>
            <a:ext cx="1108543" cy="3769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790328">
            <a:off x="3015015" y="-206265"/>
            <a:ext cx="440138" cy="4474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3303121" y="4745275"/>
            <a:ext cx="951640" cy="3235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855024" y="4749002"/>
            <a:ext cx="956812" cy="200093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flipH="1">
            <a:off x="1683233" y="5818989"/>
            <a:ext cx="1071581" cy="88539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98362"/>
            <a:ext cx="435441" cy="18268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9372252" y="5818989"/>
            <a:ext cx="1071581" cy="885394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816284" y="2104729"/>
            <a:ext cx="8559432" cy="102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0"/>
              </a:lnSpc>
            </a:pPr>
            <a:r>
              <a:rPr lang="vi-VN" sz="6000" b="1" dirty="0" smtClean="0">
                <a:solidFill>
                  <a:srgbClr val="4E898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sz="6000" b="1" dirty="0">
              <a:solidFill>
                <a:srgbClr val="4E898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3869075" y="6227129"/>
            <a:ext cx="385687" cy="5274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rot="304721">
            <a:off x="7432657" y="6210005"/>
            <a:ext cx="364759" cy="49881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48145" r="2918"/>
          <a:stretch>
            <a:fillRect/>
          </a:stretch>
        </p:blipFill>
        <p:spPr>
          <a:xfrm rot="-377999">
            <a:off x="8276707" y="6487469"/>
            <a:ext cx="590951" cy="2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90328">
            <a:off x="10218180" y="5709142"/>
            <a:ext cx="440138" cy="4474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5114247" y="-894621"/>
            <a:ext cx="1459556" cy="12976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29394" y="3107153"/>
            <a:ext cx="1058801" cy="1120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61742" t="9333" b="31010"/>
          <a:stretch>
            <a:fillRect/>
          </a:stretch>
        </p:blipFill>
        <p:spPr>
          <a:xfrm rot="5400000">
            <a:off x="4042701" y="-1170017"/>
            <a:ext cx="4187197" cy="87201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38901" y="910406"/>
            <a:ext cx="1522593" cy="3899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253"/>
          <a:stretch>
            <a:fillRect/>
          </a:stretch>
        </p:blipFill>
        <p:spPr>
          <a:xfrm>
            <a:off x="2728882" y="6110822"/>
            <a:ext cx="3367118" cy="1937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90328">
            <a:off x="1019667" y="773477"/>
            <a:ext cx="335817" cy="341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790328">
            <a:off x="8771647" y="376879"/>
            <a:ext cx="310862" cy="316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790328">
            <a:off x="11945406" y="3436897"/>
            <a:ext cx="335817" cy="3414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694128" y="1012731"/>
            <a:ext cx="1122744" cy="998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941597" flipH="1">
            <a:off x="-749977" y="2286061"/>
            <a:ext cx="1269964" cy="11291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758794" y="-315778"/>
            <a:ext cx="747406" cy="6315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-358074" y="-315778"/>
            <a:ext cx="918210" cy="7758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089244">
            <a:off x="3313791" y="801737"/>
            <a:ext cx="661749" cy="5591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421546" flipV="1">
            <a:off x="11444757" y="6246466"/>
            <a:ext cx="1005025" cy="8492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97488" y="3890912"/>
            <a:ext cx="1992132" cy="15812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790328">
            <a:off x="-36952" y="5579358"/>
            <a:ext cx="418166" cy="42512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749096" y="76115"/>
            <a:ext cx="2186425" cy="6002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253"/>
          <a:stretch>
            <a:fillRect/>
          </a:stretch>
        </p:blipFill>
        <p:spPr>
          <a:xfrm>
            <a:off x="6096000" y="6102458"/>
            <a:ext cx="3367118" cy="19376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1671637">
            <a:off x="3770860" y="4815279"/>
            <a:ext cx="891026" cy="4762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2956974" y="4242413"/>
            <a:ext cx="1563431" cy="840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370261" flipH="1">
            <a:off x="945647" y="6430152"/>
            <a:ext cx="1111119" cy="98788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069744" y="1800986"/>
            <a:ext cx="6662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 Box 90"/>
          <p:cNvSpPr txBox="1">
            <a:spLocks noChangeArrowheads="1"/>
          </p:cNvSpPr>
          <p:nvPr/>
        </p:nvSpPr>
        <p:spPr bwMode="auto">
          <a:xfrm>
            <a:off x="2842308" y="3021437"/>
            <a:ext cx="75184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km, </a:t>
            </a:r>
            <a:r>
              <a:rPr lang="en-US" altLang="en-US" sz="4267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r>
              <a:rPr lang="en-US" altLang="en-US" sz="4267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dam, m, </a:t>
            </a:r>
            <a:r>
              <a:rPr lang="en-US" altLang="en-US" sz="4267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r>
              <a:rPr lang="en-US" altLang="en-US" sz="4267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cm, mm</a:t>
            </a:r>
            <a:endParaRPr lang="vi-VN" altLang="en-US" sz="4267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60260" y="5651361"/>
            <a:ext cx="252879" cy="234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99993" y="1007552"/>
            <a:ext cx="10363200" cy="5566066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033357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28354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00120">
            <a:off x="10874654" y="-36327"/>
            <a:ext cx="1111977" cy="11203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279322">
            <a:off x="-792581" y="-278103"/>
            <a:ext cx="2833367" cy="9633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0117925" y="-304126"/>
            <a:ext cx="3311969" cy="11260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430642" y="2169706"/>
            <a:ext cx="234481" cy="2170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217097" y="-82671"/>
            <a:ext cx="243163" cy="2250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24102" y="1270416"/>
            <a:ext cx="1354087" cy="226152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3613372">
            <a:off x="2353054" y="956027"/>
            <a:ext cx="475430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044615" y="6474942"/>
            <a:ext cx="7605845" cy="427829"/>
          </a:xfrm>
          <a:prstGeom prst="rect">
            <a:avLst/>
          </a:prstGeom>
        </p:spPr>
      </p:pic>
      <p:graphicFrame>
        <p:nvGraphicFramePr>
          <p:cNvPr id="24" name="Group 10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438779"/>
              </p:ext>
            </p:extLst>
          </p:nvPr>
        </p:nvGraphicFramePr>
        <p:xfrm>
          <a:off x="2111144" y="1852348"/>
          <a:ext cx="9050489" cy="3533752"/>
        </p:xfrm>
        <a:graphic>
          <a:graphicData uri="http://schemas.openxmlformats.org/drawingml/2006/table">
            <a:tbl>
              <a:tblPr/>
              <a:tblGrid>
                <a:gridCol w="1239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6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18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9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811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7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Text Box 64"/>
          <p:cNvSpPr txBox="1">
            <a:spLocks noChangeArrowheads="1"/>
          </p:cNvSpPr>
          <p:nvPr/>
        </p:nvSpPr>
        <p:spPr bwMode="auto">
          <a:xfrm>
            <a:off x="2405987" y="2606698"/>
            <a:ext cx="6703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26" name="Text Box 65"/>
          <p:cNvSpPr txBox="1">
            <a:spLocks noChangeArrowheads="1"/>
          </p:cNvSpPr>
          <p:nvPr/>
        </p:nvSpPr>
        <p:spPr bwMode="auto">
          <a:xfrm>
            <a:off x="3669318" y="2620721"/>
            <a:ext cx="6815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endParaRPr lang="en-US" altLang="en-US" sz="2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4847265" y="2635402"/>
            <a:ext cx="856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dam</a:t>
            </a:r>
          </a:p>
        </p:txBody>
      </p:sp>
      <p:sp>
        <p:nvSpPr>
          <p:cNvPr id="28" name="Text Box 67"/>
          <p:cNvSpPr txBox="1">
            <a:spLocks noChangeArrowheads="1"/>
          </p:cNvSpPr>
          <p:nvPr/>
        </p:nvSpPr>
        <p:spPr bwMode="auto">
          <a:xfrm>
            <a:off x="6284366" y="2612664"/>
            <a:ext cx="5036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9" name="Text Box 68"/>
          <p:cNvSpPr txBox="1">
            <a:spLocks noChangeArrowheads="1"/>
          </p:cNvSpPr>
          <p:nvPr/>
        </p:nvSpPr>
        <p:spPr bwMode="auto">
          <a:xfrm>
            <a:off x="7605925" y="2587152"/>
            <a:ext cx="6815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endParaRPr lang="en-US" altLang="en-US" sz="2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69"/>
          <p:cNvSpPr txBox="1">
            <a:spLocks noChangeArrowheads="1"/>
          </p:cNvSpPr>
          <p:nvPr/>
        </p:nvSpPr>
        <p:spPr bwMode="auto">
          <a:xfrm>
            <a:off x="8904256" y="2602849"/>
            <a:ext cx="6415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31" name="Text Box 70"/>
          <p:cNvSpPr txBox="1">
            <a:spLocks noChangeArrowheads="1"/>
          </p:cNvSpPr>
          <p:nvPr/>
        </p:nvSpPr>
        <p:spPr bwMode="auto">
          <a:xfrm>
            <a:off x="10162512" y="2620721"/>
            <a:ext cx="7809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32" name="Text Box 71"/>
          <p:cNvSpPr txBox="1">
            <a:spLocks noChangeArrowheads="1"/>
          </p:cNvSpPr>
          <p:nvPr/>
        </p:nvSpPr>
        <p:spPr bwMode="auto">
          <a:xfrm>
            <a:off x="2338295" y="3419169"/>
            <a:ext cx="7729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km</a:t>
            </a:r>
          </a:p>
        </p:txBody>
      </p:sp>
      <p:sp>
        <p:nvSpPr>
          <p:cNvPr id="33" name="Text Box 72"/>
          <p:cNvSpPr txBox="1">
            <a:spLocks noChangeArrowheads="1"/>
          </p:cNvSpPr>
          <p:nvPr/>
        </p:nvSpPr>
        <p:spPr bwMode="auto">
          <a:xfrm>
            <a:off x="3639710" y="3435834"/>
            <a:ext cx="7729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endParaRPr lang="en-US" alt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73"/>
          <p:cNvSpPr txBox="1">
            <a:spLocks noChangeArrowheads="1"/>
          </p:cNvSpPr>
          <p:nvPr/>
        </p:nvSpPr>
        <p:spPr bwMode="auto">
          <a:xfrm>
            <a:off x="2162752" y="3925921"/>
            <a:ext cx="10775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 </a:t>
            </a:r>
            <a:r>
              <a:rPr lang="en-US" alt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endParaRPr lang="en-US" alt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74"/>
          <p:cNvSpPr txBox="1">
            <a:spLocks noChangeArrowheads="1"/>
          </p:cNvSpPr>
          <p:nvPr/>
        </p:nvSpPr>
        <p:spPr bwMode="auto">
          <a:xfrm>
            <a:off x="6327773" y="3434883"/>
            <a:ext cx="7168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36" name="Text Box 75"/>
          <p:cNvSpPr txBox="1">
            <a:spLocks noChangeArrowheads="1"/>
          </p:cNvSpPr>
          <p:nvPr/>
        </p:nvSpPr>
        <p:spPr bwMode="auto">
          <a:xfrm>
            <a:off x="7579917" y="3470561"/>
            <a:ext cx="7745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endParaRPr lang="en-US" alt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76"/>
          <p:cNvSpPr txBox="1">
            <a:spLocks noChangeArrowheads="1"/>
          </p:cNvSpPr>
          <p:nvPr/>
        </p:nvSpPr>
        <p:spPr bwMode="auto">
          <a:xfrm>
            <a:off x="8944385" y="3474003"/>
            <a:ext cx="740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cm</a:t>
            </a:r>
          </a:p>
        </p:txBody>
      </p:sp>
      <p:sp>
        <p:nvSpPr>
          <p:cNvPr id="38" name="Text Box 77"/>
          <p:cNvSpPr txBox="1">
            <a:spLocks noChangeArrowheads="1"/>
          </p:cNvSpPr>
          <p:nvPr/>
        </p:nvSpPr>
        <p:spPr bwMode="auto">
          <a:xfrm>
            <a:off x="10155055" y="3474003"/>
            <a:ext cx="8483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mm</a:t>
            </a:r>
          </a:p>
        </p:txBody>
      </p:sp>
      <p:sp>
        <p:nvSpPr>
          <p:cNvPr id="39" name="Text Box 82"/>
          <p:cNvSpPr txBox="1">
            <a:spLocks noChangeArrowheads="1"/>
          </p:cNvSpPr>
          <p:nvPr/>
        </p:nvSpPr>
        <p:spPr bwMode="auto">
          <a:xfrm>
            <a:off x="8682772" y="3932763"/>
            <a:ext cx="12089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10 mm</a:t>
            </a:r>
          </a:p>
        </p:txBody>
      </p:sp>
      <p:sp>
        <p:nvSpPr>
          <p:cNvPr id="40" name="Text Box 83"/>
          <p:cNvSpPr txBox="1">
            <a:spLocks noChangeArrowheads="1"/>
          </p:cNvSpPr>
          <p:nvPr/>
        </p:nvSpPr>
        <p:spPr bwMode="auto">
          <a:xfrm>
            <a:off x="4759869" y="3922211"/>
            <a:ext cx="9813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10 m</a:t>
            </a:r>
          </a:p>
        </p:txBody>
      </p:sp>
      <p:sp>
        <p:nvSpPr>
          <p:cNvPr id="41" name="Text Box 85"/>
          <p:cNvSpPr txBox="1">
            <a:spLocks noChangeArrowheads="1"/>
          </p:cNvSpPr>
          <p:nvPr/>
        </p:nvSpPr>
        <p:spPr bwMode="auto">
          <a:xfrm>
            <a:off x="2861996" y="1864181"/>
            <a:ext cx="325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endParaRPr lang="en-US" alt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86"/>
          <p:cNvSpPr txBox="1">
            <a:spLocks noChangeArrowheads="1"/>
          </p:cNvSpPr>
          <p:nvPr/>
        </p:nvSpPr>
        <p:spPr bwMode="auto">
          <a:xfrm>
            <a:off x="6158297" y="1892679"/>
            <a:ext cx="111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endParaRPr lang="en-US" alt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87"/>
          <p:cNvSpPr txBox="1">
            <a:spLocks noChangeArrowheads="1"/>
          </p:cNvSpPr>
          <p:nvPr/>
        </p:nvSpPr>
        <p:spPr bwMode="auto">
          <a:xfrm>
            <a:off x="8077522" y="1879685"/>
            <a:ext cx="426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endParaRPr lang="en-US" alt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92"/>
          <p:cNvSpPr txBox="1">
            <a:spLocks noChangeArrowheads="1"/>
          </p:cNvSpPr>
          <p:nvPr/>
        </p:nvSpPr>
        <p:spPr bwMode="auto">
          <a:xfrm>
            <a:off x="5912771" y="3927168"/>
            <a:ext cx="18288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10 </a:t>
            </a:r>
            <a:r>
              <a:rPr lang="en-US" alt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endParaRPr lang="en-US" alt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93"/>
          <p:cNvSpPr txBox="1">
            <a:spLocks noChangeArrowheads="1"/>
          </p:cNvSpPr>
          <p:nvPr/>
        </p:nvSpPr>
        <p:spPr bwMode="auto">
          <a:xfrm>
            <a:off x="7333313" y="3588198"/>
            <a:ext cx="172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 cm</a:t>
            </a:r>
          </a:p>
        </p:txBody>
      </p:sp>
      <p:sp>
        <p:nvSpPr>
          <p:cNvPr id="46" name="Text Box 94"/>
          <p:cNvSpPr txBox="1">
            <a:spLocks noChangeArrowheads="1"/>
          </p:cNvSpPr>
          <p:nvPr/>
        </p:nvSpPr>
        <p:spPr bwMode="auto">
          <a:xfrm>
            <a:off x="3434854" y="3916843"/>
            <a:ext cx="121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 dam</a:t>
            </a:r>
          </a:p>
        </p:txBody>
      </p:sp>
      <p:sp>
        <p:nvSpPr>
          <p:cNvPr id="47" name="Text Box 97"/>
          <p:cNvSpPr txBox="1">
            <a:spLocks noChangeArrowheads="1"/>
          </p:cNvSpPr>
          <p:nvPr/>
        </p:nvSpPr>
        <p:spPr bwMode="auto">
          <a:xfrm>
            <a:off x="5880548" y="4315948"/>
            <a:ext cx="11416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=100cm</a:t>
            </a:r>
          </a:p>
        </p:txBody>
      </p:sp>
      <p:sp>
        <p:nvSpPr>
          <p:cNvPr id="48" name="Text Box 98"/>
          <p:cNvSpPr txBox="1">
            <a:spLocks noChangeArrowheads="1"/>
          </p:cNvSpPr>
          <p:nvPr/>
        </p:nvSpPr>
        <p:spPr bwMode="auto">
          <a:xfrm>
            <a:off x="4806616" y="3443895"/>
            <a:ext cx="9124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dam</a:t>
            </a:r>
          </a:p>
        </p:txBody>
      </p:sp>
      <p:sp>
        <p:nvSpPr>
          <p:cNvPr id="49" name="Text Box 99"/>
          <p:cNvSpPr txBox="1">
            <a:spLocks noChangeArrowheads="1"/>
          </p:cNvSpPr>
          <p:nvPr/>
        </p:nvSpPr>
        <p:spPr bwMode="auto">
          <a:xfrm>
            <a:off x="7342673" y="4310931"/>
            <a:ext cx="12490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=100mm</a:t>
            </a:r>
          </a:p>
        </p:txBody>
      </p:sp>
      <p:sp>
        <p:nvSpPr>
          <p:cNvPr id="50" name="Text Box 100"/>
          <p:cNvSpPr txBox="1">
            <a:spLocks noChangeArrowheads="1"/>
          </p:cNvSpPr>
          <p:nvPr/>
        </p:nvSpPr>
        <p:spPr bwMode="auto">
          <a:xfrm>
            <a:off x="3478277" y="4355924"/>
            <a:ext cx="10775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=100 m</a:t>
            </a:r>
          </a:p>
        </p:txBody>
      </p:sp>
      <p:sp>
        <p:nvSpPr>
          <p:cNvPr id="51" name="Text Box 102"/>
          <p:cNvSpPr txBox="1">
            <a:spLocks noChangeArrowheads="1"/>
          </p:cNvSpPr>
          <p:nvPr/>
        </p:nvSpPr>
        <p:spPr bwMode="auto">
          <a:xfrm>
            <a:off x="2120019" y="4370527"/>
            <a:ext cx="1229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=1000 m</a:t>
            </a:r>
          </a:p>
        </p:txBody>
      </p:sp>
      <p:sp>
        <p:nvSpPr>
          <p:cNvPr id="52" name="Text Box 103"/>
          <p:cNvSpPr txBox="1">
            <a:spLocks noChangeArrowheads="1"/>
          </p:cNvSpPr>
          <p:nvPr/>
        </p:nvSpPr>
        <p:spPr bwMode="auto">
          <a:xfrm>
            <a:off x="5880548" y="4784147"/>
            <a:ext cx="14013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=1000mm</a:t>
            </a:r>
          </a:p>
        </p:txBody>
      </p:sp>
      <p:sp>
        <p:nvSpPr>
          <p:cNvPr id="53" name="Cloud 52"/>
          <p:cNvSpPr/>
          <p:nvPr/>
        </p:nvSpPr>
        <p:spPr bwMode="auto">
          <a:xfrm>
            <a:off x="1879937" y="5636336"/>
            <a:ext cx="9402567" cy="695355"/>
          </a:xfrm>
          <a:prstGeom prst="cloud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ext Box 90"/>
          <p:cNvSpPr txBox="1">
            <a:spLocks noChangeArrowheads="1"/>
          </p:cNvSpPr>
          <p:nvPr/>
        </p:nvSpPr>
        <p:spPr bwMode="auto">
          <a:xfrm>
            <a:off x="2840772" y="5807236"/>
            <a:ext cx="1168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xét:</a:t>
            </a:r>
            <a:r>
              <a:rPr lang="en-US" altLang="en-US" sz="1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1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altLang="en-US" sz="1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90"/>
          <p:cNvSpPr txBox="1">
            <a:spLocks noChangeArrowheads="1"/>
          </p:cNvSpPr>
          <p:nvPr/>
        </p:nvSpPr>
        <p:spPr bwMode="auto">
          <a:xfrm>
            <a:off x="2901083" y="5798854"/>
            <a:ext cx="1168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altLang="en-US" sz="1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90"/>
          <p:cNvSpPr txBox="1">
            <a:spLocks noChangeArrowheads="1"/>
          </p:cNvSpPr>
          <p:nvPr/>
        </p:nvSpPr>
        <p:spPr bwMode="auto">
          <a:xfrm>
            <a:off x="2861996" y="5777961"/>
            <a:ext cx="1168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altLang="en-US" sz="1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20"/>
          <p:cNvSpPr txBox="1"/>
          <p:nvPr/>
        </p:nvSpPr>
        <p:spPr>
          <a:xfrm>
            <a:off x="3076363" y="782564"/>
            <a:ext cx="695020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vi-VN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đơn vị đo độ dài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0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8" grpId="0"/>
      <p:bldP spid="28" grpId="1"/>
      <p:bldP spid="29" grpId="0"/>
      <p:bldP spid="30" grpId="0" build="allAtOnce"/>
      <p:bldP spid="31" grpId="0"/>
      <p:bldP spid="32" grpId="0"/>
      <p:bldP spid="33" grpId="0"/>
      <p:bldP spid="34" grpId="0"/>
      <p:bldP spid="35" grpId="0"/>
      <p:bldP spid="36" grpId="0"/>
      <p:bldP spid="38" grpId="0"/>
      <p:bldP spid="40" grpId="0"/>
      <p:bldP spid="41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 animBg="1"/>
      <p:bldP spid="53" grpId="1" animBg="1"/>
      <p:bldP spid="54" grpId="0"/>
      <p:bldP spid="55" grpId="0"/>
      <p:bldP spid="55" grpId="1"/>
      <p:bldP spid="56" grpId="0"/>
      <p:bldP spid="5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89800" y="2174313"/>
            <a:ext cx="7276703" cy="2810909"/>
            <a:chOff x="0" y="0"/>
            <a:chExt cx="8459997" cy="561565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466388" cy="5622253"/>
            </a:xfrm>
            <a:custGeom>
              <a:avLst/>
              <a:gdLst/>
              <a:ahLst/>
              <a:cxnLst/>
              <a:rect l="l" t="t" r="r" b="b"/>
              <a:pathLst>
                <a:path w="8466388" h="5622253">
                  <a:moveTo>
                    <a:pt x="7838610" y="5567775"/>
                  </a:moveTo>
                  <a:cubicBezTo>
                    <a:pt x="7838610" y="5567775"/>
                    <a:pt x="7107735" y="5622253"/>
                    <a:pt x="5991921" y="5619631"/>
                  </a:cubicBezTo>
                  <a:cubicBezTo>
                    <a:pt x="3242324" y="5617469"/>
                    <a:pt x="1057074" y="5609644"/>
                    <a:pt x="1057074" y="5609644"/>
                  </a:cubicBezTo>
                  <a:cubicBezTo>
                    <a:pt x="812932" y="5600810"/>
                    <a:pt x="449110" y="5579580"/>
                    <a:pt x="282371" y="5521402"/>
                  </a:cubicBezTo>
                  <a:cubicBezTo>
                    <a:pt x="4469" y="5424439"/>
                    <a:pt x="0" y="5251160"/>
                    <a:pt x="0" y="4272717"/>
                  </a:cubicBezTo>
                  <a:lnTo>
                    <a:pt x="0" y="427267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88621" y="15681"/>
                    <a:pt x="4978052" y="7673"/>
                  </a:cubicBezTo>
                  <a:cubicBezTo>
                    <a:pt x="6888807" y="0"/>
                    <a:pt x="7605541" y="6979"/>
                    <a:pt x="7605541" y="6979"/>
                  </a:cubicBezTo>
                  <a:cubicBezTo>
                    <a:pt x="7973849" y="14458"/>
                    <a:pt x="8112109" y="42638"/>
                    <a:pt x="8309849" y="165219"/>
                  </a:cubicBezTo>
                  <a:cubicBezTo>
                    <a:pt x="8460866" y="258836"/>
                    <a:pt x="8466388" y="476157"/>
                    <a:pt x="8457247" y="4272671"/>
                  </a:cubicBezTo>
                  <a:lnTo>
                    <a:pt x="8457247" y="4272717"/>
                  </a:lnTo>
                  <a:cubicBezTo>
                    <a:pt x="8457247" y="5369125"/>
                    <a:pt x="8414462" y="5517713"/>
                    <a:pt x="7838610" y="5567775"/>
                  </a:cubicBezTo>
                  <a:close/>
                </a:path>
              </a:pathLst>
            </a:custGeom>
            <a:solidFill>
              <a:srgbClr val="F8E1D4">
                <a:alpha val="65882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361577" y="1632128"/>
            <a:ext cx="433292" cy="3975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74369" y="1632128"/>
            <a:ext cx="433292" cy="3975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05625" y="3252857"/>
            <a:ext cx="236649" cy="21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7476" y="1806723"/>
            <a:ext cx="236649" cy="2190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014881" y="3020708"/>
            <a:ext cx="227239" cy="2103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28354" y="5201816"/>
            <a:ext cx="195749" cy="1811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352142" y="4103402"/>
            <a:ext cx="4154058" cy="1783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300120">
            <a:off x="10874654" y="-36327"/>
            <a:ext cx="1111977" cy="11203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0279322">
            <a:off x="-792581" y="-278103"/>
            <a:ext cx="2833367" cy="9633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152162" y="4247206"/>
            <a:ext cx="236649" cy="219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254268" y="3670456"/>
            <a:ext cx="195749" cy="1811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04542" y="-82671"/>
            <a:ext cx="243163" cy="2250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603399">
            <a:off x="9124793" y="4103402"/>
            <a:ext cx="179560" cy="3721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0800000" flipH="1">
            <a:off x="10117925" y="-304126"/>
            <a:ext cx="3311969" cy="112606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044615" y="6474942"/>
            <a:ext cx="7605845" cy="4278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505200" y="2830423"/>
            <a:ext cx="481576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6600" dirty="0" smtClean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tập </a:t>
            </a:r>
            <a:endParaRPr lang="en-US" sz="6600" dirty="0" smtClean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261" y="40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45462">
            <a:off x="10574544" y="3958358"/>
            <a:ext cx="1255594" cy="233056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13031" y="1600386"/>
            <a:ext cx="8965939" cy="4855400"/>
            <a:chOff x="0" y="0"/>
            <a:chExt cx="12956587" cy="4320406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598627" y="820946"/>
            <a:ext cx="433292" cy="397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58751" y="820946"/>
            <a:ext cx="433292" cy="3975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2997">
            <a:off x="939463" y="3568352"/>
            <a:ext cx="1358559" cy="2521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98598" y="6455786"/>
            <a:ext cx="7605845" cy="4278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44615" y="6455786"/>
            <a:ext cx="7605845" cy="427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60439" y="348744"/>
            <a:ext cx="1472774" cy="53388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581" y="-278103"/>
            <a:ext cx="2833367" cy="9633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7925" y="-304126"/>
            <a:ext cx="3311969" cy="11260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259169">
            <a:off x="11465796" y="5618058"/>
            <a:ext cx="834253" cy="45959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430" y="5618058"/>
            <a:ext cx="834253" cy="459597"/>
          </a:xfrm>
          <a:prstGeom prst="rect">
            <a:avLst/>
          </a:prstGeom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637216" y="373094"/>
            <a:ext cx="9476362" cy="5660456"/>
            <a:chOff x="-482706" y="-1480330"/>
            <a:chExt cx="9476362" cy="5661181"/>
          </a:xfrm>
        </p:grpSpPr>
        <p:sp>
          <p:nvSpPr>
            <p:cNvPr id="23" name="Rectangle 22"/>
            <p:cNvSpPr/>
            <p:nvPr/>
          </p:nvSpPr>
          <p:spPr>
            <a:xfrm>
              <a:off x="732312" y="-1480330"/>
              <a:ext cx="713573" cy="522494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482706" y="394714"/>
              <a:ext cx="9476362" cy="3786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1km =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....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           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           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1m =…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           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1km 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=……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.....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          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         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 =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....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…..cm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1hm =……dam      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             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1m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= 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…...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mm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1hm 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=…...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...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           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           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1dm =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..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…..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cm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1dam =…..m          </a:t>
              </a:r>
              <a:r>
                <a:rPr lang="vi-VN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             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1cm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=……mm.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59723" y="323129"/>
            <a:ext cx="14290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1.</a:t>
            </a:r>
            <a:endParaRPr lang="en-US" sz="3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88804" y="369388"/>
            <a:ext cx="11932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23220" y="2353196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33213" y="3111297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05839" y="3820428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60650" y="4559471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60319" y="5287660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51500" y="2372223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29600" y="3089943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265459" y="3832565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44251" y="4559471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37226" y="5315425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385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673682" y="1566706"/>
            <a:ext cx="8844377" cy="4876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895781" y="0"/>
            <a:ext cx="3967241" cy="7052872"/>
            <a:chOff x="0" y="0"/>
            <a:chExt cx="7934481" cy="1410574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7934481" cy="14105745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400000" flipV="1">
              <a:off x="-3085632" y="3085632"/>
              <a:ext cx="14105745" cy="793448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485061">
            <a:off x="78081" y="2669475"/>
            <a:ext cx="3643547" cy="35911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54363" y="1387255"/>
            <a:ext cx="1522593" cy="3899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706621">
            <a:off x="10964910" y="899543"/>
            <a:ext cx="1250782" cy="1249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450870" y="297572"/>
            <a:ext cx="3196776" cy="5914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15931" y="762397"/>
            <a:ext cx="1272959" cy="76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76219" y="497003"/>
            <a:ext cx="1019872" cy="10275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450871" y="2079211"/>
            <a:ext cx="752193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8hm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......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           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8m =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..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           </a:t>
            </a:r>
          </a:p>
          <a:p>
            <a:pPr>
              <a:lnSpc>
                <a:spcPct val="200000"/>
              </a:lnSpc>
              <a:defRPr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9hm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=…….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..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        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6m =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...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…..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cm</a:t>
            </a:r>
          </a:p>
          <a:p>
            <a:pPr>
              <a:lnSpc>
                <a:spcPct val="200000"/>
              </a:lnSpc>
              <a:defRPr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7dam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=……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      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8cm =…...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mm</a:t>
            </a:r>
          </a:p>
          <a:p>
            <a:pPr>
              <a:lnSpc>
                <a:spcPct val="200000"/>
              </a:lnSpc>
              <a:defRPr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3dam =……m        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4dm =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……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1141" y="283879"/>
            <a:ext cx="14290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2.</a:t>
            </a:r>
            <a:endParaRPr lang="en-US" sz="3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6975" y="283879"/>
            <a:ext cx="11407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lang="en-US" sz="3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545" y="2337687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96917" y="3205660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8033" y="4074992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63458" y="4901800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02593" y="2356026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63527" y="3208980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10600" y="4059413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86800" y="4901800"/>
            <a:ext cx="137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8670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22412" y="-1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11471" y="2014475"/>
            <a:ext cx="9104001" cy="435271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895781" y="0"/>
            <a:ext cx="3967241" cy="7052872"/>
            <a:chOff x="0" y="0"/>
            <a:chExt cx="7934481" cy="1410574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7934481" cy="14105745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400000" flipV="1">
              <a:off x="-3085632" y="3085632"/>
              <a:ext cx="14105745" cy="793448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264184" y="1798697"/>
            <a:ext cx="1522593" cy="3899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706621">
            <a:off x="10711541" y="1330312"/>
            <a:ext cx="1250782" cy="1249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611172" y="222069"/>
            <a:ext cx="1165788" cy="1015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15931" y="762397"/>
            <a:ext cx="1272959" cy="7621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76219" y="497003"/>
            <a:ext cx="1019872" cy="1027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2498972" y="2971434"/>
            <a:ext cx="674449" cy="6585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9999" y="3581913"/>
            <a:ext cx="2488236" cy="254225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83207" y="2561005"/>
            <a:ext cx="39126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32dam x 3 = 96dam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84924" y="2539733"/>
            <a:ext cx="1255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95836" y="3381858"/>
            <a:ext cx="22099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25m   x 2 =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68942" y="4097813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15km x 4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95836" y="4765379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34cm  x 2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0823" y="3381858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50m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63471" y="4085309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60km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37409" y="4752875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204cm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30908" y="483523"/>
            <a:ext cx="116578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3.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85806" y="265418"/>
            <a:ext cx="4855722" cy="73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  </a:t>
            </a:r>
          </a:p>
        </p:txBody>
      </p:sp>
    </p:spTree>
    <p:extLst>
      <p:ext uri="{BB962C8B-B14F-4D97-AF65-F5344CB8AC3E}">
        <p14:creationId xmlns:p14="http://schemas.microsoft.com/office/powerpoint/2010/main" val="23562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90328">
            <a:off x="10218180" y="5709142"/>
            <a:ext cx="440138" cy="4474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5114247" y="-894621"/>
            <a:ext cx="1459556" cy="12976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29394" y="3107153"/>
            <a:ext cx="1058801" cy="1120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61742" t="9333" b="31010"/>
          <a:stretch>
            <a:fillRect/>
          </a:stretch>
        </p:blipFill>
        <p:spPr>
          <a:xfrm rot="5400000">
            <a:off x="4232031" y="-836657"/>
            <a:ext cx="4187197" cy="87201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35619" y="1154508"/>
            <a:ext cx="1522593" cy="3899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253"/>
          <a:stretch>
            <a:fillRect/>
          </a:stretch>
        </p:blipFill>
        <p:spPr>
          <a:xfrm>
            <a:off x="2728882" y="6110822"/>
            <a:ext cx="3367118" cy="1937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90328">
            <a:off x="1019667" y="773477"/>
            <a:ext cx="335817" cy="341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790328">
            <a:off x="8771647" y="376879"/>
            <a:ext cx="310862" cy="316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790328">
            <a:off x="11945406" y="3436897"/>
            <a:ext cx="335817" cy="3414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694128" y="1012731"/>
            <a:ext cx="1122744" cy="998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941597" flipH="1">
            <a:off x="-749977" y="2286061"/>
            <a:ext cx="1269964" cy="11291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758794" y="-315778"/>
            <a:ext cx="747406" cy="6315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-358074" y="-315778"/>
            <a:ext cx="918210" cy="7758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089244">
            <a:off x="3313791" y="801737"/>
            <a:ext cx="661749" cy="5591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421546" flipV="1">
            <a:off x="11444757" y="6246466"/>
            <a:ext cx="1005025" cy="8492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97488" y="3890912"/>
            <a:ext cx="1992132" cy="15812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790328">
            <a:off x="-36952" y="5579358"/>
            <a:ext cx="418166" cy="42512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818854" y="19456"/>
            <a:ext cx="5496346" cy="72006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253"/>
          <a:stretch>
            <a:fillRect/>
          </a:stretch>
        </p:blipFill>
        <p:spPr>
          <a:xfrm>
            <a:off x="6096000" y="6102458"/>
            <a:ext cx="3367118" cy="19376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1671637">
            <a:off x="3770860" y="4815279"/>
            <a:ext cx="891026" cy="4762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2956974" y="4242413"/>
            <a:ext cx="1563431" cy="840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370261" flipH="1">
            <a:off x="945647" y="6430152"/>
            <a:ext cx="1111119" cy="98788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3327" y="1702376"/>
            <a:ext cx="313533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96cm : 3 = 32cm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35212" y="1668642"/>
            <a:ext cx="1648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28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42631" y="2700928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36hm   : 3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2631" y="3571184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70km   : 7 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42631" y="4355437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55dm   : 5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55451" y="2675774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12hm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61223" y="3557638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10km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70517" y="4340341"/>
            <a:ext cx="2408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11dm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10268" y="212479"/>
            <a:ext cx="1165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3.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28812" y="29645"/>
            <a:ext cx="2844048" cy="658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  </a:t>
            </a:r>
          </a:p>
        </p:txBody>
      </p:sp>
    </p:spTree>
    <p:extLst>
      <p:ext uri="{BB962C8B-B14F-4D97-AF65-F5344CB8AC3E}">
        <p14:creationId xmlns:p14="http://schemas.microsoft.com/office/powerpoint/2010/main" val="3126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0494"/>
          <a:stretch>
            <a:fillRect/>
          </a:stretch>
        </p:blipFill>
        <p:spPr>
          <a:xfrm>
            <a:off x="1911329" y="2531293"/>
            <a:ext cx="8369342" cy="26831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64812" flipH="1">
            <a:off x="-590270" y="60206"/>
            <a:ext cx="2771823" cy="10331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9158" flipH="1">
            <a:off x="10453677" y="47838"/>
            <a:ext cx="2774592" cy="1034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64971" y="2044870"/>
            <a:ext cx="1034188" cy="9992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34704" y="2336303"/>
            <a:ext cx="1522593" cy="3899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03213">
            <a:off x="11880914" y="3044155"/>
            <a:ext cx="560389" cy="5141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981102" y="663739"/>
            <a:ext cx="236649" cy="2190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67476" y="2585408"/>
            <a:ext cx="236649" cy="2190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107576" y="5771734"/>
            <a:ext cx="236649" cy="2190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044615" y="6474942"/>
            <a:ext cx="7605845" cy="4278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2779403">
            <a:off x="10216072" y="4721646"/>
            <a:ext cx="1876410" cy="18259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-156154" y="5771734"/>
            <a:ext cx="661281" cy="9043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35592" y="3997543"/>
            <a:ext cx="1517386" cy="15375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88570" y="3251509"/>
            <a:ext cx="63152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BIỆT!</a:t>
            </a:r>
            <a:endParaRPr lang="en-US" sz="5400" dirty="0" smtClean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0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22005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38070" y="4127545"/>
            <a:ext cx="4713281" cy="19596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566625" y="3684294"/>
            <a:ext cx="5490112" cy="22826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21961" y="4277932"/>
            <a:ext cx="4214115" cy="17520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092477" y="2256563"/>
            <a:ext cx="6100778" cy="114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562604" y="4825600"/>
            <a:ext cx="2896870" cy="1204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6542127" y="-1051342"/>
            <a:ext cx="1768839" cy="152009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51716" y="439062"/>
            <a:ext cx="1832441" cy="6230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-634126" y="930953"/>
            <a:ext cx="2109455" cy="717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28196" y="4714665"/>
            <a:ext cx="956812" cy="20009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804434" y="6471853"/>
            <a:ext cx="532900" cy="2235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061401" y="3567781"/>
            <a:ext cx="1108543" cy="3769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3015015" y="-206265"/>
            <a:ext cx="440138" cy="4474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3308602" y="4749002"/>
            <a:ext cx="940679" cy="31983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35716"/>
            <a:ext cx="435441" cy="18268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8351568" y="6420664"/>
            <a:ext cx="514089" cy="21567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878" y="4749002"/>
            <a:ext cx="956812" cy="200093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683233" y="5818989"/>
            <a:ext cx="1071581" cy="8853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9372252" y="5818989"/>
            <a:ext cx="1071581" cy="88539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flipH="1">
            <a:off x="3869075" y="6227129"/>
            <a:ext cx="385687" cy="52743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304721">
            <a:off x="7432657" y="6210005"/>
            <a:ext cx="364759" cy="49881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04240" y="2416250"/>
            <a:ext cx="596570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en-US" sz="5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2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18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endParaRPr lang="en-US" sz="36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40036" y="3989903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42872" y="3989903"/>
              <a:ext cx="2949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87511" y="5635627"/>
              <a:ext cx="5899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47916" y="5635627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505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10200" y="1577562"/>
            <a:ext cx="741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= …....    m</a:t>
            </a: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53655" y="1659375"/>
            <a:ext cx="1401728" cy="4316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lang="en-US" sz="3600" dirty="0">
              <a:solidFill>
                <a:srgbClr val="FF004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106" y="246185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87512" y="3989903"/>
              <a:ext cx="5899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42872" y="3989903"/>
              <a:ext cx="2949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92559" y="5635627"/>
              <a:ext cx="11798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47916" y="5635627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77060" y="1536328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…....   m</a:t>
            </a:r>
            <a:endParaRPr lang="en-US" altLang="en-US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08542" y="1575935"/>
            <a:ext cx="1105683" cy="5686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n-US" sz="3200" b="1" dirty="0" smtClean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rgbClr val="FF004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77867" y="247118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372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endParaRPr lang="en-US" sz="20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40036" y="3989903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202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395396" y="3989903"/>
              <a:ext cx="5899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035" y="5635627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47916" y="5635627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220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Khi đến mỗi Slide, thầy cô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nhấp chuột trái 1 lần hoặc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84309" y="1497561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dam = ….... m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938682" y="1570685"/>
            <a:ext cx="914175" cy="5040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 smtClean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dirty="0">
              <a:solidFill>
                <a:srgbClr val="FF004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18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endParaRPr lang="en-US" sz="36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40036" y="3989903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47920" y="3989903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303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87511" y="5635627"/>
              <a:ext cx="5899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47916" y="5635627"/>
              <a:ext cx="8848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330</a:t>
              </a:r>
              <a:endPara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86400" y="1594156"/>
            <a:ext cx="741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cm = ….... mm</a:t>
            </a: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898341" y="1656787"/>
            <a:ext cx="914175" cy="5040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lang="en-US" sz="3600" dirty="0">
              <a:solidFill>
                <a:srgbClr val="FF004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4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9437" y="-3918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49639" y="4131995"/>
            <a:ext cx="4656759" cy="19361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566625" y="3684294"/>
            <a:ext cx="5490112" cy="22826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21961" y="4277932"/>
            <a:ext cx="4214115" cy="17520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576730" y="4832347"/>
            <a:ext cx="2864471" cy="11909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3303121" y="4745275"/>
            <a:ext cx="951640" cy="3235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946" y="1207872"/>
            <a:ext cx="11687245" cy="26342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6542127" y="-1051342"/>
            <a:ext cx="1768839" cy="152009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51716" y="439062"/>
            <a:ext cx="1832441" cy="6230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634126" y="930953"/>
            <a:ext cx="2109455" cy="7172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28196" y="4749002"/>
            <a:ext cx="956812" cy="20009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747895" y="6474965"/>
            <a:ext cx="590951" cy="2479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061401" y="3572806"/>
            <a:ext cx="1108543" cy="376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3015015" y="-206265"/>
            <a:ext cx="440138" cy="4474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5024" y="4749002"/>
            <a:ext cx="956812" cy="200093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98362"/>
            <a:ext cx="435441" cy="18268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8276707" y="6487469"/>
            <a:ext cx="590951" cy="2479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683233" y="5818989"/>
            <a:ext cx="1071581" cy="8853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9372252" y="5818989"/>
            <a:ext cx="1071581" cy="88539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flipH="1">
            <a:off x="3869075" y="6227129"/>
            <a:ext cx="385687" cy="52743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304721">
            <a:off x="7432657" y="6210005"/>
            <a:ext cx="364759" cy="49881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sp>
        <p:nvSpPr>
          <p:cNvPr id="30" name="TextBox 10"/>
          <p:cNvSpPr txBox="1"/>
          <p:nvPr/>
        </p:nvSpPr>
        <p:spPr>
          <a:xfrm>
            <a:off x="2422045" y="1570456"/>
            <a:ext cx="695020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0"/>
              </a:lnSpc>
            </a:pPr>
            <a:r>
              <a:rPr lang="vi-VN" sz="5933" dirty="0" smtClean="0">
                <a:solidFill>
                  <a:srgbClr val="646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 3</a:t>
            </a:r>
            <a:endParaRPr lang="en-US" sz="5933" dirty="0">
              <a:solidFill>
                <a:srgbClr val="646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20"/>
          <p:cNvSpPr txBox="1"/>
          <p:nvPr/>
        </p:nvSpPr>
        <p:spPr>
          <a:xfrm>
            <a:off x="2422045" y="2431620"/>
            <a:ext cx="6950207" cy="94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0"/>
              </a:lnSpc>
            </a:pPr>
            <a:r>
              <a:rPr lang="vi-VN" sz="54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đơn vị đo độ dài</a:t>
            </a:r>
            <a:endParaRPr lang="en-US" sz="54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251</TotalTime>
  <Words>921</Words>
  <Application>Microsoft Office PowerPoint</Application>
  <PresentationFormat>Widescreen</PresentationFormat>
  <Paragraphs>147</Paragraphs>
  <Slides>19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Times New Roman</vt:lpstr>
      <vt:lpstr>#9Slide02 Noi dung dai</vt:lpstr>
      <vt:lpstr>Cambria</vt:lpstr>
      <vt:lpstr>#9Slide02 Tieu de dai</vt:lpstr>
      <vt:lpstr>Arimo Bold</vt:lpstr>
      <vt:lpstr>iCiel Cadena</vt:lpstr>
      <vt:lpstr>Calibri</vt:lpstr>
      <vt:lpstr>Angsana New</vt:lpstr>
      <vt:lpstr>Sniglet</vt:lpstr>
      <vt:lpstr>Sniglet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BapTroGiang</dc:title>
  <dc:subject>9Slide.vn</dc:subject>
  <dc:creator>TUF A15</dc:creator>
  <cp:keywords>BapTroGiang</cp:keywords>
  <dc:description>9Slide.vn</dc:description>
  <cp:lastModifiedBy>ASUS</cp:lastModifiedBy>
  <cp:revision>28</cp:revision>
  <dcterms:created xsi:type="dcterms:W3CDTF">2021-09-16T15:37:04Z</dcterms:created>
  <dcterms:modified xsi:type="dcterms:W3CDTF">2021-10-31T06:03:17Z</dcterms:modified>
  <cp:category>9Slide.vn</cp:category>
  <cp:contentStatus>9Slide</cp:contentStatus>
</cp:coreProperties>
</file>