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4" r:id="rId7"/>
    <p:sldId id="263" r:id="rId8"/>
    <p:sldId id="265" r:id="rId9"/>
    <p:sldId id="275" r:id="rId10"/>
    <p:sldId id="272" r:id="rId11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378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DF5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91246" y="898604"/>
            <a:ext cx="13305507" cy="14503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350" b="0" i="0">
                <a:solidFill>
                  <a:srgbClr val="95593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576650" y="6773466"/>
            <a:ext cx="9134475" cy="147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95593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350" b="0" i="0">
                <a:solidFill>
                  <a:srgbClr val="95593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8350" b="0" i="0">
                <a:solidFill>
                  <a:srgbClr val="95593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6E7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17693" y="2312341"/>
            <a:ext cx="8025222" cy="41402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350" b="0" i="0">
                <a:solidFill>
                  <a:srgbClr val="95593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350" b="0" i="0">
                <a:solidFill>
                  <a:srgbClr val="95593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91246" y="947491"/>
            <a:ext cx="13305507" cy="14503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350" b="0" i="0">
                <a:solidFill>
                  <a:srgbClr val="95593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96820" y="4226633"/>
            <a:ext cx="10694359" cy="2359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350" b="0" i="0">
                <a:solidFill>
                  <a:srgbClr val="95593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35.png"/><Relationship Id="rId9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22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2.png"/><Relationship Id="rId21" Type="http://schemas.openxmlformats.org/officeDocument/2006/relationships/image" Target="../media/image49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E778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377150" y="3352080"/>
            <a:ext cx="5837555" cy="137024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800" spc="-585" dirty="0">
                <a:solidFill>
                  <a:srgbClr val="FDF5F1"/>
                </a:solidFill>
                <a:latin typeface="Arial"/>
                <a:cs typeface="Arial"/>
              </a:rPr>
              <a:t>TOÁN</a:t>
            </a:r>
            <a:r>
              <a:rPr sz="8800" spc="-805" dirty="0">
                <a:solidFill>
                  <a:srgbClr val="FDF5F1"/>
                </a:solidFill>
                <a:latin typeface="Arial"/>
                <a:cs typeface="Arial"/>
              </a:rPr>
              <a:t> </a:t>
            </a:r>
            <a:r>
              <a:rPr sz="8800" spc="-140" dirty="0">
                <a:solidFill>
                  <a:srgbClr val="FDF5F1"/>
                </a:solidFill>
                <a:latin typeface="Arial"/>
                <a:cs typeface="Arial"/>
              </a:rPr>
              <a:t>3</a:t>
            </a:r>
            <a:endParaRPr sz="8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40336" y="5007058"/>
            <a:ext cx="14347477" cy="9393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0" b="1" spc="-270" dirty="0">
                <a:solidFill>
                  <a:srgbClr val="FDF5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sz="6000" b="1" spc="-75" dirty="0">
                <a:solidFill>
                  <a:srgbClr val="FDF5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 </a:t>
            </a:r>
            <a:r>
              <a:rPr sz="6000" b="1" spc="-270" dirty="0">
                <a:solidFill>
                  <a:srgbClr val="FDF5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sz="6000" b="1" spc="-290" dirty="0">
                <a:solidFill>
                  <a:srgbClr val="FDF5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 </a:t>
            </a:r>
            <a:r>
              <a:rPr sz="6000" b="1" spc="-120" dirty="0">
                <a:solidFill>
                  <a:srgbClr val="FDF5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 </a:t>
            </a:r>
            <a:r>
              <a:rPr sz="6000" b="1" spc="75" dirty="0">
                <a:solidFill>
                  <a:srgbClr val="FDF5F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MẤY</a:t>
            </a:r>
            <a:r>
              <a:rPr sz="6000" b="1" spc="75" dirty="0">
                <a:solidFill>
                  <a:srgbClr val="FDF5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6000" b="1" spc="-150" dirty="0">
                <a:solidFill>
                  <a:srgbClr val="FDF5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 </a:t>
            </a:r>
            <a:r>
              <a:rPr sz="6000" b="1" spc="-270" dirty="0">
                <a:solidFill>
                  <a:srgbClr val="FDF5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sz="6000" b="1" spc="-50" dirty="0">
                <a:solidFill>
                  <a:srgbClr val="FDF5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6000" b="1" spc="-245" dirty="0">
                <a:solidFill>
                  <a:srgbClr val="FDF5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588197" y="6633024"/>
            <a:ext cx="3702193" cy="3653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51731"/>
            <a:ext cx="3305602" cy="3458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31858" y="7682765"/>
            <a:ext cx="3762642" cy="26042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926877" y="5778703"/>
            <a:ext cx="791210" cy="742315"/>
            <a:chOff x="1926877" y="5778703"/>
            <a:chExt cx="791210" cy="742315"/>
          </a:xfrm>
        </p:grpSpPr>
        <p:sp>
          <p:nvSpPr>
            <p:cNvPr id="9" name="object 9"/>
            <p:cNvSpPr/>
            <p:nvPr/>
          </p:nvSpPr>
          <p:spPr>
            <a:xfrm>
              <a:off x="1949126" y="5802010"/>
              <a:ext cx="745490" cy="695960"/>
            </a:xfrm>
            <a:custGeom>
              <a:avLst/>
              <a:gdLst/>
              <a:ahLst/>
              <a:cxnLst/>
              <a:rect l="l" t="t" r="r" b="b"/>
              <a:pathLst>
                <a:path w="745489" h="695960">
                  <a:moveTo>
                    <a:pt x="508598" y="695361"/>
                  </a:moveTo>
                  <a:lnTo>
                    <a:pt x="466532" y="683281"/>
                  </a:lnTo>
                  <a:lnTo>
                    <a:pt x="429819" y="660463"/>
                  </a:lnTo>
                  <a:lnTo>
                    <a:pt x="400751" y="629191"/>
                  </a:lnTo>
                  <a:lnTo>
                    <a:pt x="381622" y="591749"/>
                  </a:lnTo>
                  <a:lnTo>
                    <a:pt x="374722" y="550419"/>
                  </a:lnTo>
                  <a:lnTo>
                    <a:pt x="351623" y="585418"/>
                  </a:lnTo>
                  <a:lnTo>
                    <a:pt x="317835" y="616393"/>
                  </a:lnTo>
                  <a:lnTo>
                    <a:pt x="276259" y="642184"/>
                  </a:lnTo>
                  <a:lnTo>
                    <a:pt x="229797" y="661635"/>
                  </a:lnTo>
                  <a:lnTo>
                    <a:pt x="181353" y="673588"/>
                  </a:lnTo>
                  <a:lnTo>
                    <a:pt x="133827" y="676883"/>
                  </a:lnTo>
                  <a:lnTo>
                    <a:pt x="90122" y="670364"/>
                  </a:lnTo>
                  <a:lnTo>
                    <a:pt x="55852" y="652374"/>
                  </a:lnTo>
                  <a:lnTo>
                    <a:pt x="33500" y="624000"/>
                  </a:lnTo>
                  <a:lnTo>
                    <a:pt x="22731" y="588610"/>
                  </a:lnTo>
                  <a:lnTo>
                    <a:pt x="23213" y="549574"/>
                  </a:lnTo>
                  <a:lnTo>
                    <a:pt x="34609" y="510263"/>
                  </a:lnTo>
                  <a:lnTo>
                    <a:pt x="56586" y="474046"/>
                  </a:lnTo>
                  <a:lnTo>
                    <a:pt x="88810" y="444292"/>
                  </a:lnTo>
                  <a:lnTo>
                    <a:pt x="130945" y="424373"/>
                  </a:lnTo>
                  <a:lnTo>
                    <a:pt x="93630" y="404399"/>
                  </a:lnTo>
                  <a:lnTo>
                    <a:pt x="57817" y="374151"/>
                  </a:lnTo>
                  <a:lnTo>
                    <a:pt x="27566" y="336641"/>
                  </a:lnTo>
                  <a:lnTo>
                    <a:pt x="6940" y="294884"/>
                  </a:lnTo>
                  <a:lnTo>
                    <a:pt x="0" y="251893"/>
                  </a:lnTo>
                  <a:lnTo>
                    <a:pt x="10806" y="210683"/>
                  </a:lnTo>
                  <a:lnTo>
                    <a:pt x="38019" y="173519"/>
                  </a:lnTo>
                  <a:lnTo>
                    <a:pt x="70174" y="151295"/>
                  </a:lnTo>
                  <a:lnTo>
                    <a:pt x="105630" y="142261"/>
                  </a:lnTo>
                  <a:lnTo>
                    <a:pt x="142742" y="144669"/>
                  </a:lnTo>
                  <a:lnTo>
                    <a:pt x="179866" y="156770"/>
                  </a:lnTo>
                  <a:lnTo>
                    <a:pt x="215358" y="176812"/>
                  </a:lnTo>
                  <a:lnTo>
                    <a:pt x="247573" y="203049"/>
                  </a:lnTo>
                  <a:lnTo>
                    <a:pt x="274869" y="233729"/>
                  </a:lnTo>
                  <a:lnTo>
                    <a:pt x="268359" y="184426"/>
                  </a:lnTo>
                  <a:lnTo>
                    <a:pt x="270020" y="138007"/>
                  </a:lnTo>
                  <a:lnTo>
                    <a:pt x="279350" y="95923"/>
                  </a:lnTo>
                  <a:lnTo>
                    <a:pt x="295851" y="59628"/>
                  </a:lnTo>
                  <a:lnTo>
                    <a:pt x="348363" y="10213"/>
                  </a:lnTo>
                  <a:lnTo>
                    <a:pt x="383373" y="0"/>
                  </a:lnTo>
                  <a:lnTo>
                    <a:pt x="423553" y="1385"/>
                  </a:lnTo>
                  <a:lnTo>
                    <a:pt x="470646" y="20975"/>
                  </a:lnTo>
                  <a:lnTo>
                    <a:pt x="502291" y="56074"/>
                  </a:lnTo>
                  <a:lnTo>
                    <a:pt x="520030" y="101072"/>
                  </a:lnTo>
                  <a:lnTo>
                    <a:pt x="525402" y="150356"/>
                  </a:lnTo>
                  <a:lnTo>
                    <a:pt x="519951" y="198315"/>
                  </a:lnTo>
                  <a:lnTo>
                    <a:pt x="553197" y="162813"/>
                  </a:lnTo>
                  <a:lnTo>
                    <a:pt x="598717" y="144497"/>
                  </a:lnTo>
                  <a:lnTo>
                    <a:pt x="648263" y="144465"/>
                  </a:lnTo>
                  <a:lnTo>
                    <a:pt x="693587" y="163816"/>
                  </a:lnTo>
                  <a:lnTo>
                    <a:pt x="726523" y="200203"/>
                  </a:lnTo>
                  <a:lnTo>
                    <a:pt x="743966" y="246417"/>
                  </a:lnTo>
                  <a:lnTo>
                    <a:pt x="745267" y="296248"/>
                  </a:lnTo>
                  <a:lnTo>
                    <a:pt x="729778" y="343486"/>
                  </a:lnTo>
                  <a:lnTo>
                    <a:pt x="698983" y="382117"/>
                  </a:lnTo>
                  <a:lnTo>
                    <a:pt x="657612" y="409396"/>
                  </a:lnTo>
                  <a:lnTo>
                    <a:pt x="609884" y="424017"/>
                  </a:lnTo>
                  <a:lnTo>
                    <a:pt x="560012" y="424677"/>
                  </a:lnTo>
                  <a:lnTo>
                    <a:pt x="601887" y="435608"/>
                  </a:lnTo>
                  <a:lnTo>
                    <a:pt x="637087" y="460959"/>
                  </a:lnTo>
                  <a:lnTo>
                    <a:pt x="662926" y="496602"/>
                  </a:lnTo>
                  <a:lnTo>
                    <a:pt x="676722" y="538408"/>
                  </a:lnTo>
                  <a:lnTo>
                    <a:pt x="675792" y="582250"/>
                  </a:lnTo>
                  <a:lnTo>
                    <a:pt x="659556" y="622798"/>
                  </a:lnTo>
                  <a:lnTo>
                    <a:pt x="631430" y="656232"/>
                  </a:lnTo>
                  <a:lnTo>
                    <a:pt x="594703" y="680703"/>
                  </a:lnTo>
                  <a:lnTo>
                    <a:pt x="552662" y="694362"/>
                  </a:lnTo>
                  <a:lnTo>
                    <a:pt x="508598" y="695361"/>
                  </a:lnTo>
                  <a:close/>
                </a:path>
              </a:pathLst>
            </a:custGeom>
            <a:solidFill>
              <a:srgbClr val="FFD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26877" y="5778703"/>
              <a:ext cx="791210" cy="742315"/>
            </a:xfrm>
            <a:custGeom>
              <a:avLst/>
              <a:gdLst/>
              <a:ahLst/>
              <a:cxnLst/>
              <a:rect l="l" t="t" r="r" b="b"/>
              <a:pathLst>
                <a:path w="791210" h="742315">
                  <a:moveTo>
                    <a:pt x="313363" y="194684"/>
                  </a:moveTo>
                  <a:lnTo>
                    <a:pt x="267921" y="194684"/>
                  </a:lnTo>
                  <a:lnTo>
                    <a:pt x="270678" y="154094"/>
                  </a:lnTo>
                  <a:lnTo>
                    <a:pt x="279055" y="116302"/>
                  </a:lnTo>
                  <a:lnTo>
                    <a:pt x="312049" y="52654"/>
                  </a:lnTo>
                  <a:lnTo>
                    <a:pt x="360589" y="13409"/>
                  </a:lnTo>
                  <a:lnTo>
                    <a:pt x="420779" y="0"/>
                  </a:lnTo>
                  <a:lnTo>
                    <a:pt x="427907" y="166"/>
                  </a:lnTo>
                  <a:lnTo>
                    <a:pt x="476893" y="10308"/>
                  </a:lnTo>
                  <a:lnTo>
                    <a:pt x="522325" y="40157"/>
                  </a:lnTo>
                  <a:lnTo>
                    <a:pt x="526303" y="45063"/>
                  </a:lnTo>
                  <a:lnTo>
                    <a:pt x="414117" y="45063"/>
                  </a:lnTo>
                  <a:lnTo>
                    <a:pt x="388734" y="50301"/>
                  </a:lnTo>
                  <a:lnTo>
                    <a:pt x="366150" y="62271"/>
                  </a:lnTo>
                  <a:lnTo>
                    <a:pt x="346818" y="80807"/>
                  </a:lnTo>
                  <a:lnTo>
                    <a:pt x="327176" y="114671"/>
                  </a:lnTo>
                  <a:lnTo>
                    <a:pt x="315727" y="156151"/>
                  </a:lnTo>
                  <a:lnTo>
                    <a:pt x="313363" y="194684"/>
                  </a:lnTo>
                  <a:close/>
                </a:path>
                <a:path w="791210" h="742315">
                  <a:moveTo>
                    <a:pt x="542104" y="244011"/>
                  </a:moveTo>
                  <a:lnTo>
                    <a:pt x="534182" y="242526"/>
                  </a:lnTo>
                  <a:lnTo>
                    <a:pt x="527305" y="238322"/>
                  </a:lnTo>
                  <a:lnTo>
                    <a:pt x="522476" y="232158"/>
                  </a:lnTo>
                  <a:lnTo>
                    <a:pt x="520056" y="224707"/>
                  </a:lnTo>
                  <a:lnTo>
                    <a:pt x="520405" y="216645"/>
                  </a:lnTo>
                  <a:lnTo>
                    <a:pt x="525125" y="181225"/>
                  </a:lnTo>
                  <a:lnTo>
                    <a:pt x="523551" y="146308"/>
                  </a:lnTo>
                  <a:lnTo>
                    <a:pt x="502699" y="86640"/>
                  </a:lnTo>
                  <a:lnTo>
                    <a:pt x="460294" y="51871"/>
                  </a:lnTo>
                  <a:lnTo>
                    <a:pt x="414117" y="45063"/>
                  </a:lnTo>
                  <a:lnTo>
                    <a:pt x="526303" y="45063"/>
                  </a:lnTo>
                  <a:lnTo>
                    <a:pt x="552985" y="85846"/>
                  </a:lnTo>
                  <a:lnTo>
                    <a:pt x="567447" y="137233"/>
                  </a:lnTo>
                  <a:lnTo>
                    <a:pt x="569781" y="163193"/>
                  </a:lnTo>
                  <a:lnTo>
                    <a:pt x="719345" y="163193"/>
                  </a:lnTo>
                  <a:lnTo>
                    <a:pt x="728962" y="169003"/>
                  </a:lnTo>
                  <a:lnTo>
                    <a:pt x="747584" y="187825"/>
                  </a:lnTo>
                  <a:lnTo>
                    <a:pt x="645952" y="187825"/>
                  </a:lnTo>
                  <a:lnTo>
                    <a:pt x="619713" y="190992"/>
                  </a:lnTo>
                  <a:lnTo>
                    <a:pt x="595992" y="199994"/>
                  </a:lnTo>
                  <a:lnTo>
                    <a:pt x="576192" y="214090"/>
                  </a:lnTo>
                  <a:lnTo>
                    <a:pt x="561714" y="232535"/>
                  </a:lnTo>
                  <a:lnTo>
                    <a:pt x="556589" y="238761"/>
                  </a:lnTo>
                  <a:lnTo>
                    <a:pt x="549813" y="242671"/>
                  </a:lnTo>
                  <a:lnTo>
                    <a:pt x="542104" y="244011"/>
                  </a:lnTo>
                  <a:close/>
                </a:path>
                <a:path w="791210" h="742315">
                  <a:moveTo>
                    <a:pt x="162840" y="722680"/>
                  </a:moveTo>
                  <a:lnTo>
                    <a:pt x="119413" y="718448"/>
                  </a:lnTo>
                  <a:lnTo>
                    <a:pt x="70989" y="698335"/>
                  </a:lnTo>
                  <a:lnTo>
                    <a:pt x="27453" y="636477"/>
                  </a:lnTo>
                  <a:lnTo>
                    <a:pt x="21473" y="594834"/>
                  </a:lnTo>
                  <a:lnTo>
                    <a:pt x="26285" y="554873"/>
                  </a:lnTo>
                  <a:lnTo>
                    <a:pt x="41197" y="514390"/>
                  </a:lnTo>
                  <a:lnTo>
                    <a:pt x="66604" y="476921"/>
                  </a:lnTo>
                  <a:lnTo>
                    <a:pt x="102903" y="446004"/>
                  </a:lnTo>
                  <a:lnTo>
                    <a:pt x="73561" y="422365"/>
                  </a:lnTo>
                  <a:lnTo>
                    <a:pt x="47382" y="394390"/>
                  </a:lnTo>
                  <a:lnTo>
                    <a:pt x="10044" y="331048"/>
                  </a:lnTo>
                  <a:lnTo>
                    <a:pt x="12" y="275739"/>
                  </a:lnTo>
                  <a:lnTo>
                    <a:pt x="0" y="273744"/>
                  </a:lnTo>
                  <a:lnTo>
                    <a:pt x="3689" y="247996"/>
                  </a:lnTo>
                  <a:lnTo>
                    <a:pt x="42624" y="182695"/>
                  </a:lnTo>
                  <a:lnTo>
                    <a:pt x="75035" y="158099"/>
                  </a:lnTo>
                  <a:lnTo>
                    <a:pt x="137786" y="142774"/>
                  </a:lnTo>
                  <a:lnTo>
                    <a:pt x="170670" y="146308"/>
                  </a:lnTo>
                  <a:lnTo>
                    <a:pt x="203980" y="156516"/>
                  </a:lnTo>
                  <a:lnTo>
                    <a:pt x="236736" y="172834"/>
                  </a:lnTo>
                  <a:lnTo>
                    <a:pt x="257743" y="187553"/>
                  </a:lnTo>
                  <a:lnTo>
                    <a:pt x="137788" y="187553"/>
                  </a:lnTo>
                  <a:lnTo>
                    <a:pt x="112083" y="191141"/>
                  </a:lnTo>
                  <a:lnTo>
                    <a:pt x="69492" y="219698"/>
                  </a:lnTo>
                  <a:lnTo>
                    <a:pt x="46687" y="260256"/>
                  </a:lnTo>
                  <a:lnTo>
                    <a:pt x="44519" y="277317"/>
                  </a:lnTo>
                  <a:lnTo>
                    <a:pt x="46252" y="295685"/>
                  </a:lnTo>
                  <a:lnTo>
                    <a:pt x="70043" y="350028"/>
                  </a:lnTo>
                  <a:lnTo>
                    <a:pt x="96268" y="382194"/>
                  </a:lnTo>
                  <a:lnTo>
                    <a:pt x="127596" y="408769"/>
                  </a:lnTo>
                  <a:lnTo>
                    <a:pt x="161239" y="426828"/>
                  </a:lnTo>
                  <a:lnTo>
                    <a:pt x="167167" y="430206"/>
                  </a:lnTo>
                  <a:lnTo>
                    <a:pt x="171800" y="435277"/>
                  </a:lnTo>
                  <a:lnTo>
                    <a:pt x="174682" y="441515"/>
                  </a:lnTo>
                  <a:lnTo>
                    <a:pt x="175531" y="448500"/>
                  </a:lnTo>
                  <a:lnTo>
                    <a:pt x="174176" y="455400"/>
                  </a:lnTo>
                  <a:lnTo>
                    <a:pt x="170846" y="461412"/>
                  </a:lnTo>
                  <a:lnTo>
                    <a:pt x="165856" y="466131"/>
                  </a:lnTo>
                  <a:lnTo>
                    <a:pt x="159515" y="469155"/>
                  </a:lnTo>
                  <a:lnTo>
                    <a:pt x="117780" y="490158"/>
                  </a:lnTo>
                  <a:lnTo>
                    <a:pt x="88679" y="521376"/>
                  </a:lnTo>
                  <a:lnTo>
                    <a:pt x="71661" y="557874"/>
                  </a:lnTo>
                  <a:lnTo>
                    <a:pt x="66176" y="594713"/>
                  </a:lnTo>
                  <a:lnTo>
                    <a:pt x="67757" y="612803"/>
                  </a:lnTo>
                  <a:lnTo>
                    <a:pt x="90511" y="656941"/>
                  </a:lnTo>
                  <a:lnTo>
                    <a:pt x="128772" y="674667"/>
                  </a:lnTo>
                  <a:lnTo>
                    <a:pt x="162842" y="677906"/>
                  </a:lnTo>
                  <a:lnTo>
                    <a:pt x="321415" y="677906"/>
                  </a:lnTo>
                  <a:lnTo>
                    <a:pt x="308965" y="685602"/>
                  </a:lnTo>
                  <a:lnTo>
                    <a:pt x="262360" y="705439"/>
                  </a:lnTo>
                  <a:lnTo>
                    <a:pt x="212958" y="718180"/>
                  </a:lnTo>
                  <a:lnTo>
                    <a:pt x="162840" y="722680"/>
                  </a:lnTo>
                  <a:close/>
                </a:path>
                <a:path w="791210" h="742315">
                  <a:moveTo>
                    <a:pt x="719345" y="163193"/>
                  </a:moveTo>
                  <a:lnTo>
                    <a:pt x="569781" y="163193"/>
                  </a:lnTo>
                  <a:lnTo>
                    <a:pt x="587068" y="154587"/>
                  </a:lnTo>
                  <a:lnTo>
                    <a:pt x="605695" y="148268"/>
                  </a:lnTo>
                  <a:lnTo>
                    <a:pt x="625408" y="144376"/>
                  </a:lnTo>
                  <a:lnTo>
                    <a:pt x="645952" y="143048"/>
                  </a:lnTo>
                  <a:lnTo>
                    <a:pt x="668548" y="144750"/>
                  </a:lnTo>
                  <a:lnTo>
                    <a:pt x="690255" y="149749"/>
                  </a:lnTo>
                  <a:lnTo>
                    <a:pt x="710562" y="157886"/>
                  </a:lnTo>
                  <a:lnTo>
                    <a:pt x="719345" y="163193"/>
                  </a:lnTo>
                  <a:close/>
                </a:path>
                <a:path w="791210" h="742315">
                  <a:moveTo>
                    <a:pt x="299029" y="279348"/>
                  </a:moveTo>
                  <a:lnTo>
                    <a:pt x="291626" y="278740"/>
                  </a:lnTo>
                  <a:lnTo>
                    <a:pt x="284824" y="275739"/>
                  </a:lnTo>
                  <a:lnTo>
                    <a:pt x="279260" y="270501"/>
                  </a:lnTo>
                  <a:lnTo>
                    <a:pt x="248081" y="236611"/>
                  </a:lnTo>
                  <a:lnTo>
                    <a:pt x="212292" y="210423"/>
                  </a:lnTo>
                  <a:lnTo>
                    <a:pt x="174618" y="193537"/>
                  </a:lnTo>
                  <a:lnTo>
                    <a:pt x="137788" y="187553"/>
                  </a:lnTo>
                  <a:lnTo>
                    <a:pt x="257743" y="187553"/>
                  </a:lnTo>
                  <a:lnTo>
                    <a:pt x="267921" y="194684"/>
                  </a:lnTo>
                  <a:lnTo>
                    <a:pt x="313363" y="194684"/>
                  </a:lnTo>
                  <a:lnTo>
                    <a:pt x="312862" y="202843"/>
                  </a:lnTo>
                  <a:lnTo>
                    <a:pt x="318971" y="252342"/>
                  </a:lnTo>
                  <a:lnTo>
                    <a:pt x="319277" y="259980"/>
                  </a:lnTo>
                  <a:lnTo>
                    <a:pt x="317088" y="267091"/>
                  </a:lnTo>
                  <a:lnTo>
                    <a:pt x="312698" y="273094"/>
                  </a:lnTo>
                  <a:lnTo>
                    <a:pt x="306399" y="277406"/>
                  </a:lnTo>
                  <a:lnTo>
                    <a:pt x="299029" y="279348"/>
                  </a:lnTo>
                  <a:close/>
                </a:path>
                <a:path w="791210" h="742315">
                  <a:moveTo>
                    <a:pt x="730016" y="427115"/>
                  </a:moveTo>
                  <a:lnTo>
                    <a:pt x="604770" y="427115"/>
                  </a:lnTo>
                  <a:lnTo>
                    <a:pt x="643794" y="421985"/>
                  </a:lnTo>
                  <a:lnTo>
                    <a:pt x="679721" y="407508"/>
                  </a:lnTo>
                  <a:lnTo>
                    <a:pt x="710091" y="385057"/>
                  </a:lnTo>
                  <a:lnTo>
                    <a:pt x="732442" y="356003"/>
                  </a:lnTo>
                  <a:lnTo>
                    <a:pt x="745526" y="315794"/>
                  </a:lnTo>
                  <a:lnTo>
                    <a:pt x="744237" y="273744"/>
                  </a:lnTo>
                  <a:lnTo>
                    <a:pt x="729617" y="235134"/>
                  </a:lnTo>
                  <a:lnTo>
                    <a:pt x="702710" y="205246"/>
                  </a:lnTo>
                  <a:lnTo>
                    <a:pt x="661565" y="188968"/>
                  </a:lnTo>
                  <a:lnTo>
                    <a:pt x="645952" y="187825"/>
                  </a:lnTo>
                  <a:lnTo>
                    <a:pt x="747584" y="187825"/>
                  </a:lnTo>
                  <a:lnTo>
                    <a:pt x="760884" y="201268"/>
                  </a:lnTo>
                  <a:lnTo>
                    <a:pt x="781817" y="241721"/>
                  </a:lnTo>
                  <a:lnTo>
                    <a:pt x="791053" y="286900"/>
                  </a:lnTo>
                  <a:lnTo>
                    <a:pt x="787886" y="333343"/>
                  </a:lnTo>
                  <a:lnTo>
                    <a:pt x="771608" y="377589"/>
                  </a:lnTo>
                  <a:lnTo>
                    <a:pt x="752486" y="405281"/>
                  </a:lnTo>
                  <a:lnTo>
                    <a:pt x="730016" y="427115"/>
                  </a:lnTo>
                  <a:close/>
                </a:path>
                <a:path w="791210" h="742315">
                  <a:moveTo>
                    <a:pt x="664768" y="697523"/>
                  </a:moveTo>
                  <a:lnTo>
                    <a:pt x="549443" y="697523"/>
                  </a:lnTo>
                  <a:lnTo>
                    <a:pt x="592783" y="690046"/>
                  </a:lnTo>
                  <a:lnTo>
                    <a:pt x="630882" y="669521"/>
                  </a:lnTo>
                  <a:lnTo>
                    <a:pt x="659924" y="638867"/>
                  </a:lnTo>
                  <a:lnTo>
                    <a:pt x="676174" y="600919"/>
                  </a:lnTo>
                  <a:lnTo>
                    <a:pt x="678184" y="579735"/>
                  </a:lnTo>
                  <a:lnTo>
                    <a:pt x="675574" y="558119"/>
                  </a:lnTo>
                  <a:lnTo>
                    <a:pt x="657155" y="516546"/>
                  </a:lnTo>
                  <a:lnTo>
                    <a:pt x="626960" y="486325"/>
                  </a:lnTo>
                  <a:lnTo>
                    <a:pt x="590221" y="471334"/>
                  </a:lnTo>
                  <a:lnTo>
                    <a:pt x="586555" y="471055"/>
                  </a:lnTo>
                  <a:lnTo>
                    <a:pt x="582866" y="470660"/>
                  </a:lnTo>
                  <a:lnTo>
                    <a:pt x="560012" y="445881"/>
                  </a:lnTo>
                  <a:lnTo>
                    <a:pt x="562464" y="437580"/>
                  </a:lnTo>
                  <a:lnTo>
                    <a:pt x="567661" y="431021"/>
                  </a:lnTo>
                  <a:lnTo>
                    <a:pt x="574890" y="426828"/>
                  </a:lnTo>
                  <a:lnTo>
                    <a:pt x="583441" y="425627"/>
                  </a:lnTo>
                  <a:lnTo>
                    <a:pt x="587365" y="425837"/>
                  </a:lnTo>
                  <a:lnTo>
                    <a:pt x="591325" y="426230"/>
                  </a:lnTo>
                  <a:lnTo>
                    <a:pt x="595228" y="426804"/>
                  </a:lnTo>
                  <a:lnTo>
                    <a:pt x="598383" y="427010"/>
                  </a:lnTo>
                  <a:lnTo>
                    <a:pt x="601587" y="427115"/>
                  </a:lnTo>
                  <a:lnTo>
                    <a:pt x="730016" y="427115"/>
                  </a:lnTo>
                  <a:lnTo>
                    <a:pt x="728222" y="428858"/>
                  </a:lnTo>
                  <a:lnTo>
                    <a:pt x="699724" y="447808"/>
                  </a:lnTo>
                  <a:lnTo>
                    <a:pt x="667900" y="461618"/>
                  </a:lnTo>
                  <a:lnTo>
                    <a:pt x="674962" y="468278"/>
                  </a:lnTo>
                  <a:lnTo>
                    <a:pt x="709662" y="519353"/>
                  </a:lnTo>
                  <a:lnTo>
                    <a:pt x="722877" y="579945"/>
                  </a:lnTo>
                  <a:lnTo>
                    <a:pt x="719905" y="610194"/>
                  </a:lnTo>
                  <a:lnTo>
                    <a:pt x="703837" y="652379"/>
                  </a:lnTo>
                  <a:lnTo>
                    <a:pt x="676157" y="688697"/>
                  </a:lnTo>
                  <a:lnTo>
                    <a:pt x="664768" y="697523"/>
                  </a:lnTo>
                  <a:close/>
                </a:path>
                <a:path w="791210" h="742315">
                  <a:moveTo>
                    <a:pt x="321415" y="677906"/>
                  </a:moveTo>
                  <a:lnTo>
                    <a:pt x="162842" y="677906"/>
                  </a:lnTo>
                  <a:lnTo>
                    <a:pt x="215515" y="671905"/>
                  </a:lnTo>
                  <a:lnTo>
                    <a:pt x="267358" y="655363"/>
                  </a:lnTo>
                  <a:lnTo>
                    <a:pt x="314245" y="630469"/>
                  </a:lnTo>
                  <a:lnTo>
                    <a:pt x="352054" y="599413"/>
                  </a:lnTo>
                  <a:lnTo>
                    <a:pt x="376660" y="564386"/>
                  </a:lnTo>
                  <a:lnTo>
                    <a:pt x="380361" y="556309"/>
                  </a:lnTo>
                  <a:lnTo>
                    <a:pt x="388380" y="551335"/>
                  </a:lnTo>
                  <a:lnTo>
                    <a:pt x="398543" y="551335"/>
                  </a:lnTo>
                  <a:lnTo>
                    <a:pt x="400145" y="551506"/>
                  </a:lnTo>
                  <a:lnTo>
                    <a:pt x="419321" y="573714"/>
                  </a:lnTo>
                  <a:lnTo>
                    <a:pt x="428351" y="616652"/>
                  </a:lnTo>
                  <a:lnTo>
                    <a:pt x="436595" y="629208"/>
                  </a:lnTo>
                  <a:lnTo>
                    <a:pt x="385447" y="629208"/>
                  </a:lnTo>
                  <a:lnTo>
                    <a:pt x="350688" y="659811"/>
                  </a:lnTo>
                  <a:lnTo>
                    <a:pt x="321415" y="677906"/>
                  </a:lnTo>
                  <a:close/>
                </a:path>
                <a:path w="791210" h="742315">
                  <a:moveTo>
                    <a:pt x="549444" y="742297"/>
                  </a:moveTo>
                  <a:lnTo>
                    <a:pt x="542198" y="742297"/>
                  </a:lnTo>
                  <a:lnTo>
                    <a:pt x="534934" y="741812"/>
                  </a:lnTo>
                  <a:lnTo>
                    <a:pt x="481566" y="727759"/>
                  </a:lnTo>
                  <a:lnTo>
                    <a:pt x="440924" y="703176"/>
                  </a:lnTo>
                  <a:lnTo>
                    <a:pt x="408147" y="669521"/>
                  </a:lnTo>
                  <a:lnTo>
                    <a:pt x="385447" y="629208"/>
                  </a:lnTo>
                  <a:lnTo>
                    <a:pt x="436595" y="629208"/>
                  </a:lnTo>
                  <a:lnTo>
                    <a:pt x="452922" y="654079"/>
                  </a:lnTo>
                  <a:lnTo>
                    <a:pt x="489322" y="682016"/>
                  </a:lnTo>
                  <a:lnTo>
                    <a:pt x="533837" y="696483"/>
                  </a:lnTo>
                  <a:lnTo>
                    <a:pt x="538940" y="697174"/>
                  </a:lnTo>
                  <a:lnTo>
                    <a:pt x="544191" y="697523"/>
                  </a:lnTo>
                  <a:lnTo>
                    <a:pt x="664768" y="697523"/>
                  </a:lnTo>
                  <a:lnTo>
                    <a:pt x="639465" y="717132"/>
                  </a:lnTo>
                  <a:lnTo>
                    <a:pt x="596360" y="735670"/>
                  </a:lnTo>
                  <a:lnTo>
                    <a:pt x="549444" y="742297"/>
                  </a:lnTo>
                  <a:close/>
                </a:path>
              </a:pathLst>
            </a:custGeom>
            <a:solidFill>
              <a:srgbClr val="9559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60274" y="6111759"/>
              <a:ext cx="124389" cy="12601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4322277" y="1326794"/>
            <a:ext cx="657225" cy="828675"/>
            <a:chOff x="4322277" y="1326794"/>
            <a:chExt cx="657225" cy="828675"/>
          </a:xfrm>
        </p:grpSpPr>
        <p:sp>
          <p:nvSpPr>
            <p:cNvPr id="13" name="object 13"/>
            <p:cNvSpPr/>
            <p:nvPr/>
          </p:nvSpPr>
          <p:spPr>
            <a:xfrm>
              <a:off x="4344444" y="1346445"/>
              <a:ext cx="615315" cy="789940"/>
            </a:xfrm>
            <a:custGeom>
              <a:avLst/>
              <a:gdLst/>
              <a:ahLst/>
              <a:cxnLst/>
              <a:rect l="l" t="t" r="r" b="b"/>
              <a:pathLst>
                <a:path w="615314" h="789939">
                  <a:moveTo>
                    <a:pt x="318340" y="789319"/>
                  </a:moveTo>
                  <a:lnTo>
                    <a:pt x="274868" y="751153"/>
                  </a:lnTo>
                  <a:lnTo>
                    <a:pt x="262583" y="710038"/>
                  </a:lnTo>
                  <a:lnTo>
                    <a:pt x="253787" y="662182"/>
                  </a:lnTo>
                  <a:lnTo>
                    <a:pt x="246371" y="613547"/>
                  </a:lnTo>
                  <a:lnTo>
                    <a:pt x="238227" y="570093"/>
                  </a:lnTo>
                  <a:lnTo>
                    <a:pt x="220360" y="516436"/>
                  </a:lnTo>
                  <a:lnTo>
                    <a:pt x="197444" y="478935"/>
                  </a:lnTo>
                  <a:lnTo>
                    <a:pt x="142093" y="440006"/>
                  </a:lnTo>
                  <a:lnTo>
                    <a:pt x="83437" y="428512"/>
                  </a:lnTo>
                  <a:lnTo>
                    <a:pt x="56389" y="425304"/>
                  </a:lnTo>
                  <a:lnTo>
                    <a:pt x="32739" y="419658"/>
                  </a:lnTo>
                  <a:lnTo>
                    <a:pt x="13893" y="408473"/>
                  </a:lnTo>
                  <a:lnTo>
                    <a:pt x="1261" y="388650"/>
                  </a:lnTo>
                  <a:lnTo>
                    <a:pt x="0" y="356698"/>
                  </a:lnTo>
                  <a:lnTo>
                    <a:pt x="19424" y="334814"/>
                  </a:lnTo>
                  <a:lnTo>
                    <a:pt x="53195" y="319592"/>
                  </a:lnTo>
                  <a:lnTo>
                    <a:pt x="94973" y="307625"/>
                  </a:lnTo>
                  <a:lnTo>
                    <a:pt x="138417" y="295505"/>
                  </a:lnTo>
                  <a:lnTo>
                    <a:pt x="177188" y="279827"/>
                  </a:lnTo>
                  <a:lnTo>
                    <a:pt x="218723" y="227552"/>
                  </a:lnTo>
                  <a:lnTo>
                    <a:pt x="226178" y="189696"/>
                  </a:lnTo>
                  <a:lnTo>
                    <a:pt x="230286" y="147369"/>
                  </a:lnTo>
                  <a:lnTo>
                    <a:pt x="234024" y="104322"/>
                  </a:lnTo>
                  <a:lnTo>
                    <a:pt x="240366" y="64310"/>
                  </a:lnTo>
                  <a:lnTo>
                    <a:pt x="252289" y="31084"/>
                  </a:lnTo>
                  <a:lnTo>
                    <a:pt x="272768" y="8396"/>
                  </a:lnTo>
                  <a:lnTo>
                    <a:pt x="304779" y="0"/>
                  </a:lnTo>
                  <a:lnTo>
                    <a:pt x="329094" y="16230"/>
                  </a:lnTo>
                  <a:lnTo>
                    <a:pt x="344960" y="56983"/>
                  </a:lnTo>
                  <a:lnTo>
                    <a:pt x="355450" y="110346"/>
                  </a:lnTo>
                  <a:lnTo>
                    <a:pt x="363636" y="164409"/>
                  </a:lnTo>
                  <a:lnTo>
                    <a:pt x="372591" y="207263"/>
                  </a:lnTo>
                  <a:lnTo>
                    <a:pt x="395360" y="256465"/>
                  </a:lnTo>
                  <a:lnTo>
                    <a:pt x="425591" y="289919"/>
                  </a:lnTo>
                  <a:lnTo>
                    <a:pt x="460530" y="310946"/>
                  </a:lnTo>
                  <a:lnTo>
                    <a:pt x="497421" y="322865"/>
                  </a:lnTo>
                  <a:lnTo>
                    <a:pt x="566041" y="332664"/>
                  </a:lnTo>
                  <a:lnTo>
                    <a:pt x="592258" y="337185"/>
                  </a:lnTo>
                  <a:lnTo>
                    <a:pt x="609408" y="345881"/>
                  </a:lnTo>
                  <a:lnTo>
                    <a:pt x="614734" y="362072"/>
                  </a:lnTo>
                  <a:lnTo>
                    <a:pt x="605939" y="387424"/>
                  </a:lnTo>
                  <a:lnTo>
                    <a:pt x="585766" y="406142"/>
                  </a:lnTo>
                  <a:lnTo>
                    <a:pt x="557184" y="421060"/>
                  </a:lnTo>
                  <a:lnTo>
                    <a:pt x="523162" y="435014"/>
                  </a:lnTo>
                  <a:lnTo>
                    <a:pt x="486670" y="450835"/>
                  </a:lnTo>
                  <a:lnTo>
                    <a:pt x="450676" y="471359"/>
                  </a:lnTo>
                  <a:lnTo>
                    <a:pt x="418150" y="499419"/>
                  </a:lnTo>
                  <a:lnTo>
                    <a:pt x="392061" y="537849"/>
                  </a:lnTo>
                  <a:lnTo>
                    <a:pt x="375378" y="589482"/>
                  </a:lnTo>
                  <a:lnTo>
                    <a:pt x="371161" y="629101"/>
                  </a:lnTo>
                  <a:lnTo>
                    <a:pt x="367097" y="680501"/>
                  </a:lnTo>
                  <a:lnTo>
                    <a:pt x="359438" y="732076"/>
                  </a:lnTo>
                  <a:lnTo>
                    <a:pt x="344435" y="772217"/>
                  </a:lnTo>
                  <a:lnTo>
                    <a:pt x="318340" y="789319"/>
                  </a:lnTo>
                  <a:close/>
                </a:path>
              </a:pathLst>
            </a:custGeom>
            <a:solidFill>
              <a:srgbClr val="A6D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322277" y="1326794"/>
              <a:ext cx="657225" cy="828675"/>
            </a:xfrm>
            <a:custGeom>
              <a:avLst/>
              <a:gdLst/>
              <a:ahLst/>
              <a:cxnLst/>
              <a:rect l="l" t="t" r="r" b="b"/>
              <a:pathLst>
                <a:path w="657225" h="828675">
                  <a:moveTo>
                    <a:pt x="339580" y="828675"/>
                  </a:moveTo>
                  <a:lnTo>
                    <a:pt x="338606" y="828675"/>
                  </a:lnTo>
                  <a:lnTo>
                    <a:pt x="307526" y="819096"/>
                  </a:lnTo>
                  <a:lnTo>
                    <a:pt x="270760" y="755274"/>
                  </a:lnTo>
                  <a:lnTo>
                    <a:pt x="260500" y="709520"/>
                  </a:lnTo>
                  <a:lnTo>
                    <a:pt x="252619" y="660197"/>
                  </a:lnTo>
                  <a:lnTo>
                    <a:pt x="249902" y="642255"/>
                  </a:lnTo>
                  <a:lnTo>
                    <a:pt x="247152" y="625097"/>
                  </a:lnTo>
                  <a:lnTo>
                    <a:pt x="221333" y="537503"/>
                  </a:lnTo>
                  <a:lnTo>
                    <a:pt x="195722" y="501645"/>
                  </a:lnTo>
                  <a:lnTo>
                    <a:pt x="133286" y="471749"/>
                  </a:lnTo>
                  <a:lnTo>
                    <a:pt x="71394" y="463648"/>
                  </a:lnTo>
                  <a:lnTo>
                    <a:pt x="44241" y="456144"/>
                  </a:lnTo>
                  <a:lnTo>
                    <a:pt x="21061" y="441118"/>
                  </a:lnTo>
                  <a:lnTo>
                    <a:pt x="4761" y="414885"/>
                  </a:lnTo>
                  <a:lnTo>
                    <a:pt x="987" y="400871"/>
                  </a:lnTo>
                  <a:lnTo>
                    <a:pt x="0" y="387563"/>
                  </a:lnTo>
                  <a:lnTo>
                    <a:pt x="1804" y="375030"/>
                  </a:lnTo>
                  <a:lnTo>
                    <a:pt x="23795" y="342972"/>
                  </a:lnTo>
                  <a:lnTo>
                    <a:pt x="80197" y="317071"/>
                  </a:lnTo>
                  <a:lnTo>
                    <a:pt x="143445" y="299768"/>
                  </a:lnTo>
                  <a:lnTo>
                    <a:pt x="171210" y="290613"/>
                  </a:lnTo>
                  <a:lnTo>
                    <a:pt x="211134" y="265219"/>
                  </a:lnTo>
                  <a:lnTo>
                    <a:pt x="226682" y="220313"/>
                  </a:lnTo>
                  <a:lnTo>
                    <a:pt x="233146" y="159834"/>
                  </a:lnTo>
                  <a:lnTo>
                    <a:pt x="237246" y="115867"/>
                  </a:lnTo>
                  <a:lnTo>
                    <a:pt x="245175" y="72810"/>
                  </a:lnTo>
                  <a:lnTo>
                    <a:pt x="260434" y="35753"/>
                  </a:lnTo>
                  <a:lnTo>
                    <a:pt x="286523" y="9786"/>
                  </a:lnTo>
                  <a:lnTo>
                    <a:pt x="326945" y="0"/>
                  </a:lnTo>
                  <a:lnTo>
                    <a:pt x="358766" y="13480"/>
                  </a:lnTo>
                  <a:lnTo>
                    <a:pt x="373767" y="39307"/>
                  </a:lnTo>
                  <a:lnTo>
                    <a:pt x="326945" y="39307"/>
                  </a:lnTo>
                  <a:lnTo>
                    <a:pt x="301762" y="47803"/>
                  </a:lnTo>
                  <a:lnTo>
                    <a:pt x="286463" y="72262"/>
                  </a:lnTo>
                  <a:lnTo>
                    <a:pt x="277832" y="111138"/>
                  </a:lnTo>
                  <a:lnTo>
                    <a:pt x="272653" y="162886"/>
                  </a:lnTo>
                  <a:lnTo>
                    <a:pt x="269506" y="199078"/>
                  </a:lnTo>
                  <a:lnTo>
                    <a:pt x="264694" y="232942"/>
                  </a:lnTo>
                  <a:lnTo>
                    <a:pt x="243098" y="288453"/>
                  </a:lnTo>
                  <a:lnTo>
                    <a:pt x="192350" y="324598"/>
                  </a:lnTo>
                  <a:lnTo>
                    <a:pt x="98172" y="352810"/>
                  </a:lnTo>
                  <a:lnTo>
                    <a:pt x="73250" y="360903"/>
                  </a:lnTo>
                  <a:lnTo>
                    <a:pt x="53239" y="370359"/>
                  </a:lnTo>
                  <a:lnTo>
                    <a:pt x="41466" y="381631"/>
                  </a:lnTo>
                  <a:lnTo>
                    <a:pt x="37534" y="389043"/>
                  </a:lnTo>
                  <a:lnTo>
                    <a:pt x="42089" y="401698"/>
                  </a:lnTo>
                  <a:lnTo>
                    <a:pt x="49078" y="413264"/>
                  </a:lnTo>
                  <a:lnTo>
                    <a:pt x="60746" y="420511"/>
                  </a:lnTo>
                  <a:lnTo>
                    <a:pt x="78515" y="424979"/>
                  </a:lnTo>
                  <a:lnTo>
                    <a:pt x="135340" y="432183"/>
                  </a:lnTo>
                  <a:lnTo>
                    <a:pt x="168605" y="440188"/>
                  </a:lnTo>
                  <a:lnTo>
                    <a:pt x="232470" y="482835"/>
                  </a:lnTo>
                  <a:lnTo>
                    <a:pt x="259141" y="524754"/>
                  </a:lnTo>
                  <a:lnTo>
                    <a:pt x="279683" y="585255"/>
                  </a:lnTo>
                  <a:lnTo>
                    <a:pt x="289004" y="635844"/>
                  </a:lnTo>
                  <a:lnTo>
                    <a:pt x="291815" y="654414"/>
                  </a:lnTo>
                  <a:lnTo>
                    <a:pt x="298793" y="698171"/>
                  </a:lnTo>
                  <a:lnTo>
                    <a:pt x="308275" y="742042"/>
                  </a:lnTo>
                  <a:lnTo>
                    <a:pt x="321223" y="775837"/>
                  </a:lnTo>
                  <a:lnTo>
                    <a:pt x="338599" y="789370"/>
                  </a:lnTo>
                  <a:lnTo>
                    <a:pt x="387834" y="789370"/>
                  </a:lnTo>
                  <a:lnTo>
                    <a:pt x="376732" y="811400"/>
                  </a:lnTo>
                  <a:lnTo>
                    <a:pt x="341543" y="828597"/>
                  </a:lnTo>
                  <a:lnTo>
                    <a:pt x="339580" y="828675"/>
                  </a:lnTo>
                  <a:close/>
                </a:path>
                <a:path w="657225" h="828675">
                  <a:moveTo>
                    <a:pt x="387834" y="789370"/>
                  </a:moveTo>
                  <a:lnTo>
                    <a:pt x="338599" y="789370"/>
                  </a:lnTo>
                  <a:lnTo>
                    <a:pt x="339470" y="789347"/>
                  </a:lnTo>
                  <a:lnTo>
                    <a:pt x="345435" y="786626"/>
                  </a:lnTo>
                  <a:lnTo>
                    <a:pt x="365555" y="730168"/>
                  </a:lnTo>
                  <a:lnTo>
                    <a:pt x="370998" y="681952"/>
                  </a:lnTo>
                  <a:lnTo>
                    <a:pt x="373955" y="642255"/>
                  </a:lnTo>
                  <a:lnTo>
                    <a:pt x="375077" y="628835"/>
                  </a:lnTo>
                  <a:lnTo>
                    <a:pt x="397653" y="546434"/>
                  </a:lnTo>
                  <a:lnTo>
                    <a:pt x="428357" y="503021"/>
                  </a:lnTo>
                  <a:lnTo>
                    <a:pt x="466025" y="471956"/>
                  </a:lnTo>
                  <a:lnTo>
                    <a:pt x="506507" y="449855"/>
                  </a:lnTo>
                  <a:lnTo>
                    <a:pt x="575359" y="420898"/>
                  </a:lnTo>
                  <a:lnTo>
                    <a:pt x="597444" y="409122"/>
                  </a:lnTo>
                  <a:lnTo>
                    <a:pt x="611504" y="396203"/>
                  </a:lnTo>
                  <a:lnTo>
                    <a:pt x="617136" y="380336"/>
                  </a:lnTo>
                  <a:lnTo>
                    <a:pt x="617139" y="379012"/>
                  </a:lnTo>
                  <a:lnTo>
                    <a:pt x="610397" y="376058"/>
                  </a:lnTo>
                  <a:lnTo>
                    <a:pt x="599103" y="373697"/>
                  </a:lnTo>
                  <a:lnTo>
                    <a:pt x="585761" y="371839"/>
                  </a:lnTo>
                  <a:lnTo>
                    <a:pt x="572878" y="370391"/>
                  </a:lnTo>
                  <a:lnTo>
                    <a:pt x="540170" y="366327"/>
                  </a:lnTo>
                  <a:lnTo>
                    <a:pt x="466047" y="344323"/>
                  </a:lnTo>
                  <a:lnTo>
                    <a:pt x="430330" y="320528"/>
                  </a:lnTo>
                  <a:lnTo>
                    <a:pt x="399307" y="284302"/>
                  </a:lnTo>
                  <a:lnTo>
                    <a:pt x="375827" y="232716"/>
                  </a:lnTo>
                  <a:lnTo>
                    <a:pt x="365263" y="180941"/>
                  </a:lnTo>
                  <a:lnTo>
                    <a:pt x="358680" y="137108"/>
                  </a:lnTo>
                  <a:lnTo>
                    <a:pt x="354749" y="113508"/>
                  </a:lnTo>
                  <a:lnTo>
                    <a:pt x="344837" y="70541"/>
                  </a:lnTo>
                  <a:lnTo>
                    <a:pt x="326945" y="39307"/>
                  </a:lnTo>
                  <a:lnTo>
                    <a:pt x="373767" y="39307"/>
                  </a:lnTo>
                  <a:lnTo>
                    <a:pt x="379306" y="48843"/>
                  </a:lnTo>
                  <a:lnTo>
                    <a:pt x="392280" y="98470"/>
                  </a:lnTo>
                  <a:lnTo>
                    <a:pt x="401399" y="154743"/>
                  </a:lnTo>
                  <a:lnTo>
                    <a:pt x="404292" y="174076"/>
                  </a:lnTo>
                  <a:lnTo>
                    <a:pt x="407225" y="192094"/>
                  </a:lnTo>
                  <a:lnTo>
                    <a:pt x="436429" y="268745"/>
                  </a:lnTo>
                  <a:lnTo>
                    <a:pt x="466969" y="299439"/>
                  </a:lnTo>
                  <a:lnTo>
                    <a:pt x="502486" y="317339"/>
                  </a:lnTo>
                  <a:lnTo>
                    <a:pt x="540157" y="326584"/>
                  </a:lnTo>
                  <a:lnTo>
                    <a:pt x="591476" y="332911"/>
                  </a:lnTo>
                  <a:lnTo>
                    <a:pt x="604698" y="334739"/>
                  </a:lnTo>
                  <a:lnTo>
                    <a:pt x="643691" y="349856"/>
                  </a:lnTo>
                  <a:lnTo>
                    <a:pt x="656663" y="383114"/>
                  </a:lnTo>
                  <a:lnTo>
                    <a:pt x="646841" y="414885"/>
                  </a:lnTo>
                  <a:lnTo>
                    <a:pt x="625113" y="437882"/>
                  </a:lnTo>
                  <a:lnTo>
                    <a:pt x="595117" y="455162"/>
                  </a:lnTo>
                  <a:lnTo>
                    <a:pt x="524480" y="484887"/>
                  </a:lnTo>
                  <a:lnTo>
                    <a:pt x="489352" y="503742"/>
                  </a:lnTo>
                  <a:lnTo>
                    <a:pt x="457882" y="529335"/>
                  </a:lnTo>
                  <a:lnTo>
                    <a:pt x="432849" y="564656"/>
                  </a:lnTo>
                  <a:lnTo>
                    <a:pt x="417030" y="612694"/>
                  </a:lnTo>
                  <a:lnTo>
                    <a:pt x="412325" y="660752"/>
                  </a:lnTo>
                  <a:lnTo>
                    <a:pt x="407332" y="717517"/>
                  </a:lnTo>
                  <a:lnTo>
                    <a:pt x="397065" y="771053"/>
                  </a:lnTo>
                  <a:lnTo>
                    <a:pt x="387834" y="789370"/>
                  </a:lnTo>
                  <a:close/>
                </a:path>
              </a:pathLst>
            </a:custGeom>
            <a:solidFill>
              <a:srgbClr val="9559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25274" y="1502592"/>
              <a:ext cx="172085" cy="357505"/>
            </a:xfrm>
            <a:custGeom>
              <a:avLst/>
              <a:gdLst/>
              <a:ahLst/>
              <a:cxnLst/>
              <a:rect l="l" t="t" r="r" b="b"/>
              <a:pathLst>
                <a:path w="172085" h="357505">
                  <a:moveTo>
                    <a:pt x="148541" y="231260"/>
                  </a:moveTo>
                  <a:lnTo>
                    <a:pt x="105373" y="220845"/>
                  </a:lnTo>
                  <a:lnTo>
                    <a:pt x="71700" y="198376"/>
                  </a:lnTo>
                  <a:lnTo>
                    <a:pt x="44351" y="169335"/>
                  </a:lnTo>
                  <a:lnTo>
                    <a:pt x="23401" y="135109"/>
                  </a:lnTo>
                  <a:lnTo>
                    <a:pt x="8466" y="97500"/>
                  </a:lnTo>
                  <a:lnTo>
                    <a:pt x="786" y="59400"/>
                  </a:lnTo>
                  <a:lnTo>
                    <a:pt x="0" y="40645"/>
                  </a:lnTo>
                  <a:lnTo>
                    <a:pt x="2537" y="22289"/>
                  </a:lnTo>
                  <a:lnTo>
                    <a:pt x="9627" y="4942"/>
                  </a:lnTo>
                  <a:lnTo>
                    <a:pt x="15266" y="0"/>
                  </a:lnTo>
                  <a:lnTo>
                    <a:pt x="21834" y="1"/>
                  </a:lnTo>
                  <a:lnTo>
                    <a:pt x="27497" y="3869"/>
                  </a:lnTo>
                  <a:lnTo>
                    <a:pt x="30425" y="10529"/>
                  </a:lnTo>
                  <a:lnTo>
                    <a:pt x="32028" y="25772"/>
                  </a:lnTo>
                  <a:lnTo>
                    <a:pt x="33462" y="40814"/>
                  </a:lnTo>
                  <a:lnTo>
                    <a:pt x="35353" y="55714"/>
                  </a:lnTo>
                  <a:lnTo>
                    <a:pt x="48936" y="102336"/>
                  </a:lnTo>
                  <a:lnTo>
                    <a:pt x="69724" y="139036"/>
                  </a:lnTo>
                  <a:lnTo>
                    <a:pt x="95949" y="168422"/>
                  </a:lnTo>
                  <a:lnTo>
                    <a:pt x="130878" y="189150"/>
                  </a:lnTo>
                  <a:lnTo>
                    <a:pt x="151115" y="193919"/>
                  </a:lnTo>
                  <a:lnTo>
                    <a:pt x="159720" y="196787"/>
                  </a:lnTo>
                  <a:lnTo>
                    <a:pt x="167334" y="201520"/>
                  </a:lnTo>
                  <a:lnTo>
                    <a:pt x="170825" y="206528"/>
                  </a:lnTo>
                  <a:lnTo>
                    <a:pt x="172038" y="212761"/>
                  </a:lnTo>
                  <a:lnTo>
                    <a:pt x="170900" y="218984"/>
                  </a:lnTo>
                  <a:lnTo>
                    <a:pt x="167336" y="223964"/>
                  </a:lnTo>
                  <a:lnTo>
                    <a:pt x="148541" y="231260"/>
                  </a:lnTo>
                  <a:close/>
                </a:path>
                <a:path w="172085" h="357505">
                  <a:moveTo>
                    <a:pt x="83905" y="287807"/>
                  </a:moveTo>
                  <a:lnTo>
                    <a:pt x="69898" y="287807"/>
                  </a:lnTo>
                  <a:lnTo>
                    <a:pt x="82512" y="286106"/>
                  </a:lnTo>
                  <a:lnTo>
                    <a:pt x="83905" y="287807"/>
                  </a:lnTo>
                  <a:close/>
                </a:path>
                <a:path w="172085" h="357505">
                  <a:moveTo>
                    <a:pt x="52682" y="357441"/>
                  </a:moveTo>
                  <a:lnTo>
                    <a:pt x="44035" y="354638"/>
                  </a:lnTo>
                  <a:lnTo>
                    <a:pt x="38032" y="346797"/>
                  </a:lnTo>
                  <a:lnTo>
                    <a:pt x="36424" y="336617"/>
                  </a:lnTo>
                  <a:lnTo>
                    <a:pt x="37802" y="325419"/>
                  </a:lnTo>
                  <a:lnTo>
                    <a:pt x="65658" y="287583"/>
                  </a:lnTo>
                  <a:lnTo>
                    <a:pt x="69898" y="287807"/>
                  </a:lnTo>
                  <a:lnTo>
                    <a:pt x="83905" y="287807"/>
                  </a:lnTo>
                  <a:lnTo>
                    <a:pt x="88519" y="293440"/>
                  </a:lnTo>
                  <a:lnTo>
                    <a:pt x="80400" y="301455"/>
                  </a:lnTo>
                  <a:lnTo>
                    <a:pt x="78153" y="306717"/>
                  </a:lnTo>
                  <a:lnTo>
                    <a:pt x="74757" y="313449"/>
                  </a:lnTo>
                  <a:lnTo>
                    <a:pt x="72410" y="316941"/>
                  </a:lnTo>
                  <a:lnTo>
                    <a:pt x="71220" y="320738"/>
                  </a:lnTo>
                  <a:lnTo>
                    <a:pt x="69797" y="327266"/>
                  </a:lnTo>
                  <a:lnTo>
                    <a:pt x="68423" y="340397"/>
                  </a:lnTo>
                  <a:lnTo>
                    <a:pt x="67033" y="346797"/>
                  </a:lnTo>
                  <a:lnTo>
                    <a:pt x="61254" y="354922"/>
                  </a:lnTo>
                  <a:lnTo>
                    <a:pt x="52682" y="357441"/>
                  </a:lnTo>
                  <a:close/>
                </a:path>
              </a:pathLst>
            </a:custGeom>
            <a:solidFill>
              <a:srgbClr val="FDF5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3728154" y="8409065"/>
            <a:ext cx="497205" cy="638175"/>
            <a:chOff x="13728154" y="8409065"/>
            <a:chExt cx="497205" cy="638175"/>
          </a:xfrm>
        </p:grpSpPr>
        <p:sp>
          <p:nvSpPr>
            <p:cNvPr id="17" name="object 17"/>
            <p:cNvSpPr/>
            <p:nvPr/>
          </p:nvSpPr>
          <p:spPr>
            <a:xfrm>
              <a:off x="13745893" y="8424199"/>
              <a:ext cx="464820" cy="608330"/>
            </a:xfrm>
            <a:custGeom>
              <a:avLst/>
              <a:gdLst/>
              <a:ahLst/>
              <a:cxnLst/>
              <a:rect l="l" t="t" r="r" b="b"/>
              <a:pathLst>
                <a:path w="464819" h="608329">
                  <a:moveTo>
                    <a:pt x="240085" y="607866"/>
                  </a:moveTo>
                  <a:lnTo>
                    <a:pt x="213309" y="590925"/>
                  </a:lnTo>
                  <a:lnTo>
                    <a:pt x="197867" y="546811"/>
                  </a:lnTo>
                  <a:lnTo>
                    <a:pt x="188368" y="491017"/>
                  </a:lnTo>
                  <a:lnTo>
                    <a:pt x="179425" y="439037"/>
                  </a:lnTo>
                  <a:lnTo>
                    <a:pt x="158866" y="383953"/>
                  </a:lnTo>
                  <a:lnTo>
                    <a:pt x="131437" y="352175"/>
                  </a:lnTo>
                  <a:lnTo>
                    <a:pt x="68396" y="330698"/>
                  </a:lnTo>
                  <a:lnTo>
                    <a:pt x="39001" y="327083"/>
                  </a:lnTo>
                  <a:lnTo>
                    <a:pt x="15166" y="318938"/>
                  </a:lnTo>
                  <a:lnTo>
                    <a:pt x="0" y="299305"/>
                  </a:lnTo>
                  <a:lnTo>
                    <a:pt x="3317" y="267174"/>
                  </a:lnTo>
                  <a:lnTo>
                    <a:pt x="33570" y="248183"/>
                  </a:lnTo>
                  <a:lnTo>
                    <a:pt x="77588" y="235133"/>
                  </a:lnTo>
                  <a:lnTo>
                    <a:pt x="122197" y="220825"/>
                  </a:lnTo>
                  <a:lnTo>
                    <a:pt x="154226" y="198061"/>
                  </a:lnTo>
                  <a:lnTo>
                    <a:pt x="166959" y="166084"/>
                  </a:lnTo>
                  <a:lnTo>
                    <a:pt x="172518" y="124560"/>
                  </a:lnTo>
                  <a:lnTo>
                    <a:pt x="176242" y="80340"/>
                  </a:lnTo>
                  <a:lnTo>
                    <a:pt x="183473" y="40273"/>
                  </a:lnTo>
                  <a:lnTo>
                    <a:pt x="199551" y="11210"/>
                  </a:lnTo>
                  <a:lnTo>
                    <a:pt x="229817" y="0"/>
                  </a:lnTo>
                  <a:lnTo>
                    <a:pt x="251740" y="18933"/>
                  </a:lnTo>
                  <a:lnTo>
                    <a:pt x="264576" y="63790"/>
                  </a:lnTo>
                  <a:lnTo>
                    <a:pt x="272869" y="116656"/>
                  </a:lnTo>
                  <a:lnTo>
                    <a:pt x="281163" y="159616"/>
                  </a:lnTo>
                  <a:lnTo>
                    <a:pt x="304457" y="205994"/>
                  </a:lnTo>
                  <a:lnTo>
                    <a:pt x="336107" y="233532"/>
                  </a:lnTo>
                  <a:lnTo>
                    <a:pt x="371679" y="247664"/>
                  </a:lnTo>
                  <a:lnTo>
                    <a:pt x="436853" y="257452"/>
                  </a:lnTo>
                  <a:lnTo>
                    <a:pt x="457587" y="263977"/>
                  </a:lnTo>
                  <a:lnTo>
                    <a:pt x="464507" y="278837"/>
                  </a:lnTo>
                  <a:lnTo>
                    <a:pt x="454265" y="302905"/>
                  </a:lnTo>
                  <a:lnTo>
                    <a:pt x="430843" y="319559"/>
                  </a:lnTo>
                  <a:lnTo>
                    <a:pt x="399019" y="333438"/>
                  </a:lnTo>
                  <a:lnTo>
                    <a:pt x="363572" y="349180"/>
                  </a:lnTo>
                  <a:lnTo>
                    <a:pt x="329280" y="371424"/>
                  </a:lnTo>
                  <a:lnTo>
                    <a:pt x="300921" y="404807"/>
                  </a:lnTo>
                  <a:lnTo>
                    <a:pt x="283273" y="453969"/>
                  </a:lnTo>
                  <a:lnTo>
                    <a:pt x="279411" y="493874"/>
                  </a:lnTo>
                  <a:lnTo>
                    <a:pt x="274621" y="544465"/>
                  </a:lnTo>
                  <a:lnTo>
                    <a:pt x="263360" y="588282"/>
                  </a:lnTo>
                  <a:lnTo>
                    <a:pt x="240085" y="607866"/>
                  </a:lnTo>
                  <a:close/>
                </a:path>
              </a:pathLst>
            </a:custGeom>
            <a:solidFill>
              <a:srgbClr val="A6D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728154" y="8409065"/>
              <a:ext cx="497205" cy="638175"/>
            </a:xfrm>
            <a:custGeom>
              <a:avLst/>
              <a:gdLst/>
              <a:ahLst/>
              <a:cxnLst/>
              <a:rect l="l" t="t" r="r" b="b"/>
              <a:pathLst>
                <a:path w="497205" h="638175">
                  <a:moveTo>
                    <a:pt x="257122" y="638175"/>
                  </a:moveTo>
                  <a:lnTo>
                    <a:pt x="256385" y="638175"/>
                  </a:lnTo>
                  <a:lnTo>
                    <a:pt x="228129" y="626864"/>
                  </a:lnTo>
                  <a:lnTo>
                    <a:pt x="210112" y="597213"/>
                  </a:lnTo>
                  <a:lnTo>
                    <a:pt x="198951" y="555606"/>
                  </a:lnTo>
                  <a:lnTo>
                    <a:pt x="191277" y="508427"/>
                  </a:lnTo>
                  <a:lnTo>
                    <a:pt x="189220" y="494610"/>
                  </a:lnTo>
                  <a:lnTo>
                    <a:pt x="187138" y="481396"/>
                  </a:lnTo>
                  <a:lnTo>
                    <a:pt x="163108" y="405684"/>
                  </a:lnTo>
                  <a:lnTo>
                    <a:pt x="137216" y="377295"/>
                  </a:lnTo>
                  <a:lnTo>
                    <a:pt x="75421" y="359869"/>
                  </a:lnTo>
                  <a:lnTo>
                    <a:pt x="54058" y="357062"/>
                  </a:lnTo>
                  <a:lnTo>
                    <a:pt x="33498" y="351283"/>
                  </a:lnTo>
                  <a:lnTo>
                    <a:pt x="15947" y="339712"/>
                  </a:lnTo>
                  <a:lnTo>
                    <a:pt x="3605" y="319509"/>
                  </a:lnTo>
                  <a:lnTo>
                    <a:pt x="747" y="308717"/>
                  </a:lnTo>
                  <a:lnTo>
                    <a:pt x="0" y="298468"/>
                  </a:lnTo>
                  <a:lnTo>
                    <a:pt x="1366" y="288816"/>
                  </a:lnTo>
                  <a:lnTo>
                    <a:pt x="37232" y="252755"/>
                  </a:lnTo>
                  <a:lnTo>
                    <a:pt x="108613" y="230856"/>
                  </a:lnTo>
                  <a:lnTo>
                    <a:pt x="129637" y="223805"/>
                  </a:lnTo>
                  <a:lnTo>
                    <a:pt x="167034" y="189308"/>
                  </a:lnTo>
                  <a:lnTo>
                    <a:pt x="174524" y="147025"/>
                  </a:lnTo>
                  <a:lnTo>
                    <a:pt x="176533" y="123091"/>
                  </a:lnTo>
                  <a:lnTo>
                    <a:pt x="180763" y="80722"/>
                  </a:lnTo>
                  <a:lnTo>
                    <a:pt x="190559" y="40980"/>
                  </a:lnTo>
                  <a:lnTo>
                    <a:pt x="211097" y="11521"/>
                  </a:lnTo>
                  <a:lnTo>
                    <a:pt x="247555" y="0"/>
                  </a:lnTo>
                  <a:lnTo>
                    <a:pt x="271649" y="10381"/>
                  </a:lnTo>
                  <a:lnTo>
                    <a:pt x="283008" y="30271"/>
                  </a:lnTo>
                  <a:lnTo>
                    <a:pt x="247555" y="30271"/>
                  </a:lnTo>
                  <a:lnTo>
                    <a:pt x="228488" y="36814"/>
                  </a:lnTo>
                  <a:lnTo>
                    <a:pt x="216904" y="55650"/>
                  </a:lnTo>
                  <a:lnTo>
                    <a:pt x="210368" y="85589"/>
                  </a:lnTo>
                  <a:lnTo>
                    <a:pt x="206447" y="125440"/>
                  </a:lnTo>
                  <a:lnTo>
                    <a:pt x="204064" y="153313"/>
                  </a:lnTo>
                  <a:lnTo>
                    <a:pt x="200420" y="179392"/>
                  </a:lnTo>
                  <a:lnTo>
                    <a:pt x="184068" y="222142"/>
                  </a:lnTo>
                  <a:lnTo>
                    <a:pt x="145643" y="249977"/>
                  </a:lnTo>
                  <a:lnTo>
                    <a:pt x="74334" y="271704"/>
                  </a:lnTo>
                  <a:lnTo>
                    <a:pt x="55463" y="277937"/>
                  </a:lnTo>
                  <a:lnTo>
                    <a:pt x="40286" y="285243"/>
                  </a:lnTo>
                  <a:lnTo>
                    <a:pt x="31397" y="293900"/>
                  </a:lnTo>
                  <a:lnTo>
                    <a:pt x="28420" y="299607"/>
                  </a:lnTo>
                  <a:lnTo>
                    <a:pt x="31869" y="309354"/>
                  </a:lnTo>
                  <a:lnTo>
                    <a:pt x="37160" y="318261"/>
                  </a:lnTo>
                  <a:lnTo>
                    <a:pt x="45995" y="323842"/>
                  </a:lnTo>
                  <a:lnTo>
                    <a:pt x="59450" y="327283"/>
                  </a:lnTo>
                  <a:lnTo>
                    <a:pt x="78601" y="329769"/>
                  </a:lnTo>
                  <a:lnTo>
                    <a:pt x="114999" y="335350"/>
                  </a:lnTo>
                  <a:lnTo>
                    <a:pt x="152675" y="351064"/>
                  </a:lnTo>
                  <a:lnTo>
                    <a:pt x="186605" y="386366"/>
                  </a:lnTo>
                  <a:lnTo>
                    <a:pt x="211770" y="450713"/>
                  </a:lnTo>
                  <a:lnTo>
                    <a:pt x="218828" y="489673"/>
                  </a:lnTo>
                  <a:lnTo>
                    <a:pt x="220956" y="503974"/>
                  </a:lnTo>
                  <a:lnTo>
                    <a:pt x="226239" y="537672"/>
                  </a:lnTo>
                  <a:lnTo>
                    <a:pt x="233419" y="571457"/>
                  </a:lnTo>
                  <a:lnTo>
                    <a:pt x="243223" y="597484"/>
                  </a:lnTo>
                  <a:lnTo>
                    <a:pt x="256380" y="607906"/>
                  </a:lnTo>
                  <a:lnTo>
                    <a:pt x="293659" y="607906"/>
                  </a:lnTo>
                  <a:lnTo>
                    <a:pt x="285253" y="624871"/>
                  </a:lnTo>
                  <a:lnTo>
                    <a:pt x="258609" y="638115"/>
                  </a:lnTo>
                  <a:lnTo>
                    <a:pt x="257122" y="638175"/>
                  </a:lnTo>
                  <a:close/>
                </a:path>
                <a:path w="497205" h="638175">
                  <a:moveTo>
                    <a:pt x="293659" y="607906"/>
                  </a:moveTo>
                  <a:lnTo>
                    <a:pt x="256380" y="607906"/>
                  </a:lnTo>
                  <a:lnTo>
                    <a:pt x="257039" y="607888"/>
                  </a:lnTo>
                  <a:lnTo>
                    <a:pt x="261556" y="605793"/>
                  </a:lnTo>
                  <a:lnTo>
                    <a:pt x="276790" y="562313"/>
                  </a:lnTo>
                  <a:lnTo>
                    <a:pt x="283150" y="494610"/>
                  </a:lnTo>
                  <a:lnTo>
                    <a:pt x="284000" y="484275"/>
                  </a:lnTo>
                  <a:lnTo>
                    <a:pt x="306240" y="411425"/>
                  </a:lnTo>
                  <a:lnTo>
                    <a:pt x="338140" y="374396"/>
                  </a:lnTo>
                  <a:lnTo>
                    <a:pt x="375825" y="350190"/>
                  </a:lnTo>
                  <a:lnTo>
                    <a:pt x="413157" y="333718"/>
                  </a:lnTo>
                  <a:lnTo>
                    <a:pt x="435649" y="324139"/>
                  </a:lnTo>
                  <a:lnTo>
                    <a:pt x="452372" y="315071"/>
                  </a:lnTo>
                  <a:lnTo>
                    <a:pt x="463018" y="305122"/>
                  </a:lnTo>
                  <a:lnTo>
                    <a:pt x="467281" y="292903"/>
                  </a:lnTo>
                  <a:lnTo>
                    <a:pt x="467284" y="291883"/>
                  </a:lnTo>
                  <a:lnTo>
                    <a:pt x="462179" y="289608"/>
                  </a:lnTo>
                  <a:lnTo>
                    <a:pt x="453627" y="287790"/>
                  </a:lnTo>
                  <a:lnTo>
                    <a:pt x="443525" y="286358"/>
                  </a:lnTo>
                  <a:lnTo>
                    <a:pt x="433771" y="285243"/>
                  </a:lnTo>
                  <a:lnTo>
                    <a:pt x="395393" y="279636"/>
                  </a:lnTo>
                  <a:lnTo>
                    <a:pt x="352881" y="265168"/>
                  </a:lnTo>
                  <a:lnTo>
                    <a:pt x="313512" y="234232"/>
                  </a:lnTo>
                  <a:lnTo>
                    <a:pt x="284568" y="179218"/>
                  </a:lnTo>
                  <a:lnTo>
                    <a:pt x="276569" y="139345"/>
                  </a:lnTo>
                  <a:lnTo>
                    <a:pt x="271585" y="105588"/>
                  </a:lnTo>
                  <a:lnTo>
                    <a:pt x="268608" y="87414"/>
                  </a:lnTo>
                  <a:lnTo>
                    <a:pt x="256691" y="42242"/>
                  </a:lnTo>
                  <a:lnTo>
                    <a:pt x="247555" y="30271"/>
                  </a:lnTo>
                  <a:lnTo>
                    <a:pt x="283008" y="30271"/>
                  </a:lnTo>
                  <a:lnTo>
                    <a:pt x="287202" y="37614"/>
                  </a:lnTo>
                  <a:lnTo>
                    <a:pt x="297026" y="75833"/>
                  </a:lnTo>
                  <a:lnTo>
                    <a:pt x="303930" y="119170"/>
                  </a:lnTo>
                  <a:lnTo>
                    <a:pt x="306121" y="134058"/>
                  </a:lnTo>
                  <a:lnTo>
                    <a:pt x="308342" y="147934"/>
                  </a:lnTo>
                  <a:lnTo>
                    <a:pt x="335765" y="213972"/>
                  </a:lnTo>
                  <a:lnTo>
                    <a:pt x="366688" y="238528"/>
                  </a:lnTo>
                  <a:lnTo>
                    <a:pt x="437011" y="255148"/>
                  </a:lnTo>
                  <a:lnTo>
                    <a:pt x="447852" y="256380"/>
                  </a:lnTo>
                  <a:lnTo>
                    <a:pt x="457864" y="257787"/>
                  </a:lnTo>
                  <a:lnTo>
                    <a:pt x="494153" y="278284"/>
                  </a:lnTo>
                  <a:lnTo>
                    <a:pt x="497210" y="295042"/>
                  </a:lnTo>
                  <a:lnTo>
                    <a:pt x="489758" y="319526"/>
                  </a:lnTo>
                  <a:lnTo>
                    <a:pt x="473322" y="337219"/>
                  </a:lnTo>
                  <a:lnTo>
                    <a:pt x="450609" y="350527"/>
                  </a:lnTo>
                  <a:lnTo>
                    <a:pt x="390331" y="376688"/>
                  </a:lnTo>
                  <a:lnTo>
                    <a:pt x="358135" y="397002"/>
                  </a:lnTo>
                  <a:lnTo>
                    <a:pt x="331911" y="427221"/>
                  </a:lnTo>
                  <a:lnTo>
                    <a:pt x="315766" y="471844"/>
                  </a:lnTo>
                  <a:lnTo>
                    <a:pt x="312203" y="508855"/>
                  </a:lnTo>
                  <a:lnTo>
                    <a:pt x="308423" y="552570"/>
                  </a:lnTo>
                  <a:lnTo>
                    <a:pt x="300649" y="593800"/>
                  </a:lnTo>
                  <a:lnTo>
                    <a:pt x="293659" y="607906"/>
                  </a:lnTo>
                  <a:close/>
                </a:path>
              </a:pathLst>
            </a:custGeom>
            <a:solidFill>
              <a:srgbClr val="9559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957576" y="8544450"/>
              <a:ext cx="132080" cy="275590"/>
            </a:xfrm>
            <a:custGeom>
              <a:avLst/>
              <a:gdLst/>
              <a:ahLst/>
              <a:cxnLst/>
              <a:rect l="l" t="t" r="r" b="b"/>
              <a:pathLst>
                <a:path w="132080" h="275590">
                  <a:moveTo>
                    <a:pt x="112472" y="178096"/>
                  </a:moveTo>
                  <a:lnTo>
                    <a:pt x="66345" y="162160"/>
                  </a:lnTo>
                  <a:lnTo>
                    <a:pt x="33582" y="130407"/>
                  </a:lnTo>
                  <a:lnTo>
                    <a:pt x="11443" y="89811"/>
                  </a:lnTo>
                  <a:lnTo>
                    <a:pt x="595" y="45745"/>
                  </a:lnTo>
                  <a:lnTo>
                    <a:pt x="0" y="31301"/>
                  </a:lnTo>
                  <a:lnTo>
                    <a:pt x="1921" y="17165"/>
                  </a:lnTo>
                  <a:lnTo>
                    <a:pt x="7289" y="3806"/>
                  </a:lnTo>
                  <a:lnTo>
                    <a:pt x="11559" y="0"/>
                  </a:lnTo>
                  <a:lnTo>
                    <a:pt x="16532" y="0"/>
                  </a:lnTo>
                  <a:lnTo>
                    <a:pt x="20820" y="2979"/>
                  </a:lnTo>
                  <a:lnTo>
                    <a:pt x="23037" y="8108"/>
                  </a:lnTo>
                  <a:lnTo>
                    <a:pt x="24251" y="19847"/>
                  </a:lnTo>
                  <a:lnTo>
                    <a:pt x="25337" y="31431"/>
                  </a:lnTo>
                  <a:lnTo>
                    <a:pt x="26768" y="42906"/>
                  </a:lnTo>
                  <a:lnTo>
                    <a:pt x="42509" y="90236"/>
                  </a:lnTo>
                  <a:lnTo>
                    <a:pt x="69922" y="127497"/>
                  </a:lnTo>
                  <a:lnTo>
                    <a:pt x="107601" y="147810"/>
                  </a:lnTo>
                  <a:lnTo>
                    <a:pt x="114421" y="149340"/>
                  </a:lnTo>
                  <a:lnTo>
                    <a:pt x="120936" y="151549"/>
                  </a:lnTo>
                  <a:lnTo>
                    <a:pt x="126702" y="155193"/>
                  </a:lnTo>
                  <a:lnTo>
                    <a:pt x="131350" y="159284"/>
                  </a:lnTo>
                  <a:lnTo>
                    <a:pt x="131551" y="168425"/>
                  </a:lnTo>
                  <a:lnTo>
                    <a:pt x="126703" y="172478"/>
                  </a:lnTo>
                  <a:lnTo>
                    <a:pt x="112472" y="178096"/>
                  </a:lnTo>
                  <a:close/>
                </a:path>
                <a:path w="132080" h="275590">
                  <a:moveTo>
                    <a:pt x="63531" y="221644"/>
                  </a:moveTo>
                  <a:lnTo>
                    <a:pt x="52925" y="221644"/>
                  </a:lnTo>
                  <a:lnTo>
                    <a:pt x="62476" y="220335"/>
                  </a:lnTo>
                  <a:lnTo>
                    <a:pt x="63531" y="221644"/>
                  </a:lnTo>
                  <a:close/>
                </a:path>
                <a:path w="132080" h="275590">
                  <a:moveTo>
                    <a:pt x="39889" y="275271"/>
                  </a:moveTo>
                  <a:lnTo>
                    <a:pt x="33342" y="273112"/>
                  </a:lnTo>
                  <a:lnTo>
                    <a:pt x="28797" y="267073"/>
                  </a:lnTo>
                  <a:lnTo>
                    <a:pt x="27579" y="259234"/>
                  </a:lnTo>
                  <a:lnTo>
                    <a:pt x="28623" y="250610"/>
                  </a:lnTo>
                  <a:lnTo>
                    <a:pt x="49714" y="221472"/>
                  </a:lnTo>
                  <a:lnTo>
                    <a:pt x="52925" y="221644"/>
                  </a:lnTo>
                  <a:lnTo>
                    <a:pt x="63531" y="221644"/>
                  </a:lnTo>
                  <a:lnTo>
                    <a:pt x="67025" y="225982"/>
                  </a:lnTo>
                  <a:lnTo>
                    <a:pt x="60877" y="232155"/>
                  </a:lnTo>
                  <a:lnTo>
                    <a:pt x="59175" y="236207"/>
                  </a:lnTo>
                  <a:lnTo>
                    <a:pt x="56605" y="241392"/>
                  </a:lnTo>
                  <a:lnTo>
                    <a:pt x="54827" y="244081"/>
                  </a:lnTo>
                  <a:lnTo>
                    <a:pt x="51879" y="253643"/>
                  </a:lnTo>
                  <a:lnTo>
                    <a:pt x="52760" y="260611"/>
                  </a:lnTo>
                  <a:lnTo>
                    <a:pt x="50756" y="267073"/>
                  </a:lnTo>
                  <a:lnTo>
                    <a:pt x="46380" y="273331"/>
                  </a:lnTo>
                  <a:lnTo>
                    <a:pt x="39889" y="275271"/>
                  </a:lnTo>
                  <a:close/>
                </a:path>
              </a:pathLst>
            </a:custGeom>
            <a:solidFill>
              <a:srgbClr val="FDF5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6289056" y="3578138"/>
            <a:ext cx="791210" cy="742315"/>
            <a:chOff x="16289056" y="3578138"/>
            <a:chExt cx="791210" cy="742315"/>
          </a:xfrm>
        </p:grpSpPr>
        <p:sp>
          <p:nvSpPr>
            <p:cNvPr id="21" name="object 21"/>
            <p:cNvSpPr/>
            <p:nvPr/>
          </p:nvSpPr>
          <p:spPr>
            <a:xfrm>
              <a:off x="16311305" y="3601445"/>
              <a:ext cx="745490" cy="695960"/>
            </a:xfrm>
            <a:custGeom>
              <a:avLst/>
              <a:gdLst/>
              <a:ahLst/>
              <a:cxnLst/>
              <a:rect l="l" t="t" r="r" b="b"/>
              <a:pathLst>
                <a:path w="745490" h="695960">
                  <a:moveTo>
                    <a:pt x="508598" y="695361"/>
                  </a:moveTo>
                  <a:lnTo>
                    <a:pt x="466532" y="683281"/>
                  </a:lnTo>
                  <a:lnTo>
                    <a:pt x="429819" y="660463"/>
                  </a:lnTo>
                  <a:lnTo>
                    <a:pt x="400751" y="629191"/>
                  </a:lnTo>
                  <a:lnTo>
                    <a:pt x="381622" y="591749"/>
                  </a:lnTo>
                  <a:lnTo>
                    <a:pt x="374722" y="550419"/>
                  </a:lnTo>
                  <a:lnTo>
                    <a:pt x="351623" y="585418"/>
                  </a:lnTo>
                  <a:lnTo>
                    <a:pt x="317835" y="616393"/>
                  </a:lnTo>
                  <a:lnTo>
                    <a:pt x="276259" y="642184"/>
                  </a:lnTo>
                  <a:lnTo>
                    <a:pt x="229797" y="661635"/>
                  </a:lnTo>
                  <a:lnTo>
                    <a:pt x="181353" y="673588"/>
                  </a:lnTo>
                  <a:lnTo>
                    <a:pt x="133827" y="676883"/>
                  </a:lnTo>
                  <a:lnTo>
                    <a:pt x="90122" y="670364"/>
                  </a:lnTo>
                  <a:lnTo>
                    <a:pt x="55852" y="652374"/>
                  </a:lnTo>
                  <a:lnTo>
                    <a:pt x="33500" y="624000"/>
                  </a:lnTo>
                  <a:lnTo>
                    <a:pt x="22731" y="588610"/>
                  </a:lnTo>
                  <a:lnTo>
                    <a:pt x="23213" y="549574"/>
                  </a:lnTo>
                  <a:lnTo>
                    <a:pt x="34609" y="510263"/>
                  </a:lnTo>
                  <a:lnTo>
                    <a:pt x="56586" y="474046"/>
                  </a:lnTo>
                  <a:lnTo>
                    <a:pt x="88810" y="444292"/>
                  </a:lnTo>
                  <a:lnTo>
                    <a:pt x="130945" y="424373"/>
                  </a:lnTo>
                  <a:lnTo>
                    <a:pt x="93630" y="404399"/>
                  </a:lnTo>
                  <a:lnTo>
                    <a:pt x="57817" y="374151"/>
                  </a:lnTo>
                  <a:lnTo>
                    <a:pt x="27566" y="336641"/>
                  </a:lnTo>
                  <a:lnTo>
                    <a:pt x="6940" y="294884"/>
                  </a:lnTo>
                  <a:lnTo>
                    <a:pt x="0" y="251893"/>
                  </a:lnTo>
                  <a:lnTo>
                    <a:pt x="10806" y="210683"/>
                  </a:lnTo>
                  <a:lnTo>
                    <a:pt x="38019" y="173519"/>
                  </a:lnTo>
                  <a:lnTo>
                    <a:pt x="70174" y="151295"/>
                  </a:lnTo>
                  <a:lnTo>
                    <a:pt x="105630" y="142261"/>
                  </a:lnTo>
                  <a:lnTo>
                    <a:pt x="142742" y="144669"/>
                  </a:lnTo>
                  <a:lnTo>
                    <a:pt x="179866" y="156770"/>
                  </a:lnTo>
                  <a:lnTo>
                    <a:pt x="215358" y="176812"/>
                  </a:lnTo>
                  <a:lnTo>
                    <a:pt x="247573" y="203049"/>
                  </a:lnTo>
                  <a:lnTo>
                    <a:pt x="274869" y="233729"/>
                  </a:lnTo>
                  <a:lnTo>
                    <a:pt x="268359" y="184426"/>
                  </a:lnTo>
                  <a:lnTo>
                    <a:pt x="270020" y="138007"/>
                  </a:lnTo>
                  <a:lnTo>
                    <a:pt x="279350" y="95923"/>
                  </a:lnTo>
                  <a:lnTo>
                    <a:pt x="295851" y="59628"/>
                  </a:lnTo>
                  <a:lnTo>
                    <a:pt x="348363" y="10213"/>
                  </a:lnTo>
                  <a:lnTo>
                    <a:pt x="383373" y="0"/>
                  </a:lnTo>
                  <a:lnTo>
                    <a:pt x="423553" y="1385"/>
                  </a:lnTo>
                  <a:lnTo>
                    <a:pt x="470646" y="20975"/>
                  </a:lnTo>
                  <a:lnTo>
                    <a:pt x="502291" y="56074"/>
                  </a:lnTo>
                  <a:lnTo>
                    <a:pt x="520030" y="101072"/>
                  </a:lnTo>
                  <a:lnTo>
                    <a:pt x="525402" y="150356"/>
                  </a:lnTo>
                  <a:lnTo>
                    <a:pt x="519951" y="198315"/>
                  </a:lnTo>
                  <a:lnTo>
                    <a:pt x="553197" y="162813"/>
                  </a:lnTo>
                  <a:lnTo>
                    <a:pt x="598717" y="144497"/>
                  </a:lnTo>
                  <a:lnTo>
                    <a:pt x="648263" y="144465"/>
                  </a:lnTo>
                  <a:lnTo>
                    <a:pt x="693587" y="163816"/>
                  </a:lnTo>
                  <a:lnTo>
                    <a:pt x="726523" y="200203"/>
                  </a:lnTo>
                  <a:lnTo>
                    <a:pt x="743966" y="246417"/>
                  </a:lnTo>
                  <a:lnTo>
                    <a:pt x="745267" y="296248"/>
                  </a:lnTo>
                  <a:lnTo>
                    <a:pt x="729778" y="343486"/>
                  </a:lnTo>
                  <a:lnTo>
                    <a:pt x="698983" y="382117"/>
                  </a:lnTo>
                  <a:lnTo>
                    <a:pt x="657612" y="409396"/>
                  </a:lnTo>
                  <a:lnTo>
                    <a:pt x="609884" y="424017"/>
                  </a:lnTo>
                  <a:lnTo>
                    <a:pt x="560012" y="424677"/>
                  </a:lnTo>
                  <a:lnTo>
                    <a:pt x="601887" y="435608"/>
                  </a:lnTo>
                  <a:lnTo>
                    <a:pt x="637087" y="460959"/>
                  </a:lnTo>
                  <a:lnTo>
                    <a:pt x="662926" y="496602"/>
                  </a:lnTo>
                  <a:lnTo>
                    <a:pt x="676722" y="538408"/>
                  </a:lnTo>
                  <a:lnTo>
                    <a:pt x="675792" y="582250"/>
                  </a:lnTo>
                  <a:lnTo>
                    <a:pt x="659556" y="622798"/>
                  </a:lnTo>
                  <a:lnTo>
                    <a:pt x="631430" y="656232"/>
                  </a:lnTo>
                  <a:lnTo>
                    <a:pt x="594703" y="680703"/>
                  </a:lnTo>
                  <a:lnTo>
                    <a:pt x="552662" y="694362"/>
                  </a:lnTo>
                  <a:lnTo>
                    <a:pt x="508598" y="695361"/>
                  </a:lnTo>
                  <a:close/>
                </a:path>
              </a:pathLst>
            </a:custGeom>
            <a:solidFill>
              <a:srgbClr val="FFD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289056" y="3578138"/>
              <a:ext cx="791210" cy="742315"/>
            </a:xfrm>
            <a:custGeom>
              <a:avLst/>
              <a:gdLst/>
              <a:ahLst/>
              <a:cxnLst/>
              <a:rect l="l" t="t" r="r" b="b"/>
              <a:pathLst>
                <a:path w="791209" h="742314">
                  <a:moveTo>
                    <a:pt x="313363" y="194684"/>
                  </a:moveTo>
                  <a:lnTo>
                    <a:pt x="267921" y="194684"/>
                  </a:lnTo>
                  <a:lnTo>
                    <a:pt x="270678" y="154094"/>
                  </a:lnTo>
                  <a:lnTo>
                    <a:pt x="279055" y="116302"/>
                  </a:lnTo>
                  <a:lnTo>
                    <a:pt x="312049" y="52654"/>
                  </a:lnTo>
                  <a:lnTo>
                    <a:pt x="360589" y="13409"/>
                  </a:lnTo>
                  <a:lnTo>
                    <a:pt x="420779" y="0"/>
                  </a:lnTo>
                  <a:lnTo>
                    <a:pt x="427907" y="166"/>
                  </a:lnTo>
                  <a:lnTo>
                    <a:pt x="476893" y="10308"/>
                  </a:lnTo>
                  <a:lnTo>
                    <a:pt x="522325" y="40157"/>
                  </a:lnTo>
                  <a:lnTo>
                    <a:pt x="526303" y="45063"/>
                  </a:lnTo>
                  <a:lnTo>
                    <a:pt x="414117" y="45063"/>
                  </a:lnTo>
                  <a:lnTo>
                    <a:pt x="388734" y="50301"/>
                  </a:lnTo>
                  <a:lnTo>
                    <a:pt x="366150" y="62271"/>
                  </a:lnTo>
                  <a:lnTo>
                    <a:pt x="346818" y="80807"/>
                  </a:lnTo>
                  <a:lnTo>
                    <a:pt x="327176" y="114671"/>
                  </a:lnTo>
                  <a:lnTo>
                    <a:pt x="315727" y="156151"/>
                  </a:lnTo>
                  <a:lnTo>
                    <a:pt x="313363" y="194684"/>
                  </a:lnTo>
                  <a:close/>
                </a:path>
                <a:path w="791209" h="742314">
                  <a:moveTo>
                    <a:pt x="542104" y="244011"/>
                  </a:moveTo>
                  <a:lnTo>
                    <a:pt x="534182" y="242526"/>
                  </a:lnTo>
                  <a:lnTo>
                    <a:pt x="527305" y="238322"/>
                  </a:lnTo>
                  <a:lnTo>
                    <a:pt x="522476" y="232158"/>
                  </a:lnTo>
                  <a:lnTo>
                    <a:pt x="520056" y="224707"/>
                  </a:lnTo>
                  <a:lnTo>
                    <a:pt x="520405" y="216645"/>
                  </a:lnTo>
                  <a:lnTo>
                    <a:pt x="525125" y="181225"/>
                  </a:lnTo>
                  <a:lnTo>
                    <a:pt x="523551" y="146308"/>
                  </a:lnTo>
                  <a:lnTo>
                    <a:pt x="502699" y="86640"/>
                  </a:lnTo>
                  <a:lnTo>
                    <a:pt x="460294" y="51871"/>
                  </a:lnTo>
                  <a:lnTo>
                    <a:pt x="414117" y="45063"/>
                  </a:lnTo>
                  <a:lnTo>
                    <a:pt x="526303" y="45063"/>
                  </a:lnTo>
                  <a:lnTo>
                    <a:pt x="552985" y="85846"/>
                  </a:lnTo>
                  <a:lnTo>
                    <a:pt x="567447" y="137233"/>
                  </a:lnTo>
                  <a:lnTo>
                    <a:pt x="569781" y="163193"/>
                  </a:lnTo>
                  <a:lnTo>
                    <a:pt x="719345" y="163193"/>
                  </a:lnTo>
                  <a:lnTo>
                    <a:pt x="728962" y="169003"/>
                  </a:lnTo>
                  <a:lnTo>
                    <a:pt x="747584" y="187825"/>
                  </a:lnTo>
                  <a:lnTo>
                    <a:pt x="645952" y="187825"/>
                  </a:lnTo>
                  <a:lnTo>
                    <a:pt x="619713" y="190992"/>
                  </a:lnTo>
                  <a:lnTo>
                    <a:pt x="595992" y="199994"/>
                  </a:lnTo>
                  <a:lnTo>
                    <a:pt x="576192" y="214090"/>
                  </a:lnTo>
                  <a:lnTo>
                    <a:pt x="561714" y="232535"/>
                  </a:lnTo>
                  <a:lnTo>
                    <a:pt x="556589" y="238761"/>
                  </a:lnTo>
                  <a:lnTo>
                    <a:pt x="549813" y="242671"/>
                  </a:lnTo>
                  <a:lnTo>
                    <a:pt x="542104" y="244011"/>
                  </a:lnTo>
                  <a:close/>
                </a:path>
                <a:path w="791209" h="742314">
                  <a:moveTo>
                    <a:pt x="162840" y="722680"/>
                  </a:moveTo>
                  <a:lnTo>
                    <a:pt x="119413" y="718448"/>
                  </a:lnTo>
                  <a:lnTo>
                    <a:pt x="70989" y="698335"/>
                  </a:lnTo>
                  <a:lnTo>
                    <a:pt x="27453" y="636477"/>
                  </a:lnTo>
                  <a:lnTo>
                    <a:pt x="21473" y="594834"/>
                  </a:lnTo>
                  <a:lnTo>
                    <a:pt x="26285" y="554873"/>
                  </a:lnTo>
                  <a:lnTo>
                    <a:pt x="41197" y="514390"/>
                  </a:lnTo>
                  <a:lnTo>
                    <a:pt x="66604" y="476921"/>
                  </a:lnTo>
                  <a:lnTo>
                    <a:pt x="102903" y="446004"/>
                  </a:lnTo>
                  <a:lnTo>
                    <a:pt x="73561" y="422365"/>
                  </a:lnTo>
                  <a:lnTo>
                    <a:pt x="47382" y="394390"/>
                  </a:lnTo>
                  <a:lnTo>
                    <a:pt x="10044" y="331048"/>
                  </a:lnTo>
                  <a:lnTo>
                    <a:pt x="12" y="275739"/>
                  </a:lnTo>
                  <a:lnTo>
                    <a:pt x="0" y="273744"/>
                  </a:lnTo>
                  <a:lnTo>
                    <a:pt x="3689" y="247996"/>
                  </a:lnTo>
                  <a:lnTo>
                    <a:pt x="42624" y="182695"/>
                  </a:lnTo>
                  <a:lnTo>
                    <a:pt x="75035" y="158099"/>
                  </a:lnTo>
                  <a:lnTo>
                    <a:pt x="137786" y="142774"/>
                  </a:lnTo>
                  <a:lnTo>
                    <a:pt x="170670" y="146308"/>
                  </a:lnTo>
                  <a:lnTo>
                    <a:pt x="203980" y="156516"/>
                  </a:lnTo>
                  <a:lnTo>
                    <a:pt x="236736" y="172834"/>
                  </a:lnTo>
                  <a:lnTo>
                    <a:pt x="257743" y="187553"/>
                  </a:lnTo>
                  <a:lnTo>
                    <a:pt x="137788" y="187553"/>
                  </a:lnTo>
                  <a:lnTo>
                    <a:pt x="112083" y="191141"/>
                  </a:lnTo>
                  <a:lnTo>
                    <a:pt x="69492" y="219698"/>
                  </a:lnTo>
                  <a:lnTo>
                    <a:pt x="46687" y="260256"/>
                  </a:lnTo>
                  <a:lnTo>
                    <a:pt x="44519" y="277317"/>
                  </a:lnTo>
                  <a:lnTo>
                    <a:pt x="46252" y="295685"/>
                  </a:lnTo>
                  <a:lnTo>
                    <a:pt x="70043" y="350028"/>
                  </a:lnTo>
                  <a:lnTo>
                    <a:pt x="96268" y="382194"/>
                  </a:lnTo>
                  <a:lnTo>
                    <a:pt x="127596" y="408769"/>
                  </a:lnTo>
                  <a:lnTo>
                    <a:pt x="161239" y="426828"/>
                  </a:lnTo>
                  <a:lnTo>
                    <a:pt x="167167" y="430206"/>
                  </a:lnTo>
                  <a:lnTo>
                    <a:pt x="171800" y="435277"/>
                  </a:lnTo>
                  <a:lnTo>
                    <a:pt x="174682" y="441515"/>
                  </a:lnTo>
                  <a:lnTo>
                    <a:pt x="175531" y="448500"/>
                  </a:lnTo>
                  <a:lnTo>
                    <a:pt x="174176" y="455400"/>
                  </a:lnTo>
                  <a:lnTo>
                    <a:pt x="170846" y="461412"/>
                  </a:lnTo>
                  <a:lnTo>
                    <a:pt x="165856" y="466131"/>
                  </a:lnTo>
                  <a:lnTo>
                    <a:pt x="159515" y="469155"/>
                  </a:lnTo>
                  <a:lnTo>
                    <a:pt x="117780" y="490158"/>
                  </a:lnTo>
                  <a:lnTo>
                    <a:pt x="88679" y="521376"/>
                  </a:lnTo>
                  <a:lnTo>
                    <a:pt x="71661" y="557874"/>
                  </a:lnTo>
                  <a:lnTo>
                    <a:pt x="66176" y="594713"/>
                  </a:lnTo>
                  <a:lnTo>
                    <a:pt x="67757" y="612803"/>
                  </a:lnTo>
                  <a:lnTo>
                    <a:pt x="90511" y="656941"/>
                  </a:lnTo>
                  <a:lnTo>
                    <a:pt x="128772" y="674667"/>
                  </a:lnTo>
                  <a:lnTo>
                    <a:pt x="162842" y="677906"/>
                  </a:lnTo>
                  <a:lnTo>
                    <a:pt x="321415" y="677906"/>
                  </a:lnTo>
                  <a:lnTo>
                    <a:pt x="308965" y="685602"/>
                  </a:lnTo>
                  <a:lnTo>
                    <a:pt x="262360" y="705439"/>
                  </a:lnTo>
                  <a:lnTo>
                    <a:pt x="212958" y="718180"/>
                  </a:lnTo>
                  <a:lnTo>
                    <a:pt x="162840" y="722680"/>
                  </a:lnTo>
                  <a:close/>
                </a:path>
                <a:path w="791209" h="742314">
                  <a:moveTo>
                    <a:pt x="719345" y="163193"/>
                  </a:moveTo>
                  <a:lnTo>
                    <a:pt x="569781" y="163193"/>
                  </a:lnTo>
                  <a:lnTo>
                    <a:pt x="587068" y="154587"/>
                  </a:lnTo>
                  <a:lnTo>
                    <a:pt x="605695" y="148268"/>
                  </a:lnTo>
                  <a:lnTo>
                    <a:pt x="625408" y="144376"/>
                  </a:lnTo>
                  <a:lnTo>
                    <a:pt x="645952" y="143048"/>
                  </a:lnTo>
                  <a:lnTo>
                    <a:pt x="668548" y="144750"/>
                  </a:lnTo>
                  <a:lnTo>
                    <a:pt x="690255" y="149749"/>
                  </a:lnTo>
                  <a:lnTo>
                    <a:pt x="710562" y="157886"/>
                  </a:lnTo>
                  <a:lnTo>
                    <a:pt x="719345" y="163193"/>
                  </a:lnTo>
                  <a:close/>
                </a:path>
                <a:path w="791209" h="742314">
                  <a:moveTo>
                    <a:pt x="299029" y="279348"/>
                  </a:moveTo>
                  <a:lnTo>
                    <a:pt x="291626" y="278740"/>
                  </a:lnTo>
                  <a:lnTo>
                    <a:pt x="284824" y="275739"/>
                  </a:lnTo>
                  <a:lnTo>
                    <a:pt x="279260" y="270501"/>
                  </a:lnTo>
                  <a:lnTo>
                    <a:pt x="248081" y="236611"/>
                  </a:lnTo>
                  <a:lnTo>
                    <a:pt x="212292" y="210423"/>
                  </a:lnTo>
                  <a:lnTo>
                    <a:pt x="174618" y="193537"/>
                  </a:lnTo>
                  <a:lnTo>
                    <a:pt x="137788" y="187553"/>
                  </a:lnTo>
                  <a:lnTo>
                    <a:pt x="257743" y="187553"/>
                  </a:lnTo>
                  <a:lnTo>
                    <a:pt x="267921" y="194684"/>
                  </a:lnTo>
                  <a:lnTo>
                    <a:pt x="313363" y="194684"/>
                  </a:lnTo>
                  <a:lnTo>
                    <a:pt x="312862" y="202843"/>
                  </a:lnTo>
                  <a:lnTo>
                    <a:pt x="318971" y="252342"/>
                  </a:lnTo>
                  <a:lnTo>
                    <a:pt x="319277" y="259980"/>
                  </a:lnTo>
                  <a:lnTo>
                    <a:pt x="317088" y="267091"/>
                  </a:lnTo>
                  <a:lnTo>
                    <a:pt x="312698" y="273094"/>
                  </a:lnTo>
                  <a:lnTo>
                    <a:pt x="306399" y="277406"/>
                  </a:lnTo>
                  <a:lnTo>
                    <a:pt x="299029" y="279348"/>
                  </a:lnTo>
                  <a:close/>
                </a:path>
                <a:path w="791209" h="742314">
                  <a:moveTo>
                    <a:pt x="730016" y="427115"/>
                  </a:moveTo>
                  <a:lnTo>
                    <a:pt x="604770" y="427115"/>
                  </a:lnTo>
                  <a:lnTo>
                    <a:pt x="643794" y="421985"/>
                  </a:lnTo>
                  <a:lnTo>
                    <a:pt x="679721" y="407508"/>
                  </a:lnTo>
                  <a:lnTo>
                    <a:pt x="710091" y="385057"/>
                  </a:lnTo>
                  <a:lnTo>
                    <a:pt x="732442" y="356003"/>
                  </a:lnTo>
                  <a:lnTo>
                    <a:pt x="745526" y="315794"/>
                  </a:lnTo>
                  <a:lnTo>
                    <a:pt x="744237" y="273744"/>
                  </a:lnTo>
                  <a:lnTo>
                    <a:pt x="729617" y="235134"/>
                  </a:lnTo>
                  <a:lnTo>
                    <a:pt x="702710" y="205246"/>
                  </a:lnTo>
                  <a:lnTo>
                    <a:pt x="661565" y="188968"/>
                  </a:lnTo>
                  <a:lnTo>
                    <a:pt x="645952" y="187825"/>
                  </a:lnTo>
                  <a:lnTo>
                    <a:pt x="747584" y="187825"/>
                  </a:lnTo>
                  <a:lnTo>
                    <a:pt x="760884" y="201268"/>
                  </a:lnTo>
                  <a:lnTo>
                    <a:pt x="781817" y="241721"/>
                  </a:lnTo>
                  <a:lnTo>
                    <a:pt x="791053" y="286900"/>
                  </a:lnTo>
                  <a:lnTo>
                    <a:pt x="787886" y="333343"/>
                  </a:lnTo>
                  <a:lnTo>
                    <a:pt x="771608" y="377589"/>
                  </a:lnTo>
                  <a:lnTo>
                    <a:pt x="752486" y="405281"/>
                  </a:lnTo>
                  <a:lnTo>
                    <a:pt x="730016" y="427115"/>
                  </a:lnTo>
                  <a:close/>
                </a:path>
                <a:path w="791209" h="742314">
                  <a:moveTo>
                    <a:pt x="664768" y="697523"/>
                  </a:moveTo>
                  <a:lnTo>
                    <a:pt x="549443" y="697523"/>
                  </a:lnTo>
                  <a:lnTo>
                    <a:pt x="592783" y="690046"/>
                  </a:lnTo>
                  <a:lnTo>
                    <a:pt x="630882" y="669521"/>
                  </a:lnTo>
                  <a:lnTo>
                    <a:pt x="659924" y="638867"/>
                  </a:lnTo>
                  <a:lnTo>
                    <a:pt x="676174" y="600919"/>
                  </a:lnTo>
                  <a:lnTo>
                    <a:pt x="678184" y="579735"/>
                  </a:lnTo>
                  <a:lnTo>
                    <a:pt x="675574" y="558119"/>
                  </a:lnTo>
                  <a:lnTo>
                    <a:pt x="657155" y="516546"/>
                  </a:lnTo>
                  <a:lnTo>
                    <a:pt x="626960" y="486325"/>
                  </a:lnTo>
                  <a:lnTo>
                    <a:pt x="590221" y="471334"/>
                  </a:lnTo>
                  <a:lnTo>
                    <a:pt x="586555" y="471055"/>
                  </a:lnTo>
                  <a:lnTo>
                    <a:pt x="582866" y="470660"/>
                  </a:lnTo>
                  <a:lnTo>
                    <a:pt x="560012" y="445881"/>
                  </a:lnTo>
                  <a:lnTo>
                    <a:pt x="562464" y="437580"/>
                  </a:lnTo>
                  <a:lnTo>
                    <a:pt x="567661" y="431021"/>
                  </a:lnTo>
                  <a:lnTo>
                    <a:pt x="574890" y="426828"/>
                  </a:lnTo>
                  <a:lnTo>
                    <a:pt x="583441" y="425627"/>
                  </a:lnTo>
                  <a:lnTo>
                    <a:pt x="587365" y="425837"/>
                  </a:lnTo>
                  <a:lnTo>
                    <a:pt x="591325" y="426230"/>
                  </a:lnTo>
                  <a:lnTo>
                    <a:pt x="595228" y="426804"/>
                  </a:lnTo>
                  <a:lnTo>
                    <a:pt x="598383" y="427010"/>
                  </a:lnTo>
                  <a:lnTo>
                    <a:pt x="601587" y="427115"/>
                  </a:lnTo>
                  <a:lnTo>
                    <a:pt x="730016" y="427115"/>
                  </a:lnTo>
                  <a:lnTo>
                    <a:pt x="728222" y="428858"/>
                  </a:lnTo>
                  <a:lnTo>
                    <a:pt x="699724" y="447808"/>
                  </a:lnTo>
                  <a:lnTo>
                    <a:pt x="667900" y="461618"/>
                  </a:lnTo>
                  <a:lnTo>
                    <a:pt x="674962" y="468278"/>
                  </a:lnTo>
                  <a:lnTo>
                    <a:pt x="709662" y="519353"/>
                  </a:lnTo>
                  <a:lnTo>
                    <a:pt x="722877" y="579945"/>
                  </a:lnTo>
                  <a:lnTo>
                    <a:pt x="719905" y="610194"/>
                  </a:lnTo>
                  <a:lnTo>
                    <a:pt x="703837" y="652379"/>
                  </a:lnTo>
                  <a:lnTo>
                    <a:pt x="676157" y="688697"/>
                  </a:lnTo>
                  <a:lnTo>
                    <a:pt x="664768" y="697523"/>
                  </a:lnTo>
                  <a:close/>
                </a:path>
                <a:path w="791209" h="742314">
                  <a:moveTo>
                    <a:pt x="321415" y="677906"/>
                  </a:moveTo>
                  <a:lnTo>
                    <a:pt x="162842" y="677906"/>
                  </a:lnTo>
                  <a:lnTo>
                    <a:pt x="215515" y="671905"/>
                  </a:lnTo>
                  <a:lnTo>
                    <a:pt x="267358" y="655363"/>
                  </a:lnTo>
                  <a:lnTo>
                    <a:pt x="314245" y="630469"/>
                  </a:lnTo>
                  <a:lnTo>
                    <a:pt x="352054" y="599413"/>
                  </a:lnTo>
                  <a:lnTo>
                    <a:pt x="376660" y="564386"/>
                  </a:lnTo>
                  <a:lnTo>
                    <a:pt x="380361" y="556309"/>
                  </a:lnTo>
                  <a:lnTo>
                    <a:pt x="388380" y="551335"/>
                  </a:lnTo>
                  <a:lnTo>
                    <a:pt x="398543" y="551335"/>
                  </a:lnTo>
                  <a:lnTo>
                    <a:pt x="400145" y="551506"/>
                  </a:lnTo>
                  <a:lnTo>
                    <a:pt x="419321" y="573714"/>
                  </a:lnTo>
                  <a:lnTo>
                    <a:pt x="428351" y="616652"/>
                  </a:lnTo>
                  <a:lnTo>
                    <a:pt x="436595" y="629208"/>
                  </a:lnTo>
                  <a:lnTo>
                    <a:pt x="385447" y="629208"/>
                  </a:lnTo>
                  <a:lnTo>
                    <a:pt x="350688" y="659811"/>
                  </a:lnTo>
                  <a:lnTo>
                    <a:pt x="321415" y="677906"/>
                  </a:lnTo>
                  <a:close/>
                </a:path>
                <a:path w="791209" h="742314">
                  <a:moveTo>
                    <a:pt x="549444" y="742297"/>
                  </a:moveTo>
                  <a:lnTo>
                    <a:pt x="542198" y="742297"/>
                  </a:lnTo>
                  <a:lnTo>
                    <a:pt x="534934" y="741812"/>
                  </a:lnTo>
                  <a:lnTo>
                    <a:pt x="481566" y="727759"/>
                  </a:lnTo>
                  <a:lnTo>
                    <a:pt x="440924" y="703176"/>
                  </a:lnTo>
                  <a:lnTo>
                    <a:pt x="408147" y="669521"/>
                  </a:lnTo>
                  <a:lnTo>
                    <a:pt x="385447" y="629208"/>
                  </a:lnTo>
                  <a:lnTo>
                    <a:pt x="436595" y="629208"/>
                  </a:lnTo>
                  <a:lnTo>
                    <a:pt x="452922" y="654079"/>
                  </a:lnTo>
                  <a:lnTo>
                    <a:pt x="489322" y="682016"/>
                  </a:lnTo>
                  <a:lnTo>
                    <a:pt x="533837" y="696483"/>
                  </a:lnTo>
                  <a:lnTo>
                    <a:pt x="538940" y="697174"/>
                  </a:lnTo>
                  <a:lnTo>
                    <a:pt x="544191" y="697523"/>
                  </a:lnTo>
                  <a:lnTo>
                    <a:pt x="664768" y="697523"/>
                  </a:lnTo>
                  <a:lnTo>
                    <a:pt x="639465" y="717132"/>
                  </a:lnTo>
                  <a:lnTo>
                    <a:pt x="596360" y="735670"/>
                  </a:lnTo>
                  <a:lnTo>
                    <a:pt x="549444" y="742297"/>
                  </a:lnTo>
                  <a:close/>
                </a:path>
              </a:pathLst>
            </a:custGeom>
            <a:solidFill>
              <a:srgbClr val="9559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622453" y="3911194"/>
              <a:ext cx="124389" cy="12601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13358747" y="0"/>
            <a:ext cx="3396455" cy="22136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11960" y="3275033"/>
            <a:ext cx="13899048" cy="2758576"/>
          </a:xfrm>
          <a:prstGeom prst="rect">
            <a:avLst/>
          </a:prstGeom>
        </p:spPr>
        <p:txBody>
          <a:bodyPr vert="horz" wrap="square" lIns="0" tIns="774700" rIns="0" bIns="0" rtlCol="0">
            <a:spAutoFit/>
          </a:bodyPr>
          <a:lstStyle/>
          <a:p>
            <a:pPr marL="1187450" marR="5080" indent="-1175385">
              <a:lnSpc>
                <a:spcPct val="71700"/>
              </a:lnSpc>
              <a:spcBef>
                <a:spcPts val="6100"/>
              </a:spcBef>
            </a:pPr>
            <a:r>
              <a:rPr lang="en-US" sz="17600" spc="-610" dirty="0" err="1">
                <a:solidFill>
                  <a:srgbClr val="955937"/>
                </a:solidFill>
                <a:latin typeface="Arial"/>
                <a:cs typeface="Arial"/>
              </a:rPr>
              <a:t>Chào</a:t>
            </a:r>
            <a:r>
              <a:rPr lang="en-US" sz="17600" spc="-610" dirty="0">
                <a:solidFill>
                  <a:srgbClr val="955937"/>
                </a:solidFill>
                <a:latin typeface="Arial"/>
                <a:cs typeface="Arial"/>
              </a:rPr>
              <a:t> </a:t>
            </a:r>
            <a:r>
              <a:rPr lang="en-US" sz="17600" spc="-610" dirty="0" err="1">
                <a:solidFill>
                  <a:srgbClr val="955937"/>
                </a:solidFill>
                <a:latin typeface="Arial"/>
                <a:cs typeface="Arial"/>
              </a:rPr>
              <a:t>tạm</a:t>
            </a:r>
            <a:r>
              <a:rPr lang="en-US" sz="17600" spc="-610" dirty="0">
                <a:solidFill>
                  <a:srgbClr val="955937"/>
                </a:solidFill>
                <a:latin typeface="Arial"/>
                <a:cs typeface="Arial"/>
              </a:rPr>
              <a:t> </a:t>
            </a:r>
            <a:r>
              <a:rPr lang="en-US" sz="17600" spc="-610" dirty="0" err="1">
                <a:solidFill>
                  <a:srgbClr val="955937"/>
                </a:solidFill>
                <a:latin typeface="Arial"/>
                <a:cs typeface="Arial"/>
              </a:rPr>
              <a:t>biệt</a:t>
            </a:r>
            <a:endParaRPr sz="17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71947" y="619345"/>
            <a:ext cx="995857" cy="13900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760589" y="8419977"/>
            <a:ext cx="1476258" cy="142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90962" y="9295701"/>
            <a:ext cx="933949" cy="9912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51915" y="8699141"/>
            <a:ext cx="961760" cy="14347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1402" y="6965750"/>
            <a:ext cx="884575" cy="17604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90985" y="172128"/>
            <a:ext cx="1309990" cy="15442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8231" y="3223023"/>
            <a:ext cx="927882" cy="17525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258297" y="0"/>
            <a:ext cx="888884" cy="13970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765711" y="313187"/>
            <a:ext cx="1415964" cy="13501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927582" y="6038255"/>
            <a:ext cx="1360417" cy="14061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293218" y="2597790"/>
            <a:ext cx="994779" cy="122438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2792873" y="2458038"/>
            <a:ext cx="638175" cy="553720"/>
            <a:chOff x="2792873" y="2458038"/>
            <a:chExt cx="638175" cy="553720"/>
          </a:xfrm>
        </p:grpSpPr>
        <p:sp>
          <p:nvSpPr>
            <p:cNvPr id="16" name="object 16"/>
            <p:cNvSpPr/>
            <p:nvPr/>
          </p:nvSpPr>
          <p:spPr>
            <a:xfrm>
              <a:off x="2809036" y="2473627"/>
              <a:ext cx="606425" cy="522605"/>
            </a:xfrm>
            <a:custGeom>
              <a:avLst/>
              <a:gdLst/>
              <a:ahLst/>
              <a:cxnLst/>
              <a:rect l="l" t="t" r="r" b="b"/>
              <a:pathLst>
                <a:path w="606425" h="522605">
                  <a:moveTo>
                    <a:pt x="459418" y="522135"/>
                  </a:moveTo>
                  <a:lnTo>
                    <a:pt x="407513" y="515872"/>
                  </a:lnTo>
                  <a:lnTo>
                    <a:pt x="353509" y="505968"/>
                  </a:lnTo>
                  <a:lnTo>
                    <a:pt x="298784" y="492698"/>
                  </a:lnTo>
                  <a:lnTo>
                    <a:pt x="244720" y="476337"/>
                  </a:lnTo>
                  <a:lnTo>
                    <a:pt x="192695" y="457159"/>
                  </a:lnTo>
                  <a:lnTo>
                    <a:pt x="144091" y="435438"/>
                  </a:lnTo>
                  <a:lnTo>
                    <a:pt x="100286" y="411450"/>
                  </a:lnTo>
                  <a:lnTo>
                    <a:pt x="62660" y="385468"/>
                  </a:lnTo>
                  <a:lnTo>
                    <a:pt x="32594" y="357767"/>
                  </a:lnTo>
                  <a:lnTo>
                    <a:pt x="661" y="298305"/>
                  </a:lnTo>
                  <a:lnTo>
                    <a:pt x="0" y="266653"/>
                  </a:lnTo>
                  <a:lnTo>
                    <a:pt x="8147" y="235853"/>
                  </a:lnTo>
                  <a:lnTo>
                    <a:pt x="48037" y="183833"/>
                  </a:lnTo>
                  <a:lnTo>
                    <a:pt x="114671" y="156295"/>
                  </a:lnTo>
                  <a:lnTo>
                    <a:pt x="156247" y="156097"/>
                  </a:lnTo>
                  <a:lnTo>
                    <a:pt x="202387" y="167289"/>
                  </a:lnTo>
                  <a:lnTo>
                    <a:pt x="252382" y="191625"/>
                  </a:lnTo>
                  <a:lnTo>
                    <a:pt x="305525" y="230863"/>
                  </a:lnTo>
                  <a:lnTo>
                    <a:pt x="310151" y="190843"/>
                  </a:lnTo>
                  <a:lnTo>
                    <a:pt x="321965" y="149230"/>
                  </a:lnTo>
                  <a:lnTo>
                    <a:pt x="338251" y="108590"/>
                  </a:lnTo>
                  <a:lnTo>
                    <a:pt x="356297" y="71488"/>
                  </a:lnTo>
                  <a:lnTo>
                    <a:pt x="386198" y="30975"/>
                  </a:lnTo>
                  <a:lnTo>
                    <a:pt x="421850" y="7882"/>
                  </a:lnTo>
                  <a:lnTo>
                    <a:pt x="460506" y="0"/>
                  </a:lnTo>
                  <a:lnTo>
                    <a:pt x="499424" y="5119"/>
                  </a:lnTo>
                  <a:lnTo>
                    <a:pt x="535858" y="21032"/>
                  </a:lnTo>
                  <a:lnTo>
                    <a:pt x="567065" y="45529"/>
                  </a:lnTo>
                  <a:lnTo>
                    <a:pt x="590298" y="76402"/>
                  </a:lnTo>
                  <a:lnTo>
                    <a:pt x="605988" y="162160"/>
                  </a:lnTo>
                  <a:lnTo>
                    <a:pt x="600028" y="215683"/>
                  </a:lnTo>
                  <a:lnTo>
                    <a:pt x="586801" y="270264"/>
                  </a:lnTo>
                  <a:lnTo>
                    <a:pt x="568175" y="324156"/>
                  </a:lnTo>
                  <a:lnTo>
                    <a:pt x="546017" y="375612"/>
                  </a:lnTo>
                  <a:lnTo>
                    <a:pt x="522195" y="422886"/>
                  </a:lnTo>
                  <a:lnTo>
                    <a:pt x="498577" y="464228"/>
                  </a:lnTo>
                  <a:lnTo>
                    <a:pt x="477029" y="497894"/>
                  </a:lnTo>
                  <a:lnTo>
                    <a:pt x="459418" y="522135"/>
                  </a:lnTo>
                  <a:close/>
                </a:path>
              </a:pathLst>
            </a:custGeom>
            <a:solidFill>
              <a:srgbClr val="FDF5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792873" y="2458038"/>
              <a:ext cx="638175" cy="553720"/>
            </a:xfrm>
            <a:custGeom>
              <a:avLst/>
              <a:gdLst/>
              <a:ahLst/>
              <a:cxnLst/>
              <a:rect l="l" t="t" r="r" b="b"/>
              <a:pathLst>
                <a:path w="638175" h="553719">
                  <a:moveTo>
                    <a:pt x="340373" y="215902"/>
                  </a:moveTo>
                  <a:lnTo>
                    <a:pt x="308725" y="215902"/>
                  </a:lnTo>
                  <a:lnTo>
                    <a:pt x="315274" y="185714"/>
                  </a:lnTo>
                  <a:lnTo>
                    <a:pt x="340273" y="117629"/>
                  </a:lnTo>
                  <a:lnTo>
                    <a:pt x="358679" y="79873"/>
                  </a:lnTo>
                  <a:lnTo>
                    <a:pt x="381760" y="45664"/>
                  </a:lnTo>
                  <a:lnTo>
                    <a:pt x="443038" y="5237"/>
                  </a:lnTo>
                  <a:lnTo>
                    <a:pt x="479751" y="0"/>
                  </a:lnTo>
                  <a:lnTo>
                    <a:pt x="522441" y="6464"/>
                  </a:lnTo>
                  <a:lnTo>
                    <a:pt x="562014" y="24368"/>
                  </a:lnTo>
                  <a:lnTo>
                    <a:pt x="570376" y="31099"/>
                  </a:lnTo>
                  <a:lnTo>
                    <a:pt x="479751" y="31099"/>
                  </a:lnTo>
                  <a:lnTo>
                    <a:pt x="457337" y="33627"/>
                  </a:lnTo>
                  <a:lnTo>
                    <a:pt x="408486" y="62378"/>
                  </a:lnTo>
                  <a:lnTo>
                    <a:pt x="386241" y="94281"/>
                  </a:lnTo>
                  <a:lnTo>
                    <a:pt x="365132" y="138421"/>
                  </a:lnTo>
                  <a:lnTo>
                    <a:pt x="349814" y="178860"/>
                  </a:lnTo>
                  <a:lnTo>
                    <a:pt x="340458" y="215065"/>
                  </a:lnTo>
                  <a:lnTo>
                    <a:pt x="340373" y="215902"/>
                  </a:lnTo>
                  <a:close/>
                </a:path>
                <a:path w="638175" h="553719">
                  <a:moveTo>
                    <a:pt x="506262" y="521453"/>
                  </a:moveTo>
                  <a:lnTo>
                    <a:pt x="468479" y="521453"/>
                  </a:lnTo>
                  <a:lnTo>
                    <a:pt x="486735" y="495247"/>
                  </a:lnTo>
                  <a:lnTo>
                    <a:pt x="507885" y="461142"/>
                  </a:lnTo>
                  <a:lnTo>
                    <a:pt x="530342" y="420667"/>
                  </a:lnTo>
                  <a:lnTo>
                    <a:pt x="552519" y="375351"/>
                  </a:lnTo>
                  <a:lnTo>
                    <a:pt x="572829" y="326723"/>
                  </a:lnTo>
                  <a:lnTo>
                    <a:pt x="589684" y="276311"/>
                  </a:lnTo>
                  <a:lnTo>
                    <a:pt x="601498" y="225644"/>
                  </a:lnTo>
                  <a:lnTo>
                    <a:pt x="606684" y="176251"/>
                  </a:lnTo>
                  <a:lnTo>
                    <a:pt x="603654" y="129661"/>
                  </a:lnTo>
                  <a:lnTo>
                    <a:pt x="588508" y="92109"/>
                  </a:lnTo>
                  <a:lnTo>
                    <a:pt x="559697" y="60690"/>
                  </a:lnTo>
                  <a:lnTo>
                    <a:pt x="521888" y="39115"/>
                  </a:lnTo>
                  <a:lnTo>
                    <a:pt x="479751" y="31099"/>
                  </a:lnTo>
                  <a:lnTo>
                    <a:pt x="570376" y="31099"/>
                  </a:lnTo>
                  <a:lnTo>
                    <a:pt x="595698" y="51480"/>
                  </a:lnTo>
                  <a:lnTo>
                    <a:pt x="620719" y="85569"/>
                  </a:lnTo>
                  <a:lnTo>
                    <a:pt x="634304" y="124402"/>
                  </a:lnTo>
                  <a:lnTo>
                    <a:pt x="637728" y="179805"/>
                  </a:lnTo>
                  <a:lnTo>
                    <a:pt x="631066" y="237485"/>
                  </a:lnTo>
                  <a:lnTo>
                    <a:pt x="616528" y="295565"/>
                  </a:lnTo>
                  <a:lnTo>
                    <a:pt x="596326" y="352169"/>
                  </a:lnTo>
                  <a:lnTo>
                    <a:pt x="572672" y="405420"/>
                  </a:lnTo>
                  <a:lnTo>
                    <a:pt x="547778" y="453444"/>
                  </a:lnTo>
                  <a:lnTo>
                    <a:pt x="523854" y="494364"/>
                  </a:lnTo>
                  <a:lnTo>
                    <a:pt x="506262" y="521453"/>
                  </a:lnTo>
                  <a:close/>
                </a:path>
                <a:path w="638175" h="553719">
                  <a:moveTo>
                    <a:pt x="480306" y="553275"/>
                  </a:moveTo>
                  <a:lnTo>
                    <a:pt x="475583" y="553275"/>
                  </a:lnTo>
                  <a:lnTo>
                    <a:pt x="474692" y="553257"/>
                  </a:lnTo>
                  <a:lnTo>
                    <a:pt x="427638" y="547747"/>
                  </a:lnTo>
                  <a:lnTo>
                    <a:pt x="378381" y="539187"/>
                  </a:lnTo>
                  <a:lnTo>
                    <a:pt x="327663" y="527686"/>
                  </a:lnTo>
                  <a:lnTo>
                    <a:pt x="276671" y="513395"/>
                  </a:lnTo>
                  <a:lnTo>
                    <a:pt x="226594" y="496462"/>
                  </a:lnTo>
                  <a:lnTo>
                    <a:pt x="178620" y="477036"/>
                  </a:lnTo>
                  <a:lnTo>
                    <a:pt x="133938" y="455266"/>
                  </a:lnTo>
                  <a:lnTo>
                    <a:pt x="93736" y="431301"/>
                  </a:lnTo>
                  <a:lnTo>
                    <a:pt x="59201" y="405290"/>
                  </a:lnTo>
                  <a:lnTo>
                    <a:pt x="31523" y="377383"/>
                  </a:lnTo>
                  <a:lnTo>
                    <a:pt x="1489" y="316475"/>
                  </a:lnTo>
                  <a:lnTo>
                    <a:pt x="0" y="287957"/>
                  </a:lnTo>
                  <a:lnTo>
                    <a:pt x="4895" y="259766"/>
                  </a:lnTo>
                  <a:lnTo>
                    <a:pt x="32749" y="208157"/>
                  </a:lnTo>
                  <a:lnTo>
                    <a:pt x="85334" y="168662"/>
                  </a:lnTo>
                  <a:lnTo>
                    <a:pt x="152080" y="154915"/>
                  </a:lnTo>
                  <a:lnTo>
                    <a:pt x="190274" y="158820"/>
                  </a:lnTo>
                  <a:lnTo>
                    <a:pt x="229392" y="170409"/>
                  </a:lnTo>
                  <a:lnTo>
                    <a:pt x="261789" y="186017"/>
                  </a:lnTo>
                  <a:lnTo>
                    <a:pt x="152080" y="186017"/>
                  </a:lnTo>
                  <a:lnTo>
                    <a:pt x="124094" y="188786"/>
                  </a:lnTo>
                  <a:lnTo>
                    <a:pt x="75714" y="210157"/>
                  </a:lnTo>
                  <a:lnTo>
                    <a:pt x="43441" y="247307"/>
                  </a:lnTo>
                  <a:lnTo>
                    <a:pt x="31059" y="289571"/>
                  </a:lnTo>
                  <a:lnTo>
                    <a:pt x="32157" y="311312"/>
                  </a:lnTo>
                  <a:lnTo>
                    <a:pt x="60701" y="363590"/>
                  </a:lnTo>
                  <a:lnTo>
                    <a:pt x="122429" y="412687"/>
                  </a:lnTo>
                  <a:lnTo>
                    <a:pt x="162894" y="435220"/>
                  </a:lnTo>
                  <a:lnTo>
                    <a:pt x="208245" y="455969"/>
                  </a:lnTo>
                  <a:lnTo>
                    <a:pt x="257343" y="474607"/>
                  </a:lnTo>
                  <a:lnTo>
                    <a:pt x="309053" y="490803"/>
                  </a:lnTo>
                  <a:lnTo>
                    <a:pt x="362236" y="504229"/>
                  </a:lnTo>
                  <a:lnTo>
                    <a:pt x="415758" y="514556"/>
                  </a:lnTo>
                  <a:lnTo>
                    <a:pt x="468479" y="521453"/>
                  </a:lnTo>
                  <a:lnTo>
                    <a:pt x="506262" y="521453"/>
                  </a:lnTo>
                  <a:lnTo>
                    <a:pt x="503113" y="526303"/>
                  </a:lnTo>
                  <a:lnTo>
                    <a:pt x="487766" y="547386"/>
                  </a:lnTo>
                  <a:lnTo>
                    <a:pt x="484803" y="551124"/>
                  </a:lnTo>
                  <a:lnTo>
                    <a:pt x="480306" y="553275"/>
                  </a:lnTo>
                  <a:close/>
                </a:path>
                <a:path w="638175" h="553719">
                  <a:moveTo>
                    <a:pt x="322578" y="263121"/>
                  </a:moveTo>
                  <a:lnTo>
                    <a:pt x="316087" y="262179"/>
                  </a:lnTo>
                  <a:lnTo>
                    <a:pt x="311496" y="258194"/>
                  </a:lnTo>
                  <a:lnTo>
                    <a:pt x="270643" y="226997"/>
                  </a:lnTo>
                  <a:lnTo>
                    <a:pt x="230084" y="204399"/>
                  </a:lnTo>
                  <a:lnTo>
                    <a:pt x="190377" y="190655"/>
                  </a:lnTo>
                  <a:lnTo>
                    <a:pt x="152080" y="186017"/>
                  </a:lnTo>
                  <a:lnTo>
                    <a:pt x="261789" y="186017"/>
                  </a:lnTo>
                  <a:lnTo>
                    <a:pt x="269014" y="189498"/>
                  </a:lnTo>
                  <a:lnTo>
                    <a:pt x="308725" y="215902"/>
                  </a:lnTo>
                  <a:lnTo>
                    <a:pt x="340373" y="215902"/>
                  </a:lnTo>
                  <a:lnTo>
                    <a:pt x="337237" y="246501"/>
                  </a:lnTo>
                  <a:lnTo>
                    <a:pt x="337215" y="252582"/>
                  </a:lnTo>
                  <a:lnTo>
                    <a:pt x="333654" y="258094"/>
                  </a:lnTo>
                  <a:lnTo>
                    <a:pt x="322578" y="263121"/>
                  </a:lnTo>
                  <a:close/>
                </a:path>
              </a:pathLst>
            </a:custGeom>
            <a:solidFill>
              <a:srgbClr val="9559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877815" y="2550539"/>
              <a:ext cx="487680" cy="238760"/>
            </a:xfrm>
            <a:custGeom>
              <a:avLst/>
              <a:gdLst/>
              <a:ahLst/>
              <a:cxnLst/>
              <a:rect l="l" t="t" r="r" b="b"/>
              <a:pathLst>
                <a:path w="487679" h="238760">
                  <a:moveTo>
                    <a:pt x="328484" y="140374"/>
                  </a:moveTo>
                  <a:lnTo>
                    <a:pt x="317490" y="136629"/>
                  </a:lnTo>
                  <a:lnTo>
                    <a:pt x="312277" y="125403"/>
                  </a:lnTo>
                  <a:lnTo>
                    <a:pt x="313465" y="95661"/>
                  </a:lnTo>
                  <a:lnTo>
                    <a:pt x="330889" y="51102"/>
                  </a:lnTo>
                  <a:lnTo>
                    <a:pt x="379044" y="8863"/>
                  </a:lnTo>
                  <a:lnTo>
                    <a:pt x="410361" y="0"/>
                  </a:lnTo>
                  <a:lnTo>
                    <a:pt x="442442" y="3039"/>
                  </a:lnTo>
                  <a:lnTo>
                    <a:pt x="472328" y="19330"/>
                  </a:lnTo>
                  <a:lnTo>
                    <a:pt x="480498" y="27249"/>
                  </a:lnTo>
                  <a:lnTo>
                    <a:pt x="486004" y="36462"/>
                  </a:lnTo>
                  <a:lnTo>
                    <a:pt x="487325" y="44883"/>
                  </a:lnTo>
                  <a:lnTo>
                    <a:pt x="410608" y="44883"/>
                  </a:lnTo>
                  <a:lnTo>
                    <a:pt x="407443" y="44968"/>
                  </a:lnTo>
                  <a:lnTo>
                    <a:pt x="361484" y="72803"/>
                  </a:lnTo>
                  <a:lnTo>
                    <a:pt x="344747" y="125403"/>
                  </a:lnTo>
                  <a:lnTo>
                    <a:pt x="339492" y="136634"/>
                  </a:lnTo>
                  <a:lnTo>
                    <a:pt x="328484" y="140374"/>
                  </a:lnTo>
                  <a:close/>
                </a:path>
                <a:path w="487679" h="238760">
                  <a:moveTo>
                    <a:pt x="462269" y="69346"/>
                  </a:moveTo>
                  <a:lnTo>
                    <a:pt x="449692" y="67195"/>
                  </a:lnTo>
                  <a:lnTo>
                    <a:pt x="439173" y="59414"/>
                  </a:lnTo>
                  <a:lnTo>
                    <a:pt x="436396" y="56864"/>
                  </a:lnTo>
                  <a:lnTo>
                    <a:pt x="433743" y="54169"/>
                  </a:lnTo>
                  <a:lnTo>
                    <a:pt x="430848" y="51738"/>
                  </a:lnTo>
                  <a:lnTo>
                    <a:pt x="414723" y="45160"/>
                  </a:lnTo>
                  <a:lnTo>
                    <a:pt x="414244" y="45098"/>
                  </a:lnTo>
                  <a:lnTo>
                    <a:pt x="410608" y="44883"/>
                  </a:lnTo>
                  <a:lnTo>
                    <a:pt x="487325" y="44883"/>
                  </a:lnTo>
                  <a:lnTo>
                    <a:pt x="487511" y="46069"/>
                  </a:lnTo>
                  <a:lnTo>
                    <a:pt x="487505" y="46778"/>
                  </a:lnTo>
                  <a:lnTo>
                    <a:pt x="483981" y="57072"/>
                  </a:lnTo>
                  <a:lnTo>
                    <a:pt x="474500" y="65945"/>
                  </a:lnTo>
                  <a:lnTo>
                    <a:pt x="462269" y="69346"/>
                  </a:lnTo>
                  <a:close/>
                </a:path>
                <a:path w="487679" h="238760">
                  <a:moveTo>
                    <a:pt x="20296" y="238287"/>
                  </a:moveTo>
                  <a:lnTo>
                    <a:pt x="9861" y="237215"/>
                  </a:lnTo>
                  <a:lnTo>
                    <a:pt x="2344" y="229441"/>
                  </a:lnTo>
                  <a:lnTo>
                    <a:pt x="0" y="224397"/>
                  </a:lnTo>
                  <a:lnTo>
                    <a:pt x="814" y="218459"/>
                  </a:lnTo>
                  <a:lnTo>
                    <a:pt x="78" y="213503"/>
                  </a:lnTo>
                  <a:lnTo>
                    <a:pt x="14732" y="174818"/>
                  </a:lnTo>
                  <a:lnTo>
                    <a:pt x="65509" y="152337"/>
                  </a:lnTo>
                  <a:lnTo>
                    <a:pt x="86765" y="151183"/>
                  </a:lnTo>
                  <a:lnTo>
                    <a:pt x="107857" y="152990"/>
                  </a:lnTo>
                  <a:lnTo>
                    <a:pt x="124480" y="155657"/>
                  </a:lnTo>
                  <a:lnTo>
                    <a:pt x="132387" y="158054"/>
                  </a:lnTo>
                  <a:lnTo>
                    <a:pt x="139240" y="162460"/>
                  </a:lnTo>
                  <a:lnTo>
                    <a:pt x="145717" y="173537"/>
                  </a:lnTo>
                  <a:lnTo>
                    <a:pt x="144863" y="185816"/>
                  </a:lnTo>
                  <a:lnTo>
                    <a:pt x="139216" y="193858"/>
                  </a:lnTo>
                  <a:lnTo>
                    <a:pt x="76974" y="193858"/>
                  </a:lnTo>
                  <a:lnTo>
                    <a:pt x="63576" y="194618"/>
                  </a:lnTo>
                  <a:lnTo>
                    <a:pt x="59456" y="195324"/>
                  </a:lnTo>
                  <a:lnTo>
                    <a:pt x="57449" y="195835"/>
                  </a:lnTo>
                  <a:lnTo>
                    <a:pt x="57086" y="195956"/>
                  </a:lnTo>
                  <a:lnTo>
                    <a:pt x="52673" y="195956"/>
                  </a:lnTo>
                  <a:lnTo>
                    <a:pt x="33594" y="215402"/>
                  </a:lnTo>
                  <a:lnTo>
                    <a:pt x="33297" y="221396"/>
                  </a:lnTo>
                  <a:lnTo>
                    <a:pt x="33419" y="223597"/>
                  </a:lnTo>
                  <a:lnTo>
                    <a:pt x="29523" y="233474"/>
                  </a:lnTo>
                  <a:lnTo>
                    <a:pt x="20296" y="238287"/>
                  </a:lnTo>
                  <a:close/>
                </a:path>
                <a:path w="487679" h="238760">
                  <a:moveTo>
                    <a:pt x="120385" y="202030"/>
                  </a:moveTo>
                  <a:lnTo>
                    <a:pt x="115483" y="200528"/>
                  </a:lnTo>
                  <a:lnTo>
                    <a:pt x="110927" y="198771"/>
                  </a:lnTo>
                  <a:lnTo>
                    <a:pt x="105926" y="196998"/>
                  </a:lnTo>
                  <a:lnTo>
                    <a:pt x="76974" y="193858"/>
                  </a:lnTo>
                  <a:lnTo>
                    <a:pt x="139216" y="193858"/>
                  </a:lnTo>
                  <a:lnTo>
                    <a:pt x="137708" y="196006"/>
                  </a:lnTo>
                  <a:lnTo>
                    <a:pt x="125282" y="200814"/>
                  </a:lnTo>
                  <a:lnTo>
                    <a:pt x="120385" y="202030"/>
                  </a:lnTo>
                  <a:close/>
                </a:path>
                <a:path w="487679" h="238760">
                  <a:moveTo>
                    <a:pt x="51225" y="197915"/>
                  </a:moveTo>
                  <a:lnTo>
                    <a:pt x="52673" y="195956"/>
                  </a:lnTo>
                  <a:lnTo>
                    <a:pt x="57086" y="195956"/>
                  </a:lnTo>
                  <a:lnTo>
                    <a:pt x="51225" y="197915"/>
                  </a:lnTo>
                  <a:close/>
                </a:path>
              </a:pathLst>
            </a:custGeom>
            <a:solidFill>
              <a:srgbClr val="E778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2124797" y="6285066"/>
            <a:ext cx="661670" cy="530225"/>
            <a:chOff x="2124797" y="6285066"/>
            <a:chExt cx="661670" cy="530225"/>
          </a:xfrm>
        </p:grpSpPr>
        <p:sp>
          <p:nvSpPr>
            <p:cNvPr id="20" name="object 20"/>
            <p:cNvSpPr/>
            <p:nvPr/>
          </p:nvSpPr>
          <p:spPr>
            <a:xfrm>
              <a:off x="2140594" y="6300629"/>
              <a:ext cx="630555" cy="498475"/>
            </a:xfrm>
            <a:custGeom>
              <a:avLst/>
              <a:gdLst/>
              <a:ahLst/>
              <a:cxnLst/>
              <a:rect l="l" t="t" r="r" b="b"/>
              <a:pathLst>
                <a:path w="630555" h="498475">
                  <a:moveTo>
                    <a:pt x="359499" y="497956"/>
                  </a:moveTo>
                  <a:lnTo>
                    <a:pt x="312549" y="474954"/>
                  </a:lnTo>
                  <a:lnTo>
                    <a:pt x="264816" y="447823"/>
                  </a:lnTo>
                  <a:lnTo>
                    <a:pt x="217510" y="417278"/>
                  </a:lnTo>
                  <a:lnTo>
                    <a:pt x="171845" y="384030"/>
                  </a:lnTo>
                  <a:lnTo>
                    <a:pt x="129034" y="348794"/>
                  </a:lnTo>
                  <a:lnTo>
                    <a:pt x="90289" y="312284"/>
                  </a:lnTo>
                  <a:lnTo>
                    <a:pt x="56823" y="275211"/>
                  </a:lnTo>
                  <a:lnTo>
                    <a:pt x="29848" y="238291"/>
                  </a:lnTo>
                  <a:lnTo>
                    <a:pt x="10578" y="202236"/>
                  </a:lnTo>
                  <a:lnTo>
                    <a:pt x="0" y="135576"/>
                  </a:lnTo>
                  <a:lnTo>
                    <a:pt x="9795" y="105471"/>
                  </a:lnTo>
                  <a:lnTo>
                    <a:pt x="27628" y="79070"/>
                  </a:lnTo>
                  <a:lnTo>
                    <a:pt x="52252" y="57798"/>
                  </a:lnTo>
                  <a:lnTo>
                    <a:pt x="82420" y="43082"/>
                  </a:lnTo>
                  <a:lnTo>
                    <a:pt x="116887" y="36345"/>
                  </a:lnTo>
                  <a:lnTo>
                    <a:pt x="154405" y="39015"/>
                  </a:lnTo>
                  <a:lnTo>
                    <a:pt x="193729" y="52515"/>
                  </a:lnTo>
                  <a:lnTo>
                    <a:pt x="233613" y="78272"/>
                  </a:lnTo>
                  <a:lnTo>
                    <a:pt x="272809" y="117711"/>
                  </a:lnTo>
                  <a:lnTo>
                    <a:pt x="310073" y="172257"/>
                  </a:lnTo>
                  <a:lnTo>
                    <a:pt x="327616" y="135991"/>
                  </a:lnTo>
                  <a:lnTo>
                    <a:pt x="352470" y="100586"/>
                  </a:lnTo>
                  <a:lnTo>
                    <a:pt x="381228" y="67573"/>
                  </a:lnTo>
                  <a:lnTo>
                    <a:pt x="410482" y="38479"/>
                  </a:lnTo>
                  <a:lnTo>
                    <a:pt x="452054" y="10069"/>
                  </a:lnTo>
                  <a:lnTo>
                    <a:pt x="493320" y="0"/>
                  </a:lnTo>
                  <a:lnTo>
                    <a:pt x="532417" y="5282"/>
                  </a:lnTo>
                  <a:lnTo>
                    <a:pt x="567480" y="22929"/>
                  </a:lnTo>
                  <a:lnTo>
                    <a:pt x="596645" y="49949"/>
                  </a:lnTo>
                  <a:lnTo>
                    <a:pt x="618047" y="83354"/>
                  </a:lnTo>
                  <a:lnTo>
                    <a:pt x="629822" y="120155"/>
                  </a:lnTo>
                  <a:lnTo>
                    <a:pt x="630106" y="157362"/>
                  </a:lnTo>
                  <a:lnTo>
                    <a:pt x="616406" y="206298"/>
                  </a:lnTo>
                  <a:lnTo>
                    <a:pt x="593157" y="254875"/>
                  </a:lnTo>
                  <a:lnTo>
                    <a:pt x="562699" y="302059"/>
                  </a:lnTo>
                  <a:lnTo>
                    <a:pt x="527369" y="346816"/>
                  </a:lnTo>
                  <a:lnTo>
                    <a:pt x="489507" y="388109"/>
                  </a:lnTo>
                  <a:lnTo>
                    <a:pt x="451451" y="424905"/>
                  </a:lnTo>
                  <a:lnTo>
                    <a:pt x="415538" y="456168"/>
                  </a:lnTo>
                  <a:lnTo>
                    <a:pt x="384108" y="480863"/>
                  </a:lnTo>
                  <a:lnTo>
                    <a:pt x="359499" y="497956"/>
                  </a:lnTo>
                  <a:close/>
                </a:path>
              </a:pathLst>
            </a:custGeom>
            <a:solidFill>
              <a:srgbClr val="FDF5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124797" y="6285066"/>
              <a:ext cx="661670" cy="530225"/>
            </a:xfrm>
            <a:custGeom>
              <a:avLst/>
              <a:gdLst/>
              <a:ahLst/>
              <a:cxnLst/>
              <a:rect l="l" t="t" r="r" b="b"/>
              <a:pathLst>
                <a:path w="661669" h="530225">
                  <a:moveTo>
                    <a:pt x="353570" y="165124"/>
                  </a:moveTo>
                  <a:lnTo>
                    <a:pt x="323687" y="154706"/>
                  </a:lnTo>
                  <a:lnTo>
                    <a:pt x="339809" y="128356"/>
                  </a:lnTo>
                  <a:lnTo>
                    <a:pt x="360537" y="100867"/>
                  </a:lnTo>
                  <a:lnTo>
                    <a:pt x="385828" y="72296"/>
                  </a:lnTo>
                  <a:lnTo>
                    <a:pt x="415638" y="42704"/>
                  </a:lnTo>
                  <a:lnTo>
                    <a:pt x="448695" y="18000"/>
                  </a:lnTo>
                  <a:lnTo>
                    <a:pt x="519866" y="0"/>
                  </a:lnTo>
                  <a:lnTo>
                    <a:pt x="556256" y="7140"/>
                  </a:lnTo>
                  <a:lnTo>
                    <a:pt x="594438" y="27298"/>
                  </a:lnTo>
                  <a:lnTo>
                    <a:pt x="625912" y="57232"/>
                  </a:lnTo>
                  <a:lnTo>
                    <a:pt x="631592" y="66340"/>
                  </a:lnTo>
                  <a:lnTo>
                    <a:pt x="546018" y="36506"/>
                  </a:lnTo>
                  <a:lnTo>
                    <a:pt x="524021" y="31515"/>
                  </a:lnTo>
                  <a:lnTo>
                    <a:pt x="468429" y="42581"/>
                  </a:lnTo>
                  <a:lnTo>
                    <a:pt x="436921" y="65382"/>
                  </a:lnTo>
                  <a:lnTo>
                    <a:pt x="402457" y="100113"/>
                  </a:lnTo>
                  <a:lnTo>
                    <a:pt x="374680" y="133255"/>
                  </a:lnTo>
                  <a:lnTo>
                    <a:pt x="353927" y="164361"/>
                  </a:lnTo>
                  <a:lnTo>
                    <a:pt x="353570" y="165124"/>
                  </a:lnTo>
                  <a:close/>
                </a:path>
                <a:path w="661669" h="530225">
                  <a:moveTo>
                    <a:pt x="409624" y="508256"/>
                  </a:moveTo>
                  <a:lnTo>
                    <a:pt x="373947" y="495817"/>
                  </a:lnTo>
                  <a:lnTo>
                    <a:pt x="399812" y="477082"/>
                  </a:lnTo>
                  <a:lnTo>
                    <a:pt x="431011" y="451841"/>
                  </a:lnTo>
                  <a:lnTo>
                    <a:pt x="465541" y="421015"/>
                  </a:lnTo>
                  <a:lnTo>
                    <a:pt x="501400" y="385525"/>
                  </a:lnTo>
                  <a:lnTo>
                    <a:pt x="536586" y="346294"/>
                  </a:lnTo>
                  <a:lnTo>
                    <a:pt x="569098" y="304240"/>
                  </a:lnTo>
                  <a:lnTo>
                    <a:pt x="596934" y="260287"/>
                  </a:lnTo>
                  <a:lnTo>
                    <a:pt x="618091" y="215354"/>
                  </a:lnTo>
                  <a:lnTo>
                    <a:pt x="630568" y="170364"/>
                  </a:lnTo>
                  <a:lnTo>
                    <a:pt x="628628" y="129919"/>
                  </a:lnTo>
                  <a:lnTo>
                    <a:pt x="611766" y="90766"/>
                  </a:lnTo>
                  <a:lnTo>
                    <a:pt x="583168" y="57947"/>
                  </a:lnTo>
                  <a:lnTo>
                    <a:pt x="546018" y="36506"/>
                  </a:lnTo>
                  <a:lnTo>
                    <a:pt x="631592" y="66340"/>
                  </a:lnTo>
                  <a:lnTo>
                    <a:pt x="648792" y="93922"/>
                  </a:lnTo>
                  <a:lnTo>
                    <a:pt x="661196" y="134348"/>
                  </a:lnTo>
                  <a:lnTo>
                    <a:pt x="661240" y="175488"/>
                  </a:lnTo>
                  <a:lnTo>
                    <a:pt x="646234" y="228931"/>
                  </a:lnTo>
                  <a:lnTo>
                    <a:pt x="620955" y="281202"/>
                  </a:lnTo>
                  <a:lnTo>
                    <a:pt x="588107" y="331258"/>
                  </a:lnTo>
                  <a:lnTo>
                    <a:pt x="550397" y="378057"/>
                  </a:lnTo>
                  <a:lnTo>
                    <a:pt x="510531" y="420553"/>
                  </a:lnTo>
                  <a:lnTo>
                    <a:pt x="471214" y="457705"/>
                  </a:lnTo>
                  <a:lnTo>
                    <a:pt x="435153" y="488467"/>
                  </a:lnTo>
                  <a:lnTo>
                    <a:pt x="409624" y="508256"/>
                  </a:lnTo>
                  <a:close/>
                </a:path>
                <a:path w="661669" h="530225">
                  <a:moveTo>
                    <a:pt x="374638" y="529758"/>
                  </a:moveTo>
                  <a:lnTo>
                    <a:pt x="326726" y="507200"/>
                  </a:lnTo>
                  <a:lnTo>
                    <a:pt x="283033" y="482901"/>
                  </a:lnTo>
                  <a:lnTo>
                    <a:pt x="238928" y="455345"/>
                  </a:lnTo>
                  <a:lnTo>
                    <a:pt x="195483" y="425064"/>
                  </a:lnTo>
                  <a:lnTo>
                    <a:pt x="153772" y="392589"/>
                  </a:lnTo>
                  <a:lnTo>
                    <a:pt x="114868" y="358452"/>
                  </a:lnTo>
                  <a:lnTo>
                    <a:pt x="79843" y="323186"/>
                  </a:lnTo>
                  <a:lnTo>
                    <a:pt x="49771" y="287322"/>
                  </a:lnTo>
                  <a:lnTo>
                    <a:pt x="25724" y="251392"/>
                  </a:lnTo>
                  <a:lnTo>
                    <a:pt x="8776" y="215928"/>
                  </a:lnTo>
                  <a:lnTo>
                    <a:pt x="0" y="181463"/>
                  </a:lnTo>
                  <a:lnTo>
                    <a:pt x="468" y="148528"/>
                  </a:lnTo>
                  <a:lnTo>
                    <a:pt x="22353" y="96101"/>
                  </a:lnTo>
                  <a:lnTo>
                    <a:pt x="65644" y="56539"/>
                  </a:lnTo>
                  <a:lnTo>
                    <a:pt x="128300" y="36556"/>
                  </a:lnTo>
                  <a:lnTo>
                    <a:pt x="161862" y="37397"/>
                  </a:lnTo>
                  <a:lnTo>
                    <a:pt x="230631" y="61810"/>
                  </a:lnTo>
                  <a:lnTo>
                    <a:pt x="263752" y="85631"/>
                  </a:lnTo>
                  <a:lnTo>
                    <a:pt x="185612" y="74918"/>
                  </a:lnTo>
                  <a:lnTo>
                    <a:pt x="158274" y="68318"/>
                  </a:lnTo>
                  <a:lnTo>
                    <a:pt x="105556" y="72572"/>
                  </a:lnTo>
                  <a:lnTo>
                    <a:pt x="62852" y="97027"/>
                  </a:lnTo>
                  <a:lnTo>
                    <a:pt x="37247" y="132858"/>
                  </a:lnTo>
                  <a:lnTo>
                    <a:pt x="31125" y="153749"/>
                  </a:lnTo>
                  <a:lnTo>
                    <a:pt x="31467" y="181797"/>
                  </a:lnTo>
                  <a:lnTo>
                    <a:pt x="58366" y="245203"/>
                  </a:lnTo>
                  <a:lnTo>
                    <a:pt x="82993" y="279192"/>
                  </a:lnTo>
                  <a:lnTo>
                    <a:pt x="113784" y="313790"/>
                  </a:lnTo>
                  <a:lnTo>
                    <a:pt x="149776" y="348312"/>
                  </a:lnTo>
                  <a:lnTo>
                    <a:pt x="190002" y="382075"/>
                  </a:lnTo>
                  <a:lnTo>
                    <a:pt x="233497" y="414391"/>
                  </a:lnTo>
                  <a:lnTo>
                    <a:pt x="279296" y="444578"/>
                  </a:lnTo>
                  <a:lnTo>
                    <a:pt x="326435" y="471948"/>
                  </a:lnTo>
                  <a:lnTo>
                    <a:pt x="373947" y="495817"/>
                  </a:lnTo>
                  <a:lnTo>
                    <a:pt x="409624" y="508256"/>
                  </a:lnTo>
                  <a:lnTo>
                    <a:pt x="405054" y="511798"/>
                  </a:lnTo>
                  <a:lnTo>
                    <a:pt x="383621" y="526653"/>
                  </a:lnTo>
                  <a:lnTo>
                    <a:pt x="379593" y="529208"/>
                  </a:lnTo>
                  <a:lnTo>
                    <a:pt x="374638" y="529758"/>
                  </a:lnTo>
                  <a:close/>
                </a:path>
                <a:path w="661669" h="530225">
                  <a:moveTo>
                    <a:pt x="321223" y="203853"/>
                  </a:moveTo>
                  <a:lnTo>
                    <a:pt x="315404" y="200826"/>
                  </a:lnTo>
                  <a:lnTo>
                    <a:pt x="312381" y="195552"/>
                  </a:lnTo>
                  <a:lnTo>
                    <a:pt x="284076" y="152645"/>
                  </a:lnTo>
                  <a:lnTo>
                    <a:pt x="253217" y="117955"/>
                  </a:lnTo>
                  <a:lnTo>
                    <a:pt x="220247" y="91904"/>
                  </a:lnTo>
                  <a:lnTo>
                    <a:pt x="185612" y="74918"/>
                  </a:lnTo>
                  <a:lnTo>
                    <a:pt x="289206" y="111035"/>
                  </a:lnTo>
                  <a:lnTo>
                    <a:pt x="294882" y="116700"/>
                  </a:lnTo>
                  <a:lnTo>
                    <a:pt x="323687" y="154706"/>
                  </a:lnTo>
                  <a:lnTo>
                    <a:pt x="353570" y="165124"/>
                  </a:lnTo>
                  <a:lnTo>
                    <a:pt x="340536" y="192985"/>
                  </a:lnTo>
                  <a:lnTo>
                    <a:pt x="338514" y="198720"/>
                  </a:lnTo>
                  <a:lnTo>
                    <a:pt x="333336" y="202753"/>
                  </a:lnTo>
                  <a:lnTo>
                    <a:pt x="321223" y="203853"/>
                  </a:lnTo>
                  <a:close/>
                </a:path>
              </a:pathLst>
            </a:custGeom>
            <a:solidFill>
              <a:srgbClr val="9559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203926" y="6382731"/>
              <a:ext cx="521334" cy="107950"/>
            </a:xfrm>
            <a:custGeom>
              <a:avLst/>
              <a:gdLst/>
              <a:ahLst/>
              <a:cxnLst/>
              <a:rect l="l" t="t" r="r" b="b"/>
              <a:pathLst>
                <a:path w="521335" h="107950">
                  <a:moveTo>
                    <a:pt x="337834" y="107536"/>
                  </a:moveTo>
                  <a:lnTo>
                    <a:pt x="328686" y="100380"/>
                  </a:lnTo>
                  <a:lnTo>
                    <a:pt x="327459" y="88063"/>
                  </a:lnTo>
                  <a:lnTo>
                    <a:pt x="338373" y="60371"/>
                  </a:lnTo>
                  <a:lnTo>
                    <a:pt x="351265" y="40049"/>
                  </a:lnTo>
                  <a:lnTo>
                    <a:pt x="369494" y="24032"/>
                  </a:lnTo>
                  <a:lnTo>
                    <a:pt x="396422" y="9252"/>
                  </a:lnTo>
                  <a:lnTo>
                    <a:pt x="428870" y="0"/>
                  </a:lnTo>
                  <a:lnTo>
                    <a:pt x="461360" y="1940"/>
                  </a:lnTo>
                  <a:lnTo>
                    <a:pt x="490652" y="15372"/>
                  </a:lnTo>
                  <a:lnTo>
                    <a:pt x="513509" y="40593"/>
                  </a:lnTo>
                  <a:lnTo>
                    <a:pt x="518616" y="50760"/>
                  </a:lnTo>
                  <a:lnTo>
                    <a:pt x="520783" y="61272"/>
                  </a:lnTo>
                  <a:lnTo>
                    <a:pt x="519258" y="69659"/>
                  </a:lnTo>
                  <a:lnTo>
                    <a:pt x="446817" y="44404"/>
                  </a:lnTo>
                  <a:lnTo>
                    <a:pt x="443801" y="43441"/>
                  </a:lnTo>
                  <a:lnTo>
                    <a:pt x="440689" y="42597"/>
                  </a:lnTo>
                  <a:lnTo>
                    <a:pt x="438676" y="42326"/>
                  </a:lnTo>
                  <a:lnTo>
                    <a:pt x="437631" y="42235"/>
                  </a:lnTo>
                  <a:lnTo>
                    <a:pt x="431116" y="41994"/>
                  </a:lnTo>
                  <a:lnTo>
                    <a:pt x="427230" y="42087"/>
                  </a:lnTo>
                  <a:lnTo>
                    <a:pt x="391240" y="54595"/>
                  </a:lnTo>
                  <a:lnTo>
                    <a:pt x="358120" y="98753"/>
                  </a:lnTo>
                  <a:lnTo>
                    <a:pt x="349460" y="107628"/>
                  </a:lnTo>
                  <a:lnTo>
                    <a:pt x="337834" y="107536"/>
                  </a:lnTo>
                  <a:close/>
                </a:path>
                <a:path w="521335" h="107950">
                  <a:moveTo>
                    <a:pt x="487546" y="84510"/>
                  </a:moveTo>
                  <a:lnTo>
                    <a:pt x="476378" y="78338"/>
                  </a:lnTo>
                  <a:lnTo>
                    <a:pt x="469007" y="67528"/>
                  </a:lnTo>
                  <a:lnTo>
                    <a:pt x="467224" y="64205"/>
                  </a:lnTo>
                  <a:lnTo>
                    <a:pt x="465605" y="60788"/>
                  </a:lnTo>
                  <a:lnTo>
                    <a:pt x="463673" y="57539"/>
                  </a:lnTo>
                  <a:lnTo>
                    <a:pt x="450612" y="46020"/>
                  </a:lnTo>
                  <a:lnTo>
                    <a:pt x="450180" y="45803"/>
                  </a:lnTo>
                  <a:lnTo>
                    <a:pt x="446817" y="44404"/>
                  </a:lnTo>
                  <a:lnTo>
                    <a:pt x="519258" y="69659"/>
                  </a:lnTo>
                  <a:lnTo>
                    <a:pt x="519043" y="70840"/>
                  </a:lnTo>
                  <a:lnTo>
                    <a:pt x="518805" y="71507"/>
                  </a:lnTo>
                  <a:lnTo>
                    <a:pt x="512088" y="80067"/>
                  </a:lnTo>
                  <a:lnTo>
                    <a:pt x="500214" y="85325"/>
                  </a:lnTo>
                  <a:lnTo>
                    <a:pt x="487546" y="84510"/>
                  </a:lnTo>
                  <a:close/>
                </a:path>
                <a:path w="521335" h="107950">
                  <a:moveTo>
                    <a:pt x="14591" y="98533"/>
                  </a:moveTo>
                  <a:lnTo>
                    <a:pt x="5091" y="94086"/>
                  </a:lnTo>
                  <a:lnTo>
                    <a:pt x="553" y="84270"/>
                  </a:lnTo>
                  <a:lnTo>
                    <a:pt x="0" y="78735"/>
                  </a:lnTo>
                  <a:lnTo>
                    <a:pt x="2723" y="73397"/>
                  </a:lnTo>
                  <a:lnTo>
                    <a:pt x="3660" y="68475"/>
                  </a:lnTo>
                  <a:lnTo>
                    <a:pt x="30232" y="36771"/>
                  </a:lnTo>
                  <a:lnTo>
                    <a:pt x="64642" y="29945"/>
                  </a:lnTo>
                  <a:lnTo>
                    <a:pt x="85580" y="32259"/>
                  </a:lnTo>
                  <a:lnTo>
                    <a:pt x="125353" y="46817"/>
                  </a:lnTo>
                  <a:lnTo>
                    <a:pt x="154338" y="78682"/>
                  </a:lnTo>
                  <a:lnTo>
                    <a:pt x="149489" y="89995"/>
                  </a:lnTo>
                  <a:lnTo>
                    <a:pt x="141509" y="95730"/>
                  </a:lnTo>
                  <a:lnTo>
                    <a:pt x="82737" y="75240"/>
                  </a:lnTo>
                  <a:lnTo>
                    <a:pt x="69835" y="71547"/>
                  </a:lnTo>
                  <a:lnTo>
                    <a:pt x="65712" y="70857"/>
                  </a:lnTo>
                  <a:lnTo>
                    <a:pt x="63650" y="70679"/>
                  </a:lnTo>
                  <a:lnTo>
                    <a:pt x="63267" y="70674"/>
                  </a:lnTo>
                  <a:lnTo>
                    <a:pt x="59100" y="69221"/>
                  </a:lnTo>
                  <a:lnTo>
                    <a:pt x="34682" y="81301"/>
                  </a:lnTo>
                  <a:lnTo>
                    <a:pt x="32429" y="86864"/>
                  </a:lnTo>
                  <a:lnTo>
                    <a:pt x="31819" y="88983"/>
                  </a:lnTo>
                  <a:lnTo>
                    <a:pt x="24889" y="97026"/>
                  </a:lnTo>
                  <a:lnTo>
                    <a:pt x="14591" y="98533"/>
                  </a:lnTo>
                  <a:close/>
                </a:path>
                <a:path w="521335" h="107950">
                  <a:moveTo>
                    <a:pt x="121037" y="97248"/>
                  </a:moveTo>
                  <a:lnTo>
                    <a:pt x="116904" y="94216"/>
                  </a:lnTo>
                  <a:lnTo>
                    <a:pt x="113180" y="91056"/>
                  </a:lnTo>
                  <a:lnTo>
                    <a:pt x="109042" y="87736"/>
                  </a:lnTo>
                  <a:lnTo>
                    <a:pt x="82737" y="75240"/>
                  </a:lnTo>
                  <a:lnTo>
                    <a:pt x="141509" y="95730"/>
                  </a:lnTo>
                  <a:lnTo>
                    <a:pt x="139378" y="97262"/>
                  </a:lnTo>
                  <a:lnTo>
                    <a:pt x="126062" y="97711"/>
                  </a:lnTo>
                  <a:lnTo>
                    <a:pt x="121037" y="97248"/>
                  </a:lnTo>
                  <a:close/>
                </a:path>
                <a:path w="521335" h="107950">
                  <a:moveTo>
                    <a:pt x="57087" y="70594"/>
                  </a:moveTo>
                  <a:lnTo>
                    <a:pt x="59100" y="69221"/>
                  </a:lnTo>
                  <a:lnTo>
                    <a:pt x="63267" y="70674"/>
                  </a:lnTo>
                  <a:lnTo>
                    <a:pt x="57087" y="70594"/>
                  </a:lnTo>
                  <a:close/>
                </a:path>
              </a:pathLst>
            </a:custGeom>
            <a:solidFill>
              <a:srgbClr val="E778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16080241" y="4824769"/>
            <a:ext cx="661670" cy="530225"/>
            <a:chOff x="16080241" y="4824769"/>
            <a:chExt cx="661670" cy="530225"/>
          </a:xfrm>
        </p:grpSpPr>
        <p:sp>
          <p:nvSpPr>
            <p:cNvPr id="24" name="object 24"/>
            <p:cNvSpPr/>
            <p:nvPr/>
          </p:nvSpPr>
          <p:spPr>
            <a:xfrm>
              <a:off x="16096038" y="4840332"/>
              <a:ext cx="630555" cy="498475"/>
            </a:xfrm>
            <a:custGeom>
              <a:avLst/>
              <a:gdLst/>
              <a:ahLst/>
              <a:cxnLst/>
              <a:rect l="l" t="t" r="r" b="b"/>
              <a:pathLst>
                <a:path w="630555" h="498475">
                  <a:moveTo>
                    <a:pt x="359499" y="497956"/>
                  </a:moveTo>
                  <a:lnTo>
                    <a:pt x="312549" y="474954"/>
                  </a:lnTo>
                  <a:lnTo>
                    <a:pt x="264816" y="447823"/>
                  </a:lnTo>
                  <a:lnTo>
                    <a:pt x="217510" y="417278"/>
                  </a:lnTo>
                  <a:lnTo>
                    <a:pt x="171845" y="384030"/>
                  </a:lnTo>
                  <a:lnTo>
                    <a:pt x="129034" y="348794"/>
                  </a:lnTo>
                  <a:lnTo>
                    <a:pt x="90289" y="312284"/>
                  </a:lnTo>
                  <a:lnTo>
                    <a:pt x="56823" y="275211"/>
                  </a:lnTo>
                  <a:lnTo>
                    <a:pt x="29848" y="238291"/>
                  </a:lnTo>
                  <a:lnTo>
                    <a:pt x="10578" y="202236"/>
                  </a:lnTo>
                  <a:lnTo>
                    <a:pt x="0" y="135576"/>
                  </a:lnTo>
                  <a:lnTo>
                    <a:pt x="9795" y="105471"/>
                  </a:lnTo>
                  <a:lnTo>
                    <a:pt x="27628" y="79070"/>
                  </a:lnTo>
                  <a:lnTo>
                    <a:pt x="52252" y="57798"/>
                  </a:lnTo>
                  <a:lnTo>
                    <a:pt x="82420" y="43082"/>
                  </a:lnTo>
                  <a:lnTo>
                    <a:pt x="116887" y="36345"/>
                  </a:lnTo>
                  <a:lnTo>
                    <a:pt x="154405" y="39015"/>
                  </a:lnTo>
                  <a:lnTo>
                    <a:pt x="193729" y="52515"/>
                  </a:lnTo>
                  <a:lnTo>
                    <a:pt x="233613" y="78272"/>
                  </a:lnTo>
                  <a:lnTo>
                    <a:pt x="272809" y="117711"/>
                  </a:lnTo>
                  <a:lnTo>
                    <a:pt x="310073" y="172257"/>
                  </a:lnTo>
                  <a:lnTo>
                    <a:pt x="327616" y="135991"/>
                  </a:lnTo>
                  <a:lnTo>
                    <a:pt x="352470" y="100586"/>
                  </a:lnTo>
                  <a:lnTo>
                    <a:pt x="381228" y="67573"/>
                  </a:lnTo>
                  <a:lnTo>
                    <a:pt x="410482" y="38479"/>
                  </a:lnTo>
                  <a:lnTo>
                    <a:pt x="452054" y="10069"/>
                  </a:lnTo>
                  <a:lnTo>
                    <a:pt x="493320" y="0"/>
                  </a:lnTo>
                  <a:lnTo>
                    <a:pt x="532417" y="5282"/>
                  </a:lnTo>
                  <a:lnTo>
                    <a:pt x="567480" y="22929"/>
                  </a:lnTo>
                  <a:lnTo>
                    <a:pt x="596645" y="49949"/>
                  </a:lnTo>
                  <a:lnTo>
                    <a:pt x="618047" y="83354"/>
                  </a:lnTo>
                  <a:lnTo>
                    <a:pt x="629822" y="120155"/>
                  </a:lnTo>
                  <a:lnTo>
                    <a:pt x="630106" y="157362"/>
                  </a:lnTo>
                  <a:lnTo>
                    <a:pt x="616406" y="206298"/>
                  </a:lnTo>
                  <a:lnTo>
                    <a:pt x="593157" y="254875"/>
                  </a:lnTo>
                  <a:lnTo>
                    <a:pt x="562699" y="302059"/>
                  </a:lnTo>
                  <a:lnTo>
                    <a:pt x="527369" y="346816"/>
                  </a:lnTo>
                  <a:lnTo>
                    <a:pt x="489507" y="388109"/>
                  </a:lnTo>
                  <a:lnTo>
                    <a:pt x="451451" y="424905"/>
                  </a:lnTo>
                  <a:lnTo>
                    <a:pt x="415538" y="456168"/>
                  </a:lnTo>
                  <a:lnTo>
                    <a:pt x="384108" y="480863"/>
                  </a:lnTo>
                  <a:lnTo>
                    <a:pt x="359499" y="497956"/>
                  </a:lnTo>
                  <a:close/>
                </a:path>
              </a:pathLst>
            </a:custGeom>
            <a:solidFill>
              <a:srgbClr val="FDF5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080241" y="4824769"/>
              <a:ext cx="661670" cy="530225"/>
            </a:xfrm>
            <a:custGeom>
              <a:avLst/>
              <a:gdLst/>
              <a:ahLst/>
              <a:cxnLst/>
              <a:rect l="l" t="t" r="r" b="b"/>
              <a:pathLst>
                <a:path w="661669" h="530225">
                  <a:moveTo>
                    <a:pt x="353570" y="165124"/>
                  </a:moveTo>
                  <a:lnTo>
                    <a:pt x="323687" y="154706"/>
                  </a:lnTo>
                  <a:lnTo>
                    <a:pt x="339809" y="128356"/>
                  </a:lnTo>
                  <a:lnTo>
                    <a:pt x="360537" y="100867"/>
                  </a:lnTo>
                  <a:lnTo>
                    <a:pt x="385828" y="72296"/>
                  </a:lnTo>
                  <a:lnTo>
                    <a:pt x="415638" y="42704"/>
                  </a:lnTo>
                  <a:lnTo>
                    <a:pt x="448695" y="18000"/>
                  </a:lnTo>
                  <a:lnTo>
                    <a:pt x="519866" y="0"/>
                  </a:lnTo>
                  <a:lnTo>
                    <a:pt x="556256" y="7140"/>
                  </a:lnTo>
                  <a:lnTo>
                    <a:pt x="594438" y="27298"/>
                  </a:lnTo>
                  <a:lnTo>
                    <a:pt x="625912" y="57232"/>
                  </a:lnTo>
                  <a:lnTo>
                    <a:pt x="631592" y="66340"/>
                  </a:lnTo>
                  <a:lnTo>
                    <a:pt x="546018" y="36506"/>
                  </a:lnTo>
                  <a:lnTo>
                    <a:pt x="524021" y="31515"/>
                  </a:lnTo>
                  <a:lnTo>
                    <a:pt x="468429" y="42581"/>
                  </a:lnTo>
                  <a:lnTo>
                    <a:pt x="436921" y="65382"/>
                  </a:lnTo>
                  <a:lnTo>
                    <a:pt x="402457" y="100113"/>
                  </a:lnTo>
                  <a:lnTo>
                    <a:pt x="374680" y="133255"/>
                  </a:lnTo>
                  <a:lnTo>
                    <a:pt x="353927" y="164361"/>
                  </a:lnTo>
                  <a:lnTo>
                    <a:pt x="353570" y="165124"/>
                  </a:lnTo>
                  <a:close/>
                </a:path>
                <a:path w="661669" h="530225">
                  <a:moveTo>
                    <a:pt x="409624" y="508256"/>
                  </a:moveTo>
                  <a:lnTo>
                    <a:pt x="373947" y="495817"/>
                  </a:lnTo>
                  <a:lnTo>
                    <a:pt x="399812" y="477082"/>
                  </a:lnTo>
                  <a:lnTo>
                    <a:pt x="431011" y="451841"/>
                  </a:lnTo>
                  <a:lnTo>
                    <a:pt x="465541" y="421015"/>
                  </a:lnTo>
                  <a:lnTo>
                    <a:pt x="501400" y="385525"/>
                  </a:lnTo>
                  <a:lnTo>
                    <a:pt x="536586" y="346294"/>
                  </a:lnTo>
                  <a:lnTo>
                    <a:pt x="569098" y="304240"/>
                  </a:lnTo>
                  <a:lnTo>
                    <a:pt x="596934" y="260287"/>
                  </a:lnTo>
                  <a:lnTo>
                    <a:pt x="618091" y="215354"/>
                  </a:lnTo>
                  <a:lnTo>
                    <a:pt x="630568" y="170364"/>
                  </a:lnTo>
                  <a:lnTo>
                    <a:pt x="628628" y="129919"/>
                  </a:lnTo>
                  <a:lnTo>
                    <a:pt x="611766" y="90766"/>
                  </a:lnTo>
                  <a:lnTo>
                    <a:pt x="583168" y="57947"/>
                  </a:lnTo>
                  <a:lnTo>
                    <a:pt x="546018" y="36506"/>
                  </a:lnTo>
                  <a:lnTo>
                    <a:pt x="631592" y="66340"/>
                  </a:lnTo>
                  <a:lnTo>
                    <a:pt x="648792" y="93922"/>
                  </a:lnTo>
                  <a:lnTo>
                    <a:pt x="661196" y="134348"/>
                  </a:lnTo>
                  <a:lnTo>
                    <a:pt x="661240" y="175488"/>
                  </a:lnTo>
                  <a:lnTo>
                    <a:pt x="646234" y="228931"/>
                  </a:lnTo>
                  <a:lnTo>
                    <a:pt x="620955" y="281202"/>
                  </a:lnTo>
                  <a:lnTo>
                    <a:pt x="588107" y="331258"/>
                  </a:lnTo>
                  <a:lnTo>
                    <a:pt x="550397" y="378057"/>
                  </a:lnTo>
                  <a:lnTo>
                    <a:pt x="510531" y="420553"/>
                  </a:lnTo>
                  <a:lnTo>
                    <a:pt x="471214" y="457705"/>
                  </a:lnTo>
                  <a:lnTo>
                    <a:pt x="435153" y="488467"/>
                  </a:lnTo>
                  <a:lnTo>
                    <a:pt x="409624" y="508256"/>
                  </a:lnTo>
                  <a:close/>
                </a:path>
                <a:path w="661669" h="530225">
                  <a:moveTo>
                    <a:pt x="374638" y="529758"/>
                  </a:moveTo>
                  <a:lnTo>
                    <a:pt x="326726" y="507200"/>
                  </a:lnTo>
                  <a:lnTo>
                    <a:pt x="283033" y="482901"/>
                  </a:lnTo>
                  <a:lnTo>
                    <a:pt x="238928" y="455345"/>
                  </a:lnTo>
                  <a:lnTo>
                    <a:pt x="195483" y="425064"/>
                  </a:lnTo>
                  <a:lnTo>
                    <a:pt x="153772" y="392589"/>
                  </a:lnTo>
                  <a:lnTo>
                    <a:pt x="114868" y="358452"/>
                  </a:lnTo>
                  <a:lnTo>
                    <a:pt x="79843" y="323186"/>
                  </a:lnTo>
                  <a:lnTo>
                    <a:pt x="49771" y="287322"/>
                  </a:lnTo>
                  <a:lnTo>
                    <a:pt x="25724" y="251392"/>
                  </a:lnTo>
                  <a:lnTo>
                    <a:pt x="8776" y="215928"/>
                  </a:lnTo>
                  <a:lnTo>
                    <a:pt x="0" y="181463"/>
                  </a:lnTo>
                  <a:lnTo>
                    <a:pt x="468" y="148528"/>
                  </a:lnTo>
                  <a:lnTo>
                    <a:pt x="22353" y="96101"/>
                  </a:lnTo>
                  <a:lnTo>
                    <a:pt x="65644" y="56539"/>
                  </a:lnTo>
                  <a:lnTo>
                    <a:pt x="128300" y="36556"/>
                  </a:lnTo>
                  <a:lnTo>
                    <a:pt x="161862" y="37397"/>
                  </a:lnTo>
                  <a:lnTo>
                    <a:pt x="230631" y="61810"/>
                  </a:lnTo>
                  <a:lnTo>
                    <a:pt x="263752" y="85631"/>
                  </a:lnTo>
                  <a:lnTo>
                    <a:pt x="185612" y="74918"/>
                  </a:lnTo>
                  <a:lnTo>
                    <a:pt x="158274" y="68318"/>
                  </a:lnTo>
                  <a:lnTo>
                    <a:pt x="105556" y="72572"/>
                  </a:lnTo>
                  <a:lnTo>
                    <a:pt x="62852" y="97027"/>
                  </a:lnTo>
                  <a:lnTo>
                    <a:pt x="37247" y="132858"/>
                  </a:lnTo>
                  <a:lnTo>
                    <a:pt x="31125" y="153749"/>
                  </a:lnTo>
                  <a:lnTo>
                    <a:pt x="31467" y="181797"/>
                  </a:lnTo>
                  <a:lnTo>
                    <a:pt x="58366" y="245203"/>
                  </a:lnTo>
                  <a:lnTo>
                    <a:pt x="82993" y="279192"/>
                  </a:lnTo>
                  <a:lnTo>
                    <a:pt x="113784" y="313790"/>
                  </a:lnTo>
                  <a:lnTo>
                    <a:pt x="149776" y="348312"/>
                  </a:lnTo>
                  <a:lnTo>
                    <a:pt x="190002" y="382075"/>
                  </a:lnTo>
                  <a:lnTo>
                    <a:pt x="233497" y="414391"/>
                  </a:lnTo>
                  <a:lnTo>
                    <a:pt x="279296" y="444578"/>
                  </a:lnTo>
                  <a:lnTo>
                    <a:pt x="326435" y="471948"/>
                  </a:lnTo>
                  <a:lnTo>
                    <a:pt x="373947" y="495817"/>
                  </a:lnTo>
                  <a:lnTo>
                    <a:pt x="409624" y="508256"/>
                  </a:lnTo>
                  <a:lnTo>
                    <a:pt x="405054" y="511798"/>
                  </a:lnTo>
                  <a:lnTo>
                    <a:pt x="383621" y="526653"/>
                  </a:lnTo>
                  <a:lnTo>
                    <a:pt x="379593" y="529208"/>
                  </a:lnTo>
                  <a:lnTo>
                    <a:pt x="374638" y="529758"/>
                  </a:lnTo>
                  <a:close/>
                </a:path>
                <a:path w="661669" h="530225">
                  <a:moveTo>
                    <a:pt x="321223" y="203853"/>
                  </a:moveTo>
                  <a:lnTo>
                    <a:pt x="315404" y="200826"/>
                  </a:lnTo>
                  <a:lnTo>
                    <a:pt x="312381" y="195552"/>
                  </a:lnTo>
                  <a:lnTo>
                    <a:pt x="284076" y="152645"/>
                  </a:lnTo>
                  <a:lnTo>
                    <a:pt x="253217" y="117955"/>
                  </a:lnTo>
                  <a:lnTo>
                    <a:pt x="220247" y="91904"/>
                  </a:lnTo>
                  <a:lnTo>
                    <a:pt x="185612" y="74918"/>
                  </a:lnTo>
                  <a:lnTo>
                    <a:pt x="289206" y="111035"/>
                  </a:lnTo>
                  <a:lnTo>
                    <a:pt x="294882" y="116700"/>
                  </a:lnTo>
                  <a:lnTo>
                    <a:pt x="323687" y="154706"/>
                  </a:lnTo>
                  <a:lnTo>
                    <a:pt x="353570" y="165124"/>
                  </a:lnTo>
                  <a:lnTo>
                    <a:pt x="340536" y="192985"/>
                  </a:lnTo>
                  <a:lnTo>
                    <a:pt x="338514" y="198720"/>
                  </a:lnTo>
                  <a:lnTo>
                    <a:pt x="333336" y="202753"/>
                  </a:lnTo>
                  <a:lnTo>
                    <a:pt x="321223" y="203853"/>
                  </a:lnTo>
                  <a:close/>
                </a:path>
              </a:pathLst>
            </a:custGeom>
            <a:solidFill>
              <a:srgbClr val="9559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159371" y="4922434"/>
              <a:ext cx="521334" cy="107950"/>
            </a:xfrm>
            <a:custGeom>
              <a:avLst/>
              <a:gdLst/>
              <a:ahLst/>
              <a:cxnLst/>
              <a:rect l="l" t="t" r="r" b="b"/>
              <a:pathLst>
                <a:path w="521334" h="107950">
                  <a:moveTo>
                    <a:pt x="337834" y="107536"/>
                  </a:moveTo>
                  <a:lnTo>
                    <a:pt x="328686" y="100380"/>
                  </a:lnTo>
                  <a:lnTo>
                    <a:pt x="327459" y="88063"/>
                  </a:lnTo>
                  <a:lnTo>
                    <a:pt x="338373" y="60371"/>
                  </a:lnTo>
                  <a:lnTo>
                    <a:pt x="351265" y="40049"/>
                  </a:lnTo>
                  <a:lnTo>
                    <a:pt x="369494" y="24032"/>
                  </a:lnTo>
                  <a:lnTo>
                    <a:pt x="396422" y="9252"/>
                  </a:lnTo>
                  <a:lnTo>
                    <a:pt x="428870" y="0"/>
                  </a:lnTo>
                  <a:lnTo>
                    <a:pt x="461360" y="1940"/>
                  </a:lnTo>
                  <a:lnTo>
                    <a:pt x="490652" y="15372"/>
                  </a:lnTo>
                  <a:lnTo>
                    <a:pt x="513509" y="40593"/>
                  </a:lnTo>
                  <a:lnTo>
                    <a:pt x="518616" y="50760"/>
                  </a:lnTo>
                  <a:lnTo>
                    <a:pt x="520783" y="61272"/>
                  </a:lnTo>
                  <a:lnTo>
                    <a:pt x="519258" y="69659"/>
                  </a:lnTo>
                  <a:lnTo>
                    <a:pt x="446817" y="44404"/>
                  </a:lnTo>
                  <a:lnTo>
                    <a:pt x="443801" y="43441"/>
                  </a:lnTo>
                  <a:lnTo>
                    <a:pt x="440689" y="42597"/>
                  </a:lnTo>
                  <a:lnTo>
                    <a:pt x="438676" y="42326"/>
                  </a:lnTo>
                  <a:lnTo>
                    <a:pt x="437631" y="42235"/>
                  </a:lnTo>
                  <a:lnTo>
                    <a:pt x="431116" y="41994"/>
                  </a:lnTo>
                  <a:lnTo>
                    <a:pt x="427230" y="42087"/>
                  </a:lnTo>
                  <a:lnTo>
                    <a:pt x="391240" y="54595"/>
                  </a:lnTo>
                  <a:lnTo>
                    <a:pt x="358120" y="98753"/>
                  </a:lnTo>
                  <a:lnTo>
                    <a:pt x="349460" y="107628"/>
                  </a:lnTo>
                  <a:lnTo>
                    <a:pt x="337834" y="107536"/>
                  </a:lnTo>
                  <a:close/>
                </a:path>
                <a:path w="521334" h="107950">
                  <a:moveTo>
                    <a:pt x="487546" y="84510"/>
                  </a:moveTo>
                  <a:lnTo>
                    <a:pt x="476378" y="78338"/>
                  </a:lnTo>
                  <a:lnTo>
                    <a:pt x="469007" y="67528"/>
                  </a:lnTo>
                  <a:lnTo>
                    <a:pt x="467224" y="64205"/>
                  </a:lnTo>
                  <a:lnTo>
                    <a:pt x="465605" y="60788"/>
                  </a:lnTo>
                  <a:lnTo>
                    <a:pt x="463673" y="57539"/>
                  </a:lnTo>
                  <a:lnTo>
                    <a:pt x="450612" y="46020"/>
                  </a:lnTo>
                  <a:lnTo>
                    <a:pt x="450180" y="45803"/>
                  </a:lnTo>
                  <a:lnTo>
                    <a:pt x="446817" y="44404"/>
                  </a:lnTo>
                  <a:lnTo>
                    <a:pt x="519258" y="69659"/>
                  </a:lnTo>
                  <a:lnTo>
                    <a:pt x="519043" y="70840"/>
                  </a:lnTo>
                  <a:lnTo>
                    <a:pt x="518805" y="71507"/>
                  </a:lnTo>
                  <a:lnTo>
                    <a:pt x="512088" y="80067"/>
                  </a:lnTo>
                  <a:lnTo>
                    <a:pt x="500214" y="85325"/>
                  </a:lnTo>
                  <a:lnTo>
                    <a:pt x="487546" y="84510"/>
                  </a:lnTo>
                  <a:close/>
                </a:path>
                <a:path w="521334" h="107950">
                  <a:moveTo>
                    <a:pt x="14591" y="98533"/>
                  </a:moveTo>
                  <a:lnTo>
                    <a:pt x="5091" y="94086"/>
                  </a:lnTo>
                  <a:lnTo>
                    <a:pt x="553" y="84270"/>
                  </a:lnTo>
                  <a:lnTo>
                    <a:pt x="0" y="78735"/>
                  </a:lnTo>
                  <a:lnTo>
                    <a:pt x="2723" y="73397"/>
                  </a:lnTo>
                  <a:lnTo>
                    <a:pt x="3660" y="68475"/>
                  </a:lnTo>
                  <a:lnTo>
                    <a:pt x="30232" y="36771"/>
                  </a:lnTo>
                  <a:lnTo>
                    <a:pt x="64642" y="29945"/>
                  </a:lnTo>
                  <a:lnTo>
                    <a:pt x="85580" y="32259"/>
                  </a:lnTo>
                  <a:lnTo>
                    <a:pt x="125353" y="46817"/>
                  </a:lnTo>
                  <a:lnTo>
                    <a:pt x="154338" y="78682"/>
                  </a:lnTo>
                  <a:lnTo>
                    <a:pt x="149489" y="89995"/>
                  </a:lnTo>
                  <a:lnTo>
                    <a:pt x="141509" y="95730"/>
                  </a:lnTo>
                  <a:lnTo>
                    <a:pt x="82737" y="75240"/>
                  </a:lnTo>
                  <a:lnTo>
                    <a:pt x="69835" y="71547"/>
                  </a:lnTo>
                  <a:lnTo>
                    <a:pt x="65712" y="70857"/>
                  </a:lnTo>
                  <a:lnTo>
                    <a:pt x="63650" y="70679"/>
                  </a:lnTo>
                  <a:lnTo>
                    <a:pt x="63267" y="70674"/>
                  </a:lnTo>
                  <a:lnTo>
                    <a:pt x="59100" y="69221"/>
                  </a:lnTo>
                  <a:lnTo>
                    <a:pt x="34682" y="81301"/>
                  </a:lnTo>
                  <a:lnTo>
                    <a:pt x="32429" y="86864"/>
                  </a:lnTo>
                  <a:lnTo>
                    <a:pt x="31819" y="88983"/>
                  </a:lnTo>
                  <a:lnTo>
                    <a:pt x="24889" y="97026"/>
                  </a:lnTo>
                  <a:lnTo>
                    <a:pt x="14591" y="98533"/>
                  </a:lnTo>
                  <a:close/>
                </a:path>
                <a:path w="521334" h="107950">
                  <a:moveTo>
                    <a:pt x="121037" y="97248"/>
                  </a:moveTo>
                  <a:lnTo>
                    <a:pt x="116904" y="94216"/>
                  </a:lnTo>
                  <a:lnTo>
                    <a:pt x="113180" y="91056"/>
                  </a:lnTo>
                  <a:lnTo>
                    <a:pt x="109042" y="87736"/>
                  </a:lnTo>
                  <a:lnTo>
                    <a:pt x="82737" y="75240"/>
                  </a:lnTo>
                  <a:lnTo>
                    <a:pt x="141509" y="95730"/>
                  </a:lnTo>
                  <a:lnTo>
                    <a:pt x="139378" y="97262"/>
                  </a:lnTo>
                  <a:lnTo>
                    <a:pt x="126062" y="97711"/>
                  </a:lnTo>
                  <a:lnTo>
                    <a:pt x="121037" y="97248"/>
                  </a:lnTo>
                  <a:close/>
                </a:path>
                <a:path w="521334" h="107950">
                  <a:moveTo>
                    <a:pt x="57087" y="70594"/>
                  </a:moveTo>
                  <a:lnTo>
                    <a:pt x="59100" y="69221"/>
                  </a:lnTo>
                  <a:lnTo>
                    <a:pt x="63267" y="70674"/>
                  </a:lnTo>
                  <a:lnTo>
                    <a:pt x="57087" y="70594"/>
                  </a:lnTo>
                  <a:close/>
                </a:path>
              </a:pathLst>
            </a:custGeom>
            <a:solidFill>
              <a:srgbClr val="E778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12378462" y="1484353"/>
            <a:ext cx="654050" cy="539750"/>
            <a:chOff x="12378462" y="1484353"/>
            <a:chExt cx="654050" cy="539750"/>
          </a:xfrm>
        </p:grpSpPr>
        <p:sp>
          <p:nvSpPr>
            <p:cNvPr id="28" name="object 28"/>
            <p:cNvSpPr/>
            <p:nvPr/>
          </p:nvSpPr>
          <p:spPr>
            <a:xfrm>
              <a:off x="12393586" y="1500127"/>
              <a:ext cx="623570" cy="508000"/>
            </a:xfrm>
            <a:custGeom>
              <a:avLst/>
              <a:gdLst/>
              <a:ahLst/>
              <a:cxnLst/>
              <a:rect l="l" t="t" r="r" b="b"/>
              <a:pathLst>
                <a:path w="623569" h="508000">
                  <a:moveTo>
                    <a:pt x="270797" y="507576"/>
                  </a:moveTo>
                  <a:lnTo>
                    <a:pt x="230635" y="474103"/>
                  </a:lnTo>
                  <a:lnTo>
                    <a:pt x="190690" y="436434"/>
                  </a:lnTo>
                  <a:lnTo>
                    <a:pt x="151970" y="395549"/>
                  </a:lnTo>
                  <a:lnTo>
                    <a:pt x="115484" y="352427"/>
                  </a:lnTo>
                  <a:lnTo>
                    <a:pt x="82242" y="308050"/>
                  </a:lnTo>
                  <a:lnTo>
                    <a:pt x="53252" y="263398"/>
                  </a:lnTo>
                  <a:lnTo>
                    <a:pt x="29524" y="219451"/>
                  </a:lnTo>
                  <a:lnTo>
                    <a:pt x="12067" y="177191"/>
                  </a:lnTo>
                  <a:lnTo>
                    <a:pt x="1889" y="137596"/>
                  </a:lnTo>
                  <a:lnTo>
                    <a:pt x="0" y="101648"/>
                  </a:lnTo>
                  <a:lnTo>
                    <a:pt x="7408" y="70328"/>
                  </a:lnTo>
                  <a:lnTo>
                    <a:pt x="24058" y="43402"/>
                  </a:lnTo>
                  <a:lnTo>
                    <a:pt x="47639" y="21979"/>
                  </a:lnTo>
                  <a:lnTo>
                    <a:pt x="76602" y="7148"/>
                  </a:lnTo>
                  <a:lnTo>
                    <a:pt x="109399" y="0"/>
                  </a:lnTo>
                  <a:lnTo>
                    <a:pt x="144480" y="1622"/>
                  </a:lnTo>
                  <a:lnTo>
                    <a:pt x="215302" y="35541"/>
                  </a:lnTo>
                  <a:lnTo>
                    <a:pt x="247946" y="70015"/>
                  </a:lnTo>
                  <a:lnTo>
                    <a:pt x="276681" y="117619"/>
                  </a:lnTo>
                  <a:lnTo>
                    <a:pt x="299957" y="179441"/>
                  </a:lnTo>
                  <a:lnTo>
                    <a:pt x="325595" y="148365"/>
                  </a:lnTo>
                  <a:lnTo>
                    <a:pt x="358131" y="119859"/>
                  </a:lnTo>
                  <a:lnTo>
                    <a:pt x="393893" y="94600"/>
                  </a:lnTo>
                  <a:lnTo>
                    <a:pt x="429207" y="73268"/>
                  </a:lnTo>
                  <a:lnTo>
                    <a:pt x="476327" y="55518"/>
                  </a:lnTo>
                  <a:lnTo>
                    <a:pt x="518804" y="55514"/>
                  </a:lnTo>
                  <a:lnTo>
                    <a:pt x="555536" y="69911"/>
                  </a:lnTo>
                  <a:lnTo>
                    <a:pt x="585419" y="95364"/>
                  </a:lnTo>
                  <a:lnTo>
                    <a:pt x="607350" y="128525"/>
                  </a:lnTo>
                  <a:lnTo>
                    <a:pt x="620227" y="166050"/>
                  </a:lnTo>
                  <a:lnTo>
                    <a:pt x="622946" y="204593"/>
                  </a:lnTo>
                  <a:lnTo>
                    <a:pt x="614405" y="240808"/>
                  </a:lnTo>
                  <a:lnTo>
                    <a:pt x="589499" y="285103"/>
                  </a:lnTo>
                  <a:lnTo>
                    <a:pt x="555401" y="326788"/>
                  </a:lnTo>
                  <a:lnTo>
                    <a:pt x="514629" y="365411"/>
                  </a:lnTo>
                  <a:lnTo>
                    <a:pt x="469701" y="400520"/>
                  </a:lnTo>
                  <a:lnTo>
                    <a:pt x="423132" y="431666"/>
                  </a:lnTo>
                  <a:lnTo>
                    <a:pt x="377440" y="458395"/>
                  </a:lnTo>
                  <a:lnTo>
                    <a:pt x="335142" y="480258"/>
                  </a:lnTo>
                  <a:lnTo>
                    <a:pt x="298755" y="496802"/>
                  </a:lnTo>
                  <a:lnTo>
                    <a:pt x="270797" y="507576"/>
                  </a:lnTo>
                  <a:close/>
                </a:path>
              </a:pathLst>
            </a:custGeom>
            <a:solidFill>
              <a:srgbClr val="FDF5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378462" y="1484353"/>
              <a:ext cx="654050" cy="539750"/>
            </a:xfrm>
            <a:custGeom>
              <a:avLst/>
              <a:gdLst/>
              <a:ahLst/>
              <a:cxnLst/>
              <a:rect l="l" t="t" r="r" b="b"/>
              <a:pathLst>
                <a:path w="654050" h="539750">
                  <a:moveTo>
                    <a:pt x="347372" y="179729"/>
                  </a:moveTo>
                  <a:lnTo>
                    <a:pt x="320808" y="162526"/>
                  </a:lnTo>
                  <a:lnTo>
                    <a:pt x="342715" y="140748"/>
                  </a:lnTo>
                  <a:lnTo>
                    <a:pt x="369367" y="118953"/>
                  </a:lnTo>
                  <a:lnTo>
                    <a:pt x="400708" y="97189"/>
                  </a:lnTo>
                  <a:lnTo>
                    <a:pt x="436681" y="75504"/>
                  </a:lnTo>
                  <a:lnTo>
                    <a:pt x="474650" y="59337"/>
                  </a:lnTo>
                  <a:lnTo>
                    <a:pt x="512073" y="53738"/>
                  </a:lnTo>
                  <a:lnTo>
                    <a:pt x="548060" y="58715"/>
                  </a:lnTo>
                  <a:lnTo>
                    <a:pt x="581721" y="74275"/>
                  </a:lnTo>
                  <a:lnTo>
                    <a:pt x="614039" y="102907"/>
                  </a:lnTo>
                  <a:lnTo>
                    <a:pt x="637523" y="139446"/>
                  </a:lnTo>
                  <a:lnTo>
                    <a:pt x="640883" y="149641"/>
                  </a:lnTo>
                  <a:lnTo>
                    <a:pt x="564816" y="100378"/>
                  </a:lnTo>
                  <a:lnTo>
                    <a:pt x="544628" y="90317"/>
                  </a:lnTo>
                  <a:lnTo>
                    <a:pt x="518950" y="84981"/>
                  </a:lnTo>
                  <a:lnTo>
                    <a:pt x="487997" y="87894"/>
                  </a:lnTo>
                  <a:lnTo>
                    <a:pt x="451983" y="102580"/>
                  </a:lnTo>
                  <a:lnTo>
                    <a:pt x="410271" y="128154"/>
                  </a:lnTo>
                  <a:lnTo>
                    <a:pt x="375432" y="153770"/>
                  </a:lnTo>
                  <a:lnTo>
                    <a:pt x="347899" y="179073"/>
                  </a:lnTo>
                  <a:lnTo>
                    <a:pt x="347372" y="179729"/>
                  </a:lnTo>
                  <a:close/>
                </a:path>
                <a:path w="654050" h="539750">
                  <a:moveTo>
                    <a:pt x="320519" y="526370"/>
                  </a:moveTo>
                  <a:lnTo>
                    <a:pt x="288805" y="505832"/>
                  </a:lnTo>
                  <a:lnTo>
                    <a:pt x="318374" y="493759"/>
                  </a:lnTo>
                  <a:lnTo>
                    <a:pt x="354665" y="476630"/>
                  </a:lnTo>
                  <a:lnTo>
                    <a:pt x="395516" y="454865"/>
                  </a:lnTo>
                  <a:lnTo>
                    <a:pt x="438763" y="428884"/>
                  </a:lnTo>
                  <a:lnTo>
                    <a:pt x="482244" y="399107"/>
                  </a:lnTo>
                  <a:lnTo>
                    <a:pt x="523795" y="365956"/>
                  </a:lnTo>
                  <a:lnTo>
                    <a:pt x="561253" y="329851"/>
                  </a:lnTo>
                  <a:lnTo>
                    <a:pt x="592455" y="291212"/>
                  </a:lnTo>
                  <a:lnTo>
                    <a:pt x="615238" y="250459"/>
                  </a:lnTo>
                  <a:lnTo>
                    <a:pt x="622937" y="210707"/>
                  </a:lnTo>
                  <a:lnTo>
                    <a:pt x="615834" y="168673"/>
                  </a:lnTo>
                  <a:lnTo>
                    <a:pt x="595827" y="130013"/>
                  </a:lnTo>
                  <a:lnTo>
                    <a:pt x="564816" y="100378"/>
                  </a:lnTo>
                  <a:lnTo>
                    <a:pt x="640883" y="149641"/>
                  </a:lnTo>
                  <a:lnTo>
                    <a:pt x="651057" y="180513"/>
                  </a:lnTo>
                  <a:lnTo>
                    <a:pt x="653529" y="222727"/>
                  </a:lnTo>
                  <a:lnTo>
                    <a:pt x="643822" y="262706"/>
                  </a:lnTo>
                  <a:lnTo>
                    <a:pt x="616580" y="311070"/>
                  </a:lnTo>
                  <a:lnTo>
                    <a:pt x="579634" y="355862"/>
                  </a:lnTo>
                  <a:lnTo>
                    <a:pt x="535860" y="396709"/>
                  </a:lnTo>
                  <a:lnTo>
                    <a:pt x="488135" y="433238"/>
                  </a:lnTo>
                  <a:lnTo>
                    <a:pt x="439334" y="465077"/>
                  </a:lnTo>
                  <a:lnTo>
                    <a:pt x="392333" y="491854"/>
                  </a:lnTo>
                  <a:lnTo>
                    <a:pt x="350010" y="513195"/>
                  </a:lnTo>
                  <a:lnTo>
                    <a:pt x="320519" y="526370"/>
                  </a:lnTo>
                  <a:close/>
                </a:path>
                <a:path w="654050" h="539750">
                  <a:moveTo>
                    <a:pt x="281434" y="538970"/>
                  </a:moveTo>
                  <a:lnTo>
                    <a:pt x="240232" y="505700"/>
                  </a:lnTo>
                  <a:lnTo>
                    <a:pt x="203542" y="471740"/>
                  </a:lnTo>
                  <a:lnTo>
                    <a:pt x="167222" y="434518"/>
                  </a:lnTo>
                  <a:lnTo>
                    <a:pt x="132191" y="394804"/>
                  </a:lnTo>
                  <a:lnTo>
                    <a:pt x="99363" y="353369"/>
                  </a:lnTo>
                  <a:lnTo>
                    <a:pt x="69656" y="310986"/>
                  </a:lnTo>
                  <a:lnTo>
                    <a:pt x="43985" y="268424"/>
                  </a:lnTo>
                  <a:lnTo>
                    <a:pt x="23268" y="226456"/>
                  </a:lnTo>
                  <a:lnTo>
                    <a:pt x="8421" y="185851"/>
                  </a:lnTo>
                  <a:lnTo>
                    <a:pt x="359" y="147382"/>
                  </a:lnTo>
                  <a:lnTo>
                    <a:pt x="0" y="111818"/>
                  </a:lnTo>
                  <a:lnTo>
                    <a:pt x="8259" y="79933"/>
                  </a:lnTo>
                  <a:lnTo>
                    <a:pt x="41944" y="34185"/>
                  </a:lnTo>
                  <a:lnTo>
                    <a:pt x="93377" y="6008"/>
                  </a:lnTo>
                  <a:lnTo>
                    <a:pt x="126048" y="0"/>
                  </a:lnTo>
                  <a:lnTo>
                    <a:pt x="158983" y="1442"/>
                  </a:lnTo>
                  <a:lnTo>
                    <a:pt x="222479" y="26186"/>
                  </a:lnTo>
                  <a:lnTo>
                    <a:pt x="252415" y="50225"/>
                  </a:lnTo>
                  <a:lnTo>
                    <a:pt x="278949" y="81216"/>
                  </a:lnTo>
                  <a:lnTo>
                    <a:pt x="297658" y="111928"/>
                  </a:lnTo>
                  <a:lnTo>
                    <a:pt x="205573" y="52292"/>
                  </a:lnTo>
                  <a:lnTo>
                    <a:pt x="180577" y="39402"/>
                  </a:lnTo>
                  <a:lnTo>
                    <a:pt x="154626" y="32285"/>
                  </a:lnTo>
                  <a:lnTo>
                    <a:pt x="128353" y="31042"/>
                  </a:lnTo>
                  <a:lnTo>
                    <a:pt x="102389" y="35774"/>
                  </a:lnTo>
                  <a:lnTo>
                    <a:pt x="62650" y="57396"/>
                  </a:lnTo>
                  <a:lnTo>
                    <a:pt x="36806" y="92269"/>
                  </a:lnTo>
                  <a:lnTo>
                    <a:pt x="30492" y="119599"/>
                  </a:lnTo>
                  <a:lnTo>
                    <a:pt x="32348" y="151666"/>
                  </a:lnTo>
                  <a:lnTo>
                    <a:pt x="57471" y="226430"/>
                  </a:lnTo>
                  <a:lnTo>
                    <a:pt x="79187" y="267339"/>
                  </a:lnTo>
                  <a:lnTo>
                    <a:pt x="105972" y="309407"/>
                  </a:lnTo>
                  <a:lnTo>
                    <a:pt x="137052" y="351740"/>
                  </a:lnTo>
                  <a:lnTo>
                    <a:pt x="171650" y="393443"/>
                  </a:lnTo>
                  <a:lnTo>
                    <a:pt x="208992" y="433622"/>
                  </a:lnTo>
                  <a:lnTo>
                    <a:pt x="248302" y="471383"/>
                  </a:lnTo>
                  <a:lnTo>
                    <a:pt x="288805" y="505832"/>
                  </a:lnTo>
                  <a:lnTo>
                    <a:pt x="320519" y="526370"/>
                  </a:lnTo>
                  <a:lnTo>
                    <a:pt x="315239" y="528729"/>
                  </a:lnTo>
                  <a:lnTo>
                    <a:pt x="290897" y="538082"/>
                  </a:lnTo>
                  <a:lnTo>
                    <a:pt x="286378" y="539609"/>
                  </a:lnTo>
                  <a:lnTo>
                    <a:pt x="281434" y="538970"/>
                  </a:lnTo>
                  <a:close/>
                </a:path>
                <a:path w="654050" h="539750">
                  <a:moveTo>
                    <a:pt x="306769" y="209690"/>
                  </a:moveTo>
                  <a:lnTo>
                    <a:pt x="301832" y="205370"/>
                  </a:lnTo>
                  <a:lnTo>
                    <a:pt x="300145" y="199530"/>
                  </a:lnTo>
                  <a:lnTo>
                    <a:pt x="282814" y="151138"/>
                  </a:lnTo>
                  <a:lnTo>
                    <a:pt x="261054" y="110123"/>
                  </a:lnTo>
                  <a:lnTo>
                    <a:pt x="235197" y="77002"/>
                  </a:lnTo>
                  <a:lnTo>
                    <a:pt x="205573" y="52292"/>
                  </a:lnTo>
                  <a:lnTo>
                    <a:pt x="297658" y="111928"/>
                  </a:lnTo>
                  <a:lnTo>
                    <a:pt x="301830" y="118777"/>
                  </a:lnTo>
                  <a:lnTo>
                    <a:pt x="320808" y="162526"/>
                  </a:lnTo>
                  <a:lnTo>
                    <a:pt x="347372" y="179729"/>
                  </a:lnTo>
                  <a:lnTo>
                    <a:pt x="328107" y="203708"/>
                  </a:lnTo>
                  <a:lnTo>
                    <a:pt x="324783" y="208800"/>
                  </a:lnTo>
                  <a:lnTo>
                    <a:pt x="318797" y="211491"/>
                  </a:lnTo>
                  <a:lnTo>
                    <a:pt x="306769" y="209690"/>
                  </a:lnTo>
                  <a:close/>
                </a:path>
              </a:pathLst>
            </a:custGeom>
            <a:solidFill>
              <a:srgbClr val="9559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2455763" y="1575063"/>
              <a:ext cx="511809" cy="160020"/>
            </a:xfrm>
            <a:custGeom>
              <a:avLst/>
              <a:gdLst/>
              <a:ahLst/>
              <a:cxnLst/>
              <a:rect l="l" t="t" r="r" b="b"/>
              <a:pathLst>
                <a:path w="511809" h="160019">
                  <a:moveTo>
                    <a:pt x="322161" y="142977"/>
                  </a:moveTo>
                  <a:lnTo>
                    <a:pt x="314970" y="133857"/>
                  </a:lnTo>
                  <a:lnTo>
                    <a:pt x="316696" y="121601"/>
                  </a:lnTo>
                  <a:lnTo>
                    <a:pt x="333861" y="97283"/>
                  </a:lnTo>
                  <a:lnTo>
                    <a:pt x="351201" y="80595"/>
                  </a:lnTo>
                  <a:lnTo>
                    <a:pt x="372707" y="69354"/>
                  </a:lnTo>
                  <a:lnTo>
                    <a:pt x="402370" y="61375"/>
                  </a:lnTo>
                  <a:lnTo>
                    <a:pt x="436087" y="60076"/>
                  </a:lnTo>
                  <a:lnTo>
                    <a:pt x="467191" y="69660"/>
                  </a:lnTo>
                  <a:lnTo>
                    <a:pt x="492466" y="89651"/>
                  </a:lnTo>
                  <a:lnTo>
                    <a:pt x="508696" y="119570"/>
                  </a:lnTo>
                  <a:lnTo>
                    <a:pt x="511248" y="130658"/>
                  </a:lnTo>
                  <a:lnTo>
                    <a:pt x="510862" y="141384"/>
                  </a:lnTo>
                  <a:lnTo>
                    <a:pt x="507393" y="149170"/>
                  </a:lnTo>
                  <a:lnTo>
                    <a:pt x="443000" y="107468"/>
                  </a:lnTo>
                  <a:lnTo>
                    <a:pt x="440298" y="105818"/>
                  </a:lnTo>
                  <a:lnTo>
                    <a:pt x="410054" y="100118"/>
                  </a:lnTo>
                  <a:lnTo>
                    <a:pt x="386591" y="104199"/>
                  </a:lnTo>
                  <a:lnTo>
                    <a:pt x="370678" y="111465"/>
                  </a:lnTo>
                  <a:lnTo>
                    <a:pt x="357927" y="122840"/>
                  </a:lnTo>
                  <a:lnTo>
                    <a:pt x="343951" y="139251"/>
                  </a:lnTo>
                  <a:lnTo>
                    <a:pt x="333434" y="145821"/>
                  </a:lnTo>
                  <a:lnTo>
                    <a:pt x="322161" y="142977"/>
                  </a:lnTo>
                  <a:close/>
                </a:path>
                <a:path w="511809" h="160019">
                  <a:moveTo>
                    <a:pt x="473065" y="156083"/>
                  </a:moveTo>
                  <a:lnTo>
                    <a:pt x="463678" y="147441"/>
                  </a:lnTo>
                  <a:lnTo>
                    <a:pt x="459078" y="135192"/>
                  </a:lnTo>
                  <a:lnTo>
                    <a:pt x="458133" y="131542"/>
                  </a:lnTo>
                  <a:lnTo>
                    <a:pt x="457371" y="127838"/>
                  </a:lnTo>
                  <a:lnTo>
                    <a:pt x="456263" y="124223"/>
                  </a:lnTo>
                  <a:lnTo>
                    <a:pt x="446304" y="109937"/>
                  </a:lnTo>
                  <a:lnTo>
                    <a:pt x="445936" y="109625"/>
                  </a:lnTo>
                  <a:lnTo>
                    <a:pt x="443000" y="107468"/>
                  </a:lnTo>
                  <a:lnTo>
                    <a:pt x="507393" y="149170"/>
                  </a:lnTo>
                  <a:lnTo>
                    <a:pt x="506904" y="150267"/>
                  </a:lnTo>
                  <a:lnTo>
                    <a:pt x="506515" y="150858"/>
                  </a:lnTo>
                  <a:lnTo>
                    <a:pt x="497961" y="157583"/>
                  </a:lnTo>
                  <a:lnTo>
                    <a:pt x="485180" y="159878"/>
                  </a:lnTo>
                  <a:lnTo>
                    <a:pt x="473065" y="156083"/>
                  </a:lnTo>
                  <a:close/>
                </a:path>
                <a:path w="511809" h="160019">
                  <a:moveTo>
                    <a:pt x="10259" y="57632"/>
                  </a:moveTo>
                  <a:lnTo>
                    <a:pt x="2083" y="51061"/>
                  </a:lnTo>
                  <a:lnTo>
                    <a:pt x="0" y="40450"/>
                  </a:lnTo>
                  <a:lnTo>
                    <a:pt x="774" y="34941"/>
                  </a:lnTo>
                  <a:lnTo>
                    <a:pt x="4685" y="30400"/>
                  </a:lnTo>
                  <a:lnTo>
                    <a:pt x="6762" y="25840"/>
                  </a:lnTo>
                  <a:lnTo>
                    <a:pt x="40089" y="1336"/>
                  </a:lnTo>
                  <a:lnTo>
                    <a:pt x="54444" y="0"/>
                  </a:lnTo>
                  <a:lnTo>
                    <a:pt x="75137" y="2858"/>
                  </a:lnTo>
                  <a:lnTo>
                    <a:pt x="113399" y="20654"/>
                  </a:lnTo>
                  <a:lnTo>
                    <a:pt x="147956" y="51220"/>
                  </a:lnTo>
                  <a:lnTo>
                    <a:pt x="151313" y="58644"/>
                  </a:lnTo>
                  <a:lnTo>
                    <a:pt x="150729" y="71462"/>
                  </a:lnTo>
                  <a:lnTo>
                    <a:pt x="143337" y="81304"/>
                  </a:lnTo>
                  <a:lnTo>
                    <a:pt x="134226" y="84985"/>
                  </a:lnTo>
                  <a:lnTo>
                    <a:pt x="81982" y="51151"/>
                  </a:lnTo>
                  <a:lnTo>
                    <a:pt x="70323" y="44506"/>
                  </a:lnTo>
                  <a:lnTo>
                    <a:pt x="66481" y="42859"/>
                  </a:lnTo>
                  <a:lnTo>
                    <a:pt x="64520" y="42197"/>
                  </a:lnTo>
                  <a:lnTo>
                    <a:pt x="64150" y="42101"/>
                  </a:lnTo>
                  <a:lnTo>
                    <a:pt x="60445" y="39702"/>
                  </a:lnTo>
                  <a:lnTo>
                    <a:pt x="33860" y="45653"/>
                  </a:lnTo>
                  <a:lnTo>
                    <a:pt x="30353" y="50523"/>
                  </a:lnTo>
                  <a:lnTo>
                    <a:pt x="29258" y="52437"/>
                  </a:lnTo>
                  <a:lnTo>
                    <a:pt x="20620" y="58609"/>
                  </a:lnTo>
                  <a:lnTo>
                    <a:pt x="10259" y="57632"/>
                  </a:lnTo>
                  <a:close/>
                </a:path>
                <a:path w="511809" h="160019">
                  <a:moveTo>
                    <a:pt x="113977" y="81608"/>
                  </a:moveTo>
                  <a:lnTo>
                    <a:pt x="110680" y="77683"/>
                  </a:lnTo>
                  <a:lnTo>
                    <a:pt x="107811" y="73731"/>
                  </a:lnTo>
                  <a:lnTo>
                    <a:pt x="104577" y="69524"/>
                  </a:lnTo>
                  <a:lnTo>
                    <a:pt x="81982" y="51151"/>
                  </a:lnTo>
                  <a:lnTo>
                    <a:pt x="134226" y="84985"/>
                  </a:lnTo>
                  <a:lnTo>
                    <a:pt x="131792" y="85968"/>
                  </a:lnTo>
                  <a:lnTo>
                    <a:pt x="118749" y="83249"/>
                  </a:lnTo>
                  <a:lnTo>
                    <a:pt x="113977" y="81608"/>
                  </a:lnTo>
                  <a:close/>
                </a:path>
                <a:path w="511809" h="160019">
                  <a:moveTo>
                    <a:pt x="58164" y="40559"/>
                  </a:moveTo>
                  <a:lnTo>
                    <a:pt x="60445" y="39702"/>
                  </a:lnTo>
                  <a:lnTo>
                    <a:pt x="64150" y="42101"/>
                  </a:lnTo>
                  <a:lnTo>
                    <a:pt x="58164" y="40559"/>
                  </a:lnTo>
                  <a:close/>
                </a:path>
              </a:pathLst>
            </a:custGeom>
            <a:solidFill>
              <a:srgbClr val="E778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6979631" y="9216493"/>
            <a:ext cx="654050" cy="539750"/>
            <a:chOff x="6979631" y="9216493"/>
            <a:chExt cx="654050" cy="539750"/>
          </a:xfrm>
        </p:grpSpPr>
        <p:sp>
          <p:nvSpPr>
            <p:cNvPr id="32" name="object 32"/>
            <p:cNvSpPr/>
            <p:nvPr/>
          </p:nvSpPr>
          <p:spPr>
            <a:xfrm>
              <a:off x="6994755" y="9232266"/>
              <a:ext cx="623570" cy="508000"/>
            </a:xfrm>
            <a:custGeom>
              <a:avLst/>
              <a:gdLst/>
              <a:ahLst/>
              <a:cxnLst/>
              <a:rect l="l" t="t" r="r" b="b"/>
              <a:pathLst>
                <a:path w="623570" h="508000">
                  <a:moveTo>
                    <a:pt x="270797" y="507576"/>
                  </a:moveTo>
                  <a:lnTo>
                    <a:pt x="230635" y="474103"/>
                  </a:lnTo>
                  <a:lnTo>
                    <a:pt x="190690" y="436434"/>
                  </a:lnTo>
                  <a:lnTo>
                    <a:pt x="151970" y="395549"/>
                  </a:lnTo>
                  <a:lnTo>
                    <a:pt x="115484" y="352427"/>
                  </a:lnTo>
                  <a:lnTo>
                    <a:pt x="82242" y="308050"/>
                  </a:lnTo>
                  <a:lnTo>
                    <a:pt x="53252" y="263398"/>
                  </a:lnTo>
                  <a:lnTo>
                    <a:pt x="29524" y="219451"/>
                  </a:lnTo>
                  <a:lnTo>
                    <a:pt x="12067" y="177191"/>
                  </a:lnTo>
                  <a:lnTo>
                    <a:pt x="1889" y="137596"/>
                  </a:lnTo>
                  <a:lnTo>
                    <a:pt x="0" y="101648"/>
                  </a:lnTo>
                  <a:lnTo>
                    <a:pt x="7408" y="70328"/>
                  </a:lnTo>
                  <a:lnTo>
                    <a:pt x="24058" y="43402"/>
                  </a:lnTo>
                  <a:lnTo>
                    <a:pt x="47639" y="21979"/>
                  </a:lnTo>
                  <a:lnTo>
                    <a:pt x="76602" y="7148"/>
                  </a:lnTo>
                  <a:lnTo>
                    <a:pt x="109399" y="0"/>
                  </a:lnTo>
                  <a:lnTo>
                    <a:pt x="144480" y="1622"/>
                  </a:lnTo>
                  <a:lnTo>
                    <a:pt x="215302" y="35541"/>
                  </a:lnTo>
                  <a:lnTo>
                    <a:pt x="247946" y="70015"/>
                  </a:lnTo>
                  <a:lnTo>
                    <a:pt x="276681" y="117619"/>
                  </a:lnTo>
                  <a:lnTo>
                    <a:pt x="299957" y="179441"/>
                  </a:lnTo>
                  <a:lnTo>
                    <a:pt x="325595" y="148365"/>
                  </a:lnTo>
                  <a:lnTo>
                    <a:pt x="358131" y="119859"/>
                  </a:lnTo>
                  <a:lnTo>
                    <a:pt x="393893" y="94600"/>
                  </a:lnTo>
                  <a:lnTo>
                    <a:pt x="429207" y="73268"/>
                  </a:lnTo>
                  <a:lnTo>
                    <a:pt x="476327" y="55518"/>
                  </a:lnTo>
                  <a:lnTo>
                    <a:pt x="518804" y="55514"/>
                  </a:lnTo>
                  <a:lnTo>
                    <a:pt x="555536" y="69911"/>
                  </a:lnTo>
                  <a:lnTo>
                    <a:pt x="585419" y="95364"/>
                  </a:lnTo>
                  <a:lnTo>
                    <a:pt x="607350" y="128525"/>
                  </a:lnTo>
                  <a:lnTo>
                    <a:pt x="620227" y="166050"/>
                  </a:lnTo>
                  <a:lnTo>
                    <a:pt x="622946" y="204593"/>
                  </a:lnTo>
                  <a:lnTo>
                    <a:pt x="614405" y="240808"/>
                  </a:lnTo>
                  <a:lnTo>
                    <a:pt x="589499" y="285103"/>
                  </a:lnTo>
                  <a:lnTo>
                    <a:pt x="555401" y="326788"/>
                  </a:lnTo>
                  <a:lnTo>
                    <a:pt x="514629" y="365411"/>
                  </a:lnTo>
                  <a:lnTo>
                    <a:pt x="469701" y="400520"/>
                  </a:lnTo>
                  <a:lnTo>
                    <a:pt x="423132" y="431666"/>
                  </a:lnTo>
                  <a:lnTo>
                    <a:pt x="377440" y="458395"/>
                  </a:lnTo>
                  <a:lnTo>
                    <a:pt x="335142" y="480258"/>
                  </a:lnTo>
                  <a:lnTo>
                    <a:pt x="298755" y="496802"/>
                  </a:lnTo>
                  <a:lnTo>
                    <a:pt x="270797" y="507576"/>
                  </a:lnTo>
                  <a:close/>
                </a:path>
              </a:pathLst>
            </a:custGeom>
            <a:solidFill>
              <a:srgbClr val="FDF5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979631" y="9216493"/>
              <a:ext cx="654050" cy="539750"/>
            </a:xfrm>
            <a:custGeom>
              <a:avLst/>
              <a:gdLst/>
              <a:ahLst/>
              <a:cxnLst/>
              <a:rect l="l" t="t" r="r" b="b"/>
              <a:pathLst>
                <a:path w="654050" h="539750">
                  <a:moveTo>
                    <a:pt x="347372" y="179729"/>
                  </a:moveTo>
                  <a:lnTo>
                    <a:pt x="320808" y="162526"/>
                  </a:lnTo>
                  <a:lnTo>
                    <a:pt x="342715" y="140748"/>
                  </a:lnTo>
                  <a:lnTo>
                    <a:pt x="369367" y="118953"/>
                  </a:lnTo>
                  <a:lnTo>
                    <a:pt x="400708" y="97189"/>
                  </a:lnTo>
                  <a:lnTo>
                    <a:pt x="436681" y="75504"/>
                  </a:lnTo>
                  <a:lnTo>
                    <a:pt x="474650" y="59337"/>
                  </a:lnTo>
                  <a:lnTo>
                    <a:pt x="512073" y="53738"/>
                  </a:lnTo>
                  <a:lnTo>
                    <a:pt x="548060" y="58715"/>
                  </a:lnTo>
                  <a:lnTo>
                    <a:pt x="581721" y="74275"/>
                  </a:lnTo>
                  <a:lnTo>
                    <a:pt x="614039" y="102907"/>
                  </a:lnTo>
                  <a:lnTo>
                    <a:pt x="637523" y="139446"/>
                  </a:lnTo>
                  <a:lnTo>
                    <a:pt x="640883" y="149641"/>
                  </a:lnTo>
                  <a:lnTo>
                    <a:pt x="564816" y="100378"/>
                  </a:lnTo>
                  <a:lnTo>
                    <a:pt x="544628" y="90317"/>
                  </a:lnTo>
                  <a:lnTo>
                    <a:pt x="518950" y="84981"/>
                  </a:lnTo>
                  <a:lnTo>
                    <a:pt x="487997" y="87894"/>
                  </a:lnTo>
                  <a:lnTo>
                    <a:pt x="451983" y="102580"/>
                  </a:lnTo>
                  <a:lnTo>
                    <a:pt x="410271" y="128154"/>
                  </a:lnTo>
                  <a:lnTo>
                    <a:pt x="375432" y="153770"/>
                  </a:lnTo>
                  <a:lnTo>
                    <a:pt x="347899" y="179073"/>
                  </a:lnTo>
                  <a:lnTo>
                    <a:pt x="347372" y="179729"/>
                  </a:lnTo>
                  <a:close/>
                </a:path>
                <a:path w="654050" h="539750">
                  <a:moveTo>
                    <a:pt x="320519" y="526370"/>
                  </a:moveTo>
                  <a:lnTo>
                    <a:pt x="288805" y="505832"/>
                  </a:lnTo>
                  <a:lnTo>
                    <a:pt x="318374" y="493759"/>
                  </a:lnTo>
                  <a:lnTo>
                    <a:pt x="354665" y="476630"/>
                  </a:lnTo>
                  <a:lnTo>
                    <a:pt x="395516" y="454865"/>
                  </a:lnTo>
                  <a:lnTo>
                    <a:pt x="438763" y="428884"/>
                  </a:lnTo>
                  <a:lnTo>
                    <a:pt x="482244" y="399107"/>
                  </a:lnTo>
                  <a:lnTo>
                    <a:pt x="523795" y="365956"/>
                  </a:lnTo>
                  <a:lnTo>
                    <a:pt x="561253" y="329851"/>
                  </a:lnTo>
                  <a:lnTo>
                    <a:pt x="592455" y="291212"/>
                  </a:lnTo>
                  <a:lnTo>
                    <a:pt x="615238" y="250459"/>
                  </a:lnTo>
                  <a:lnTo>
                    <a:pt x="622937" y="210707"/>
                  </a:lnTo>
                  <a:lnTo>
                    <a:pt x="615834" y="168673"/>
                  </a:lnTo>
                  <a:lnTo>
                    <a:pt x="595827" y="130013"/>
                  </a:lnTo>
                  <a:lnTo>
                    <a:pt x="564816" y="100378"/>
                  </a:lnTo>
                  <a:lnTo>
                    <a:pt x="640883" y="149641"/>
                  </a:lnTo>
                  <a:lnTo>
                    <a:pt x="651057" y="180513"/>
                  </a:lnTo>
                  <a:lnTo>
                    <a:pt x="653529" y="222727"/>
                  </a:lnTo>
                  <a:lnTo>
                    <a:pt x="643822" y="262706"/>
                  </a:lnTo>
                  <a:lnTo>
                    <a:pt x="616580" y="311070"/>
                  </a:lnTo>
                  <a:lnTo>
                    <a:pt x="579634" y="355862"/>
                  </a:lnTo>
                  <a:lnTo>
                    <a:pt x="535860" y="396709"/>
                  </a:lnTo>
                  <a:lnTo>
                    <a:pt x="488135" y="433238"/>
                  </a:lnTo>
                  <a:lnTo>
                    <a:pt x="439334" y="465077"/>
                  </a:lnTo>
                  <a:lnTo>
                    <a:pt x="392333" y="491854"/>
                  </a:lnTo>
                  <a:lnTo>
                    <a:pt x="350010" y="513195"/>
                  </a:lnTo>
                  <a:lnTo>
                    <a:pt x="320519" y="526370"/>
                  </a:lnTo>
                  <a:close/>
                </a:path>
                <a:path w="654050" h="539750">
                  <a:moveTo>
                    <a:pt x="281434" y="538970"/>
                  </a:moveTo>
                  <a:lnTo>
                    <a:pt x="240232" y="505700"/>
                  </a:lnTo>
                  <a:lnTo>
                    <a:pt x="203542" y="471740"/>
                  </a:lnTo>
                  <a:lnTo>
                    <a:pt x="167222" y="434518"/>
                  </a:lnTo>
                  <a:lnTo>
                    <a:pt x="132191" y="394804"/>
                  </a:lnTo>
                  <a:lnTo>
                    <a:pt x="99363" y="353369"/>
                  </a:lnTo>
                  <a:lnTo>
                    <a:pt x="69656" y="310986"/>
                  </a:lnTo>
                  <a:lnTo>
                    <a:pt x="43985" y="268424"/>
                  </a:lnTo>
                  <a:lnTo>
                    <a:pt x="23268" y="226456"/>
                  </a:lnTo>
                  <a:lnTo>
                    <a:pt x="8421" y="185851"/>
                  </a:lnTo>
                  <a:lnTo>
                    <a:pt x="359" y="147382"/>
                  </a:lnTo>
                  <a:lnTo>
                    <a:pt x="0" y="111818"/>
                  </a:lnTo>
                  <a:lnTo>
                    <a:pt x="8259" y="79933"/>
                  </a:lnTo>
                  <a:lnTo>
                    <a:pt x="41944" y="34185"/>
                  </a:lnTo>
                  <a:lnTo>
                    <a:pt x="93377" y="6008"/>
                  </a:lnTo>
                  <a:lnTo>
                    <a:pt x="126048" y="0"/>
                  </a:lnTo>
                  <a:lnTo>
                    <a:pt x="158983" y="1442"/>
                  </a:lnTo>
                  <a:lnTo>
                    <a:pt x="222479" y="26186"/>
                  </a:lnTo>
                  <a:lnTo>
                    <a:pt x="252415" y="50225"/>
                  </a:lnTo>
                  <a:lnTo>
                    <a:pt x="278949" y="81216"/>
                  </a:lnTo>
                  <a:lnTo>
                    <a:pt x="297658" y="111928"/>
                  </a:lnTo>
                  <a:lnTo>
                    <a:pt x="205573" y="52292"/>
                  </a:lnTo>
                  <a:lnTo>
                    <a:pt x="180577" y="39402"/>
                  </a:lnTo>
                  <a:lnTo>
                    <a:pt x="154626" y="32285"/>
                  </a:lnTo>
                  <a:lnTo>
                    <a:pt x="128353" y="31042"/>
                  </a:lnTo>
                  <a:lnTo>
                    <a:pt x="102389" y="35774"/>
                  </a:lnTo>
                  <a:lnTo>
                    <a:pt x="62650" y="57396"/>
                  </a:lnTo>
                  <a:lnTo>
                    <a:pt x="36806" y="92269"/>
                  </a:lnTo>
                  <a:lnTo>
                    <a:pt x="30492" y="119599"/>
                  </a:lnTo>
                  <a:lnTo>
                    <a:pt x="32348" y="151666"/>
                  </a:lnTo>
                  <a:lnTo>
                    <a:pt x="57471" y="226430"/>
                  </a:lnTo>
                  <a:lnTo>
                    <a:pt x="79187" y="267339"/>
                  </a:lnTo>
                  <a:lnTo>
                    <a:pt x="105972" y="309407"/>
                  </a:lnTo>
                  <a:lnTo>
                    <a:pt x="137052" y="351740"/>
                  </a:lnTo>
                  <a:lnTo>
                    <a:pt x="171650" y="393443"/>
                  </a:lnTo>
                  <a:lnTo>
                    <a:pt x="208992" y="433622"/>
                  </a:lnTo>
                  <a:lnTo>
                    <a:pt x="248302" y="471383"/>
                  </a:lnTo>
                  <a:lnTo>
                    <a:pt x="288805" y="505832"/>
                  </a:lnTo>
                  <a:lnTo>
                    <a:pt x="320519" y="526370"/>
                  </a:lnTo>
                  <a:lnTo>
                    <a:pt x="315239" y="528729"/>
                  </a:lnTo>
                  <a:lnTo>
                    <a:pt x="290897" y="538082"/>
                  </a:lnTo>
                  <a:lnTo>
                    <a:pt x="286378" y="539609"/>
                  </a:lnTo>
                  <a:lnTo>
                    <a:pt x="281434" y="538970"/>
                  </a:lnTo>
                  <a:close/>
                </a:path>
                <a:path w="654050" h="539750">
                  <a:moveTo>
                    <a:pt x="306769" y="209690"/>
                  </a:moveTo>
                  <a:lnTo>
                    <a:pt x="301832" y="205370"/>
                  </a:lnTo>
                  <a:lnTo>
                    <a:pt x="300145" y="199530"/>
                  </a:lnTo>
                  <a:lnTo>
                    <a:pt x="282814" y="151138"/>
                  </a:lnTo>
                  <a:lnTo>
                    <a:pt x="261054" y="110123"/>
                  </a:lnTo>
                  <a:lnTo>
                    <a:pt x="235197" y="77002"/>
                  </a:lnTo>
                  <a:lnTo>
                    <a:pt x="205573" y="52292"/>
                  </a:lnTo>
                  <a:lnTo>
                    <a:pt x="297658" y="111928"/>
                  </a:lnTo>
                  <a:lnTo>
                    <a:pt x="301830" y="118777"/>
                  </a:lnTo>
                  <a:lnTo>
                    <a:pt x="320808" y="162526"/>
                  </a:lnTo>
                  <a:lnTo>
                    <a:pt x="347372" y="179729"/>
                  </a:lnTo>
                  <a:lnTo>
                    <a:pt x="328107" y="203708"/>
                  </a:lnTo>
                  <a:lnTo>
                    <a:pt x="324783" y="208800"/>
                  </a:lnTo>
                  <a:lnTo>
                    <a:pt x="318797" y="211491"/>
                  </a:lnTo>
                  <a:lnTo>
                    <a:pt x="306769" y="209690"/>
                  </a:lnTo>
                  <a:close/>
                </a:path>
              </a:pathLst>
            </a:custGeom>
            <a:solidFill>
              <a:srgbClr val="9559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056932" y="9307202"/>
              <a:ext cx="511809" cy="160020"/>
            </a:xfrm>
            <a:custGeom>
              <a:avLst/>
              <a:gdLst/>
              <a:ahLst/>
              <a:cxnLst/>
              <a:rect l="l" t="t" r="r" b="b"/>
              <a:pathLst>
                <a:path w="511809" h="160020">
                  <a:moveTo>
                    <a:pt x="322161" y="142977"/>
                  </a:moveTo>
                  <a:lnTo>
                    <a:pt x="314970" y="133857"/>
                  </a:lnTo>
                  <a:lnTo>
                    <a:pt x="316696" y="121601"/>
                  </a:lnTo>
                  <a:lnTo>
                    <a:pt x="333861" y="97283"/>
                  </a:lnTo>
                  <a:lnTo>
                    <a:pt x="351201" y="80595"/>
                  </a:lnTo>
                  <a:lnTo>
                    <a:pt x="372707" y="69354"/>
                  </a:lnTo>
                  <a:lnTo>
                    <a:pt x="402370" y="61375"/>
                  </a:lnTo>
                  <a:lnTo>
                    <a:pt x="436087" y="60076"/>
                  </a:lnTo>
                  <a:lnTo>
                    <a:pt x="467191" y="69660"/>
                  </a:lnTo>
                  <a:lnTo>
                    <a:pt x="492466" y="89651"/>
                  </a:lnTo>
                  <a:lnTo>
                    <a:pt x="508696" y="119570"/>
                  </a:lnTo>
                  <a:lnTo>
                    <a:pt x="511248" y="130658"/>
                  </a:lnTo>
                  <a:lnTo>
                    <a:pt x="510862" y="141384"/>
                  </a:lnTo>
                  <a:lnTo>
                    <a:pt x="507393" y="149170"/>
                  </a:lnTo>
                  <a:lnTo>
                    <a:pt x="443000" y="107468"/>
                  </a:lnTo>
                  <a:lnTo>
                    <a:pt x="440298" y="105818"/>
                  </a:lnTo>
                  <a:lnTo>
                    <a:pt x="410054" y="100118"/>
                  </a:lnTo>
                  <a:lnTo>
                    <a:pt x="386591" y="104199"/>
                  </a:lnTo>
                  <a:lnTo>
                    <a:pt x="370678" y="111465"/>
                  </a:lnTo>
                  <a:lnTo>
                    <a:pt x="357927" y="122840"/>
                  </a:lnTo>
                  <a:lnTo>
                    <a:pt x="343951" y="139251"/>
                  </a:lnTo>
                  <a:lnTo>
                    <a:pt x="333434" y="145821"/>
                  </a:lnTo>
                  <a:lnTo>
                    <a:pt x="322161" y="142977"/>
                  </a:lnTo>
                  <a:close/>
                </a:path>
                <a:path w="511809" h="160020">
                  <a:moveTo>
                    <a:pt x="473065" y="156083"/>
                  </a:moveTo>
                  <a:lnTo>
                    <a:pt x="463678" y="147441"/>
                  </a:lnTo>
                  <a:lnTo>
                    <a:pt x="459078" y="135192"/>
                  </a:lnTo>
                  <a:lnTo>
                    <a:pt x="458133" y="131542"/>
                  </a:lnTo>
                  <a:lnTo>
                    <a:pt x="457371" y="127838"/>
                  </a:lnTo>
                  <a:lnTo>
                    <a:pt x="456263" y="124223"/>
                  </a:lnTo>
                  <a:lnTo>
                    <a:pt x="446304" y="109937"/>
                  </a:lnTo>
                  <a:lnTo>
                    <a:pt x="445936" y="109625"/>
                  </a:lnTo>
                  <a:lnTo>
                    <a:pt x="443000" y="107468"/>
                  </a:lnTo>
                  <a:lnTo>
                    <a:pt x="507393" y="149170"/>
                  </a:lnTo>
                  <a:lnTo>
                    <a:pt x="506904" y="150267"/>
                  </a:lnTo>
                  <a:lnTo>
                    <a:pt x="506515" y="150858"/>
                  </a:lnTo>
                  <a:lnTo>
                    <a:pt x="497961" y="157583"/>
                  </a:lnTo>
                  <a:lnTo>
                    <a:pt x="485180" y="159878"/>
                  </a:lnTo>
                  <a:lnTo>
                    <a:pt x="473065" y="156083"/>
                  </a:lnTo>
                  <a:close/>
                </a:path>
                <a:path w="511809" h="160020">
                  <a:moveTo>
                    <a:pt x="10259" y="57632"/>
                  </a:moveTo>
                  <a:lnTo>
                    <a:pt x="2083" y="51061"/>
                  </a:lnTo>
                  <a:lnTo>
                    <a:pt x="0" y="40450"/>
                  </a:lnTo>
                  <a:lnTo>
                    <a:pt x="774" y="34941"/>
                  </a:lnTo>
                  <a:lnTo>
                    <a:pt x="4685" y="30400"/>
                  </a:lnTo>
                  <a:lnTo>
                    <a:pt x="6762" y="25840"/>
                  </a:lnTo>
                  <a:lnTo>
                    <a:pt x="40089" y="1336"/>
                  </a:lnTo>
                  <a:lnTo>
                    <a:pt x="54444" y="0"/>
                  </a:lnTo>
                  <a:lnTo>
                    <a:pt x="75137" y="2858"/>
                  </a:lnTo>
                  <a:lnTo>
                    <a:pt x="113399" y="20654"/>
                  </a:lnTo>
                  <a:lnTo>
                    <a:pt x="147956" y="51220"/>
                  </a:lnTo>
                  <a:lnTo>
                    <a:pt x="151313" y="58644"/>
                  </a:lnTo>
                  <a:lnTo>
                    <a:pt x="150729" y="71462"/>
                  </a:lnTo>
                  <a:lnTo>
                    <a:pt x="143337" y="81304"/>
                  </a:lnTo>
                  <a:lnTo>
                    <a:pt x="134226" y="84985"/>
                  </a:lnTo>
                  <a:lnTo>
                    <a:pt x="81982" y="51151"/>
                  </a:lnTo>
                  <a:lnTo>
                    <a:pt x="70323" y="44506"/>
                  </a:lnTo>
                  <a:lnTo>
                    <a:pt x="66481" y="42859"/>
                  </a:lnTo>
                  <a:lnTo>
                    <a:pt x="64520" y="42197"/>
                  </a:lnTo>
                  <a:lnTo>
                    <a:pt x="64150" y="42101"/>
                  </a:lnTo>
                  <a:lnTo>
                    <a:pt x="60445" y="39702"/>
                  </a:lnTo>
                  <a:lnTo>
                    <a:pt x="33860" y="45653"/>
                  </a:lnTo>
                  <a:lnTo>
                    <a:pt x="30353" y="50523"/>
                  </a:lnTo>
                  <a:lnTo>
                    <a:pt x="29258" y="52437"/>
                  </a:lnTo>
                  <a:lnTo>
                    <a:pt x="20620" y="58609"/>
                  </a:lnTo>
                  <a:lnTo>
                    <a:pt x="10259" y="57632"/>
                  </a:lnTo>
                  <a:close/>
                </a:path>
                <a:path w="511809" h="160020">
                  <a:moveTo>
                    <a:pt x="113977" y="81608"/>
                  </a:moveTo>
                  <a:lnTo>
                    <a:pt x="110680" y="77683"/>
                  </a:lnTo>
                  <a:lnTo>
                    <a:pt x="107811" y="73731"/>
                  </a:lnTo>
                  <a:lnTo>
                    <a:pt x="104577" y="69524"/>
                  </a:lnTo>
                  <a:lnTo>
                    <a:pt x="81982" y="51151"/>
                  </a:lnTo>
                  <a:lnTo>
                    <a:pt x="134226" y="84985"/>
                  </a:lnTo>
                  <a:lnTo>
                    <a:pt x="131792" y="85968"/>
                  </a:lnTo>
                  <a:lnTo>
                    <a:pt x="118749" y="83249"/>
                  </a:lnTo>
                  <a:lnTo>
                    <a:pt x="113977" y="81608"/>
                  </a:lnTo>
                  <a:close/>
                </a:path>
                <a:path w="511809" h="160020">
                  <a:moveTo>
                    <a:pt x="58164" y="40559"/>
                  </a:moveTo>
                  <a:lnTo>
                    <a:pt x="60445" y="39702"/>
                  </a:lnTo>
                  <a:lnTo>
                    <a:pt x="64150" y="42101"/>
                  </a:lnTo>
                  <a:lnTo>
                    <a:pt x="58164" y="40559"/>
                  </a:lnTo>
                  <a:close/>
                </a:path>
              </a:pathLst>
            </a:custGeom>
            <a:solidFill>
              <a:srgbClr val="E778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13476732" y="9264577"/>
            <a:ext cx="661670" cy="530225"/>
            <a:chOff x="13476732" y="9264577"/>
            <a:chExt cx="661670" cy="530225"/>
          </a:xfrm>
        </p:grpSpPr>
        <p:sp>
          <p:nvSpPr>
            <p:cNvPr id="36" name="object 36"/>
            <p:cNvSpPr/>
            <p:nvPr/>
          </p:nvSpPr>
          <p:spPr>
            <a:xfrm>
              <a:off x="13492529" y="9280141"/>
              <a:ext cx="630555" cy="498475"/>
            </a:xfrm>
            <a:custGeom>
              <a:avLst/>
              <a:gdLst/>
              <a:ahLst/>
              <a:cxnLst/>
              <a:rect l="l" t="t" r="r" b="b"/>
              <a:pathLst>
                <a:path w="630555" h="498475">
                  <a:moveTo>
                    <a:pt x="359499" y="497956"/>
                  </a:moveTo>
                  <a:lnTo>
                    <a:pt x="312549" y="474954"/>
                  </a:lnTo>
                  <a:lnTo>
                    <a:pt x="264816" y="447823"/>
                  </a:lnTo>
                  <a:lnTo>
                    <a:pt x="217510" y="417278"/>
                  </a:lnTo>
                  <a:lnTo>
                    <a:pt x="171845" y="384030"/>
                  </a:lnTo>
                  <a:lnTo>
                    <a:pt x="129034" y="348794"/>
                  </a:lnTo>
                  <a:lnTo>
                    <a:pt x="90289" y="312284"/>
                  </a:lnTo>
                  <a:lnTo>
                    <a:pt x="56823" y="275211"/>
                  </a:lnTo>
                  <a:lnTo>
                    <a:pt x="29848" y="238291"/>
                  </a:lnTo>
                  <a:lnTo>
                    <a:pt x="10578" y="202236"/>
                  </a:lnTo>
                  <a:lnTo>
                    <a:pt x="0" y="135576"/>
                  </a:lnTo>
                  <a:lnTo>
                    <a:pt x="9795" y="105471"/>
                  </a:lnTo>
                  <a:lnTo>
                    <a:pt x="27628" y="79070"/>
                  </a:lnTo>
                  <a:lnTo>
                    <a:pt x="52252" y="57798"/>
                  </a:lnTo>
                  <a:lnTo>
                    <a:pt x="82420" y="43082"/>
                  </a:lnTo>
                  <a:lnTo>
                    <a:pt x="116887" y="36345"/>
                  </a:lnTo>
                  <a:lnTo>
                    <a:pt x="154405" y="39015"/>
                  </a:lnTo>
                  <a:lnTo>
                    <a:pt x="193729" y="52515"/>
                  </a:lnTo>
                  <a:lnTo>
                    <a:pt x="233613" y="78272"/>
                  </a:lnTo>
                  <a:lnTo>
                    <a:pt x="272809" y="117711"/>
                  </a:lnTo>
                  <a:lnTo>
                    <a:pt x="310073" y="172257"/>
                  </a:lnTo>
                  <a:lnTo>
                    <a:pt x="327616" y="135991"/>
                  </a:lnTo>
                  <a:lnTo>
                    <a:pt x="352470" y="100586"/>
                  </a:lnTo>
                  <a:lnTo>
                    <a:pt x="381228" y="67573"/>
                  </a:lnTo>
                  <a:lnTo>
                    <a:pt x="410482" y="38479"/>
                  </a:lnTo>
                  <a:lnTo>
                    <a:pt x="452054" y="10069"/>
                  </a:lnTo>
                  <a:lnTo>
                    <a:pt x="493320" y="0"/>
                  </a:lnTo>
                  <a:lnTo>
                    <a:pt x="532417" y="5282"/>
                  </a:lnTo>
                  <a:lnTo>
                    <a:pt x="567480" y="22929"/>
                  </a:lnTo>
                  <a:lnTo>
                    <a:pt x="596645" y="49949"/>
                  </a:lnTo>
                  <a:lnTo>
                    <a:pt x="618047" y="83354"/>
                  </a:lnTo>
                  <a:lnTo>
                    <a:pt x="629822" y="120155"/>
                  </a:lnTo>
                  <a:lnTo>
                    <a:pt x="630106" y="157362"/>
                  </a:lnTo>
                  <a:lnTo>
                    <a:pt x="616406" y="206298"/>
                  </a:lnTo>
                  <a:lnTo>
                    <a:pt x="593157" y="254875"/>
                  </a:lnTo>
                  <a:lnTo>
                    <a:pt x="562699" y="302059"/>
                  </a:lnTo>
                  <a:lnTo>
                    <a:pt x="527369" y="346816"/>
                  </a:lnTo>
                  <a:lnTo>
                    <a:pt x="489507" y="388109"/>
                  </a:lnTo>
                  <a:lnTo>
                    <a:pt x="451451" y="424905"/>
                  </a:lnTo>
                  <a:lnTo>
                    <a:pt x="415538" y="456168"/>
                  </a:lnTo>
                  <a:lnTo>
                    <a:pt x="384108" y="480863"/>
                  </a:lnTo>
                  <a:lnTo>
                    <a:pt x="359499" y="497956"/>
                  </a:lnTo>
                  <a:close/>
                </a:path>
              </a:pathLst>
            </a:custGeom>
            <a:solidFill>
              <a:srgbClr val="FDF5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3476732" y="9264577"/>
              <a:ext cx="661670" cy="530225"/>
            </a:xfrm>
            <a:custGeom>
              <a:avLst/>
              <a:gdLst/>
              <a:ahLst/>
              <a:cxnLst/>
              <a:rect l="l" t="t" r="r" b="b"/>
              <a:pathLst>
                <a:path w="661669" h="530225">
                  <a:moveTo>
                    <a:pt x="353570" y="165124"/>
                  </a:moveTo>
                  <a:lnTo>
                    <a:pt x="323687" y="154706"/>
                  </a:lnTo>
                  <a:lnTo>
                    <a:pt x="339809" y="128356"/>
                  </a:lnTo>
                  <a:lnTo>
                    <a:pt x="360537" y="100867"/>
                  </a:lnTo>
                  <a:lnTo>
                    <a:pt x="385828" y="72296"/>
                  </a:lnTo>
                  <a:lnTo>
                    <a:pt x="415638" y="42704"/>
                  </a:lnTo>
                  <a:lnTo>
                    <a:pt x="448695" y="18000"/>
                  </a:lnTo>
                  <a:lnTo>
                    <a:pt x="519866" y="0"/>
                  </a:lnTo>
                  <a:lnTo>
                    <a:pt x="556256" y="7140"/>
                  </a:lnTo>
                  <a:lnTo>
                    <a:pt x="594438" y="27298"/>
                  </a:lnTo>
                  <a:lnTo>
                    <a:pt x="625912" y="57232"/>
                  </a:lnTo>
                  <a:lnTo>
                    <a:pt x="631592" y="66340"/>
                  </a:lnTo>
                  <a:lnTo>
                    <a:pt x="546018" y="36506"/>
                  </a:lnTo>
                  <a:lnTo>
                    <a:pt x="524021" y="31515"/>
                  </a:lnTo>
                  <a:lnTo>
                    <a:pt x="468429" y="42581"/>
                  </a:lnTo>
                  <a:lnTo>
                    <a:pt x="436921" y="65382"/>
                  </a:lnTo>
                  <a:lnTo>
                    <a:pt x="402457" y="100113"/>
                  </a:lnTo>
                  <a:lnTo>
                    <a:pt x="374680" y="133255"/>
                  </a:lnTo>
                  <a:lnTo>
                    <a:pt x="353927" y="164361"/>
                  </a:lnTo>
                  <a:lnTo>
                    <a:pt x="353570" y="165124"/>
                  </a:lnTo>
                  <a:close/>
                </a:path>
                <a:path w="661669" h="530225">
                  <a:moveTo>
                    <a:pt x="409624" y="508256"/>
                  </a:moveTo>
                  <a:lnTo>
                    <a:pt x="373947" y="495817"/>
                  </a:lnTo>
                  <a:lnTo>
                    <a:pt x="399812" y="477082"/>
                  </a:lnTo>
                  <a:lnTo>
                    <a:pt x="431011" y="451841"/>
                  </a:lnTo>
                  <a:lnTo>
                    <a:pt x="465541" y="421015"/>
                  </a:lnTo>
                  <a:lnTo>
                    <a:pt x="501400" y="385525"/>
                  </a:lnTo>
                  <a:lnTo>
                    <a:pt x="536586" y="346294"/>
                  </a:lnTo>
                  <a:lnTo>
                    <a:pt x="569098" y="304240"/>
                  </a:lnTo>
                  <a:lnTo>
                    <a:pt x="596934" y="260287"/>
                  </a:lnTo>
                  <a:lnTo>
                    <a:pt x="618091" y="215354"/>
                  </a:lnTo>
                  <a:lnTo>
                    <a:pt x="630568" y="170364"/>
                  </a:lnTo>
                  <a:lnTo>
                    <a:pt x="628628" y="129919"/>
                  </a:lnTo>
                  <a:lnTo>
                    <a:pt x="611766" y="90766"/>
                  </a:lnTo>
                  <a:lnTo>
                    <a:pt x="583168" y="57947"/>
                  </a:lnTo>
                  <a:lnTo>
                    <a:pt x="546018" y="36506"/>
                  </a:lnTo>
                  <a:lnTo>
                    <a:pt x="631592" y="66340"/>
                  </a:lnTo>
                  <a:lnTo>
                    <a:pt x="648792" y="93922"/>
                  </a:lnTo>
                  <a:lnTo>
                    <a:pt x="661196" y="134348"/>
                  </a:lnTo>
                  <a:lnTo>
                    <a:pt x="661240" y="175488"/>
                  </a:lnTo>
                  <a:lnTo>
                    <a:pt x="646234" y="228931"/>
                  </a:lnTo>
                  <a:lnTo>
                    <a:pt x="620955" y="281202"/>
                  </a:lnTo>
                  <a:lnTo>
                    <a:pt x="588107" y="331258"/>
                  </a:lnTo>
                  <a:lnTo>
                    <a:pt x="550397" y="378057"/>
                  </a:lnTo>
                  <a:lnTo>
                    <a:pt x="510531" y="420553"/>
                  </a:lnTo>
                  <a:lnTo>
                    <a:pt x="471214" y="457705"/>
                  </a:lnTo>
                  <a:lnTo>
                    <a:pt x="435153" y="488467"/>
                  </a:lnTo>
                  <a:lnTo>
                    <a:pt x="409624" y="508256"/>
                  </a:lnTo>
                  <a:close/>
                </a:path>
                <a:path w="661669" h="530225">
                  <a:moveTo>
                    <a:pt x="374638" y="529758"/>
                  </a:moveTo>
                  <a:lnTo>
                    <a:pt x="326726" y="507200"/>
                  </a:lnTo>
                  <a:lnTo>
                    <a:pt x="283033" y="482901"/>
                  </a:lnTo>
                  <a:lnTo>
                    <a:pt x="238928" y="455345"/>
                  </a:lnTo>
                  <a:lnTo>
                    <a:pt x="195483" y="425064"/>
                  </a:lnTo>
                  <a:lnTo>
                    <a:pt x="153772" y="392589"/>
                  </a:lnTo>
                  <a:lnTo>
                    <a:pt x="114868" y="358452"/>
                  </a:lnTo>
                  <a:lnTo>
                    <a:pt x="79843" y="323186"/>
                  </a:lnTo>
                  <a:lnTo>
                    <a:pt x="49771" y="287322"/>
                  </a:lnTo>
                  <a:lnTo>
                    <a:pt x="25724" y="251392"/>
                  </a:lnTo>
                  <a:lnTo>
                    <a:pt x="8776" y="215928"/>
                  </a:lnTo>
                  <a:lnTo>
                    <a:pt x="0" y="181463"/>
                  </a:lnTo>
                  <a:lnTo>
                    <a:pt x="468" y="148528"/>
                  </a:lnTo>
                  <a:lnTo>
                    <a:pt x="22353" y="96101"/>
                  </a:lnTo>
                  <a:lnTo>
                    <a:pt x="65644" y="56539"/>
                  </a:lnTo>
                  <a:lnTo>
                    <a:pt x="128300" y="36556"/>
                  </a:lnTo>
                  <a:lnTo>
                    <a:pt x="161862" y="37397"/>
                  </a:lnTo>
                  <a:lnTo>
                    <a:pt x="230631" y="61810"/>
                  </a:lnTo>
                  <a:lnTo>
                    <a:pt x="263752" y="85631"/>
                  </a:lnTo>
                  <a:lnTo>
                    <a:pt x="185612" y="74918"/>
                  </a:lnTo>
                  <a:lnTo>
                    <a:pt x="158274" y="68318"/>
                  </a:lnTo>
                  <a:lnTo>
                    <a:pt x="105556" y="72572"/>
                  </a:lnTo>
                  <a:lnTo>
                    <a:pt x="62852" y="97027"/>
                  </a:lnTo>
                  <a:lnTo>
                    <a:pt x="37247" y="132858"/>
                  </a:lnTo>
                  <a:lnTo>
                    <a:pt x="31125" y="153749"/>
                  </a:lnTo>
                  <a:lnTo>
                    <a:pt x="31467" y="181797"/>
                  </a:lnTo>
                  <a:lnTo>
                    <a:pt x="58366" y="245203"/>
                  </a:lnTo>
                  <a:lnTo>
                    <a:pt x="82993" y="279192"/>
                  </a:lnTo>
                  <a:lnTo>
                    <a:pt x="113784" y="313790"/>
                  </a:lnTo>
                  <a:lnTo>
                    <a:pt x="149776" y="348312"/>
                  </a:lnTo>
                  <a:lnTo>
                    <a:pt x="190002" y="382075"/>
                  </a:lnTo>
                  <a:lnTo>
                    <a:pt x="233497" y="414391"/>
                  </a:lnTo>
                  <a:lnTo>
                    <a:pt x="279296" y="444578"/>
                  </a:lnTo>
                  <a:lnTo>
                    <a:pt x="326435" y="471948"/>
                  </a:lnTo>
                  <a:lnTo>
                    <a:pt x="373947" y="495817"/>
                  </a:lnTo>
                  <a:lnTo>
                    <a:pt x="409624" y="508256"/>
                  </a:lnTo>
                  <a:lnTo>
                    <a:pt x="405054" y="511798"/>
                  </a:lnTo>
                  <a:lnTo>
                    <a:pt x="383621" y="526653"/>
                  </a:lnTo>
                  <a:lnTo>
                    <a:pt x="379593" y="529208"/>
                  </a:lnTo>
                  <a:lnTo>
                    <a:pt x="374638" y="529758"/>
                  </a:lnTo>
                  <a:close/>
                </a:path>
                <a:path w="661669" h="530225">
                  <a:moveTo>
                    <a:pt x="321223" y="203853"/>
                  </a:moveTo>
                  <a:lnTo>
                    <a:pt x="315404" y="200826"/>
                  </a:lnTo>
                  <a:lnTo>
                    <a:pt x="312381" y="195552"/>
                  </a:lnTo>
                  <a:lnTo>
                    <a:pt x="284076" y="152645"/>
                  </a:lnTo>
                  <a:lnTo>
                    <a:pt x="253217" y="117955"/>
                  </a:lnTo>
                  <a:lnTo>
                    <a:pt x="220247" y="91904"/>
                  </a:lnTo>
                  <a:lnTo>
                    <a:pt x="185612" y="74918"/>
                  </a:lnTo>
                  <a:lnTo>
                    <a:pt x="289206" y="111035"/>
                  </a:lnTo>
                  <a:lnTo>
                    <a:pt x="294882" y="116700"/>
                  </a:lnTo>
                  <a:lnTo>
                    <a:pt x="323687" y="154706"/>
                  </a:lnTo>
                  <a:lnTo>
                    <a:pt x="353570" y="165124"/>
                  </a:lnTo>
                  <a:lnTo>
                    <a:pt x="340536" y="192985"/>
                  </a:lnTo>
                  <a:lnTo>
                    <a:pt x="338514" y="198720"/>
                  </a:lnTo>
                  <a:lnTo>
                    <a:pt x="333336" y="202753"/>
                  </a:lnTo>
                  <a:lnTo>
                    <a:pt x="321223" y="203853"/>
                  </a:lnTo>
                  <a:close/>
                </a:path>
              </a:pathLst>
            </a:custGeom>
            <a:solidFill>
              <a:srgbClr val="9559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3555861" y="9362242"/>
              <a:ext cx="521334" cy="107950"/>
            </a:xfrm>
            <a:custGeom>
              <a:avLst/>
              <a:gdLst/>
              <a:ahLst/>
              <a:cxnLst/>
              <a:rect l="l" t="t" r="r" b="b"/>
              <a:pathLst>
                <a:path w="521334" h="107950">
                  <a:moveTo>
                    <a:pt x="337834" y="107536"/>
                  </a:moveTo>
                  <a:lnTo>
                    <a:pt x="328686" y="100380"/>
                  </a:lnTo>
                  <a:lnTo>
                    <a:pt x="327459" y="88063"/>
                  </a:lnTo>
                  <a:lnTo>
                    <a:pt x="338373" y="60371"/>
                  </a:lnTo>
                  <a:lnTo>
                    <a:pt x="351265" y="40049"/>
                  </a:lnTo>
                  <a:lnTo>
                    <a:pt x="369494" y="24032"/>
                  </a:lnTo>
                  <a:lnTo>
                    <a:pt x="396422" y="9252"/>
                  </a:lnTo>
                  <a:lnTo>
                    <a:pt x="428870" y="0"/>
                  </a:lnTo>
                  <a:lnTo>
                    <a:pt x="461360" y="1940"/>
                  </a:lnTo>
                  <a:lnTo>
                    <a:pt x="490652" y="15372"/>
                  </a:lnTo>
                  <a:lnTo>
                    <a:pt x="513509" y="40593"/>
                  </a:lnTo>
                  <a:lnTo>
                    <a:pt x="518616" y="50760"/>
                  </a:lnTo>
                  <a:lnTo>
                    <a:pt x="520783" y="61272"/>
                  </a:lnTo>
                  <a:lnTo>
                    <a:pt x="519258" y="69659"/>
                  </a:lnTo>
                  <a:lnTo>
                    <a:pt x="446817" y="44404"/>
                  </a:lnTo>
                  <a:lnTo>
                    <a:pt x="443801" y="43441"/>
                  </a:lnTo>
                  <a:lnTo>
                    <a:pt x="440689" y="42597"/>
                  </a:lnTo>
                  <a:lnTo>
                    <a:pt x="438676" y="42326"/>
                  </a:lnTo>
                  <a:lnTo>
                    <a:pt x="437631" y="42235"/>
                  </a:lnTo>
                  <a:lnTo>
                    <a:pt x="431116" y="41994"/>
                  </a:lnTo>
                  <a:lnTo>
                    <a:pt x="427230" y="42087"/>
                  </a:lnTo>
                  <a:lnTo>
                    <a:pt x="391240" y="54595"/>
                  </a:lnTo>
                  <a:lnTo>
                    <a:pt x="358120" y="98753"/>
                  </a:lnTo>
                  <a:lnTo>
                    <a:pt x="349460" y="107628"/>
                  </a:lnTo>
                  <a:lnTo>
                    <a:pt x="337834" y="107536"/>
                  </a:lnTo>
                  <a:close/>
                </a:path>
                <a:path w="521334" h="107950">
                  <a:moveTo>
                    <a:pt x="487546" y="84510"/>
                  </a:moveTo>
                  <a:lnTo>
                    <a:pt x="476378" y="78338"/>
                  </a:lnTo>
                  <a:lnTo>
                    <a:pt x="469007" y="67528"/>
                  </a:lnTo>
                  <a:lnTo>
                    <a:pt x="467224" y="64205"/>
                  </a:lnTo>
                  <a:lnTo>
                    <a:pt x="465605" y="60788"/>
                  </a:lnTo>
                  <a:lnTo>
                    <a:pt x="463673" y="57539"/>
                  </a:lnTo>
                  <a:lnTo>
                    <a:pt x="450612" y="46020"/>
                  </a:lnTo>
                  <a:lnTo>
                    <a:pt x="450180" y="45803"/>
                  </a:lnTo>
                  <a:lnTo>
                    <a:pt x="446817" y="44404"/>
                  </a:lnTo>
                  <a:lnTo>
                    <a:pt x="519258" y="69659"/>
                  </a:lnTo>
                  <a:lnTo>
                    <a:pt x="519043" y="70840"/>
                  </a:lnTo>
                  <a:lnTo>
                    <a:pt x="518805" y="71507"/>
                  </a:lnTo>
                  <a:lnTo>
                    <a:pt x="512088" y="80067"/>
                  </a:lnTo>
                  <a:lnTo>
                    <a:pt x="500214" y="85325"/>
                  </a:lnTo>
                  <a:lnTo>
                    <a:pt x="487546" y="84510"/>
                  </a:lnTo>
                  <a:close/>
                </a:path>
                <a:path w="521334" h="107950">
                  <a:moveTo>
                    <a:pt x="14591" y="98533"/>
                  </a:moveTo>
                  <a:lnTo>
                    <a:pt x="5091" y="94086"/>
                  </a:lnTo>
                  <a:lnTo>
                    <a:pt x="553" y="84270"/>
                  </a:lnTo>
                  <a:lnTo>
                    <a:pt x="0" y="78735"/>
                  </a:lnTo>
                  <a:lnTo>
                    <a:pt x="2723" y="73397"/>
                  </a:lnTo>
                  <a:lnTo>
                    <a:pt x="3660" y="68475"/>
                  </a:lnTo>
                  <a:lnTo>
                    <a:pt x="30232" y="36771"/>
                  </a:lnTo>
                  <a:lnTo>
                    <a:pt x="64642" y="29945"/>
                  </a:lnTo>
                  <a:lnTo>
                    <a:pt x="85580" y="32259"/>
                  </a:lnTo>
                  <a:lnTo>
                    <a:pt x="125353" y="46817"/>
                  </a:lnTo>
                  <a:lnTo>
                    <a:pt x="154338" y="78682"/>
                  </a:lnTo>
                  <a:lnTo>
                    <a:pt x="149489" y="89995"/>
                  </a:lnTo>
                  <a:lnTo>
                    <a:pt x="141509" y="95730"/>
                  </a:lnTo>
                  <a:lnTo>
                    <a:pt x="82737" y="75240"/>
                  </a:lnTo>
                  <a:lnTo>
                    <a:pt x="69835" y="71547"/>
                  </a:lnTo>
                  <a:lnTo>
                    <a:pt x="65712" y="70857"/>
                  </a:lnTo>
                  <a:lnTo>
                    <a:pt x="63650" y="70679"/>
                  </a:lnTo>
                  <a:lnTo>
                    <a:pt x="63267" y="70674"/>
                  </a:lnTo>
                  <a:lnTo>
                    <a:pt x="59100" y="69221"/>
                  </a:lnTo>
                  <a:lnTo>
                    <a:pt x="34682" y="81301"/>
                  </a:lnTo>
                  <a:lnTo>
                    <a:pt x="32429" y="86864"/>
                  </a:lnTo>
                  <a:lnTo>
                    <a:pt x="31819" y="88983"/>
                  </a:lnTo>
                  <a:lnTo>
                    <a:pt x="24889" y="97026"/>
                  </a:lnTo>
                  <a:lnTo>
                    <a:pt x="14591" y="98533"/>
                  </a:lnTo>
                  <a:close/>
                </a:path>
                <a:path w="521334" h="107950">
                  <a:moveTo>
                    <a:pt x="121037" y="97248"/>
                  </a:moveTo>
                  <a:lnTo>
                    <a:pt x="116904" y="94216"/>
                  </a:lnTo>
                  <a:lnTo>
                    <a:pt x="113180" y="91056"/>
                  </a:lnTo>
                  <a:lnTo>
                    <a:pt x="109042" y="87736"/>
                  </a:lnTo>
                  <a:lnTo>
                    <a:pt x="82737" y="75240"/>
                  </a:lnTo>
                  <a:lnTo>
                    <a:pt x="141509" y="95730"/>
                  </a:lnTo>
                  <a:lnTo>
                    <a:pt x="139378" y="97262"/>
                  </a:lnTo>
                  <a:lnTo>
                    <a:pt x="126062" y="97711"/>
                  </a:lnTo>
                  <a:lnTo>
                    <a:pt x="121037" y="97248"/>
                  </a:lnTo>
                  <a:close/>
                </a:path>
                <a:path w="521334" h="107950">
                  <a:moveTo>
                    <a:pt x="57087" y="70594"/>
                  </a:moveTo>
                  <a:lnTo>
                    <a:pt x="59100" y="69221"/>
                  </a:lnTo>
                  <a:lnTo>
                    <a:pt x="63267" y="70674"/>
                  </a:lnTo>
                  <a:lnTo>
                    <a:pt x="57087" y="70594"/>
                  </a:lnTo>
                  <a:close/>
                </a:path>
              </a:pathLst>
            </a:custGeom>
            <a:solidFill>
              <a:srgbClr val="E778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6E7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9380" y="0"/>
            <a:ext cx="15533992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239000" y="1790700"/>
            <a:ext cx="8773160" cy="1222899"/>
          </a:xfrm>
          <a:prstGeom prst="rect">
            <a:avLst/>
          </a:prstGeom>
        </p:spPr>
        <p:txBody>
          <a:bodyPr vert="horz" wrap="square" lIns="0" tIns="229870" rIns="0" bIns="0" rtlCol="0">
            <a:spAutoFit/>
          </a:bodyPr>
          <a:lstStyle/>
          <a:p>
            <a:pPr marL="17145" marR="5080" indent="-5080" algn="just">
              <a:lnSpc>
                <a:spcPts val="8330"/>
              </a:lnSpc>
              <a:spcBef>
                <a:spcPts val="1810"/>
              </a:spcBef>
            </a:pPr>
            <a:r>
              <a:rPr lang="en-US" sz="6600" spc="-360" dirty="0">
                <a:solidFill>
                  <a:srgbClr val="95593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MỤC TIÊU</a:t>
            </a:r>
            <a:endParaRPr sz="6600" dirty="0"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18418" y="3621382"/>
            <a:ext cx="12193742" cy="33983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pt-BR" sz="44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4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HS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so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sánh</a:t>
            </a:r>
            <a:r>
              <a:rPr lang="en-US" sz="4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4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so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sánh</a:t>
            </a:r>
            <a:r>
              <a:rPr lang="en-US" sz="4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sz="4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gấp</a:t>
            </a:r>
            <a:r>
              <a:rPr lang="en-US" sz="4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mấy</a:t>
            </a:r>
            <a:r>
              <a:rPr lang="en-US" sz="4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lần</a:t>
            </a:r>
            <a:r>
              <a:rPr lang="en-US" sz="4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4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áp</a:t>
            </a:r>
            <a:r>
              <a:rPr lang="en-US" sz="4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dạng</a:t>
            </a:r>
            <a:r>
              <a:rPr lang="en-US" sz="4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4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4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4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29922" y="4652910"/>
            <a:ext cx="782955" cy="979805"/>
            <a:chOff x="229922" y="4652910"/>
            <a:chExt cx="782955" cy="979805"/>
          </a:xfrm>
        </p:grpSpPr>
        <p:sp>
          <p:nvSpPr>
            <p:cNvPr id="7" name="object 7"/>
            <p:cNvSpPr/>
            <p:nvPr/>
          </p:nvSpPr>
          <p:spPr>
            <a:xfrm>
              <a:off x="253178" y="5031958"/>
              <a:ext cx="572135" cy="577215"/>
            </a:xfrm>
            <a:custGeom>
              <a:avLst/>
              <a:gdLst/>
              <a:ahLst/>
              <a:cxnLst/>
              <a:rect l="l" t="t" r="r" b="b"/>
              <a:pathLst>
                <a:path w="572135" h="577214">
                  <a:moveTo>
                    <a:pt x="158895" y="576908"/>
                  </a:moveTo>
                  <a:lnTo>
                    <a:pt x="108182" y="553893"/>
                  </a:lnTo>
                  <a:lnTo>
                    <a:pt x="82866" y="524585"/>
                  </a:lnTo>
                  <a:lnTo>
                    <a:pt x="60313" y="486417"/>
                  </a:lnTo>
                  <a:lnTo>
                    <a:pt x="40836" y="441330"/>
                  </a:lnTo>
                  <a:lnTo>
                    <a:pt x="24752" y="391265"/>
                  </a:lnTo>
                  <a:lnTo>
                    <a:pt x="12374" y="338163"/>
                  </a:lnTo>
                  <a:lnTo>
                    <a:pt x="4018" y="283965"/>
                  </a:lnTo>
                  <a:lnTo>
                    <a:pt x="0" y="230610"/>
                  </a:lnTo>
                  <a:lnTo>
                    <a:pt x="633" y="180040"/>
                  </a:lnTo>
                  <a:lnTo>
                    <a:pt x="6234" y="134196"/>
                  </a:lnTo>
                  <a:lnTo>
                    <a:pt x="17116" y="95018"/>
                  </a:lnTo>
                  <a:lnTo>
                    <a:pt x="58328" y="41317"/>
                  </a:lnTo>
                  <a:lnTo>
                    <a:pt x="92612" y="23114"/>
                  </a:lnTo>
                  <a:lnTo>
                    <a:pt x="134519" y="10031"/>
                  </a:lnTo>
                  <a:lnTo>
                    <a:pt x="182121" y="2262"/>
                  </a:lnTo>
                  <a:lnTo>
                    <a:pt x="233489" y="0"/>
                  </a:lnTo>
                  <a:lnTo>
                    <a:pt x="286696" y="3438"/>
                  </a:lnTo>
                  <a:lnTo>
                    <a:pt x="339813" y="12770"/>
                  </a:lnTo>
                  <a:lnTo>
                    <a:pt x="390912" y="28190"/>
                  </a:lnTo>
                  <a:lnTo>
                    <a:pt x="438064" y="49890"/>
                  </a:lnTo>
                  <a:lnTo>
                    <a:pt x="469847" y="71042"/>
                  </a:lnTo>
                  <a:lnTo>
                    <a:pt x="501856" y="99318"/>
                  </a:lnTo>
                  <a:lnTo>
                    <a:pt x="531079" y="133391"/>
                  </a:lnTo>
                  <a:lnTo>
                    <a:pt x="554506" y="171934"/>
                  </a:lnTo>
                  <a:lnTo>
                    <a:pt x="569126" y="213620"/>
                  </a:lnTo>
                  <a:lnTo>
                    <a:pt x="571929" y="257120"/>
                  </a:lnTo>
                  <a:lnTo>
                    <a:pt x="559903" y="301108"/>
                  </a:lnTo>
                  <a:lnTo>
                    <a:pt x="531389" y="351233"/>
                  </a:lnTo>
                  <a:lnTo>
                    <a:pt x="495746" y="397008"/>
                  </a:lnTo>
                  <a:lnTo>
                    <a:pt x="454682" y="438184"/>
                  </a:lnTo>
                  <a:lnTo>
                    <a:pt x="409904" y="474515"/>
                  </a:lnTo>
                  <a:lnTo>
                    <a:pt x="363120" y="505754"/>
                  </a:lnTo>
                  <a:lnTo>
                    <a:pt x="316039" y="531653"/>
                  </a:lnTo>
                  <a:lnTo>
                    <a:pt x="270368" y="551965"/>
                  </a:lnTo>
                  <a:lnTo>
                    <a:pt x="227815" y="566443"/>
                  </a:lnTo>
                  <a:lnTo>
                    <a:pt x="190088" y="574840"/>
                  </a:lnTo>
                  <a:lnTo>
                    <a:pt x="158895" y="576908"/>
                  </a:lnTo>
                  <a:close/>
                </a:path>
              </a:pathLst>
            </a:custGeom>
            <a:solidFill>
              <a:srgbClr val="E778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1040" y="5092485"/>
              <a:ext cx="384810" cy="433070"/>
            </a:xfrm>
            <a:custGeom>
              <a:avLst/>
              <a:gdLst/>
              <a:ahLst/>
              <a:cxnLst/>
              <a:rect l="l" t="t" r="r" b="b"/>
              <a:pathLst>
                <a:path w="384809" h="433070">
                  <a:moveTo>
                    <a:pt x="56205" y="327111"/>
                  </a:moveTo>
                  <a:lnTo>
                    <a:pt x="30004" y="327111"/>
                  </a:lnTo>
                  <a:lnTo>
                    <a:pt x="27821" y="321941"/>
                  </a:lnTo>
                  <a:lnTo>
                    <a:pt x="8749" y="261098"/>
                  </a:lnTo>
                  <a:lnTo>
                    <a:pt x="1663" y="216258"/>
                  </a:lnTo>
                  <a:lnTo>
                    <a:pt x="0" y="174667"/>
                  </a:lnTo>
                  <a:lnTo>
                    <a:pt x="3399" y="139542"/>
                  </a:lnTo>
                  <a:lnTo>
                    <a:pt x="15705" y="87143"/>
                  </a:lnTo>
                  <a:lnTo>
                    <a:pt x="48660" y="38268"/>
                  </a:lnTo>
                  <a:lnTo>
                    <a:pt x="81874" y="14843"/>
                  </a:lnTo>
                  <a:lnTo>
                    <a:pt x="120320" y="1682"/>
                  </a:lnTo>
                  <a:lnTo>
                    <a:pt x="161694" y="0"/>
                  </a:lnTo>
                  <a:lnTo>
                    <a:pt x="174776" y="4810"/>
                  </a:lnTo>
                  <a:lnTo>
                    <a:pt x="181136" y="16237"/>
                  </a:lnTo>
                  <a:lnTo>
                    <a:pt x="179709" y="29148"/>
                  </a:lnTo>
                  <a:lnTo>
                    <a:pt x="169431" y="38406"/>
                  </a:lnTo>
                  <a:lnTo>
                    <a:pt x="166574" y="40039"/>
                  </a:lnTo>
                  <a:lnTo>
                    <a:pt x="160772" y="40039"/>
                  </a:lnTo>
                  <a:lnTo>
                    <a:pt x="148773" y="40808"/>
                  </a:lnTo>
                  <a:lnTo>
                    <a:pt x="105908" y="54493"/>
                  </a:lnTo>
                  <a:lnTo>
                    <a:pt x="75662" y="79395"/>
                  </a:lnTo>
                  <a:lnTo>
                    <a:pt x="57977" y="120350"/>
                  </a:lnTo>
                  <a:lnTo>
                    <a:pt x="55950" y="139542"/>
                  </a:lnTo>
                  <a:lnTo>
                    <a:pt x="56035" y="159979"/>
                  </a:lnTo>
                  <a:lnTo>
                    <a:pt x="56146" y="171839"/>
                  </a:lnTo>
                  <a:lnTo>
                    <a:pt x="57979" y="207406"/>
                  </a:lnTo>
                  <a:lnTo>
                    <a:pt x="60477" y="240087"/>
                  </a:lnTo>
                  <a:lnTo>
                    <a:pt x="61639" y="261925"/>
                  </a:lnTo>
                  <a:lnTo>
                    <a:pt x="61950" y="278494"/>
                  </a:lnTo>
                  <a:lnTo>
                    <a:pt x="61457" y="293575"/>
                  </a:lnTo>
                  <a:lnTo>
                    <a:pt x="60211" y="310950"/>
                  </a:lnTo>
                  <a:lnTo>
                    <a:pt x="60023" y="313298"/>
                  </a:lnTo>
                  <a:lnTo>
                    <a:pt x="59899" y="315185"/>
                  </a:lnTo>
                  <a:lnTo>
                    <a:pt x="59698" y="317347"/>
                  </a:lnTo>
                  <a:lnTo>
                    <a:pt x="57705" y="325558"/>
                  </a:lnTo>
                  <a:lnTo>
                    <a:pt x="56205" y="327111"/>
                  </a:lnTo>
                  <a:close/>
                </a:path>
                <a:path w="384809" h="433070">
                  <a:moveTo>
                    <a:pt x="165475" y="40667"/>
                  </a:moveTo>
                  <a:lnTo>
                    <a:pt x="160772" y="40039"/>
                  </a:lnTo>
                  <a:lnTo>
                    <a:pt x="166574" y="40039"/>
                  </a:lnTo>
                  <a:lnTo>
                    <a:pt x="165475" y="40667"/>
                  </a:lnTo>
                  <a:close/>
                </a:path>
                <a:path w="384809" h="433070">
                  <a:moveTo>
                    <a:pt x="190729" y="192359"/>
                  </a:moveTo>
                  <a:lnTo>
                    <a:pt x="176967" y="191534"/>
                  </a:lnTo>
                  <a:lnTo>
                    <a:pt x="164533" y="184165"/>
                  </a:lnTo>
                  <a:lnTo>
                    <a:pt x="155587" y="159979"/>
                  </a:lnTo>
                  <a:lnTo>
                    <a:pt x="162399" y="132396"/>
                  </a:lnTo>
                  <a:lnTo>
                    <a:pt x="177198" y="107586"/>
                  </a:lnTo>
                  <a:lnTo>
                    <a:pt x="192213" y="91718"/>
                  </a:lnTo>
                  <a:lnTo>
                    <a:pt x="209729" y="85243"/>
                  </a:lnTo>
                  <a:lnTo>
                    <a:pt x="224191" y="89680"/>
                  </a:lnTo>
                  <a:lnTo>
                    <a:pt x="234221" y="99272"/>
                  </a:lnTo>
                  <a:lnTo>
                    <a:pt x="238440" y="108265"/>
                  </a:lnTo>
                  <a:lnTo>
                    <a:pt x="237525" y="128344"/>
                  </a:lnTo>
                  <a:lnTo>
                    <a:pt x="221554" y="167022"/>
                  </a:lnTo>
                  <a:lnTo>
                    <a:pt x="190729" y="192359"/>
                  </a:lnTo>
                  <a:close/>
                </a:path>
                <a:path w="384809" h="433070">
                  <a:moveTo>
                    <a:pt x="190729" y="377309"/>
                  </a:moveTo>
                  <a:lnTo>
                    <a:pt x="176967" y="376485"/>
                  </a:lnTo>
                  <a:lnTo>
                    <a:pt x="164533" y="369117"/>
                  </a:lnTo>
                  <a:lnTo>
                    <a:pt x="155587" y="344931"/>
                  </a:lnTo>
                  <a:lnTo>
                    <a:pt x="162399" y="317347"/>
                  </a:lnTo>
                  <a:lnTo>
                    <a:pt x="177198" y="292536"/>
                  </a:lnTo>
                  <a:lnTo>
                    <a:pt x="192213" y="276666"/>
                  </a:lnTo>
                  <a:lnTo>
                    <a:pt x="209729" y="270193"/>
                  </a:lnTo>
                  <a:lnTo>
                    <a:pt x="224191" y="274632"/>
                  </a:lnTo>
                  <a:lnTo>
                    <a:pt x="234221" y="284226"/>
                  </a:lnTo>
                  <a:lnTo>
                    <a:pt x="238440" y="293219"/>
                  </a:lnTo>
                  <a:lnTo>
                    <a:pt x="237525" y="313298"/>
                  </a:lnTo>
                  <a:lnTo>
                    <a:pt x="221554" y="351974"/>
                  </a:lnTo>
                  <a:lnTo>
                    <a:pt x="190729" y="377309"/>
                  </a:lnTo>
                  <a:close/>
                </a:path>
                <a:path w="384809" h="433070">
                  <a:moveTo>
                    <a:pt x="43838" y="334199"/>
                  </a:moveTo>
                  <a:lnTo>
                    <a:pt x="35393" y="331978"/>
                  </a:lnTo>
                  <a:lnTo>
                    <a:pt x="31805" y="329861"/>
                  </a:lnTo>
                  <a:lnTo>
                    <a:pt x="29068" y="326371"/>
                  </a:lnTo>
                  <a:lnTo>
                    <a:pt x="27973" y="322332"/>
                  </a:lnTo>
                  <a:lnTo>
                    <a:pt x="30004" y="327111"/>
                  </a:lnTo>
                  <a:lnTo>
                    <a:pt x="56205" y="327111"/>
                  </a:lnTo>
                  <a:lnTo>
                    <a:pt x="51845" y="331624"/>
                  </a:lnTo>
                  <a:lnTo>
                    <a:pt x="43838" y="334199"/>
                  </a:lnTo>
                  <a:close/>
                </a:path>
                <a:path w="384809" h="433070">
                  <a:moveTo>
                    <a:pt x="68428" y="433016"/>
                  </a:moveTo>
                  <a:lnTo>
                    <a:pt x="43052" y="399403"/>
                  </a:lnTo>
                  <a:lnTo>
                    <a:pt x="37692" y="379519"/>
                  </a:lnTo>
                  <a:lnTo>
                    <a:pt x="38877" y="361830"/>
                  </a:lnTo>
                  <a:lnTo>
                    <a:pt x="50091" y="349641"/>
                  </a:lnTo>
                  <a:lnTo>
                    <a:pt x="66228" y="345916"/>
                  </a:lnTo>
                  <a:lnTo>
                    <a:pt x="82187" y="353621"/>
                  </a:lnTo>
                  <a:lnTo>
                    <a:pt x="86230" y="358874"/>
                  </a:lnTo>
                  <a:lnTo>
                    <a:pt x="88645" y="364760"/>
                  </a:lnTo>
                  <a:lnTo>
                    <a:pt x="89964" y="371064"/>
                  </a:lnTo>
                  <a:lnTo>
                    <a:pt x="90721" y="377573"/>
                  </a:lnTo>
                  <a:lnTo>
                    <a:pt x="91489" y="381660"/>
                  </a:lnTo>
                  <a:lnTo>
                    <a:pt x="93118" y="391545"/>
                  </a:lnTo>
                  <a:lnTo>
                    <a:pt x="93310" y="395109"/>
                  </a:lnTo>
                  <a:lnTo>
                    <a:pt x="93445" y="396905"/>
                  </a:lnTo>
                  <a:lnTo>
                    <a:pt x="93766" y="400111"/>
                  </a:lnTo>
                  <a:lnTo>
                    <a:pt x="94120" y="402172"/>
                  </a:lnTo>
                  <a:lnTo>
                    <a:pt x="94566" y="404211"/>
                  </a:lnTo>
                  <a:lnTo>
                    <a:pt x="95269" y="406183"/>
                  </a:lnTo>
                  <a:lnTo>
                    <a:pt x="95295" y="417684"/>
                  </a:lnTo>
                  <a:lnTo>
                    <a:pt x="89535" y="427257"/>
                  </a:lnTo>
                  <a:lnTo>
                    <a:pt x="79932" y="433001"/>
                  </a:lnTo>
                  <a:lnTo>
                    <a:pt x="68428" y="433016"/>
                  </a:lnTo>
                  <a:close/>
                </a:path>
                <a:path w="384809" h="433070">
                  <a:moveTo>
                    <a:pt x="336833" y="261154"/>
                  </a:moveTo>
                  <a:lnTo>
                    <a:pt x="323071" y="260330"/>
                  </a:lnTo>
                  <a:lnTo>
                    <a:pt x="310637" y="252961"/>
                  </a:lnTo>
                  <a:lnTo>
                    <a:pt x="301693" y="228774"/>
                  </a:lnTo>
                  <a:lnTo>
                    <a:pt x="308507" y="201191"/>
                  </a:lnTo>
                  <a:lnTo>
                    <a:pt x="323305" y="176380"/>
                  </a:lnTo>
                  <a:lnTo>
                    <a:pt x="338317" y="160510"/>
                  </a:lnTo>
                  <a:lnTo>
                    <a:pt x="355833" y="154037"/>
                  </a:lnTo>
                  <a:lnTo>
                    <a:pt x="370295" y="158475"/>
                  </a:lnTo>
                  <a:lnTo>
                    <a:pt x="380325" y="168070"/>
                  </a:lnTo>
                  <a:lnTo>
                    <a:pt x="384544" y="177063"/>
                  </a:lnTo>
                  <a:lnTo>
                    <a:pt x="383629" y="197142"/>
                  </a:lnTo>
                  <a:lnTo>
                    <a:pt x="367663" y="235819"/>
                  </a:lnTo>
                  <a:lnTo>
                    <a:pt x="336833" y="261154"/>
                  </a:lnTo>
                  <a:close/>
                </a:path>
              </a:pathLst>
            </a:custGeom>
            <a:solidFill>
              <a:srgbClr val="FFD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8961" y="4676989"/>
              <a:ext cx="561975" cy="488950"/>
            </a:xfrm>
            <a:custGeom>
              <a:avLst/>
              <a:gdLst/>
              <a:ahLst/>
              <a:cxnLst/>
              <a:rect l="l" t="t" r="r" b="b"/>
              <a:pathLst>
                <a:path w="561975" h="488950">
                  <a:moveTo>
                    <a:pt x="341086" y="488571"/>
                  </a:moveTo>
                  <a:lnTo>
                    <a:pt x="312156" y="460425"/>
                  </a:lnTo>
                  <a:lnTo>
                    <a:pt x="271043" y="427757"/>
                  </a:lnTo>
                  <a:lnTo>
                    <a:pt x="226125" y="400559"/>
                  </a:lnTo>
                  <a:lnTo>
                    <a:pt x="182364" y="380973"/>
                  </a:lnTo>
                  <a:lnTo>
                    <a:pt x="136719" y="366692"/>
                  </a:lnTo>
                  <a:lnTo>
                    <a:pt x="89758" y="357459"/>
                  </a:lnTo>
                  <a:lnTo>
                    <a:pt x="42049" y="353017"/>
                  </a:lnTo>
                  <a:lnTo>
                    <a:pt x="25167" y="312526"/>
                  </a:lnTo>
                  <a:lnTo>
                    <a:pt x="12404" y="268060"/>
                  </a:lnTo>
                  <a:lnTo>
                    <a:pt x="3952" y="223955"/>
                  </a:lnTo>
                  <a:lnTo>
                    <a:pt x="0" y="184547"/>
                  </a:lnTo>
                  <a:lnTo>
                    <a:pt x="1498" y="140928"/>
                  </a:lnTo>
                  <a:lnTo>
                    <a:pt x="9826" y="98075"/>
                  </a:lnTo>
                  <a:lnTo>
                    <a:pt x="24697" y="57031"/>
                  </a:lnTo>
                  <a:lnTo>
                    <a:pt x="45822" y="18836"/>
                  </a:lnTo>
                  <a:lnTo>
                    <a:pt x="77841" y="58732"/>
                  </a:lnTo>
                  <a:lnTo>
                    <a:pt x="105682" y="101648"/>
                  </a:lnTo>
                  <a:lnTo>
                    <a:pt x="129087" y="147136"/>
                  </a:lnTo>
                  <a:lnTo>
                    <a:pt x="147793" y="194747"/>
                  </a:lnTo>
                  <a:lnTo>
                    <a:pt x="156531" y="168493"/>
                  </a:lnTo>
                  <a:lnTo>
                    <a:pt x="189840" y="123439"/>
                  </a:lnTo>
                  <a:lnTo>
                    <a:pt x="246548" y="74534"/>
                  </a:lnTo>
                  <a:lnTo>
                    <a:pt x="284241" y="47291"/>
                  </a:lnTo>
                  <a:lnTo>
                    <a:pt x="323537" y="22414"/>
                  </a:lnTo>
                  <a:lnTo>
                    <a:pt x="364288" y="0"/>
                  </a:lnTo>
                  <a:lnTo>
                    <a:pt x="381740" y="46085"/>
                  </a:lnTo>
                  <a:lnTo>
                    <a:pt x="394332" y="93726"/>
                  </a:lnTo>
                  <a:lnTo>
                    <a:pt x="402008" y="142409"/>
                  </a:lnTo>
                  <a:lnTo>
                    <a:pt x="404714" y="191618"/>
                  </a:lnTo>
                  <a:lnTo>
                    <a:pt x="402396" y="240839"/>
                  </a:lnTo>
                  <a:lnTo>
                    <a:pt x="394999" y="289558"/>
                  </a:lnTo>
                  <a:lnTo>
                    <a:pt x="435885" y="280298"/>
                  </a:lnTo>
                  <a:lnTo>
                    <a:pt x="475814" y="267525"/>
                  </a:lnTo>
                  <a:lnTo>
                    <a:pt x="514489" y="251346"/>
                  </a:lnTo>
                  <a:lnTo>
                    <a:pt x="551612" y="231874"/>
                  </a:lnTo>
                  <a:lnTo>
                    <a:pt x="561457" y="281102"/>
                  </a:lnTo>
                  <a:lnTo>
                    <a:pt x="555436" y="331240"/>
                  </a:lnTo>
                  <a:lnTo>
                    <a:pt x="536240" y="379029"/>
                  </a:lnTo>
                  <a:lnTo>
                    <a:pt x="506563" y="421206"/>
                  </a:lnTo>
                  <a:lnTo>
                    <a:pt x="472868" y="449784"/>
                  </a:lnTo>
                  <a:lnTo>
                    <a:pt x="432392" y="469869"/>
                  </a:lnTo>
                  <a:lnTo>
                    <a:pt x="387632" y="482463"/>
                  </a:lnTo>
                  <a:lnTo>
                    <a:pt x="341086" y="488571"/>
                  </a:lnTo>
                  <a:close/>
                </a:path>
              </a:pathLst>
            </a:custGeom>
            <a:solidFill>
              <a:srgbClr val="A6D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4980" y="4789688"/>
              <a:ext cx="164043" cy="2071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9922" y="4652910"/>
              <a:ext cx="782955" cy="979805"/>
            </a:xfrm>
            <a:custGeom>
              <a:avLst/>
              <a:gdLst/>
              <a:ahLst/>
              <a:cxnLst/>
              <a:rect l="l" t="t" r="r" b="b"/>
              <a:pathLst>
                <a:path w="782955" h="979804">
                  <a:moveTo>
                    <a:pt x="410129" y="159377"/>
                  </a:moveTo>
                  <a:lnTo>
                    <a:pt x="348273" y="159377"/>
                  </a:lnTo>
                  <a:lnTo>
                    <a:pt x="358795" y="145857"/>
                  </a:lnTo>
                  <a:lnTo>
                    <a:pt x="394325" y="110602"/>
                  </a:lnTo>
                  <a:lnTo>
                    <a:pt x="431374" y="80186"/>
                  </a:lnTo>
                  <a:lnTo>
                    <a:pt x="470218" y="52111"/>
                  </a:lnTo>
                  <a:lnTo>
                    <a:pt x="510721" y="26469"/>
                  </a:lnTo>
                  <a:lnTo>
                    <a:pt x="552742" y="3354"/>
                  </a:lnTo>
                  <a:lnTo>
                    <a:pt x="565101" y="0"/>
                  </a:lnTo>
                  <a:lnTo>
                    <a:pt x="577173" y="4303"/>
                  </a:lnTo>
                  <a:lnTo>
                    <a:pt x="582054" y="8843"/>
                  </a:lnTo>
                  <a:lnTo>
                    <a:pt x="584634" y="14705"/>
                  </a:lnTo>
                  <a:lnTo>
                    <a:pt x="600392" y="56746"/>
                  </a:lnTo>
                  <a:lnTo>
                    <a:pt x="551495" y="56746"/>
                  </a:lnTo>
                  <a:lnTo>
                    <a:pt x="518138" y="76435"/>
                  </a:lnTo>
                  <a:lnTo>
                    <a:pt x="485875" y="97850"/>
                  </a:lnTo>
                  <a:lnTo>
                    <a:pt x="454789" y="120937"/>
                  </a:lnTo>
                  <a:lnTo>
                    <a:pt x="424963" y="145639"/>
                  </a:lnTo>
                  <a:lnTo>
                    <a:pt x="410129" y="159377"/>
                  </a:lnTo>
                  <a:close/>
                </a:path>
                <a:path w="782955" h="979804">
                  <a:moveTo>
                    <a:pt x="187200" y="979327"/>
                  </a:moveTo>
                  <a:lnTo>
                    <a:pt x="109707" y="944251"/>
                  </a:lnTo>
                  <a:lnTo>
                    <a:pt x="77391" y="901985"/>
                  </a:lnTo>
                  <a:lnTo>
                    <a:pt x="52579" y="853664"/>
                  </a:lnTo>
                  <a:lnTo>
                    <a:pt x="34821" y="806939"/>
                  </a:lnTo>
                  <a:lnTo>
                    <a:pt x="23669" y="769461"/>
                  </a:lnTo>
                  <a:lnTo>
                    <a:pt x="12175" y="718258"/>
                  </a:lnTo>
                  <a:lnTo>
                    <a:pt x="4054" y="664267"/>
                  </a:lnTo>
                  <a:lnTo>
                    <a:pt x="0" y="609687"/>
                  </a:lnTo>
                  <a:lnTo>
                    <a:pt x="703" y="556717"/>
                  </a:lnTo>
                  <a:lnTo>
                    <a:pt x="6857" y="507556"/>
                  </a:lnTo>
                  <a:lnTo>
                    <a:pt x="19154" y="464403"/>
                  </a:lnTo>
                  <a:lnTo>
                    <a:pt x="38284" y="429459"/>
                  </a:lnTo>
                  <a:lnTo>
                    <a:pt x="66161" y="402791"/>
                  </a:lnTo>
                  <a:lnTo>
                    <a:pt x="104571" y="381607"/>
                  </a:lnTo>
                  <a:lnTo>
                    <a:pt x="152049" y="366412"/>
                  </a:lnTo>
                  <a:lnTo>
                    <a:pt x="207128" y="357713"/>
                  </a:lnTo>
                  <a:lnTo>
                    <a:pt x="194105" y="317903"/>
                  </a:lnTo>
                  <a:lnTo>
                    <a:pt x="184652" y="277945"/>
                  </a:lnTo>
                  <a:lnTo>
                    <a:pt x="178670" y="241284"/>
                  </a:lnTo>
                  <a:lnTo>
                    <a:pt x="178545" y="240234"/>
                  </a:lnTo>
                  <a:lnTo>
                    <a:pt x="175788" y="209695"/>
                  </a:lnTo>
                  <a:lnTo>
                    <a:pt x="177408" y="162392"/>
                  </a:lnTo>
                  <a:lnTo>
                    <a:pt x="186431" y="115950"/>
                  </a:lnTo>
                  <a:lnTo>
                    <a:pt x="202550" y="71471"/>
                  </a:lnTo>
                  <a:lnTo>
                    <a:pt x="225461" y="30058"/>
                  </a:lnTo>
                  <a:lnTo>
                    <a:pt x="250420" y="19173"/>
                  </a:lnTo>
                  <a:lnTo>
                    <a:pt x="257456" y="22059"/>
                  </a:lnTo>
                  <a:lnTo>
                    <a:pt x="262255" y="27449"/>
                  </a:lnTo>
                  <a:lnTo>
                    <a:pt x="287295" y="57843"/>
                  </a:lnTo>
                  <a:lnTo>
                    <a:pt x="305412" y="83520"/>
                  </a:lnTo>
                  <a:lnTo>
                    <a:pt x="248327" y="83520"/>
                  </a:lnTo>
                  <a:lnTo>
                    <a:pt x="236027" y="113055"/>
                  </a:lnTo>
                  <a:lnTo>
                    <a:pt x="227500" y="143891"/>
                  </a:lnTo>
                  <a:lnTo>
                    <a:pt x="222877" y="175552"/>
                  </a:lnTo>
                  <a:lnTo>
                    <a:pt x="222290" y="207559"/>
                  </a:lnTo>
                  <a:lnTo>
                    <a:pt x="225803" y="243305"/>
                  </a:lnTo>
                  <a:lnTo>
                    <a:pt x="233000" y="281984"/>
                  </a:lnTo>
                  <a:lnTo>
                    <a:pt x="243460" y="320509"/>
                  </a:lnTo>
                  <a:lnTo>
                    <a:pt x="256763" y="355792"/>
                  </a:lnTo>
                  <a:lnTo>
                    <a:pt x="315422" y="359761"/>
                  </a:lnTo>
                  <a:lnTo>
                    <a:pt x="372172" y="370180"/>
                  </a:lnTo>
                  <a:lnTo>
                    <a:pt x="425197" y="386614"/>
                  </a:lnTo>
                  <a:lnTo>
                    <a:pt x="458998" y="402287"/>
                  </a:lnTo>
                  <a:lnTo>
                    <a:pt x="251612" y="402287"/>
                  </a:lnTo>
                  <a:lnTo>
                    <a:pt x="193207" y="406199"/>
                  </a:lnTo>
                  <a:lnTo>
                    <a:pt x="142417" y="417322"/>
                  </a:lnTo>
                  <a:lnTo>
                    <a:pt x="102175" y="434737"/>
                  </a:lnTo>
                  <a:lnTo>
                    <a:pt x="60054" y="487873"/>
                  </a:lnTo>
                  <a:lnTo>
                    <a:pt x="50315" y="529307"/>
                  </a:lnTo>
                  <a:lnTo>
                    <a:pt x="46254" y="579411"/>
                  </a:lnTo>
                  <a:lnTo>
                    <a:pt x="47926" y="635769"/>
                  </a:lnTo>
                  <a:lnTo>
                    <a:pt x="55385" y="695968"/>
                  </a:lnTo>
                  <a:lnTo>
                    <a:pt x="68683" y="757592"/>
                  </a:lnTo>
                  <a:lnTo>
                    <a:pt x="88993" y="820272"/>
                  </a:lnTo>
                  <a:lnTo>
                    <a:pt x="113318" y="871525"/>
                  </a:lnTo>
                  <a:lnTo>
                    <a:pt x="140261" y="908935"/>
                  </a:lnTo>
                  <a:lnTo>
                    <a:pt x="176324" y="932792"/>
                  </a:lnTo>
                  <a:lnTo>
                    <a:pt x="346187" y="932792"/>
                  </a:lnTo>
                  <a:lnTo>
                    <a:pt x="309810" y="949516"/>
                  </a:lnTo>
                  <a:lnTo>
                    <a:pt x="264844" y="965638"/>
                  </a:lnTo>
                  <a:lnTo>
                    <a:pt x="223361" y="975795"/>
                  </a:lnTo>
                  <a:lnTo>
                    <a:pt x="187200" y="979327"/>
                  </a:lnTo>
                  <a:close/>
                </a:path>
                <a:path w="782955" h="979804">
                  <a:moveTo>
                    <a:pt x="590584" y="337916"/>
                  </a:moveTo>
                  <a:lnTo>
                    <a:pt x="582786" y="335421"/>
                  </a:lnTo>
                  <a:lnTo>
                    <a:pt x="571983" y="324363"/>
                  </a:lnTo>
                  <a:lnTo>
                    <a:pt x="569683" y="316512"/>
                  </a:lnTo>
                  <a:lnTo>
                    <a:pt x="571243" y="308946"/>
                  </a:lnTo>
                  <a:lnTo>
                    <a:pt x="578680" y="258283"/>
                  </a:lnTo>
                  <a:lnTo>
                    <a:pt x="580355" y="207078"/>
                  </a:lnTo>
                  <a:lnTo>
                    <a:pt x="576335" y="155984"/>
                  </a:lnTo>
                  <a:lnTo>
                    <a:pt x="566692" y="105656"/>
                  </a:lnTo>
                  <a:lnTo>
                    <a:pt x="551495" y="56746"/>
                  </a:lnTo>
                  <a:lnTo>
                    <a:pt x="600392" y="56746"/>
                  </a:lnTo>
                  <a:lnTo>
                    <a:pt x="603912" y="66138"/>
                  </a:lnTo>
                  <a:lnTo>
                    <a:pt x="617429" y="119405"/>
                  </a:lnTo>
                  <a:lnTo>
                    <a:pt x="625113" y="173841"/>
                  </a:lnTo>
                  <a:lnTo>
                    <a:pt x="626813" y="226224"/>
                  </a:lnTo>
                  <a:lnTo>
                    <a:pt x="626777" y="230343"/>
                  </a:lnTo>
                  <a:lnTo>
                    <a:pt x="622706" y="283561"/>
                  </a:lnTo>
                  <a:lnTo>
                    <a:pt x="781208" y="283561"/>
                  </a:lnTo>
                  <a:lnTo>
                    <a:pt x="782581" y="289138"/>
                  </a:lnTo>
                  <a:lnTo>
                    <a:pt x="782574" y="290444"/>
                  </a:lnTo>
                  <a:lnTo>
                    <a:pt x="735862" y="290444"/>
                  </a:lnTo>
                  <a:lnTo>
                    <a:pt x="702797" y="305668"/>
                  </a:lnTo>
                  <a:lnTo>
                    <a:pt x="668775" y="318444"/>
                  </a:lnTo>
                  <a:lnTo>
                    <a:pt x="633877" y="328743"/>
                  </a:lnTo>
                  <a:lnTo>
                    <a:pt x="598186" y="336534"/>
                  </a:lnTo>
                  <a:lnTo>
                    <a:pt x="590584" y="337916"/>
                  </a:lnTo>
                  <a:close/>
                </a:path>
                <a:path w="782955" h="979804">
                  <a:moveTo>
                    <a:pt x="348453" y="242042"/>
                  </a:moveTo>
                  <a:lnTo>
                    <a:pt x="310247" y="188388"/>
                  </a:lnTo>
                  <a:lnTo>
                    <a:pt x="292538" y="151765"/>
                  </a:lnTo>
                  <a:lnTo>
                    <a:pt x="271833" y="116696"/>
                  </a:lnTo>
                  <a:lnTo>
                    <a:pt x="248327" y="83520"/>
                  </a:lnTo>
                  <a:lnTo>
                    <a:pt x="305412" y="83520"/>
                  </a:lnTo>
                  <a:lnTo>
                    <a:pt x="310078" y="90134"/>
                  </a:lnTo>
                  <a:lnTo>
                    <a:pt x="330454" y="124065"/>
                  </a:lnTo>
                  <a:lnTo>
                    <a:pt x="348273" y="159377"/>
                  </a:lnTo>
                  <a:lnTo>
                    <a:pt x="410129" y="159377"/>
                  </a:lnTo>
                  <a:lnTo>
                    <a:pt x="406888" y="162392"/>
                  </a:lnTo>
                  <a:lnTo>
                    <a:pt x="390441" y="180749"/>
                  </a:lnTo>
                  <a:lnTo>
                    <a:pt x="377369" y="200996"/>
                  </a:lnTo>
                  <a:lnTo>
                    <a:pt x="369715" y="223089"/>
                  </a:lnTo>
                  <a:lnTo>
                    <a:pt x="367063" y="230343"/>
                  </a:lnTo>
                  <a:lnTo>
                    <a:pt x="362299" y="236212"/>
                  </a:lnTo>
                  <a:lnTo>
                    <a:pt x="355966" y="240234"/>
                  </a:lnTo>
                  <a:lnTo>
                    <a:pt x="348453" y="242042"/>
                  </a:lnTo>
                  <a:close/>
                </a:path>
                <a:path w="782955" h="979804">
                  <a:moveTo>
                    <a:pt x="781208" y="283561"/>
                  </a:moveTo>
                  <a:lnTo>
                    <a:pt x="622706" y="283561"/>
                  </a:lnTo>
                  <a:lnTo>
                    <a:pt x="652910" y="274675"/>
                  </a:lnTo>
                  <a:lnTo>
                    <a:pt x="682394" y="263743"/>
                  </a:lnTo>
                  <a:lnTo>
                    <a:pt x="711095" y="250790"/>
                  </a:lnTo>
                  <a:lnTo>
                    <a:pt x="738948" y="235841"/>
                  </a:lnTo>
                  <a:lnTo>
                    <a:pt x="744823" y="232424"/>
                  </a:lnTo>
                  <a:lnTo>
                    <a:pt x="751897" y="231737"/>
                  </a:lnTo>
                  <a:lnTo>
                    <a:pt x="764730" y="236212"/>
                  </a:lnTo>
                  <a:lnTo>
                    <a:pt x="769850" y="241140"/>
                  </a:lnTo>
                  <a:lnTo>
                    <a:pt x="772328" y="247465"/>
                  </a:lnTo>
                  <a:lnTo>
                    <a:pt x="781208" y="283561"/>
                  </a:lnTo>
                  <a:close/>
                </a:path>
                <a:path w="782955" h="979804">
                  <a:moveTo>
                    <a:pt x="694234" y="486792"/>
                  </a:moveTo>
                  <a:lnTo>
                    <a:pt x="563905" y="486792"/>
                  </a:lnTo>
                  <a:lnTo>
                    <a:pt x="602509" y="478799"/>
                  </a:lnTo>
                  <a:lnTo>
                    <a:pt x="636558" y="466483"/>
                  </a:lnTo>
                  <a:lnTo>
                    <a:pt x="688203" y="429830"/>
                  </a:lnTo>
                  <a:lnTo>
                    <a:pt x="712282" y="396796"/>
                  </a:lnTo>
                  <a:lnTo>
                    <a:pt x="728515" y="361485"/>
                  </a:lnTo>
                  <a:lnTo>
                    <a:pt x="736507" y="325501"/>
                  </a:lnTo>
                  <a:lnTo>
                    <a:pt x="735862" y="290444"/>
                  </a:lnTo>
                  <a:lnTo>
                    <a:pt x="782574" y="290444"/>
                  </a:lnTo>
                  <a:lnTo>
                    <a:pt x="782354" y="333120"/>
                  </a:lnTo>
                  <a:lnTo>
                    <a:pt x="772070" y="377591"/>
                  </a:lnTo>
                  <a:lnTo>
                    <a:pt x="752147" y="420735"/>
                  </a:lnTo>
                  <a:lnTo>
                    <a:pt x="723007" y="460734"/>
                  </a:lnTo>
                  <a:lnTo>
                    <a:pt x="694234" y="486792"/>
                  </a:lnTo>
                  <a:close/>
                </a:path>
                <a:path w="782955" h="979804">
                  <a:moveTo>
                    <a:pt x="346187" y="932792"/>
                  </a:moveTo>
                  <a:lnTo>
                    <a:pt x="187200" y="932792"/>
                  </a:lnTo>
                  <a:lnTo>
                    <a:pt x="216729" y="929770"/>
                  </a:lnTo>
                  <a:lnTo>
                    <a:pt x="252272" y="920879"/>
                  </a:lnTo>
                  <a:lnTo>
                    <a:pt x="292237" y="906386"/>
                  </a:lnTo>
                  <a:lnTo>
                    <a:pt x="335031" y="886555"/>
                  </a:lnTo>
                  <a:lnTo>
                    <a:pt x="379064" y="861651"/>
                  </a:lnTo>
                  <a:lnTo>
                    <a:pt x="422742" y="831939"/>
                  </a:lnTo>
                  <a:lnTo>
                    <a:pt x="464473" y="797684"/>
                  </a:lnTo>
                  <a:lnTo>
                    <a:pt x="502665" y="759152"/>
                  </a:lnTo>
                  <a:lnTo>
                    <a:pt x="535727" y="716608"/>
                  </a:lnTo>
                  <a:lnTo>
                    <a:pt x="562065" y="670316"/>
                  </a:lnTo>
                  <a:lnTo>
                    <a:pt x="572283" y="625433"/>
                  </a:lnTo>
                  <a:lnTo>
                    <a:pt x="564647" y="580951"/>
                  </a:lnTo>
                  <a:lnTo>
                    <a:pt x="543876" y="538979"/>
                  </a:lnTo>
                  <a:lnTo>
                    <a:pt x="514691" y="501629"/>
                  </a:lnTo>
                  <a:lnTo>
                    <a:pt x="481811" y="471012"/>
                  </a:lnTo>
                  <a:lnTo>
                    <a:pt x="449956" y="449238"/>
                  </a:lnTo>
                  <a:lnTo>
                    <a:pt x="406673" y="429315"/>
                  </a:lnTo>
                  <a:lnTo>
                    <a:pt x="358029" y="414574"/>
                  </a:lnTo>
                  <a:lnTo>
                    <a:pt x="305763" y="405427"/>
                  </a:lnTo>
                  <a:lnTo>
                    <a:pt x="251612" y="402287"/>
                  </a:lnTo>
                  <a:lnTo>
                    <a:pt x="458998" y="402287"/>
                  </a:lnTo>
                  <a:lnTo>
                    <a:pt x="494116" y="422093"/>
                  </a:lnTo>
                  <a:lnTo>
                    <a:pt x="541062" y="461478"/>
                  </a:lnTo>
                  <a:lnTo>
                    <a:pt x="563905" y="486792"/>
                  </a:lnTo>
                  <a:lnTo>
                    <a:pt x="694234" y="486792"/>
                  </a:lnTo>
                  <a:lnTo>
                    <a:pt x="661699" y="506311"/>
                  </a:lnTo>
                  <a:lnTo>
                    <a:pt x="627273" y="520080"/>
                  </a:lnTo>
                  <a:lnTo>
                    <a:pt x="592611" y="529082"/>
                  </a:lnTo>
                  <a:lnTo>
                    <a:pt x="610696" y="570723"/>
                  </a:lnTo>
                  <a:lnTo>
                    <a:pt x="618699" y="611757"/>
                  </a:lnTo>
                  <a:lnTo>
                    <a:pt x="616568" y="651683"/>
                  </a:lnTo>
                  <a:lnTo>
                    <a:pt x="604248" y="689996"/>
                  </a:lnTo>
                  <a:lnTo>
                    <a:pt x="582876" y="729348"/>
                  </a:lnTo>
                  <a:lnTo>
                    <a:pt x="556137" y="767607"/>
                  </a:lnTo>
                  <a:lnTo>
                    <a:pt x="524398" y="804389"/>
                  </a:lnTo>
                  <a:lnTo>
                    <a:pt x="488025" y="839307"/>
                  </a:lnTo>
                  <a:lnTo>
                    <a:pt x="447384" y="871975"/>
                  </a:lnTo>
                  <a:lnTo>
                    <a:pt x="402841" y="902010"/>
                  </a:lnTo>
                  <a:lnTo>
                    <a:pt x="356422" y="928087"/>
                  </a:lnTo>
                  <a:lnTo>
                    <a:pt x="346187" y="932792"/>
                  </a:lnTo>
                  <a:close/>
                </a:path>
              </a:pathLst>
            </a:custGeom>
            <a:solidFill>
              <a:srgbClr val="9559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7279990" y="4652910"/>
            <a:ext cx="782955" cy="979805"/>
            <a:chOff x="17279990" y="4652910"/>
            <a:chExt cx="782955" cy="979805"/>
          </a:xfrm>
        </p:grpSpPr>
        <p:sp>
          <p:nvSpPr>
            <p:cNvPr id="13" name="object 13"/>
            <p:cNvSpPr/>
            <p:nvPr/>
          </p:nvSpPr>
          <p:spPr>
            <a:xfrm>
              <a:off x="17303245" y="5031958"/>
              <a:ext cx="572135" cy="577215"/>
            </a:xfrm>
            <a:custGeom>
              <a:avLst/>
              <a:gdLst/>
              <a:ahLst/>
              <a:cxnLst/>
              <a:rect l="l" t="t" r="r" b="b"/>
              <a:pathLst>
                <a:path w="572134" h="577214">
                  <a:moveTo>
                    <a:pt x="158895" y="576908"/>
                  </a:moveTo>
                  <a:lnTo>
                    <a:pt x="108182" y="553893"/>
                  </a:lnTo>
                  <a:lnTo>
                    <a:pt x="82866" y="524585"/>
                  </a:lnTo>
                  <a:lnTo>
                    <a:pt x="60313" y="486417"/>
                  </a:lnTo>
                  <a:lnTo>
                    <a:pt x="40836" y="441330"/>
                  </a:lnTo>
                  <a:lnTo>
                    <a:pt x="24752" y="391265"/>
                  </a:lnTo>
                  <a:lnTo>
                    <a:pt x="12374" y="338163"/>
                  </a:lnTo>
                  <a:lnTo>
                    <a:pt x="4018" y="283965"/>
                  </a:lnTo>
                  <a:lnTo>
                    <a:pt x="0" y="230610"/>
                  </a:lnTo>
                  <a:lnTo>
                    <a:pt x="633" y="180040"/>
                  </a:lnTo>
                  <a:lnTo>
                    <a:pt x="6234" y="134196"/>
                  </a:lnTo>
                  <a:lnTo>
                    <a:pt x="17116" y="95018"/>
                  </a:lnTo>
                  <a:lnTo>
                    <a:pt x="58328" y="41317"/>
                  </a:lnTo>
                  <a:lnTo>
                    <a:pt x="92612" y="23114"/>
                  </a:lnTo>
                  <a:lnTo>
                    <a:pt x="134519" y="10031"/>
                  </a:lnTo>
                  <a:lnTo>
                    <a:pt x="182121" y="2262"/>
                  </a:lnTo>
                  <a:lnTo>
                    <a:pt x="233489" y="0"/>
                  </a:lnTo>
                  <a:lnTo>
                    <a:pt x="286696" y="3438"/>
                  </a:lnTo>
                  <a:lnTo>
                    <a:pt x="339813" y="12770"/>
                  </a:lnTo>
                  <a:lnTo>
                    <a:pt x="390912" y="28190"/>
                  </a:lnTo>
                  <a:lnTo>
                    <a:pt x="438064" y="49890"/>
                  </a:lnTo>
                  <a:lnTo>
                    <a:pt x="469847" y="71042"/>
                  </a:lnTo>
                  <a:lnTo>
                    <a:pt x="501856" y="99318"/>
                  </a:lnTo>
                  <a:lnTo>
                    <a:pt x="531079" y="133391"/>
                  </a:lnTo>
                  <a:lnTo>
                    <a:pt x="554506" y="171934"/>
                  </a:lnTo>
                  <a:lnTo>
                    <a:pt x="569126" y="213620"/>
                  </a:lnTo>
                  <a:lnTo>
                    <a:pt x="571929" y="257120"/>
                  </a:lnTo>
                  <a:lnTo>
                    <a:pt x="559903" y="301108"/>
                  </a:lnTo>
                  <a:lnTo>
                    <a:pt x="531389" y="351233"/>
                  </a:lnTo>
                  <a:lnTo>
                    <a:pt x="495746" y="397008"/>
                  </a:lnTo>
                  <a:lnTo>
                    <a:pt x="454682" y="438184"/>
                  </a:lnTo>
                  <a:lnTo>
                    <a:pt x="409904" y="474515"/>
                  </a:lnTo>
                  <a:lnTo>
                    <a:pt x="363120" y="505754"/>
                  </a:lnTo>
                  <a:lnTo>
                    <a:pt x="316039" y="531653"/>
                  </a:lnTo>
                  <a:lnTo>
                    <a:pt x="270368" y="551965"/>
                  </a:lnTo>
                  <a:lnTo>
                    <a:pt x="227815" y="566443"/>
                  </a:lnTo>
                  <a:lnTo>
                    <a:pt x="190088" y="574840"/>
                  </a:lnTo>
                  <a:lnTo>
                    <a:pt x="158895" y="576908"/>
                  </a:lnTo>
                  <a:close/>
                </a:path>
              </a:pathLst>
            </a:custGeom>
            <a:solidFill>
              <a:srgbClr val="E778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361107" y="5092485"/>
              <a:ext cx="384810" cy="433070"/>
            </a:xfrm>
            <a:custGeom>
              <a:avLst/>
              <a:gdLst/>
              <a:ahLst/>
              <a:cxnLst/>
              <a:rect l="l" t="t" r="r" b="b"/>
              <a:pathLst>
                <a:path w="384809" h="433070">
                  <a:moveTo>
                    <a:pt x="56205" y="327111"/>
                  </a:moveTo>
                  <a:lnTo>
                    <a:pt x="30004" y="327111"/>
                  </a:lnTo>
                  <a:lnTo>
                    <a:pt x="27821" y="321941"/>
                  </a:lnTo>
                  <a:lnTo>
                    <a:pt x="8749" y="261098"/>
                  </a:lnTo>
                  <a:lnTo>
                    <a:pt x="1663" y="216258"/>
                  </a:lnTo>
                  <a:lnTo>
                    <a:pt x="0" y="174667"/>
                  </a:lnTo>
                  <a:lnTo>
                    <a:pt x="3399" y="139542"/>
                  </a:lnTo>
                  <a:lnTo>
                    <a:pt x="15705" y="87143"/>
                  </a:lnTo>
                  <a:lnTo>
                    <a:pt x="48660" y="38268"/>
                  </a:lnTo>
                  <a:lnTo>
                    <a:pt x="81874" y="14843"/>
                  </a:lnTo>
                  <a:lnTo>
                    <a:pt x="120320" y="1682"/>
                  </a:lnTo>
                  <a:lnTo>
                    <a:pt x="161694" y="0"/>
                  </a:lnTo>
                  <a:lnTo>
                    <a:pt x="174776" y="4810"/>
                  </a:lnTo>
                  <a:lnTo>
                    <a:pt x="181136" y="16237"/>
                  </a:lnTo>
                  <a:lnTo>
                    <a:pt x="179709" y="29148"/>
                  </a:lnTo>
                  <a:lnTo>
                    <a:pt x="169431" y="38406"/>
                  </a:lnTo>
                  <a:lnTo>
                    <a:pt x="166574" y="40039"/>
                  </a:lnTo>
                  <a:lnTo>
                    <a:pt x="160772" y="40039"/>
                  </a:lnTo>
                  <a:lnTo>
                    <a:pt x="148773" y="40808"/>
                  </a:lnTo>
                  <a:lnTo>
                    <a:pt x="105908" y="54493"/>
                  </a:lnTo>
                  <a:lnTo>
                    <a:pt x="75662" y="79395"/>
                  </a:lnTo>
                  <a:lnTo>
                    <a:pt x="57977" y="120350"/>
                  </a:lnTo>
                  <a:lnTo>
                    <a:pt x="55950" y="139542"/>
                  </a:lnTo>
                  <a:lnTo>
                    <a:pt x="56035" y="159979"/>
                  </a:lnTo>
                  <a:lnTo>
                    <a:pt x="56146" y="171839"/>
                  </a:lnTo>
                  <a:lnTo>
                    <a:pt x="57979" y="207406"/>
                  </a:lnTo>
                  <a:lnTo>
                    <a:pt x="60477" y="240087"/>
                  </a:lnTo>
                  <a:lnTo>
                    <a:pt x="61639" y="261925"/>
                  </a:lnTo>
                  <a:lnTo>
                    <a:pt x="61950" y="278494"/>
                  </a:lnTo>
                  <a:lnTo>
                    <a:pt x="61457" y="293575"/>
                  </a:lnTo>
                  <a:lnTo>
                    <a:pt x="60211" y="310950"/>
                  </a:lnTo>
                  <a:lnTo>
                    <a:pt x="60023" y="313298"/>
                  </a:lnTo>
                  <a:lnTo>
                    <a:pt x="59899" y="315185"/>
                  </a:lnTo>
                  <a:lnTo>
                    <a:pt x="59698" y="317347"/>
                  </a:lnTo>
                  <a:lnTo>
                    <a:pt x="57705" y="325558"/>
                  </a:lnTo>
                  <a:lnTo>
                    <a:pt x="56205" y="327111"/>
                  </a:lnTo>
                  <a:close/>
                </a:path>
                <a:path w="384809" h="433070">
                  <a:moveTo>
                    <a:pt x="165475" y="40667"/>
                  </a:moveTo>
                  <a:lnTo>
                    <a:pt x="160772" y="40039"/>
                  </a:lnTo>
                  <a:lnTo>
                    <a:pt x="166574" y="40039"/>
                  </a:lnTo>
                  <a:lnTo>
                    <a:pt x="165475" y="40667"/>
                  </a:lnTo>
                  <a:close/>
                </a:path>
                <a:path w="384809" h="433070">
                  <a:moveTo>
                    <a:pt x="190729" y="192359"/>
                  </a:moveTo>
                  <a:lnTo>
                    <a:pt x="176967" y="191534"/>
                  </a:lnTo>
                  <a:lnTo>
                    <a:pt x="164533" y="184165"/>
                  </a:lnTo>
                  <a:lnTo>
                    <a:pt x="155587" y="159979"/>
                  </a:lnTo>
                  <a:lnTo>
                    <a:pt x="162399" y="132396"/>
                  </a:lnTo>
                  <a:lnTo>
                    <a:pt x="177198" y="107586"/>
                  </a:lnTo>
                  <a:lnTo>
                    <a:pt x="192213" y="91718"/>
                  </a:lnTo>
                  <a:lnTo>
                    <a:pt x="209729" y="85243"/>
                  </a:lnTo>
                  <a:lnTo>
                    <a:pt x="224191" y="89680"/>
                  </a:lnTo>
                  <a:lnTo>
                    <a:pt x="234221" y="99272"/>
                  </a:lnTo>
                  <a:lnTo>
                    <a:pt x="238440" y="108265"/>
                  </a:lnTo>
                  <a:lnTo>
                    <a:pt x="237525" y="128344"/>
                  </a:lnTo>
                  <a:lnTo>
                    <a:pt x="221554" y="167022"/>
                  </a:lnTo>
                  <a:lnTo>
                    <a:pt x="190729" y="192359"/>
                  </a:lnTo>
                  <a:close/>
                </a:path>
                <a:path w="384809" h="433070">
                  <a:moveTo>
                    <a:pt x="190729" y="377309"/>
                  </a:moveTo>
                  <a:lnTo>
                    <a:pt x="176967" y="376485"/>
                  </a:lnTo>
                  <a:lnTo>
                    <a:pt x="164533" y="369117"/>
                  </a:lnTo>
                  <a:lnTo>
                    <a:pt x="155587" y="344931"/>
                  </a:lnTo>
                  <a:lnTo>
                    <a:pt x="162399" y="317347"/>
                  </a:lnTo>
                  <a:lnTo>
                    <a:pt x="177198" y="292536"/>
                  </a:lnTo>
                  <a:lnTo>
                    <a:pt x="192213" y="276666"/>
                  </a:lnTo>
                  <a:lnTo>
                    <a:pt x="209729" y="270193"/>
                  </a:lnTo>
                  <a:lnTo>
                    <a:pt x="224191" y="274632"/>
                  </a:lnTo>
                  <a:lnTo>
                    <a:pt x="234221" y="284226"/>
                  </a:lnTo>
                  <a:lnTo>
                    <a:pt x="238440" y="293219"/>
                  </a:lnTo>
                  <a:lnTo>
                    <a:pt x="237525" y="313298"/>
                  </a:lnTo>
                  <a:lnTo>
                    <a:pt x="221554" y="351974"/>
                  </a:lnTo>
                  <a:lnTo>
                    <a:pt x="190729" y="377309"/>
                  </a:lnTo>
                  <a:close/>
                </a:path>
                <a:path w="384809" h="433070">
                  <a:moveTo>
                    <a:pt x="43838" y="334199"/>
                  </a:moveTo>
                  <a:lnTo>
                    <a:pt x="35393" y="331978"/>
                  </a:lnTo>
                  <a:lnTo>
                    <a:pt x="31805" y="329861"/>
                  </a:lnTo>
                  <a:lnTo>
                    <a:pt x="29068" y="326371"/>
                  </a:lnTo>
                  <a:lnTo>
                    <a:pt x="27973" y="322332"/>
                  </a:lnTo>
                  <a:lnTo>
                    <a:pt x="30004" y="327111"/>
                  </a:lnTo>
                  <a:lnTo>
                    <a:pt x="56205" y="327111"/>
                  </a:lnTo>
                  <a:lnTo>
                    <a:pt x="51845" y="331624"/>
                  </a:lnTo>
                  <a:lnTo>
                    <a:pt x="43838" y="334199"/>
                  </a:lnTo>
                  <a:close/>
                </a:path>
                <a:path w="384809" h="433070">
                  <a:moveTo>
                    <a:pt x="68428" y="433016"/>
                  </a:moveTo>
                  <a:lnTo>
                    <a:pt x="43052" y="399403"/>
                  </a:lnTo>
                  <a:lnTo>
                    <a:pt x="37692" y="379519"/>
                  </a:lnTo>
                  <a:lnTo>
                    <a:pt x="38877" y="361830"/>
                  </a:lnTo>
                  <a:lnTo>
                    <a:pt x="50091" y="349641"/>
                  </a:lnTo>
                  <a:lnTo>
                    <a:pt x="66228" y="345916"/>
                  </a:lnTo>
                  <a:lnTo>
                    <a:pt x="82187" y="353621"/>
                  </a:lnTo>
                  <a:lnTo>
                    <a:pt x="86230" y="358874"/>
                  </a:lnTo>
                  <a:lnTo>
                    <a:pt x="88645" y="364760"/>
                  </a:lnTo>
                  <a:lnTo>
                    <a:pt x="89964" y="371064"/>
                  </a:lnTo>
                  <a:lnTo>
                    <a:pt x="90721" y="377573"/>
                  </a:lnTo>
                  <a:lnTo>
                    <a:pt x="91489" y="381660"/>
                  </a:lnTo>
                  <a:lnTo>
                    <a:pt x="93118" y="391545"/>
                  </a:lnTo>
                  <a:lnTo>
                    <a:pt x="93310" y="395109"/>
                  </a:lnTo>
                  <a:lnTo>
                    <a:pt x="93445" y="396905"/>
                  </a:lnTo>
                  <a:lnTo>
                    <a:pt x="93766" y="400111"/>
                  </a:lnTo>
                  <a:lnTo>
                    <a:pt x="94120" y="402172"/>
                  </a:lnTo>
                  <a:lnTo>
                    <a:pt x="94566" y="404211"/>
                  </a:lnTo>
                  <a:lnTo>
                    <a:pt x="95269" y="406183"/>
                  </a:lnTo>
                  <a:lnTo>
                    <a:pt x="95295" y="417684"/>
                  </a:lnTo>
                  <a:lnTo>
                    <a:pt x="89535" y="427257"/>
                  </a:lnTo>
                  <a:lnTo>
                    <a:pt x="79932" y="433001"/>
                  </a:lnTo>
                  <a:lnTo>
                    <a:pt x="68428" y="433016"/>
                  </a:lnTo>
                  <a:close/>
                </a:path>
                <a:path w="384809" h="433070">
                  <a:moveTo>
                    <a:pt x="336833" y="261154"/>
                  </a:moveTo>
                  <a:lnTo>
                    <a:pt x="323071" y="260330"/>
                  </a:lnTo>
                  <a:lnTo>
                    <a:pt x="310637" y="252961"/>
                  </a:lnTo>
                  <a:lnTo>
                    <a:pt x="301693" y="228774"/>
                  </a:lnTo>
                  <a:lnTo>
                    <a:pt x="308507" y="201191"/>
                  </a:lnTo>
                  <a:lnTo>
                    <a:pt x="323305" y="176380"/>
                  </a:lnTo>
                  <a:lnTo>
                    <a:pt x="338317" y="160510"/>
                  </a:lnTo>
                  <a:lnTo>
                    <a:pt x="355833" y="154037"/>
                  </a:lnTo>
                  <a:lnTo>
                    <a:pt x="370295" y="158475"/>
                  </a:lnTo>
                  <a:lnTo>
                    <a:pt x="380325" y="168070"/>
                  </a:lnTo>
                  <a:lnTo>
                    <a:pt x="384544" y="177063"/>
                  </a:lnTo>
                  <a:lnTo>
                    <a:pt x="383629" y="197142"/>
                  </a:lnTo>
                  <a:lnTo>
                    <a:pt x="367663" y="235819"/>
                  </a:lnTo>
                  <a:lnTo>
                    <a:pt x="336833" y="261154"/>
                  </a:lnTo>
                  <a:close/>
                </a:path>
              </a:pathLst>
            </a:custGeom>
            <a:solidFill>
              <a:srgbClr val="FFD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479029" y="4676989"/>
              <a:ext cx="561975" cy="488950"/>
            </a:xfrm>
            <a:custGeom>
              <a:avLst/>
              <a:gdLst/>
              <a:ahLst/>
              <a:cxnLst/>
              <a:rect l="l" t="t" r="r" b="b"/>
              <a:pathLst>
                <a:path w="561975" h="488950">
                  <a:moveTo>
                    <a:pt x="341086" y="488571"/>
                  </a:moveTo>
                  <a:lnTo>
                    <a:pt x="312156" y="460425"/>
                  </a:lnTo>
                  <a:lnTo>
                    <a:pt x="271043" y="427757"/>
                  </a:lnTo>
                  <a:lnTo>
                    <a:pt x="226125" y="400559"/>
                  </a:lnTo>
                  <a:lnTo>
                    <a:pt x="182364" y="380973"/>
                  </a:lnTo>
                  <a:lnTo>
                    <a:pt x="136719" y="366692"/>
                  </a:lnTo>
                  <a:lnTo>
                    <a:pt x="89758" y="357459"/>
                  </a:lnTo>
                  <a:lnTo>
                    <a:pt x="42049" y="353017"/>
                  </a:lnTo>
                  <a:lnTo>
                    <a:pt x="25167" y="312526"/>
                  </a:lnTo>
                  <a:lnTo>
                    <a:pt x="12404" y="268060"/>
                  </a:lnTo>
                  <a:lnTo>
                    <a:pt x="3952" y="223955"/>
                  </a:lnTo>
                  <a:lnTo>
                    <a:pt x="0" y="184547"/>
                  </a:lnTo>
                  <a:lnTo>
                    <a:pt x="1498" y="140928"/>
                  </a:lnTo>
                  <a:lnTo>
                    <a:pt x="9826" y="98075"/>
                  </a:lnTo>
                  <a:lnTo>
                    <a:pt x="24697" y="57031"/>
                  </a:lnTo>
                  <a:lnTo>
                    <a:pt x="45822" y="18836"/>
                  </a:lnTo>
                  <a:lnTo>
                    <a:pt x="77841" y="58732"/>
                  </a:lnTo>
                  <a:lnTo>
                    <a:pt x="105682" y="101648"/>
                  </a:lnTo>
                  <a:lnTo>
                    <a:pt x="129087" y="147136"/>
                  </a:lnTo>
                  <a:lnTo>
                    <a:pt x="147793" y="194747"/>
                  </a:lnTo>
                  <a:lnTo>
                    <a:pt x="156531" y="168493"/>
                  </a:lnTo>
                  <a:lnTo>
                    <a:pt x="189840" y="123439"/>
                  </a:lnTo>
                  <a:lnTo>
                    <a:pt x="246548" y="74534"/>
                  </a:lnTo>
                  <a:lnTo>
                    <a:pt x="284241" y="47291"/>
                  </a:lnTo>
                  <a:lnTo>
                    <a:pt x="323537" y="22414"/>
                  </a:lnTo>
                  <a:lnTo>
                    <a:pt x="364288" y="0"/>
                  </a:lnTo>
                  <a:lnTo>
                    <a:pt x="381740" y="46085"/>
                  </a:lnTo>
                  <a:lnTo>
                    <a:pt x="394332" y="93726"/>
                  </a:lnTo>
                  <a:lnTo>
                    <a:pt x="402008" y="142409"/>
                  </a:lnTo>
                  <a:lnTo>
                    <a:pt x="404714" y="191618"/>
                  </a:lnTo>
                  <a:lnTo>
                    <a:pt x="402396" y="240839"/>
                  </a:lnTo>
                  <a:lnTo>
                    <a:pt x="394999" y="289558"/>
                  </a:lnTo>
                  <a:lnTo>
                    <a:pt x="435885" y="280298"/>
                  </a:lnTo>
                  <a:lnTo>
                    <a:pt x="475814" y="267525"/>
                  </a:lnTo>
                  <a:lnTo>
                    <a:pt x="514489" y="251346"/>
                  </a:lnTo>
                  <a:lnTo>
                    <a:pt x="551612" y="231874"/>
                  </a:lnTo>
                  <a:lnTo>
                    <a:pt x="561457" y="281102"/>
                  </a:lnTo>
                  <a:lnTo>
                    <a:pt x="555436" y="331240"/>
                  </a:lnTo>
                  <a:lnTo>
                    <a:pt x="536240" y="379029"/>
                  </a:lnTo>
                  <a:lnTo>
                    <a:pt x="506563" y="421206"/>
                  </a:lnTo>
                  <a:lnTo>
                    <a:pt x="472868" y="449784"/>
                  </a:lnTo>
                  <a:lnTo>
                    <a:pt x="432392" y="469869"/>
                  </a:lnTo>
                  <a:lnTo>
                    <a:pt x="387632" y="482463"/>
                  </a:lnTo>
                  <a:lnTo>
                    <a:pt x="341086" y="488571"/>
                  </a:lnTo>
                  <a:close/>
                </a:path>
              </a:pathLst>
            </a:custGeom>
            <a:solidFill>
              <a:srgbClr val="A6D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635047" y="4789688"/>
              <a:ext cx="164043" cy="2071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279990" y="4652910"/>
              <a:ext cx="782955" cy="979805"/>
            </a:xfrm>
            <a:custGeom>
              <a:avLst/>
              <a:gdLst/>
              <a:ahLst/>
              <a:cxnLst/>
              <a:rect l="l" t="t" r="r" b="b"/>
              <a:pathLst>
                <a:path w="782955" h="979804">
                  <a:moveTo>
                    <a:pt x="410129" y="159377"/>
                  </a:moveTo>
                  <a:lnTo>
                    <a:pt x="348273" y="159377"/>
                  </a:lnTo>
                  <a:lnTo>
                    <a:pt x="358795" y="145857"/>
                  </a:lnTo>
                  <a:lnTo>
                    <a:pt x="394325" y="110602"/>
                  </a:lnTo>
                  <a:lnTo>
                    <a:pt x="431374" y="80186"/>
                  </a:lnTo>
                  <a:lnTo>
                    <a:pt x="470218" y="52111"/>
                  </a:lnTo>
                  <a:lnTo>
                    <a:pt x="510721" y="26469"/>
                  </a:lnTo>
                  <a:lnTo>
                    <a:pt x="552742" y="3354"/>
                  </a:lnTo>
                  <a:lnTo>
                    <a:pt x="565101" y="0"/>
                  </a:lnTo>
                  <a:lnTo>
                    <a:pt x="577173" y="4303"/>
                  </a:lnTo>
                  <a:lnTo>
                    <a:pt x="582054" y="8843"/>
                  </a:lnTo>
                  <a:lnTo>
                    <a:pt x="584634" y="14705"/>
                  </a:lnTo>
                  <a:lnTo>
                    <a:pt x="600392" y="56746"/>
                  </a:lnTo>
                  <a:lnTo>
                    <a:pt x="551495" y="56746"/>
                  </a:lnTo>
                  <a:lnTo>
                    <a:pt x="518138" y="76435"/>
                  </a:lnTo>
                  <a:lnTo>
                    <a:pt x="485875" y="97850"/>
                  </a:lnTo>
                  <a:lnTo>
                    <a:pt x="454789" y="120937"/>
                  </a:lnTo>
                  <a:lnTo>
                    <a:pt x="424963" y="145639"/>
                  </a:lnTo>
                  <a:lnTo>
                    <a:pt x="410129" y="159377"/>
                  </a:lnTo>
                  <a:close/>
                </a:path>
                <a:path w="782955" h="979804">
                  <a:moveTo>
                    <a:pt x="187200" y="979327"/>
                  </a:moveTo>
                  <a:lnTo>
                    <a:pt x="109707" y="944251"/>
                  </a:lnTo>
                  <a:lnTo>
                    <a:pt x="77391" y="901985"/>
                  </a:lnTo>
                  <a:lnTo>
                    <a:pt x="52579" y="853664"/>
                  </a:lnTo>
                  <a:lnTo>
                    <a:pt x="34821" y="806939"/>
                  </a:lnTo>
                  <a:lnTo>
                    <a:pt x="23669" y="769461"/>
                  </a:lnTo>
                  <a:lnTo>
                    <a:pt x="12175" y="718258"/>
                  </a:lnTo>
                  <a:lnTo>
                    <a:pt x="4054" y="664267"/>
                  </a:lnTo>
                  <a:lnTo>
                    <a:pt x="0" y="609687"/>
                  </a:lnTo>
                  <a:lnTo>
                    <a:pt x="703" y="556717"/>
                  </a:lnTo>
                  <a:lnTo>
                    <a:pt x="6857" y="507556"/>
                  </a:lnTo>
                  <a:lnTo>
                    <a:pt x="19154" y="464403"/>
                  </a:lnTo>
                  <a:lnTo>
                    <a:pt x="38284" y="429459"/>
                  </a:lnTo>
                  <a:lnTo>
                    <a:pt x="66161" y="402791"/>
                  </a:lnTo>
                  <a:lnTo>
                    <a:pt x="104571" y="381607"/>
                  </a:lnTo>
                  <a:lnTo>
                    <a:pt x="152049" y="366412"/>
                  </a:lnTo>
                  <a:lnTo>
                    <a:pt x="207128" y="357713"/>
                  </a:lnTo>
                  <a:lnTo>
                    <a:pt x="194105" y="317903"/>
                  </a:lnTo>
                  <a:lnTo>
                    <a:pt x="184652" y="277945"/>
                  </a:lnTo>
                  <a:lnTo>
                    <a:pt x="178670" y="241284"/>
                  </a:lnTo>
                  <a:lnTo>
                    <a:pt x="178545" y="240234"/>
                  </a:lnTo>
                  <a:lnTo>
                    <a:pt x="175788" y="209695"/>
                  </a:lnTo>
                  <a:lnTo>
                    <a:pt x="177408" y="162392"/>
                  </a:lnTo>
                  <a:lnTo>
                    <a:pt x="186431" y="115950"/>
                  </a:lnTo>
                  <a:lnTo>
                    <a:pt x="202550" y="71471"/>
                  </a:lnTo>
                  <a:lnTo>
                    <a:pt x="225461" y="30058"/>
                  </a:lnTo>
                  <a:lnTo>
                    <a:pt x="250420" y="19173"/>
                  </a:lnTo>
                  <a:lnTo>
                    <a:pt x="257456" y="22059"/>
                  </a:lnTo>
                  <a:lnTo>
                    <a:pt x="262255" y="27449"/>
                  </a:lnTo>
                  <a:lnTo>
                    <a:pt x="287295" y="57843"/>
                  </a:lnTo>
                  <a:lnTo>
                    <a:pt x="305412" y="83520"/>
                  </a:lnTo>
                  <a:lnTo>
                    <a:pt x="248327" y="83520"/>
                  </a:lnTo>
                  <a:lnTo>
                    <a:pt x="236027" y="113055"/>
                  </a:lnTo>
                  <a:lnTo>
                    <a:pt x="227500" y="143891"/>
                  </a:lnTo>
                  <a:lnTo>
                    <a:pt x="222877" y="175552"/>
                  </a:lnTo>
                  <a:lnTo>
                    <a:pt x="222290" y="207559"/>
                  </a:lnTo>
                  <a:lnTo>
                    <a:pt x="225803" y="243305"/>
                  </a:lnTo>
                  <a:lnTo>
                    <a:pt x="233000" y="281984"/>
                  </a:lnTo>
                  <a:lnTo>
                    <a:pt x="243460" y="320509"/>
                  </a:lnTo>
                  <a:lnTo>
                    <a:pt x="256763" y="355792"/>
                  </a:lnTo>
                  <a:lnTo>
                    <a:pt x="315422" y="359761"/>
                  </a:lnTo>
                  <a:lnTo>
                    <a:pt x="372172" y="370180"/>
                  </a:lnTo>
                  <a:lnTo>
                    <a:pt x="425197" y="386614"/>
                  </a:lnTo>
                  <a:lnTo>
                    <a:pt x="458998" y="402287"/>
                  </a:lnTo>
                  <a:lnTo>
                    <a:pt x="251612" y="402287"/>
                  </a:lnTo>
                  <a:lnTo>
                    <a:pt x="193207" y="406199"/>
                  </a:lnTo>
                  <a:lnTo>
                    <a:pt x="142417" y="417322"/>
                  </a:lnTo>
                  <a:lnTo>
                    <a:pt x="102175" y="434737"/>
                  </a:lnTo>
                  <a:lnTo>
                    <a:pt x="60054" y="487873"/>
                  </a:lnTo>
                  <a:lnTo>
                    <a:pt x="50315" y="529307"/>
                  </a:lnTo>
                  <a:lnTo>
                    <a:pt x="46254" y="579411"/>
                  </a:lnTo>
                  <a:lnTo>
                    <a:pt x="47926" y="635769"/>
                  </a:lnTo>
                  <a:lnTo>
                    <a:pt x="55385" y="695968"/>
                  </a:lnTo>
                  <a:lnTo>
                    <a:pt x="68683" y="757592"/>
                  </a:lnTo>
                  <a:lnTo>
                    <a:pt x="88993" y="820272"/>
                  </a:lnTo>
                  <a:lnTo>
                    <a:pt x="113318" y="871525"/>
                  </a:lnTo>
                  <a:lnTo>
                    <a:pt x="140261" y="908935"/>
                  </a:lnTo>
                  <a:lnTo>
                    <a:pt x="176324" y="932792"/>
                  </a:lnTo>
                  <a:lnTo>
                    <a:pt x="346187" y="932792"/>
                  </a:lnTo>
                  <a:lnTo>
                    <a:pt x="309810" y="949516"/>
                  </a:lnTo>
                  <a:lnTo>
                    <a:pt x="264844" y="965638"/>
                  </a:lnTo>
                  <a:lnTo>
                    <a:pt x="223361" y="975795"/>
                  </a:lnTo>
                  <a:lnTo>
                    <a:pt x="187200" y="979327"/>
                  </a:lnTo>
                  <a:close/>
                </a:path>
                <a:path w="782955" h="979804">
                  <a:moveTo>
                    <a:pt x="590584" y="337916"/>
                  </a:moveTo>
                  <a:lnTo>
                    <a:pt x="582786" y="335421"/>
                  </a:lnTo>
                  <a:lnTo>
                    <a:pt x="571983" y="324363"/>
                  </a:lnTo>
                  <a:lnTo>
                    <a:pt x="569683" y="316512"/>
                  </a:lnTo>
                  <a:lnTo>
                    <a:pt x="571243" y="308946"/>
                  </a:lnTo>
                  <a:lnTo>
                    <a:pt x="578680" y="258283"/>
                  </a:lnTo>
                  <a:lnTo>
                    <a:pt x="580355" y="207078"/>
                  </a:lnTo>
                  <a:lnTo>
                    <a:pt x="576335" y="155984"/>
                  </a:lnTo>
                  <a:lnTo>
                    <a:pt x="566692" y="105656"/>
                  </a:lnTo>
                  <a:lnTo>
                    <a:pt x="551495" y="56746"/>
                  </a:lnTo>
                  <a:lnTo>
                    <a:pt x="600392" y="56746"/>
                  </a:lnTo>
                  <a:lnTo>
                    <a:pt x="603912" y="66138"/>
                  </a:lnTo>
                  <a:lnTo>
                    <a:pt x="617429" y="119405"/>
                  </a:lnTo>
                  <a:lnTo>
                    <a:pt x="625113" y="173841"/>
                  </a:lnTo>
                  <a:lnTo>
                    <a:pt x="626813" y="226224"/>
                  </a:lnTo>
                  <a:lnTo>
                    <a:pt x="626777" y="230343"/>
                  </a:lnTo>
                  <a:lnTo>
                    <a:pt x="622706" y="283561"/>
                  </a:lnTo>
                  <a:lnTo>
                    <a:pt x="781208" y="283561"/>
                  </a:lnTo>
                  <a:lnTo>
                    <a:pt x="782581" y="289138"/>
                  </a:lnTo>
                  <a:lnTo>
                    <a:pt x="782574" y="290444"/>
                  </a:lnTo>
                  <a:lnTo>
                    <a:pt x="735862" y="290444"/>
                  </a:lnTo>
                  <a:lnTo>
                    <a:pt x="702797" y="305668"/>
                  </a:lnTo>
                  <a:lnTo>
                    <a:pt x="668775" y="318444"/>
                  </a:lnTo>
                  <a:lnTo>
                    <a:pt x="633877" y="328743"/>
                  </a:lnTo>
                  <a:lnTo>
                    <a:pt x="598186" y="336534"/>
                  </a:lnTo>
                  <a:lnTo>
                    <a:pt x="590584" y="337916"/>
                  </a:lnTo>
                  <a:close/>
                </a:path>
                <a:path w="782955" h="979804">
                  <a:moveTo>
                    <a:pt x="348453" y="242042"/>
                  </a:moveTo>
                  <a:lnTo>
                    <a:pt x="310247" y="188388"/>
                  </a:lnTo>
                  <a:lnTo>
                    <a:pt x="292538" y="151765"/>
                  </a:lnTo>
                  <a:lnTo>
                    <a:pt x="271833" y="116696"/>
                  </a:lnTo>
                  <a:lnTo>
                    <a:pt x="248327" y="83520"/>
                  </a:lnTo>
                  <a:lnTo>
                    <a:pt x="305412" y="83520"/>
                  </a:lnTo>
                  <a:lnTo>
                    <a:pt x="310078" y="90134"/>
                  </a:lnTo>
                  <a:lnTo>
                    <a:pt x="330454" y="124065"/>
                  </a:lnTo>
                  <a:lnTo>
                    <a:pt x="348273" y="159377"/>
                  </a:lnTo>
                  <a:lnTo>
                    <a:pt x="410129" y="159377"/>
                  </a:lnTo>
                  <a:lnTo>
                    <a:pt x="406888" y="162392"/>
                  </a:lnTo>
                  <a:lnTo>
                    <a:pt x="390441" y="180749"/>
                  </a:lnTo>
                  <a:lnTo>
                    <a:pt x="377369" y="200996"/>
                  </a:lnTo>
                  <a:lnTo>
                    <a:pt x="369715" y="223089"/>
                  </a:lnTo>
                  <a:lnTo>
                    <a:pt x="367063" y="230343"/>
                  </a:lnTo>
                  <a:lnTo>
                    <a:pt x="362299" y="236212"/>
                  </a:lnTo>
                  <a:lnTo>
                    <a:pt x="355966" y="240234"/>
                  </a:lnTo>
                  <a:lnTo>
                    <a:pt x="348453" y="242042"/>
                  </a:lnTo>
                  <a:close/>
                </a:path>
                <a:path w="782955" h="979804">
                  <a:moveTo>
                    <a:pt x="781208" y="283561"/>
                  </a:moveTo>
                  <a:lnTo>
                    <a:pt x="622706" y="283561"/>
                  </a:lnTo>
                  <a:lnTo>
                    <a:pt x="652910" y="274675"/>
                  </a:lnTo>
                  <a:lnTo>
                    <a:pt x="682394" y="263743"/>
                  </a:lnTo>
                  <a:lnTo>
                    <a:pt x="711095" y="250790"/>
                  </a:lnTo>
                  <a:lnTo>
                    <a:pt x="738948" y="235841"/>
                  </a:lnTo>
                  <a:lnTo>
                    <a:pt x="744823" y="232424"/>
                  </a:lnTo>
                  <a:lnTo>
                    <a:pt x="751897" y="231737"/>
                  </a:lnTo>
                  <a:lnTo>
                    <a:pt x="764730" y="236212"/>
                  </a:lnTo>
                  <a:lnTo>
                    <a:pt x="769850" y="241140"/>
                  </a:lnTo>
                  <a:lnTo>
                    <a:pt x="772328" y="247465"/>
                  </a:lnTo>
                  <a:lnTo>
                    <a:pt x="781208" y="283561"/>
                  </a:lnTo>
                  <a:close/>
                </a:path>
                <a:path w="782955" h="979804">
                  <a:moveTo>
                    <a:pt x="694234" y="486792"/>
                  </a:moveTo>
                  <a:lnTo>
                    <a:pt x="563905" y="486792"/>
                  </a:lnTo>
                  <a:lnTo>
                    <a:pt x="602509" y="478799"/>
                  </a:lnTo>
                  <a:lnTo>
                    <a:pt x="636558" y="466483"/>
                  </a:lnTo>
                  <a:lnTo>
                    <a:pt x="688203" y="429830"/>
                  </a:lnTo>
                  <a:lnTo>
                    <a:pt x="712282" y="396796"/>
                  </a:lnTo>
                  <a:lnTo>
                    <a:pt x="728515" y="361485"/>
                  </a:lnTo>
                  <a:lnTo>
                    <a:pt x="736507" y="325501"/>
                  </a:lnTo>
                  <a:lnTo>
                    <a:pt x="735862" y="290444"/>
                  </a:lnTo>
                  <a:lnTo>
                    <a:pt x="782574" y="290444"/>
                  </a:lnTo>
                  <a:lnTo>
                    <a:pt x="782354" y="333120"/>
                  </a:lnTo>
                  <a:lnTo>
                    <a:pt x="772070" y="377591"/>
                  </a:lnTo>
                  <a:lnTo>
                    <a:pt x="752147" y="420735"/>
                  </a:lnTo>
                  <a:lnTo>
                    <a:pt x="723007" y="460734"/>
                  </a:lnTo>
                  <a:lnTo>
                    <a:pt x="694234" y="486792"/>
                  </a:lnTo>
                  <a:close/>
                </a:path>
                <a:path w="782955" h="979804">
                  <a:moveTo>
                    <a:pt x="346187" y="932792"/>
                  </a:moveTo>
                  <a:lnTo>
                    <a:pt x="187200" y="932792"/>
                  </a:lnTo>
                  <a:lnTo>
                    <a:pt x="216729" y="929770"/>
                  </a:lnTo>
                  <a:lnTo>
                    <a:pt x="252272" y="920879"/>
                  </a:lnTo>
                  <a:lnTo>
                    <a:pt x="292237" y="906386"/>
                  </a:lnTo>
                  <a:lnTo>
                    <a:pt x="335031" y="886555"/>
                  </a:lnTo>
                  <a:lnTo>
                    <a:pt x="379064" y="861651"/>
                  </a:lnTo>
                  <a:lnTo>
                    <a:pt x="422742" y="831939"/>
                  </a:lnTo>
                  <a:lnTo>
                    <a:pt x="464473" y="797684"/>
                  </a:lnTo>
                  <a:lnTo>
                    <a:pt x="502665" y="759152"/>
                  </a:lnTo>
                  <a:lnTo>
                    <a:pt x="535727" y="716608"/>
                  </a:lnTo>
                  <a:lnTo>
                    <a:pt x="562065" y="670316"/>
                  </a:lnTo>
                  <a:lnTo>
                    <a:pt x="572283" y="625433"/>
                  </a:lnTo>
                  <a:lnTo>
                    <a:pt x="564647" y="580951"/>
                  </a:lnTo>
                  <a:lnTo>
                    <a:pt x="543876" y="538979"/>
                  </a:lnTo>
                  <a:lnTo>
                    <a:pt x="514691" y="501629"/>
                  </a:lnTo>
                  <a:lnTo>
                    <a:pt x="481811" y="471012"/>
                  </a:lnTo>
                  <a:lnTo>
                    <a:pt x="449956" y="449238"/>
                  </a:lnTo>
                  <a:lnTo>
                    <a:pt x="406673" y="429315"/>
                  </a:lnTo>
                  <a:lnTo>
                    <a:pt x="358029" y="414574"/>
                  </a:lnTo>
                  <a:lnTo>
                    <a:pt x="305763" y="405427"/>
                  </a:lnTo>
                  <a:lnTo>
                    <a:pt x="251612" y="402287"/>
                  </a:lnTo>
                  <a:lnTo>
                    <a:pt x="458998" y="402287"/>
                  </a:lnTo>
                  <a:lnTo>
                    <a:pt x="494116" y="422093"/>
                  </a:lnTo>
                  <a:lnTo>
                    <a:pt x="541062" y="461478"/>
                  </a:lnTo>
                  <a:lnTo>
                    <a:pt x="563905" y="486792"/>
                  </a:lnTo>
                  <a:lnTo>
                    <a:pt x="694234" y="486792"/>
                  </a:lnTo>
                  <a:lnTo>
                    <a:pt x="661699" y="506311"/>
                  </a:lnTo>
                  <a:lnTo>
                    <a:pt x="627273" y="520080"/>
                  </a:lnTo>
                  <a:lnTo>
                    <a:pt x="592611" y="529082"/>
                  </a:lnTo>
                  <a:lnTo>
                    <a:pt x="610696" y="570723"/>
                  </a:lnTo>
                  <a:lnTo>
                    <a:pt x="618699" y="611757"/>
                  </a:lnTo>
                  <a:lnTo>
                    <a:pt x="616568" y="651683"/>
                  </a:lnTo>
                  <a:lnTo>
                    <a:pt x="604248" y="689996"/>
                  </a:lnTo>
                  <a:lnTo>
                    <a:pt x="582876" y="729348"/>
                  </a:lnTo>
                  <a:lnTo>
                    <a:pt x="556137" y="767607"/>
                  </a:lnTo>
                  <a:lnTo>
                    <a:pt x="524398" y="804389"/>
                  </a:lnTo>
                  <a:lnTo>
                    <a:pt x="488025" y="839307"/>
                  </a:lnTo>
                  <a:lnTo>
                    <a:pt x="447384" y="871975"/>
                  </a:lnTo>
                  <a:lnTo>
                    <a:pt x="402841" y="902010"/>
                  </a:lnTo>
                  <a:lnTo>
                    <a:pt x="356422" y="928087"/>
                  </a:lnTo>
                  <a:lnTo>
                    <a:pt x="346187" y="932792"/>
                  </a:lnTo>
                  <a:close/>
                </a:path>
              </a:pathLst>
            </a:custGeom>
            <a:solidFill>
              <a:srgbClr val="9559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A6D9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47383" y="3724794"/>
            <a:ext cx="14909524" cy="149335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9600" spc="-665" dirty="0">
                <a:solidFill>
                  <a:srgbClr val="FDF5F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KHÁM PHÁ</a:t>
            </a:r>
            <a:endParaRPr sz="9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94558" y="0"/>
            <a:ext cx="2175205" cy="14164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4362364" y="8903146"/>
            <a:ext cx="759460" cy="723265"/>
            <a:chOff x="4362364" y="8903146"/>
            <a:chExt cx="759460" cy="723265"/>
          </a:xfrm>
        </p:grpSpPr>
        <p:sp>
          <p:nvSpPr>
            <p:cNvPr id="7" name="object 7"/>
            <p:cNvSpPr/>
            <p:nvPr/>
          </p:nvSpPr>
          <p:spPr>
            <a:xfrm>
              <a:off x="4378966" y="8920110"/>
              <a:ext cx="725805" cy="688975"/>
            </a:xfrm>
            <a:custGeom>
              <a:avLst/>
              <a:gdLst/>
              <a:ahLst/>
              <a:cxnLst/>
              <a:rect l="l" t="t" r="r" b="b"/>
              <a:pathLst>
                <a:path w="725804" h="688975">
                  <a:moveTo>
                    <a:pt x="397592" y="688823"/>
                  </a:moveTo>
                  <a:lnTo>
                    <a:pt x="351208" y="688529"/>
                  </a:lnTo>
                  <a:lnTo>
                    <a:pt x="304783" y="682487"/>
                  </a:lnTo>
                  <a:lnTo>
                    <a:pt x="259074" y="670807"/>
                  </a:lnTo>
                  <a:lnTo>
                    <a:pt x="214836" y="653599"/>
                  </a:lnTo>
                  <a:lnTo>
                    <a:pt x="172827" y="630975"/>
                  </a:lnTo>
                  <a:lnTo>
                    <a:pt x="133802" y="603045"/>
                  </a:lnTo>
                  <a:lnTo>
                    <a:pt x="105078" y="577265"/>
                  </a:lnTo>
                  <a:lnTo>
                    <a:pt x="78096" y="548085"/>
                  </a:lnTo>
                  <a:lnTo>
                    <a:pt x="53734" y="515712"/>
                  </a:lnTo>
                  <a:lnTo>
                    <a:pt x="32868" y="480352"/>
                  </a:lnTo>
                  <a:lnTo>
                    <a:pt x="16372" y="442211"/>
                  </a:lnTo>
                  <a:lnTo>
                    <a:pt x="5124" y="401496"/>
                  </a:lnTo>
                  <a:lnTo>
                    <a:pt x="0" y="358412"/>
                  </a:lnTo>
                  <a:lnTo>
                    <a:pt x="1874" y="313167"/>
                  </a:lnTo>
                  <a:lnTo>
                    <a:pt x="11624" y="265965"/>
                  </a:lnTo>
                  <a:lnTo>
                    <a:pt x="30125" y="217015"/>
                  </a:lnTo>
                  <a:lnTo>
                    <a:pt x="58254" y="166521"/>
                  </a:lnTo>
                  <a:lnTo>
                    <a:pt x="96886" y="114691"/>
                  </a:lnTo>
                  <a:lnTo>
                    <a:pt x="133692" y="77943"/>
                  </a:lnTo>
                  <a:lnTo>
                    <a:pt x="174616" y="49014"/>
                  </a:lnTo>
                  <a:lnTo>
                    <a:pt x="218666" y="27330"/>
                  </a:lnTo>
                  <a:lnTo>
                    <a:pt x="264848" y="12315"/>
                  </a:lnTo>
                  <a:lnTo>
                    <a:pt x="312172" y="3397"/>
                  </a:lnTo>
                  <a:lnTo>
                    <a:pt x="359643" y="0"/>
                  </a:lnTo>
                  <a:lnTo>
                    <a:pt x="406271" y="1549"/>
                  </a:lnTo>
                  <a:lnTo>
                    <a:pt x="451062" y="7472"/>
                  </a:lnTo>
                  <a:lnTo>
                    <a:pt x="493023" y="17193"/>
                  </a:lnTo>
                  <a:lnTo>
                    <a:pt x="531163" y="30139"/>
                  </a:lnTo>
                  <a:lnTo>
                    <a:pt x="592009" y="63404"/>
                  </a:lnTo>
                  <a:lnTo>
                    <a:pt x="639946" y="105699"/>
                  </a:lnTo>
                  <a:lnTo>
                    <a:pt x="676058" y="149504"/>
                  </a:lnTo>
                  <a:lnTo>
                    <a:pt x="701518" y="194256"/>
                  </a:lnTo>
                  <a:lnTo>
                    <a:pt x="717496" y="239392"/>
                  </a:lnTo>
                  <a:lnTo>
                    <a:pt x="725163" y="284349"/>
                  </a:lnTo>
                  <a:lnTo>
                    <a:pt x="725692" y="328563"/>
                  </a:lnTo>
                  <a:lnTo>
                    <a:pt x="720252" y="371471"/>
                  </a:lnTo>
                  <a:lnTo>
                    <a:pt x="710015" y="412512"/>
                  </a:lnTo>
                  <a:lnTo>
                    <a:pt x="696152" y="451121"/>
                  </a:lnTo>
                  <a:lnTo>
                    <a:pt x="679835" y="486736"/>
                  </a:lnTo>
                  <a:lnTo>
                    <a:pt x="644521" y="546730"/>
                  </a:lnTo>
                  <a:lnTo>
                    <a:pt x="613444" y="587990"/>
                  </a:lnTo>
                  <a:lnTo>
                    <a:pt x="567589" y="630297"/>
                  </a:lnTo>
                  <a:lnTo>
                    <a:pt x="528933" y="654105"/>
                  </a:lnTo>
                  <a:lnTo>
                    <a:pt x="487211" y="671721"/>
                  </a:lnTo>
                  <a:lnTo>
                    <a:pt x="443178" y="683257"/>
                  </a:lnTo>
                  <a:lnTo>
                    <a:pt x="397592" y="688823"/>
                  </a:lnTo>
                  <a:close/>
                </a:path>
              </a:pathLst>
            </a:custGeom>
            <a:solidFill>
              <a:srgbClr val="ECC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62364" y="8903146"/>
              <a:ext cx="759460" cy="723265"/>
            </a:xfrm>
            <a:custGeom>
              <a:avLst/>
              <a:gdLst/>
              <a:ahLst/>
              <a:cxnLst/>
              <a:rect l="l" t="t" r="r" b="b"/>
              <a:pathLst>
                <a:path w="759460" h="723265">
                  <a:moveTo>
                    <a:pt x="393452" y="723265"/>
                  </a:moveTo>
                  <a:lnTo>
                    <a:pt x="347788" y="720564"/>
                  </a:lnTo>
                  <a:lnTo>
                    <a:pt x="302605" y="712617"/>
                  </a:lnTo>
                  <a:lnTo>
                    <a:pt x="258542" y="699661"/>
                  </a:lnTo>
                  <a:lnTo>
                    <a:pt x="216260" y="681928"/>
                  </a:lnTo>
                  <a:lnTo>
                    <a:pt x="176417" y="659652"/>
                  </a:lnTo>
                  <a:lnTo>
                    <a:pt x="139672" y="633068"/>
                  </a:lnTo>
                  <a:lnTo>
                    <a:pt x="85177" y="579988"/>
                  </a:lnTo>
                  <a:lnTo>
                    <a:pt x="56696" y="542864"/>
                  </a:lnTo>
                  <a:lnTo>
                    <a:pt x="31214" y="498926"/>
                  </a:lnTo>
                  <a:lnTo>
                    <a:pt x="11597" y="448352"/>
                  </a:lnTo>
                  <a:lnTo>
                    <a:pt x="709" y="391323"/>
                  </a:lnTo>
                  <a:lnTo>
                    <a:pt x="0" y="345867"/>
                  </a:lnTo>
                  <a:lnTo>
                    <a:pt x="6264" y="300464"/>
                  </a:lnTo>
                  <a:lnTo>
                    <a:pt x="19477" y="255183"/>
                  </a:lnTo>
                  <a:lnTo>
                    <a:pt x="39611" y="210094"/>
                  </a:lnTo>
                  <a:lnTo>
                    <a:pt x="66641" y="165269"/>
                  </a:lnTo>
                  <a:lnTo>
                    <a:pt x="100541" y="120778"/>
                  </a:lnTo>
                  <a:lnTo>
                    <a:pt x="136192" y="84788"/>
                  </a:lnTo>
                  <a:lnTo>
                    <a:pt x="177182" y="54850"/>
                  </a:lnTo>
                  <a:lnTo>
                    <a:pt x="222994" y="31182"/>
                  </a:lnTo>
                  <a:lnTo>
                    <a:pt x="273113" y="14005"/>
                  </a:lnTo>
                  <a:lnTo>
                    <a:pt x="327024" y="3537"/>
                  </a:lnTo>
                  <a:lnTo>
                    <a:pt x="384211" y="0"/>
                  </a:lnTo>
                  <a:lnTo>
                    <a:pt x="437757" y="3057"/>
                  </a:lnTo>
                  <a:lnTo>
                    <a:pt x="489997" y="11851"/>
                  </a:lnTo>
                  <a:lnTo>
                    <a:pt x="538931" y="25809"/>
                  </a:lnTo>
                  <a:lnTo>
                    <a:pt x="557690" y="33787"/>
                  </a:lnTo>
                  <a:lnTo>
                    <a:pt x="384211" y="33787"/>
                  </a:lnTo>
                  <a:lnTo>
                    <a:pt x="349105" y="35272"/>
                  </a:lnTo>
                  <a:lnTo>
                    <a:pt x="307515" y="40954"/>
                  </a:lnTo>
                  <a:lnTo>
                    <a:pt x="261945" y="52678"/>
                  </a:lnTo>
                  <a:lnTo>
                    <a:pt x="214905" y="72286"/>
                  </a:lnTo>
                  <a:lnTo>
                    <a:pt x="168899" y="101622"/>
                  </a:lnTo>
                  <a:lnTo>
                    <a:pt x="126436" y="142528"/>
                  </a:lnTo>
                  <a:lnTo>
                    <a:pt x="89792" y="191519"/>
                  </a:lnTo>
                  <a:lnTo>
                    <a:pt x="62225" y="240694"/>
                  </a:lnTo>
                  <a:lnTo>
                    <a:pt x="43777" y="289941"/>
                  </a:lnTo>
                  <a:lnTo>
                    <a:pt x="34489" y="339152"/>
                  </a:lnTo>
                  <a:lnTo>
                    <a:pt x="34402" y="388215"/>
                  </a:lnTo>
                  <a:lnTo>
                    <a:pt x="47293" y="449113"/>
                  </a:lnTo>
                  <a:lnTo>
                    <a:pt x="70940" y="501780"/>
                  </a:lnTo>
                  <a:lnTo>
                    <a:pt x="100815" y="545871"/>
                  </a:lnTo>
                  <a:lnTo>
                    <a:pt x="132390" y="581042"/>
                  </a:lnTo>
                  <a:lnTo>
                    <a:pt x="161136" y="606947"/>
                  </a:lnTo>
                  <a:lnTo>
                    <a:pt x="201845" y="635669"/>
                  </a:lnTo>
                  <a:lnTo>
                    <a:pt x="246472" y="658653"/>
                  </a:lnTo>
                  <a:lnTo>
                    <a:pt x="293975" y="675529"/>
                  </a:lnTo>
                  <a:lnTo>
                    <a:pt x="343310" y="685927"/>
                  </a:lnTo>
                  <a:lnTo>
                    <a:pt x="393437" y="689476"/>
                  </a:lnTo>
                  <a:lnTo>
                    <a:pt x="546002" y="689476"/>
                  </a:lnTo>
                  <a:lnTo>
                    <a:pt x="500359" y="707586"/>
                  </a:lnTo>
                  <a:lnTo>
                    <a:pt x="448382" y="719296"/>
                  </a:lnTo>
                  <a:lnTo>
                    <a:pt x="393452" y="723265"/>
                  </a:lnTo>
                  <a:close/>
                </a:path>
                <a:path w="759460" h="723265">
                  <a:moveTo>
                    <a:pt x="546002" y="689476"/>
                  </a:moveTo>
                  <a:lnTo>
                    <a:pt x="393437" y="689476"/>
                  </a:lnTo>
                  <a:lnTo>
                    <a:pt x="442991" y="685927"/>
                  </a:lnTo>
                  <a:lnTo>
                    <a:pt x="489730" y="675486"/>
                  </a:lnTo>
                  <a:lnTo>
                    <a:pt x="533101" y="658392"/>
                  </a:lnTo>
                  <a:lnTo>
                    <a:pt x="572393" y="634918"/>
                  </a:lnTo>
                  <a:lnTo>
                    <a:pt x="606937" y="605327"/>
                  </a:lnTo>
                  <a:lnTo>
                    <a:pt x="646870" y="554757"/>
                  </a:lnTo>
                  <a:lnTo>
                    <a:pt x="670751" y="515989"/>
                  </a:lnTo>
                  <a:lnTo>
                    <a:pt x="693405" y="470280"/>
                  </a:lnTo>
                  <a:lnTo>
                    <a:pt x="711955" y="419167"/>
                  </a:lnTo>
                  <a:lnTo>
                    <a:pt x="723525" y="364186"/>
                  </a:lnTo>
                  <a:lnTo>
                    <a:pt x="725237" y="306873"/>
                  </a:lnTo>
                  <a:lnTo>
                    <a:pt x="717299" y="259081"/>
                  </a:lnTo>
                  <a:lnTo>
                    <a:pt x="700584" y="213781"/>
                  </a:lnTo>
                  <a:lnTo>
                    <a:pt x="675149" y="171070"/>
                  </a:lnTo>
                  <a:lnTo>
                    <a:pt x="641050" y="131042"/>
                  </a:lnTo>
                  <a:lnTo>
                    <a:pt x="598345" y="93793"/>
                  </a:lnTo>
                  <a:lnTo>
                    <a:pt x="565614" y="73556"/>
                  </a:lnTo>
                  <a:lnTo>
                    <a:pt x="526010" y="56925"/>
                  </a:lnTo>
                  <a:lnTo>
                    <a:pt x="481358" y="44412"/>
                  </a:lnTo>
                  <a:lnTo>
                    <a:pt x="433483" y="36529"/>
                  </a:lnTo>
                  <a:lnTo>
                    <a:pt x="384211" y="33787"/>
                  </a:lnTo>
                  <a:lnTo>
                    <a:pt x="557690" y="33787"/>
                  </a:lnTo>
                  <a:lnTo>
                    <a:pt x="618879" y="66942"/>
                  </a:lnTo>
                  <a:lnTo>
                    <a:pt x="658784" y="101024"/>
                  </a:lnTo>
                  <a:lnTo>
                    <a:pt x="692116" y="137390"/>
                  </a:lnTo>
                  <a:lnTo>
                    <a:pt x="718839" y="175977"/>
                  </a:lnTo>
                  <a:lnTo>
                    <a:pt x="738915" y="216724"/>
                  </a:lnTo>
                  <a:lnTo>
                    <a:pt x="752310" y="259568"/>
                  </a:lnTo>
                  <a:lnTo>
                    <a:pt x="758985" y="304448"/>
                  </a:lnTo>
                  <a:lnTo>
                    <a:pt x="757325" y="367052"/>
                  </a:lnTo>
                  <a:lnTo>
                    <a:pt x="745165" y="426691"/>
                  </a:lnTo>
                  <a:lnTo>
                    <a:pt x="725483" y="481895"/>
                  </a:lnTo>
                  <a:lnTo>
                    <a:pt x="701259" y="531196"/>
                  </a:lnTo>
                  <a:lnTo>
                    <a:pt x="675470" y="573122"/>
                  </a:lnTo>
                  <a:lnTo>
                    <a:pt x="651093" y="606204"/>
                  </a:lnTo>
                  <a:lnTo>
                    <a:pt x="592468" y="662128"/>
                  </a:lnTo>
                  <a:lnTo>
                    <a:pt x="548636" y="688431"/>
                  </a:lnTo>
                  <a:lnTo>
                    <a:pt x="546002" y="689476"/>
                  </a:lnTo>
                  <a:close/>
                </a:path>
              </a:pathLst>
            </a:custGeom>
            <a:solidFill>
              <a:srgbClr val="9559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35465" y="8973490"/>
              <a:ext cx="613410" cy="582295"/>
            </a:xfrm>
            <a:custGeom>
              <a:avLst/>
              <a:gdLst/>
              <a:ahLst/>
              <a:cxnLst/>
              <a:rect l="l" t="t" r="r" b="b"/>
              <a:pathLst>
                <a:path w="613410" h="582295">
                  <a:moveTo>
                    <a:pt x="340062" y="581867"/>
                  </a:moveTo>
                  <a:lnTo>
                    <a:pt x="292167" y="581566"/>
                  </a:lnTo>
                  <a:lnTo>
                    <a:pt x="244326" y="574023"/>
                  </a:lnTo>
                  <a:lnTo>
                    <a:pt x="197706" y="559409"/>
                  </a:lnTo>
                  <a:lnTo>
                    <a:pt x="153475" y="537894"/>
                  </a:lnTo>
                  <a:lnTo>
                    <a:pt x="112800" y="509648"/>
                  </a:lnTo>
                  <a:lnTo>
                    <a:pt x="61793" y="458421"/>
                  </a:lnTo>
                  <a:lnTo>
                    <a:pt x="21964" y="394498"/>
                  </a:lnTo>
                  <a:lnTo>
                    <a:pt x="8644" y="358341"/>
                  </a:lnTo>
                  <a:lnTo>
                    <a:pt x="1002" y="319689"/>
                  </a:lnTo>
                  <a:lnTo>
                    <a:pt x="0" y="278769"/>
                  </a:lnTo>
                  <a:lnTo>
                    <a:pt x="6597" y="235806"/>
                  </a:lnTo>
                  <a:lnTo>
                    <a:pt x="21756" y="191026"/>
                  </a:lnTo>
                  <a:lnTo>
                    <a:pt x="46438" y="144657"/>
                  </a:lnTo>
                  <a:lnTo>
                    <a:pt x="81603" y="96925"/>
                  </a:lnTo>
                  <a:lnTo>
                    <a:pt x="119375" y="60467"/>
                  </a:lnTo>
                  <a:lnTo>
                    <a:pt x="161917" y="33384"/>
                  </a:lnTo>
                  <a:lnTo>
                    <a:pt x="207780" y="14838"/>
                  </a:lnTo>
                  <a:lnTo>
                    <a:pt x="255513" y="3989"/>
                  </a:lnTo>
                  <a:lnTo>
                    <a:pt x="303668" y="0"/>
                  </a:lnTo>
                  <a:lnTo>
                    <a:pt x="350796" y="2030"/>
                  </a:lnTo>
                  <a:lnTo>
                    <a:pt x="395447" y="9243"/>
                  </a:lnTo>
                  <a:lnTo>
                    <a:pt x="436172" y="20798"/>
                  </a:lnTo>
                  <a:lnTo>
                    <a:pt x="471521" y="35857"/>
                  </a:lnTo>
                  <a:lnTo>
                    <a:pt x="499164" y="53033"/>
                  </a:lnTo>
                  <a:lnTo>
                    <a:pt x="262470" y="53033"/>
                  </a:lnTo>
                  <a:lnTo>
                    <a:pt x="231055" y="57593"/>
                  </a:lnTo>
                  <a:lnTo>
                    <a:pt x="200041" y="67677"/>
                  </a:lnTo>
                  <a:lnTo>
                    <a:pt x="171963" y="82447"/>
                  </a:lnTo>
                  <a:lnTo>
                    <a:pt x="149357" y="101066"/>
                  </a:lnTo>
                  <a:lnTo>
                    <a:pt x="180707" y="142458"/>
                  </a:lnTo>
                  <a:lnTo>
                    <a:pt x="210071" y="178288"/>
                  </a:lnTo>
                  <a:lnTo>
                    <a:pt x="96853" y="178288"/>
                  </a:lnTo>
                  <a:lnTo>
                    <a:pt x="83696" y="207138"/>
                  </a:lnTo>
                  <a:lnTo>
                    <a:pt x="75410" y="238640"/>
                  </a:lnTo>
                  <a:lnTo>
                    <a:pt x="72659" y="270209"/>
                  </a:lnTo>
                  <a:lnTo>
                    <a:pt x="76108" y="299265"/>
                  </a:lnTo>
                  <a:lnTo>
                    <a:pt x="380311" y="299265"/>
                  </a:lnTo>
                  <a:lnTo>
                    <a:pt x="359570" y="307890"/>
                  </a:lnTo>
                  <a:lnTo>
                    <a:pt x="369286" y="317228"/>
                  </a:lnTo>
                  <a:lnTo>
                    <a:pt x="181460" y="317228"/>
                  </a:lnTo>
                  <a:lnTo>
                    <a:pt x="119954" y="321830"/>
                  </a:lnTo>
                  <a:lnTo>
                    <a:pt x="67458" y="334402"/>
                  </a:lnTo>
                  <a:lnTo>
                    <a:pt x="72451" y="365708"/>
                  </a:lnTo>
                  <a:lnTo>
                    <a:pt x="82970" y="396537"/>
                  </a:lnTo>
                  <a:lnTo>
                    <a:pt x="98142" y="424370"/>
                  </a:lnTo>
                  <a:lnTo>
                    <a:pt x="117093" y="446686"/>
                  </a:lnTo>
                  <a:lnTo>
                    <a:pt x="192663" y="446686"/>
                  </a:lnTo>
                  <a:lnTo>
                    <a:pt x="168714" y="492365"/>
                  </a:lnTo>
                  <a:lnTo>
                    <a:pt x="195615" y="509198"/>
                  </a:lnTo>
                  <a:lnTo>
                    <a:pt x="225792" y="521559"/>
                  </a:lnTo>
                  <a:lnTo>
                    <a:pt x="256768" y="528449"/>
                  </a:lnTo>
                  <a:lnTo>
                    <a:pt x="286066" y="528869"/>
                  </a:lnTo>
                  <a:lnTo>
                    <a:pt x="482886" y="528869"/>
                  </a:lnTo>
                  <a:lnTo>
                    <a:pt x="472402" y="537608"/>
                  </a:lnTo>
                  <a:lnTo>
                    <a:pt x="431347" y="560058"/>
                  </a:lnTo>
                  <a:lnTo>
                    <a:pt x="386845" y="574754"/>
                  </a:lnTo>
                  <a:lnTo>
                    <a:pt x="340062" y="581867"/>
                  </a:lnTo>
                  <a:close/>
                </a:path>
                <a:path w="613410" h="582295">
                  <a:moveTo>
                    <a:pt x="370637" y="240085"/>
                  </a:moveTo>
                  <a:lnTo>
                    <a:pt x="269938" y="240085"/>
                  </a:lnTo>
                  <a:lnTo>
                    <a:pt x="275931" y="218300"/>
                  </a:lnTo>
                  <a:lnTo>
                    <a:pt x="278115" y="167094"/>
                  </a:lnTo>
                  <a:lnTo>
                    <a:pt x="274344" y="105620"/>
                  </a:lnTo>
                  <a:lnTo>
                    <a:pt x="262470" y="53033"/>
                  </a:lnTo>
                  <a:lnTo>
                    <a:pt x="499164" y="53033"/>
                  </a:lnTo>
                  <a:lnTo>
                    <a:pt x="499473" y="53225"/>
                  </a:lnTo>
                  <a:lnTo>
                    <a:pt x="342451" y="53225"/>
                  </a:lnTo>
                  <a:lnTo>
                    <a:pt x="313202" y="54954"/>
                  </a:lnTo>
                  <a:lnTo>
                    <a:pt x="314083" y="106844"/>
                  </a:lnTo>
                  <a:lnTo>
                    <a:pt x="317360" y="165987"/>
                  </a:lnTo>
                  <a:lnTo>
                    <a:pt x="322387" y="215434"/>
                  </a:lnTo>
                  <a:lnTo>
                    <a:pt x="328516" y="238233"/>
                  </a:lnTo>
                  <a:lnTo>
                    <a:pt x="371882" y="238233"/>
                  </a:lnTo>
                  <a:lnTo>
                    <a:pt x="370637" y="240085"/>
                  </a:lnTo>
                  <a:close/>
                </a:path>
                <a:path w="613410" h="582295">
                  <a:moveTo>
                    <a:pt x="371882" y="238233"/>
                  </a:moveTo>
                  <a:lnTo>
                    <a:pt x="328516" y="238233"/>
                  </a:lnTo>
                  <a:lnTo>
                    <a:pt x="346219" y="224164"/>
                  </a:lnTo>
                  <a:lnTo>
                    <a:pt x="378216" y="184090"/>
                  </a:lnTo>
                  <a:lnTo>
                    <a:pt x="411465" y="132217"/>
                  </a:lnTo>
                  <a:lnTo>
                    <a:pt x="432923" y="82751"/>
                  </a:lnTo>
                  <a:lnTo>
                    <a:pt x="404856" y="67939"/>
                  </a:lnTo>
                  <a:lnTo>
                    <a:pt x="373850" y="57826"/>
                  </a:lnTo>
                  <a:lnTo>
                    <a:pt x="342451" y="53225"/>
                  </a:lnTo>
                  <a:lnTo>
                    <a:pt x="499473" y="53225"/>
                  </a:lnTo>
                  <a:lnTo>
                    <a:pt x="500046" y="53581"/>
                  </a:lnTo>
                  <a:lnTo>
                    <a:pt x="545879" y="94952"/>
                  </a:lnTo>
                  <a:lnTo>
                    <a:pt x="568403" y="124521"/>
                  </a:lnTo>
                  <a:lnTo>
                    <a:pt x="487765" y="124521"/>
                  </a:lnTo>
                  <a:lnTo>
                    <a:pt x="449196" y="159306"/>
                  </a:lnTo>
                  <a:lnTo>
                    <a:pt x="406731" y="200666"/>
                  </a:lnTo>
                  <a:lnTo>
                    <a:pt x="372734" y="236965"/>
                  </a:lnTo>
                  <a:lnTo>
                    <a:pt x="371882" y="238233"/>
                  </a:lnTo>
                  <a:close/>
                </a:path>
                <a:path w="613410" h="582295">
                  <a:moveTo>
                    <a:pt x="612904" y="260633"/>
                  </a:moveTo>
                  <a:lnTo>
                    <a:pt x="381819" y="260633"/>
                  </a:lnTo>
                  <a:lnTo>
                    <a:pt x="433095" y="258349"/>
                  </a:lnTo>
                  <a:lnTo>
                    <a:pt x="494095" y="249247"/>
                  </a:lnTo>
                  <a:lnTo>
                    <a:pt x="545524" y="232857"/>
                  </a:lnTo>
                  <a:lnTo>
                    <a:pt x="538243" y="202004"/>
                  </a:lnTo>
                  <a:lnTo>
                    <a:pt x="525484" y="172031"/>
                  </a:lnTo>
                  <a:lnTo>
                    <a:pt x="508305" y="145387"/>
                  </a:lnTo>
                  <a:lnTo>
                    <a:pt x="487765" y="124521"/>
                  </a:lnTo>
                  <a:lnTo>
                    <a:pt x="568403" y="124521"/>
                  </a:lnTo>
                  <a:lnTo>
                    <a:pt x="578611" y="137923"/>
                  </a:lnTo>
                  <a:lnTo>
                    <a:pt x="599762" y="181765"/>
                  </a:lnTo>
                  <a:lnTo>
                    <a:pt x="610853" y="225746"/>
                  </a:lnTo>
                  <a:lnTo>
                    <a:pt x="612904" y="260633"/>
                  </a:lnTo>
                  <a:close/>
                </a:path>
                <a:path w="613410" h="582295">
                  <a:moveTo>
                    <a:pt x="380311" y="299265"/>
                  </a:moveTo>
                  <a:lnTo>
                    <a:pt x="76108" y="299265"/>
                  </a:lnTo>
                  <a:lnTo>
                    <a:pt x="127930" y="295335"/>
                  </a:lnTo>
                  <a:lnTo>
                    <a:pt x="186864" y="288588"/>
                  </a:lnTo>
                  <a:lnTo>
                    <a:pt x="236000" y="280668"/>
                  </a:lnTo>
                  <a:lnTo>
                    <a:pt x="258430" y="273218"/>
                  </a:lnTo>
                  <a:lnTo>
                    <a:pt x="243326" y="256401"/>
                  </a:lnTo>
                  <a:lnTo>
                    <a:pt x="201381" y="226863"/>
                  </a:lnTo>
                  <a:lnTo>
                    <a:pt x="147567" y="196770"/>
                  </a:lnTo>
                  <a:lnTo>
                    <a:pt x="96853" y="178288"/>
                  </a:lnTo>
                  <a:lnTo>
                    <a:pt x="210071" y="178288"/>
                  </a:lnTo>
                  <a:lnTo>
                    <a:pt x="218275" y="188298"/>
                  </a:lnTo>
                  <a:lnTo>
                    <a:pt x="251529" y="225277"/>
                  </a:lnTo>
                  <a:lnTo>
                    <a:pt x="269938" y="240085"/>
                  </a:lnTo>
                  <a:lnTo>
                    <a:pt x="370637" y="240085"/>
                  </a:lnTo>
                  <a:lnTo>
                    <a:pt x="359564" y="256567"/>
                  </a:lnTo>
                  <a:lnTo>
                    <a:pt x="381819" y="260633"/>
                  </a:lnTo>
                  <a:lnTo>
                    <a:pt x="612904" y="260633"/>
                  </a:lnTo>
                  <a:lnTo>
                    <a:pt x="613369" y="268540"/>
                  </a:lnTo>
                  <a:lnTo>
                    <a:pt x="539483" y="268540"/>
                  </a:lnTo>
                  <a:lnTo>
                    <a:pt x="488088" y="276261"/>
                  </a:lnTo>
                  <a:lnTo>
                    <a:pt x="429811" y="287313"/>
                  </a:lnTo>
                  <a:lnTo>
                    <a:pt x="381391" y="298815"/>
                  </a:lnTo>
                  <a:lnTo>
                    <a:pt x="380311" y="299265"/>
                  </a:lnTo>
                  <a:close/>
                </a:path>
                <a:path w="613410" h="582295">
                  <a:moveTo>
                    <a:pt x="583921" y="390710"/>
                  </a:moveTo>
                  <a:lnTo>
                    <a:pt x="527695" y="390710"/>
                  </a:lnTo>
                  <a:lnTo>
                    <a:pt x="538693" y="360974"/>
                  </a:lnTo>
                  <a:lnTo>
                    <a:pt x="544640" y="328949"/>
                  </a:lnTo>
                  <a:lnTo>
                    <a:pt x="545061" y="297262"/>
                  </a:lnTo>
                  <a:lnTo>
                    <a:pt x="539483" y="268540"/>
                  </a:lnTo>
                  <a:lnTo>
                    <a:pt x="613369" y="268540"/>
                  </a:lnTo>
                  <a:lnTo>
                    <a:pt x="613290" y="270209"/>
                  </a:lnTo>
                  <a:lnTo>
                    <a:pt x="608936" y="311201"/>
                  </a:lnTo>
                  <a:lnTo>
                    <a:pt x="598969" y="351214"/>
                  </a:lnTo>
                  <a:lnTo>
                    <a:pt x="585024" y="388443"/>
                  </a:lnTo>
                  <a:lnTo>
                    <a:pt x="583921" y="390710"/>
                  </a:lnTo>
                  <a:close/>
                </a:path>
                <a:path w="613410" h="582295">
                  <a:moveTo>
                    <a:pt x="192663" y="446686"/>
                  </a:moveTo>
                  <a:lnTo>
                    <a:pt x="117093" y="446686"/>
                  </a:lnTo>
                  <a:lnTo>
                    <a:pt x="158115" y="414822"/>
                  </a:lnTo>
                  <a:lnTo>
                    <a:pt x="203507" y="376689"/>
                  </a:lnTo>
                  <a:lnTo>
                    <a:pt x="240084" y="342983"/>
                  </a:lnTo>
                  <a:lnTo>
                    <a:pt x="254660" y="324402"/>
                  </a:lnTo>
                  <a:lnTo>
                    <a:pt x="232765" y="318713"/>
                  </a:lnTo>
                  <a:lnTo>
                    <a:pt x="181460" y="317228"/>
                  </a:lnTo>
                  <a:lnTo>
                    <a:pt x="369286" y="317228"/>
                  </a:lnTo>
                  <a:lnTo>
                    <a:pt x="375870" y="323555"/>
                  </a:lnTo>
                  <a:lnTo>
                    <a:pt x="406269" y="341781"/>
                  </a:lnTo>
                  <a:lnTo>
                    <a:pt x="350527" y="341781"/>
                  </a:lnTo>
                  <a:lnTo>
                    <a:pt x="349899" y="344962"/>
                  </a:lnTo>
                  <a:lnTo>
                    <a:pt x="284277" y="344962"/>
                  </a:lnTo>
                  <a:lnTo>
                    <a:pt x="265587" y="357693"/>
                  </a:lnTo>
                  <a:lnTo>
                    <a:pt x="230728" y="395313"/>
                  </a:lnTo>
                  <a:lnTo>
                    <a:pt x="193753" y="444608"/>
                  </a:lnTo>
                  <a:lnTo>
                    <a:pt x="192663" y="446686"/>
                  </a:lnTo>
                  <a:close/>
                </a:path>
                <a:path w="613410" h="582295">
                  <a:moveTo>
                    <a:pt x="484194" y="527779"/>
                  </a:moveTo>
                  <a:lnTo>
                    <a:pt x="371739" y="527779"/>
                  </a:lnTo>
                  <a:lnTo>
                    <a:pt x="402735" y="520926"/>
                  </a:lnTo>
                  <a:lnTo>
                    <a:pt x="432923" y="508592"/>
                  </a:lnTo>
                  <a:lnTo>
                    <a:pt x="459838" y="491801"/>
                  </a:lnTo>
                  <a:lnTo>
                    <a:pt x="481012" y="471575"/>
                  </a:lnTo>
                  <a:lnTo>
                    <a:pt x="446702" y="432594"/>
                  </a:lnTo>
                  <a:lnTo>
                    <a:pt x="405863" y="389633"/>
                  </a:lnTo>
                  <a:lnTo>
                    <a:pt x="369977" y="355195"/>
                  </a:lnTo>
                  <a:lnTo>
                    <a:pt x="350527" y="341781"/>
                  </a:lnTo>
                  <a:lnTo>
                    <a:pt x="406269" y="341781"/>
                  </a:lnTo>
                  <a:lnTo>
                    <a:pt x="419874" y="349937"/>
                  </a:lnTo>
                  <a:lnTo>
                    <a:pt x="475757" y="376001"/>
                  </a:lnTo>
                  <a:lnTo>
                    <a:pt x="527695" y="390710"/>
                  </a:lnTo>
                  <a:lnTo>
                    <a:pt x="583921" y="390710"/>
                  </a:lnTo>
                  <a:lnTo>
                    <a:pt x="568621" y="422155"/>
                  </a:lnTo>
                  <a:lnTo>
                    <a:pt x="551281" y="451622"/>
                  </a:lnTo>
                  <a:lnTo>
                    <a:pt x="534452" y="476204"/>
                  </a:lnTo>
                  <a:lnTo>
                    <a:pt x="519872" y="494891"/>
                  </a:lnTo>
                  <a:lnTo>
                    <a:pt x="508843" y="507232"/>
                  </a:lnTo>
                  <a:lnTo>
                    <a:pt x="484194" y="527779"/>
                  </a:lnTo>
                  <a:close/>
                </a:path>
                <a:path w="613410" h="582295">
                  <a:moveTo>
                    <a:pt x="482886" y="528869"/>
                  </a:moveTo>
                  <a:lnTo>
                    <a:pt x="286066" y="528869"/>
                  </a:lnTo>
                  <a:lnTo>
                    <a:pt x="289005" y="477055"/>
                  </a:lnTo>
                  <a:lnTo>
                    <a:pt x="289901" y="427933"/>
                  </a:lnTo>
                  <a:lnTo>
                    <a:pt x="290002" y="414822"/>
                  </a:lnTo>
                  <a:lnTo>
                    <a:pt x="288709" y="368150"/>
                  </a:lnTo>
                  <a:lnTo>
                    <a:pt x="284277" y="344962"/>
                  </a:lnTo>
                  <a:lnTo>
                    <a:pt x="349899" y="344962"/>
                  </a:lnTo>
                  <a:lnTo>
                    <a:pt x="346153" y="363945"/>
                  </a:lnTo>
                  <a:lnTo>
                    <a:pt x="347744" y="415173"/>
                  </a:lnTo>
                  <a:lnTo>
                    <a:pt x="356028" y="476204"/>
                  </a:lnTo>
                  <a:lnTo>
                    <a:pt x="371739" y="527779"/>
                  </a:lnTo>
                  <a:lnTo>
                    <a:pt x="484194" y="527779"/>
                  </a:lnTo>
                  <a:lnTo>
                    <a:pt x="482886" y="528869"/>
                  </a:lnTo>
                  <a:close/>
                </a:path>
              </a:pathLst>
            </a:custGeom>
            <a:solidFill>
              <a:srgbClr val="FDF5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6703532" y="6598721"/>
            <a:ext cx="1584467" cy="18273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01810" y="8480898"/>
            <a:ext cx="2095743" cy="18061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3158" y="7166742"/>
            <a:ext cx="1647609" cy="25609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49442" y="1221677"/>
            <a:ext cx="1332207" cy="18425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332072" y="727794"/>
            <a:ext cx="2082095" cy="1953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0157161" y="1386470"/>
            <a:ext cx="759460" cy="723265"/>
            <a:chOff x="10157161" y="1386470"/>
            <a:chExt cx="759460" cy="723265"/>
          </a:xfrm>
        </p:grpSpPr>
        <p:sp>
          <p:nvSpPr>
            <p:cNvPr id="16" name="object 16"/>
            <p:cNvSpPr/>
            <p:nvPr/>
          </p:nvSpPr>
          <p:spPr>
            <a:xfrm>
              <a:off x="10173763" y="1403434"/>
              <a:ext cx="725805" cy="688975"/>
            </a:xfrm>
            <a:custGeom>
              <a:avLst/>
              <a:gdLst/>
              <a:ahLst/>
              <a:cxnLst/>
              <a:rect l="l" t="t" r="r" b="b"/>
              <a:pathLst>
                <a:path w="725804" h="688975">
                  <a:moveTo>
                    <a:pt x="397592" y="688823"/>
                  </a:moveTo>
                  <a:lnTo>
                    <a:pt x="351208" y="688529"/>
                  </a:lnTo>
                  <a:lnTo>
                    <a:pt x="304783" y="682487"/>
                  </a:lnTo>
                  <a:lnTo>
                    <a:pt x="259074" y="670807"/>
                  </a:lnTo>
                  <a:lnTo>
                    <a:pt x="214836" y="653599"/>
                  </a:lnTo>
                  <a:lnTo>
                    <a:pt x="172827" y="630975"/>
                  </a:lnTo>
                  <a:lnTo>
                    <a:pt x="133802" y="603045"/>
                  </a:lnTo>
                  <a:lnTo>
                    <a:pt x="105078" y="577265"/>
                  </a:lnTo>
                  <a:lnTo>
                    <a:pt x="78096" y="548085"/>
                  </a:lnTo>
                  <a:lnTo>
                    <a:pt x="53734" y="515712"/>
                  </a:lnTo>
                  <a:lnTo>
                    <a:pt x="32868" y="480352"/>
                  </a:lnTo>
                  <a:lnTo>
                    <a:pt x="16372" y="442211"/>
                  </a:lnTo>
                  <a:lnTo>
                    <a:pt x="5124" y="401496"/>
                  </a:lnTo>
                  <a:lnTo>
                    <a:pt x="0" y="358412"/>
                  </a:lnTo>
                  <a:lnTo>
                    <a:pt x="1874" y="313167"/>
                  </a:lnTo>
                  <a:lnTo>
                    <a:pt x="11624" y="265965"/>
                  </a:lnTo>
                  <a:lnTo>
                    <a:pt x="30125" y="217015"/>
                  </a:lnTo>
                  <a:lnTo>
                    <a:pt x="58254" y="166521"/>
                  </a:lnTo>
                  <a:lnTo>
                    <a:pt x="96886" y="114691"/>
                  </a:lnTo>
                  <a:lnTo>
                    <a:pt x="133692" y="77943"/>
                  </a:lnTo>
                  <a:lnTo>
                    <a:pt x="174616" y="49014"/>
                  </a:lnTo>
                  <a:lnTo>
                    <a:pt x="218666" y="27330"/>
                  </a:lnTo>
                  <a:lnTo>
                    <a:pt x="264848" y="12315"/>
                  </a:lnTo>
                  <a:lnTo>
                    <a:pt x="312172" y="3397"/>
                  </a:lnTo>
                  <a:lnTo>
                    <a:pt x="359643" y="0"/>
                  </a:lnTo>
                  <a:lnTo>
                    <a:pt x="406271" y="1549"/>
                  </a:lnTo>
                  <a:lnTo>
                    <a:pt x="451062" y="7472"/>
                  </a:lnTo>
                  <a:lnTo>
                    <a:pt x="493023" y="17193"/>
                  </a:lnTo>
                  <a:lnTo>
                    <a:pt x="531163" y="30139"/>
                  </a:lnTo>
                  <a:lnTo>
                    <a:pt x="592009" y="63404"/>
                  </a:lnTo>
                  <a:lnTo>
                    <a:pt x="639946" y="105699"/>
                  </a:lnTo>
                  <a:lnTo>
                    <a:pt x="676058" y="149504"/>
                  </a:lnTo>
                  <a:lnTo>
                    <a:pt x="701518" y="194256"/>
                  </a:lnTo>
                  <a:lnTo>
                    <a:pt x="717496" y="239392"/>
                  </a:lnTo>
                  <a:lnTo>
                    <a:pt x="725163" y="284349"/>
                  </a:lnTo>
                  <a:lnTo>
                    <a:pt x="725692" y="328563"/>
                  </a:lnTo>
                  <a:lnTo>
                    <a:pt x="720252" y="371471"/>
                  </a:lnTo>
                  <a:lnTo>
                    <a:pt x="710015" y="412512"/>
                  </a:lnTo>
                  <a:lnTo>
                    <a:pt x="696152" y="451121"/>
                  </a:lnTo>
                  <a:lnTo>
                    <a:pt x="679835" y="486736"/>
                  </a:lnTo>
                  <a:lnTo>
                    <a:pt x="644521" y="546730"/>
                  </a:lnTo>
                  <a:lnTo>
                    <a:pt x="613444" y="587990"/>
                  </a:lnTo>
                  <a:lnTo>
                    <a:pt x="567589" y="630297"/>
                  </a:lnTo>
                  <a:lnTo>
                    <a:pt x="528933" y="654105"/>
                  </a:lnTo>
                  <a:lnTo>
                    <a:pt x="487211" y="671721"/>
                  </a:lnTo>
                  <a:lnTo>
                    <a:pt x="443178" y="683257"/>
                  </a:lnTo>
                  <a:lnTo>
                    <a:pt x="397592" y="688823"/>
                  </a:lnTo>
                  <a:close/>
                </a:path>
              </a:pathLst>
            </a:custGeom>
            <a:solidFill>
              <a:srgbClr val="ECC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157161" y="1386470"/>
              <a:ext cx="759460" cy="723265"/>
            </a:xfrm>
            <a:custGeom>
              <a:avLst/>
              <a:gdLst/>
              <a:ahLst/>
              <a:cxnLst/>
              <a:rect l="l" t="t" r="r" b="b"/>
              <a:pathLst>
                <a:path w="759459" h="723264">
                  <a:moveTo>
                    <a:pt x="393452" y="723265"/>
                  </a:moveTo>
                  <a:lnTo>
                    <a:pt x="347788" y="720564"/>
                  </a:lnTo>
                  <a:lnTo>
                    <a:pt x="302605" y="712617"/>
                  </a:lnTo>
                  <a:lnTo>
                    <a:pt x="258542" y="699661"/>
                  </a:lnTo>
                  <a:lnTo>
                    <a:pt x="216260" y="681928"/>
                  </a:lnTo>
                  <a:lnTo>
                    <a:pt x="176417" y="659652"/>
                  </a:lnTo>
                  <a:lnTo>
                    <a:pt x="139672" y="633068"/>
                  </a:lnTo>
                  <a:lnTo>
                    <a:pt x="85177" y="579988"/>
                  </a:lnTo>
                  <a:lnTo>
                    <a:pt x="56696" y="542864"/>
                  </a:lnTo>
                  <a:lnTo>
                    <a:pt x="31214" y="498926"/>
                  </a:lnTo>
                  <a:lnTo>
                    <a:pt x="11597" y="448352"/>
                  </a:lnTo>
                  <a:lnTo>
                    <a:pt x="709" y="391323"/>
                  </a:lnTo>
                  <a:lnTo>
                    <a:pt x="0" y="345867"/>
                  </a:lnTo>
                  <a:lnTo>
                    <a:pt x="6264" y="300464"/>
                  </a:lnTo>
                  <a:lnTo>
                    <a:pt x="19477" y="255183"/>
                  </a:lnTo>
                  <a:lnTo>
                    <a:pt x="39611" y="210094"/>
                  </a:lnTo>
                  <a:lnTo>
                    <a:pt x="66641" y="165269"/>
                  </a:lnTo>
                  <a:lnTo>
                    <a:pt x="100541" y="120778"/>
                  </a:lnTo>
                  <a:lnTo>
                    <a:pt x="136192" y="84788"/>
                  </a:lnTo>
                  <a:lnTo>
                    <a:pt x="177182" y="54850"/>
                  </a:lnTo>
                  <a:lnTo>
                    <a:pt x="222994" y="31182"/>
                  </a:lnTo>
                  <a:lnTo>
                    <a:pt x="273113" y="14005"/>
                  </a:lnTo>
                  <a:lnTo>
                    <a:pt x="327024" y="3537"/>
                  </a:lnTo>
                  <a:lnTo>
                    <a:pt x="384211" y="0"/>
                  </a:lnTo>
                  <a:lnTo>
                    <a:pt x="437757" y="3057"/>
                  </a:lnTo>
                  <a:lnTo>
                    <a:pt x="489997" y="11851"/>
                  </a:lnTo>
                  <a:lnTo>
                    <a:pt x="538931" y="25809"/>
                  </a:lnTo>
                  <a:lnTo>
                    <a:pt x="557690" y="33787"/>
                  </a:lnTo>
                  <a:lnTo>
                    <a:pt x="384211" y="33787"/>
                  </a:lnTo>
                  <a:lnTo>
                    <a:pt x="349105" y="35272"/>
                  </a:lnTo>
                  <a:lnTo>
                    <a:pt x="307515" y="40954"/>
                  </a:lnTo>
                  <a:lnTo>
                    <a:pt x="261945" y="52678"/>
                  </a:lnTo>
                  <a:lnTo>
                    <a:pt x="214905" y="72286"/>
                  </a:lnTo>
                  <a:lnTo>
                    <a:pt x="168899" y="101622"/>
                  </a:lnTo>
                  <a:lnTo>
                    <a:pt x="126436" y="142528"/>
                  </a:lnTo>
                  <a:lnTo>
                    <a:pt x="89792" y="191519"/>
                  </a:lnTo>
                  <a:lnTo>
                    <a:pt x="62225" y="240694"/>
                  </a:lnTo>
                  <a:lnTo>
                    <a:pt x="43777" y="289941"/>
                  </a:lnTo>
                  <a:lnTo>
                    <a:pt x="34489" y="339152"/>
                  </a:lnTo>
                  <a:lnTo>
                    <a:pt x="34402" y="388215"/>
                  </a:lnTo>
                  <a:lnTo>
                    <a:pt x="47293" y="449113"/>
                  </a:lnTo>
                  <a:lnTo>
                    <a:pt x="70940" y="501780"/>
                  </a:lnTo>
                  <a:lnTo>
                    <a:pt x="100815" y="545871"/>
                  </a:lnTo>
                  <a:lnTo>
                    <a:pt x="132390" y="581042"/>
                  </a:lnTo>
                  <a:lnTo>
                    <a:pt x="161136" y="606947"/>
                  </a:lnTo>
                  <a:lnTo>
                    <a:pt x="201845" y="635669"/>
                  </a:lnTo>
                  <a:lnTo>
                    <a:pt x="246472" y="658653"/>
                  </a:lnTo>
                  <a:lnTo>
                    <a:pt x="293975" y="675529"/>
                  </a:lnTo>
                  <a:lnTo>
                    <a:pt x="343310" y="685927"/>
                  </a:lnTo>
                  <a:lnTo>
                    <a:pt x="393437" y="689476"/>
                  </a:lnTo>
                  <a:lnTo>
                    <a:pt x="546002" y="689476"/>
                  </a:lnTo>
                  <a:lnTo>
                    <a:pt x="500359" y="707586"/>
                  </a:lnTo>
                  <a:lnTo>
                    <a:pt x="448382" y="719296"/>
                  </a:lnTo>
                  <a:lnTo>
                    <a:pt x="393452" y="723265"/>
                  </a:lnTo>
                  <a:close/>
                </a:path>
                <a:path w="759459" h="723264">
                  <a:moveTo>
                    <a:pt x="546002" y="689476"/>
                  </a:moveTo>
                  <a:lnTo>
                    <a:pt x="393437" y="689476"/>
                  </a:lnTo>
                  <a:lnTo>
                    <a:pt x="442991" y="685927"/>
                  </a:lnTo>
                  <a:lnTo>
                    <a:pt x="489730" y="675486"/>
                  </a:lnTo>
                  <a:lnTo>
                    <a:pt x="533101" y="658392"/>
                  </a:lnTo>
                  <a:lnTo>
                    <a:pt x="572393" y="634918"/>
                  </a:lnTo>
                  <a:lnTo>
                    <a:pt x="606937" y="605327"/>
                  </a:lnTo>
                  <a:lnTo>
                    <a:pt x="646870" y="554757"/>
                  </a:lnTo>
                  <a:lnTo>
                    <a:pt x="670751" y="515989"/>
                  </a:lnTo>
                  <a:lnTo>
                    <a:pt x="693405" y="470280"/>
                  </a:lnTo>
                  <a:lnTo>
                    <a:pt x="711955" y="419167"/>
                  </a:lnTo>
                  <a:lnTo>
                    <a:pt x="723525" y="364186"/>
                  </a:lnTo>
                  <a:lnTo>
                    <a:pt x="725237" y="306873"/>
                  </a:lnTo>
                  <a:lnTo>
                    <a:pt x="717299" y="259081"/>
                  </a:lnTo>
                  <a:lnTo>
                    <a:pt x="700584" y="213781"/>
                  </a:lnTo>
                  <a:lnTo>
                    <a:pt x="675149" y="171070"/>
                  </a:lnTo>
                  <a:lnTo>
                    <a:pt x="641050" y="131042"/>
                  </a:lnTo>
                  <a:lnTo>
                    <a:pt x="598345" y="93793"/>
                  </a:lnTo>
                  <a:lnTo>
                    <a:pt x="565614" y="73556"/>
                  </a:lnTo>
                  <a:lnTo>
                    <a:pt x="526010" y="56925"/>
                  </a:lnTo>
                  <a:lnTo>
                    <a:pt x="481358" y="44412"/>
                  </a:lnTo>
                  <a:lnTo>
                    <a:pt x="433483" y="36529"/>
                  </a:lnTo>
                  <a:lnTo>
                    <a:pt x="384211" y="33787"/>
                  </a:lnTo>
                  <a:lnTo>
                    <a:pt x="557690" y="33787"/>
                  </a:lnTo>
                  <a:lnTo>
                    <a:pt x="618879" y="66942"/>
                  </a:lnTo>
                  <a:lnTo>
                    <a:pt x="658784" y="101024"/>
                  </a:lnTo>
                  <a:lnTo>
                    <a:pt x="692116" y="137390"/>
                  </a:lnTo>
                  <a:lnTo>
                    <a:pt x="718839" y="175977"/>
                  </a:lnTo>
                  <a:lnTo>
                    <a:pt x="738915" y="216724"/>
                  </a:lnTo>
                  <a:lnTo>
                    <a:pt x="752310" y="259568"/>
                  </a:lnTo>
                  <a:lnTo>
                    <a:pt x="758985" y="304448"/>
                  </a:lnTo>
                  <a:lnTo>
                    <a:pt x="757325" y="367052"/>
                  </a:lnTo>
                  <a:lnTo>
                    <a:pt x="745165" y="426691"/>
                  </a:lnTo>
                  <a:lnTo>
                    <a:pt x="725483" y="481895"/>
                  </a:lnTo>
                  <a:lnTo>
                    <a:pt x="701259" y="531196"/>
                  </a:lnTo>
                  <a:lnTo>
                    <a:pt x="675470" y="573122"/>
                  </a:lnTo>
                  <a:lnTo>
                    <a:pt x="651093" y="606204"/>
                  </a:lnTo>
                  <a:lnTo>
                    <a:pt x="592468" y="662128"/>
                  </a:lnTo>
                  <a:lnTo>
                    <a:pt x="548636" y="688431"/>
                  </a:lnTo>
                  <a:lnTo>
                    <a:pt x="546002" y="689476"/>
                  </a:lnTo>
                  <a:close/>
                </a:path>
              </a:pathLst>
            </a:custGeom>
            <a:solidFill>
              <a:srgbClr val="9559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230263" y="1456815"/>
              <a:ext cx="613410" cy="582295"/>
            </a:xfrm>
            <a:custGeom>
              <a:avLst/>
              <a:gdLst/>
              <a:ahLst/>
              <a:cxnLst/>
              <a:rect l="l" t="t" r="r" b="b"/>
              <a:pathLst>
                <a:path w="613409" h="582294">
                  <a:moveTo>
                    <a:pt x="340062" y="581867"/>
                  </a:moveTo>
                  <a:lnTo>
                    <a:pt x="292167" y="581566"/>
                  </a:lnTo>
                  <a:lnTo>
                    <a:pt x="244326" y="574023"/>
                  </a:lnTo>
                  <a:lnTo>
                    <a:pt x="197706" y="559409"/>
                  </a:lnTo>
                  <a:lnTo>
                    <a:pt x="153475" y="537894"/>
                  </a:lnTo>
                  <a:lnTo>
                    <a:pt x="112800" y="509648"/>
                  </a:lnTo>
                  <a:lnTo>
                    <a:pt x="61793" y="458421"/>
                  </a:lnTo>
                  <a:lnTo>
                    <a:pt x="21964" y="394498"/>
                  </a:lnTo>
                  <a:lnTo>
                    <a:pt x="8644" y="358341"/>
                  </a:lnTo>
                  <a:lnTo>
                    <a:pt x="1002" y="319689"/>
                  </a:lnTo>
                  <a:lnTo>
                    <a:pt x="0" y="278769"/>
                  </a:lnTo>
                  <a:lnTo>
                    <a:pt x="6597" y="235806"/>
                  </a:lnTo>
                  <a:lnTo>
                    <a:pt x="21756" y="191026"/>
                  </a:lnTo>
                  <a:lnTo>
                    <a:pt x="46438" y="144657"/>
                  </a:lnTo>
                  <a:lnTo>
                    <a:pt x="81603" y="96925"/>
                  </a:lnTo>
                  <a:lnTo>
                    <a:pt x="119375" y="60467"/>
                  </a:lnTo>
                  <a:lnTo>
                    <a:pt x="161917" y="33384"/>
                  </a:lnTo>
                  <a:lnTo>
                    <a:pt x="207780" y="14838"/>
                  </a:lnTo>
                  <a:lnTo>
                    <a:pt x="255513" y="3989"/>
                  </a:lnTo>
                  <a:lnTo>
                    <a:pt x="303668" y="0"/>
                  </a:lnTo>
                  <a:lnTo>
                    <a:pt x="350796" y="2030"/>
                  </a:lnTo>
                  <a:lnTo>
                    <a:pt x="395447" y="9243"/>
                  </a:lnTo>
                  <a:lnTo>
                    <a:pt x="436172" y="20798"/>
                  </a:lnTo>
                  <a:lnTo>
                    <a:pt x="471521" y="35857"/>
                  </a:lnTo>
                  <a:lnTo>
                    <a:pt x="499164" y="53033"/>
                  </a:lnTo>
                  <a:lnTo>
                    <a:pt x="262470" y="53033"/>
                  </a:lnTo>
                  <a:lnTo>
                    <a:pt x="231055" y="57593"/>
                  </a:lnTo>
                  <a:lnTo>
                    <a:pt x="200041" y="67677"/>
                  </a:lnTo>
                  <a:lnTo>
                    <a:pt x="171963" y="82447"/>
                  </a:lnTo>
                  <a:lnTo>
                    <a:pt x="149357" y="101066"/>
                  </a:lnTo>
                  <a:lnTo>
                    <a:pt x="180707" y="142458"/>
                  </a:lnTo>
                  <a:lnTo>
                    <a:pt x="210071" y="178288"/>
                  </a:lnTo>
                  <a:lnTo>
                    <a:pt x="96853" y="178288"/>
                  </a:lnTo>
                  <a:lnTo>
                    <a:pt x="83696" y="207138"/>
                  </a:lnTo>
                  <a:lnTo>
                    <a:pt x="75410" y="238640"/>
                  </a:lnTo>
                  <a:lnTo>
                    <a:pt x="72659" y="270209"/>
                  </a:lnTo>
                  <a:lnTo>
                    <a:pt x="76108" y="299265"/>
                  </a:lnTo>
                  <a:lnTo>
                    <a:pt x="380311" y="299265"/>
                  </a:lnTo>
                  <a:lnTo>
                    <a:pt x="359570" y="307890"/>
                  </a:lnTo>
                  <a:lnTo>
                    <a:pt x="369286" y="317228"/>
                  </a:lnTo>
                  <a:lnTo>
                    <a:pt x="181460" y="317228"/>
                  </a:lnTo>
                  <a:lnTo>
                    <a:pt x="119954" y="321830"/>
                  </a:lnTo>
                  <a:lnTo>
                    <a:pt x="67458" y="334402"/>
                  </a:lnTo>
                  <a:lnTo>
                    <a:pt x="72451" y="365708"/>
                  </a:lnTo>
                  <a:lnTo>
                    <a:pt x="82970" y="396537"/>
                  </a:lnTo>
                  <a:lnTo>
                    <a:pt x="98142" y="424370"/>
                  </a:lnTo>
                  <a:lnTo>
                    <a:pt x="117093" y="446686"/>
                  </a:lnTo>
                  <a:lnTo>
                    <a:pt x="192663" y="446686"/>
                  </a:lnTo>
                  <a:lnTo>
                    <a:pt x="168714" y="492365"/>
                  </a:lnTo>
                  <a:lnTo>
                    <a:pt x="195615" y="509198"/>
                  </a:lnTo>
                  <a:lnTo>
                    <a:pt x="225792" y="521559"/>
                  </a:lnTo>
                  <a:lnTo>
                    <a:pt x="256768" y="528449"/>
                  </a:lnTo>
                  <a:lnTo>
                    <a:pt x="286066" y="528869"/>
                  </a:lnTo>
                  <a:lnTo>
                    <a:pt x="482886" y="528869"/>
                  </a:lnTo>
                  <a:lnTo>
                    <a:pt x="472402" y="537608"/>
                  </a:lnTo>
                  <a:lnTo>
                    <a:pt x="431347" y="560058"/>
                  </a:lnTo>
                  <a:lnTo>
                    <a:pt x="386845" y="574754"/>
                  </a:lnTo>
                  <a:lnTo>
                    <a:pt x="340062" y="581867"/>
                  </a:lnTo>
                  <a:close/>
                </a:path>
                <a:path w="613409" h="582294">
                  <a:moveTo>
                    <a:pt x="370637" y="240085"/>
                  </a:moveTo>
                  <a:lnTo>
                    <a:pt x="269938" y="240085"/>
                  </a:lnTo>
                  <a:lnTo>
                    <a:pt x="275931" y="218300"/>
                  </a:lnTo>
                  <a:lnTo>
                    <a:pt x="278115" y="167094"/>
                  </a:lnTo>
                  <a:lnTo>
                    <a:pt x="274344" y="105620"/>
                  </a:lnTo>
                  <a:lnTo>
                    <a:pt x="262470" y="53033"/>
                  </a:lnTo>
                  <a:lnTo>
                    <a:pt x="499164" y="53033"/>
                  </a:lnTo>
                  <a:lnTo>
                    <a:pt x="499473" y="53225"/>
                  </a:lnTo>
                  <a:lnTo>
                    <a:pt x="342451" y="53225"/>
                  </a:lnTo>
                  <a:lnTo>
                    <a:pt x="313202" y="54954"/>
                  </a:lnTo>
                  <a:lnTo>
                    <a:pt x="314083" y="106844"/>
                  </a:lnTo>
                  <a:lnTo>
                    <a:pt x="317360" y="165987"/>
                  </a:lnTo>
                  <a:lnTo>
                    <a:pt x="322387" y="215434"/>
                  </a:lnTo>
                  <a:lnTo>
                    <a:pt x="328516" y="238233"/>
                  </a:lnTo>
                  <a:lnTo>
                    <a:pt x="371882" y="238233"/>
                  </a:lnTo>
                  <a:lnTo>
                    <a:pt x="370637" y="240085"/>
                  </a:lnTo>
                  <a:close/>
                </a:path>
                <a:path w="613409" h="582294">
                  <a:moveTo>
                    <a:pt x="371882" y="238233"/>
                  </a:moveTo>
                  <a:lnTo>
                    <a:pt x="328516" y="238233"/>
                  </a:lnTo>
                  <a:lnTo>
                    <a:pt x="346219" y="224164"/>
                  </a:lnTo>
                  <a:lnTo>
                    <a:pt x="378216" y="184090"/>
                  </a:lnTo>
                  <a:lnTo>
                    <a:pt x="411465" y="132217"/>
                  </a:lnTo>
                  <a:lnTo>
                    <a:pt x="432923" y="82751"/>
                  </a:lnTo>
                  <a:lnTo>
                    <a:pt x="404856" y="67939"/>
                  </a:lnTo>
                  <a:lnTo>
                    <a:pt x="373850" y="57826"/>
                  </a:lnTo>
                  <a:lnTo>
                    <a:pt x="342451" y="53225"/>
                  </a:lnTo>
                  <a:lnTo>
                    <a:pt x="499473" y="53225"/>
                  </a:lnTo>
                  <a:lnTo>
                    <a:pt x="500046" y="53581"/>
                  </a:lnTo>
                  <a:lnTo>
                    <a:pt x="545879" y="94952"/>
                  </a:lnTo>
                  <a:lnTo>
                    <a:pt x="568403" y="124521"/>
                  </a:lnTo>
                  <a:lnTo>
                    <a:pt x="487765" y="124521"/>
                  </a:lnTo>
                  <a:lnTo>
                    <a:pt x="449196" y="159306"/>
                  </a:lnTo>
                  <a:lnTo>
                    <a:pt x="406731" y="200666"/>
                  </a:lnTo>
                  <a:lnTo>
                    <a:pt x="372734" y="236965"/>
                  </a:lnTo>
                  <a:lnTo>
                    <a:pt x="371882" y="238233"/>
                  </a:lnTo>
                  <a:close/>
                </a:path>
                <a:path w="613409" h="582294">
                  <a:moveTo>
                    <a:pt x="612904" y="260633"/>
                  </a:moveTo>
                  <a:lnTo>
                    <a:pt x="381819" y="260633"/>
                  </a:lnTo>
                  <a:lnTo>
                    <a:pt x="433095" y="258349"/>
                  </a:lnTo>
                  <a:lnTo>
                    <a:pt x="494095" y="249247"/>
                  </a:lnTo>
                  <a:lnTo>
                    <a:pt x="545524" y="232857"/>
                  </a:lnTo>
                  <a:lnTo>
                    <a:pt x="538243" y="202004"/>
                  </a:lnTo>
                  <a:lnTo>
                    <a:pt x="525484" y="172031"/>
                  </a:lnTo>
                  <a:lnTo>
                    <a:pt x="508305" y="145387"/>
                  </a:lnTo>
                  <a:lnTo>
                    <a:pt x="487765" y="124521"/>
                  </a:lnTo>
                  <a:lnTo>
                    <a:pt x="568403" y="124521"/>
                  </a:lnTo>
                  <a:lnTo>
                    <a:pt x="578611" y="137923"/>
                  </a:lnTo>
                  <a:lnTo>
                    <a:pt x="599762" y="181765"/>
                  </a:lnTo>
                  <a:lnTo>
                    <a:pt x="610853" y="225746"/>
                  </a:lnTo>
                  <a:lnTo>
                    <a:pt x="612904" y="260633"/>
                  </a:lnTo>
                  <a:close/>
                </a:path>
                <a:path w="613409" h="582294">
                  <a:moveTo>
                    <a:pt x="380311" y="299265"/>
                  </a:moveTo>
                  <a:lnTo>
                    <a:pt x="76108" y="299265"/>
                  </a:lnTo>
                  <a:lnTo>
                    <a:pt x="127930" y="295335"/>
                  </a:lnTo>
                  <a:lnTo>
                    <a:pt x="186864" y="288588"/>
                  </a:lnTo>
                  <a:lnTo>
                    <a:pt x="236000" y="280668"/>
                  </a:lnTo>
                  <a:lnTo>
                    <a:pt x="258430" y="273218"/>
                  </a:lnTo>
                  <a:lnTo>
                    <a:pt x="243326" y="256401"/>
                  </a:lnTo>
                  <a:lnTo>
                    <a:pt x="201381" y="226863"/>
                  </a:lnTo>
                  <a:lnTo>
                    <a:pt x="147567" y="196770"/>
                  </a:lnTo>
                  <a:lnTo>
                    <a:pt x="96853" y="178288"/>
                  </a:lnTo>
                  <a:lnTo>
                    <a:pt x="210071" y="178288"/>
                  </a:lnTo>
                  <a:lnTo>
                    <a:pt x="218275" y="188298"/>
                  </a:lnTo>
                  <a:lnTo>
                    <a:pt x="251529" y="225277"/>
                  </a:lnTo>
                  <a:lnTo>
                    <a:pt x="269938" y="240085"/>
                  </a:lnTo>
                  <a:lnTo>
                    <a:pt x="370637" y="240085"/>
                  </a:lnTo>
                  <a:lnTo>
                    <a:pt x="359564" y="256567"/>
                  </a:lnTo>
                  <a:lnTo>
                    <a:pt x="381819" y="260633"/>
                  </a:lnTo>
                  <a:lnTo>
                    <a:pt x="612904" y="260633"/>
                  </a:lnTo>
                  <a:lnTo>
                    <a:pt x="613369" y="268540"/>
                  </a:lnTo>
                  <a:lnTo>
                    <a:pt x="539483" y="268540"/>
                  </a:lnTo>
                  <a:lnTo>
                    <a:pt x="488088" y="276261"/>
                  </a:lnTo>
                  <a:lnTo>
                    <a:pt x="429811" y="287313"/>
                  </a:lnTo>
                  <a:lnTo>
                    <a:pt x="381391" y="298815"/>
                  </a:lnTo>
                  <a:lnTo>
                    <a:pt x="380311" y="299265"/>
                  </a:lnTo>
                  <a:close/>
                </a:path>
                <a:path w="613409" h="582294">
                  <a:moveTo>
                    <a:pt x="583921" y="390710"/>
                  </a:moveTo>
                  <a:lnTo>
                    <a:pt x="527695" y="390710"/>
                  </a:lnTo>
                  <a:lnTo>
                    <a:pt x="538693" y="360974"/>
                  </a:lnTo>
                  <a:lnTo>
                    <a:pt x="544640" y="328949"/>
                  </a:lnTo>
                  <a:lnTo>
                    <a:pt x="545061" y="297262"/>
                  </a:lnTo>
                  <a:lnTo>
                    <a:pt x="539483" y="268540"/>
                  </a:lnTo>
                  <a:lnTo>
                    <a:pt x="613369" y="268540"/>
                  </a:lnTo>
                  <a:lnTo>
                    <a:pt x="613290" y="270209"/>
                  </a:lnTo>
                  <a:lnTo>
                    <a:pt x="608936" y="311201"/>
                  </a:lnTo>
                  <a:lnTo>
                    <a:pt x="598969" y="351214"/>
                  </a:lnTo>
                  <a:lnTo>
                    <a:pt x="585024" y="388443"/>
                  </a:lnTo>
                  <a:lnTo>
                    <a:pt x="583921" y="390710"/>
                  </a:lnTo>
                  <a:close/>
                </a:path>
                <a:path w="613409" h="582294">
                  <a:moveTo>
                    <a:pt x="192663" y="446686"/>
                  </a:moveTo>
                  <a:lnTo>
                    <a:pt x="117093" y="446686"/>
                  </a:lnTo>
                  <a:lnTo>
                    <a:pt x="158115" y="414822"/>
                  </a:lnTo>
                  <a:lnTo>
                    <a:pt x="203507" y="376689"/>
                  </a:lnTo>
                  <a:lnTo>
                    <a:pt x="240084" y="342983"/>
                  </a:lnTo>
                  <a:lnTo>
                    <a:pt x="254660" y="324402"/>
                  </a:lnTo>
                  <a:lnTo>
                    <a:pt x="232765" y="318713"/>
                  </a:lnTo>
                  <a:lnTo>
                    <a:pt x="181460" y="317228"/>
                  </a:lnTo>
                  <a:lnTo>
                    <a:pt x="369286" y="317228"/>
                  </a:lnTo>
                  <a:lnTo>
                    <a:pt x="375870" y="323555"/>
                  </a:lnTo>
                  <a:lnTo>
                    <a:pt x="406269" y="341781"/>
                  </a:lnTo>
                  <a:lnTo>
                    <a:pt x="350527" y="341781"/>
                  </a:lnTo>
                  <a:lnTo>
                    <a:pt x="349899" y="344962"/>
                  </a:lnTo>
                  <a:lnTo>
                    <a:pt x="284277" y="344962"/>
                  </a:lnTo>
                  <a:lnTo>
                    <a:pt x="265587" y="357693"/>
                  </a:lnTo>
                  <a:lnTo>
                    <a:pt x="230728" y="395313"/>
                  </a:lnTo>
                  <a:lnTo>
                    <a:pt x="193753" y="444608"/>
                  </a:lnTo>
                  <a:lnTo>
                    <a:pt x="192663" y="446686"/>
                  </a:lnTo>
                  <a:close/>
                </a:path>
                <a:path w="613409" h="582294">
                  <a:moveTo>
                    <a:pt x="484194" y="527779"/>
                  </a:moveTo>
                  <a:lnTo>
                    <a:pt x="371739" y="527779"/>
                  </a:lnTo>
                  <a:lnTo>
                    <a:pt x="402735" y="520926"/>
                  </a:lnTo>
                  <a:lnTo>
                    <a:pt x="432923" y="508592"/>
                  </a:lnTo>
                  <a:lnTo>
                    <a:pt x="459838" y="491801"/>
                  </a:lnTo>
                  <a:lnTo>
                    <a:pt x="481012" y="471575"/>
                  </a:lnTo>
                  <a:lnTo>
                    <a:pt x="446702" y="432594"/>
                  </a:lnTo>
                  <a:lnTo>
                    <a:pt x="405863" y="389633"/>
                  </a:lnTo>
                  <a:lnTo>
                    <a:pt x="369977" y="355195"/>
                  </a:lnTo>
                  <a:lnTo>
                    <a:pt x="350527" y="341781"/>
                  </a:lnTo>
                  <a:lnTo>
                    <a:pt x="406269" y="341781"/>
                  </a:lnTo>
                  <a:lnTo>
                    <a:pt x="419874" y="349937"/>
                  </a:lnTo>
                  <a:lnTo>
                    <a:pt x="475757" y="376001"/>
                  </a:lnTo>
                  <a:lnTo>
                    <a:pt x="527695" y="390710"/>
                  </a:lnTo>
                  <a:lnTo>
                    <a:pt x="583921" y="390710"/>
                  </a:lnTo>
                  <a:lnTo>
                    <a:pt x="568621" y="422155"/>
                  </a:lnTo>
                  <a:lnTo>
                    <a:pt x="551281" y="451622"/>
                  </a:lnTo>
                  <a:lnTo>
                    <a:pt x="534452" y="476204"/>
                  </a:lnTo>
                  <a:lnTo>
                    <a:pt x="519872" y="494891"/>
                  </a:lnTo>
                  <a:lnTo>
                    <a:pt x="508843" y="507232"/>
                  </a:lnTo>
                  <a:lnTo>
                    <a:pt x="484194" y="527779"/>
                  </a:lnTo>
                  <a:close/>
                </a:path>
                <a:path w="613409" h="582294">
                  <a:moveTo>
                    <a:pt x="482886" y="528869"/>
                  </a:moveTo>
                  <a:lnTo>
                    <a:pt x="286066" y="528869"/>
                  </a:lnTo>
                  <a:lnTo>
                    <a:pt x="289005" y="477055"/>
                  </a:lnTo>
                  <a:lnTo>
                    <a:pt x="289901" y="427933"/>
                  </a:lnTo>
                  <a:lnTo>
                    <a:pt x="290002" y="414822"/>
                  </a:lnTo>
                  <a:lnTo>
                    <a:pt x="288709" y="368150"/>
                  </a:lnTo>
                  <a:lnTo>
                    <a:pt x="284277" y="344962"/>
                  </a:lnTo>
                  <a:lnTo>
                    <a:pt x="349899" y="344962"/>
                  </a:lnTo>
                  <a:lnTo>
                    <a:pt x="346153" y="363945"/>
                  </a:lnTo>
                  <a:lnTo>
                    <a:pt x="347744" y="415173"/>
                  </a:lnTo>
                  <a:lnTo>
                    <a:pt x="356028" y="476204"/>
                  </a:lnTo>
                  <a:lnTo>
                    <a:pt x="371739" y="527779"/>
                  </a:lnTo>
                  <a:lnTo>
                    <a:pt x="484194" y="527779"/>
                  </a:lnTo>
                  <a:lnTo>
                    <a:pt x="482886" y="528869"/>
                  </a:lnTo>
                  <a:close/>
                </a:path>
              </a:pathLst>
            </a:custGeom>
            <a:solidFill>
              <a:srgbClr val="FDF5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6183362" y="4401129"/>
            <a:ext cx="759460" cy="723265"/>
            <a:chOff x="16183362" y="4401129"/>
            <a:chExt cx="759460" cy="723265"/>
          </a:xfrm>
        </p:grpSpPr>
        <p:sp>
          <p:nvSpPr>
            <p:cNvPr id="20" name="object 20"/>
            <p:cNvSpPr/>
            <p:nvPr/>
          </p:nvSpPr>
          <p:spPr>
            <a:xfrm>
              <a:off x="16199964" y="4418092"/>
              <a:ext cx="725805" cy="688975"/>
            </a:xfrm>
            <a:custGeom>
              <a:avLst/>
              <a:gdLst/>
              <a:ahLst/>
              <a:cxnLst/>
              <a:rect l="l" t="t" r="r" b="b"/>
              <a:pathLst>
                <a:path w="725805" h="688975">
                  <a:moveTo>
                    <a:pt x="397592" y="688823"/>
                  </a:moveTo>
                  <a:lnTo>
                    <a:pt x="351208" y="688529"/>
                  </a:lnTo>
                  <a:lnTo>
                    <a:pt x="304783" y="682487"/>
                  </a:lnTo>
                  <a:lnTo>
                    <a:pt x="259074" y="670807"/>
                  </a:lnTo>
                  <a:lnTo>
                    <a:pt x="214836" y="653599"/>
                  </a:lnTo>
                  <a:lnTo>
                    <a:pt x="172827" y="630975"/>
                  </a:lnTo>
                  <a:lnTo>
                    <a:pt x="133802" y="603045"/>
                  </a:lnTo>
                  <a:lnTo>
                    <a:pt x="105078" y="577265"/>
                  </a:lnTo>
                  <a:lnTo>
                    <a:pt x="78096" y="548085"/>
                  </a:lnTo>
                  <a:lnTo>
                    <a:pt x="53734" y="515712"/>
                  </a:lnTo>
                  <a:lnTo>
                    <a:pt x="32868" y="480352"/>
                  </a:lnTo>
                  <a:lnTo>
                    <a:pt x="16372" y="442211"/>
                  </a:lnTo>
                  <a:lnTo>
                    <a:pt x="5124" y="401496"/>
                  </a:lnTo>
                  <a:lnTo>
                    <a:pt x="0" y="358412"/>
                  </a:lnTo>
                  <a:lnTo>
                    <a:pt x="1874" y="313167"/>
                  </a:lnTo>
                  <a:lnTo>
                    <a:pt x="11624" y="265965"/>
                  </a:lnTo>
                  <a:lnTo>
                    <a:pt x="30125" y="217015"/>
                  </a:lnTo>
                  <a:lnTo>
                    <a:pt x="58254" y="166521"/>
                  </a:lnTo>
                  <a:lnTo>
                    <a:pt x="96886" y="114691"/>
                  </a:lnTo>
                  <a:lnTo>
                    <a:pt x="133692" y="77943"/>
                  </a:lnTo>
                  <a:lnTo>
                    <a:pt x="174616" y="49014"/>
                  </a:lnTo>
                  <a:lnTo>
                    <a:pt x="218666" y="27330"/>
                  </a:lnTo>
                  <a:lnTo>
                    <a:pt x="264848" y="12315"/>
                  </a:lnTo>
                  <a:lnTo>
                    <a:pt x="312172" y="3397"/>
                  </a:lnTo>
                  <a:lnTo>
                    <a:pt x="359643" y="0"/>
                  </a:lnTo>
                  <a:lnTo>
                    <a:pt x="406271" y="1549"/>
                  </a:lnTo>
                  <a:lnTo>
                    <a:pt x="451062" y="7472"/>
                  </a:lnTo>
                  <a:lnTo>
                    <a:pt x="493023" y="17193"/>
                  </a:lnTo>
                  <a:lnTo>
                    <a:pt x="531163" y="30139"/>
                  </a:lnTo>
                  <a:lnTo>
                    <a:pt x="592009" y="63404"/>
                  </a:lnTo>
                  <a:lnTo>
                    <a:pt x="639946" y="105699"/>
                  </a:lnTo>
                  <a:lnTo>
                    <a:pt x="676058" y="149504"/>
                  </a:lnTo>
                  <a:lnTo>
                    <a:pt x="701518" y="194256"/>
                  </a:lnTo>
                  <a:lnTo>
                    <a:pt x="717496" y="239392"/>
                  </a:lnTo>
                  <a:lnTo>
                    <a:pt x="725163" y="284349"/>
                  </a:lnTo>
                  <a:lnTo>
                    <a:pt x="725692" y="328563"/>
                  </a:lnTo>
                  <a:lnTo>
                    <a:pt x="720252" y="371471"/>
                  </a:lnTo>
                  <a:lnTo>
                    <a:pt x="710015" y="412512"/>
                  </a:lnTo>
                  <a:lnTo>
                    <a:pt x="696152" y="451121"/>
                  </a:lnTo>
                  <a:lnTo>
                    <a:pt x="679835" y="486736"/>
                  </a:lnTo>
                  <a:lnTo>
                    <a:pt x="644521" y="546730"/>
                  </a:lnTo>
                  <a:lnTo>
                    <a:pt x="613444" y="587990"/>
                  </a:lnTo>
                  <a:lnTo>
                    <a:pt x="567589" y="630297"/>
                  </a:lnTo>
                  <a:lnTo>
                    <a:pt x="528933" y="654105"/>
                  </a:lnTo>
                  <a:lnTo>
                    <a:pt x="487211" y="671721"/>
                  </a:lnTo>
                  <a:lnTo>
                    <a:pt x="443178" y="683257"/>
                  </a:lnTo>
                  <a:lnTo>
                    <a:pt x="397592" y="688823"/>
                  </a:lnTo>
                  <a:close/>
                </a:path>
              </a:pathLst>
            </a:custGeom>
            <a:solidFill>
              <a:srgbClr val="ECC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183362" y="4401129"/>
              <a:ext cx="759460" cy="723265"/>
            </a:xfrm>
            <a:custGeom>
              <a:avLst/>
              <a:gdLst/>
              <a:ahLst/>
              <a:cxnLst/>
              <a:rect l="l" t="t" r="r" b="b"/>
              <a:pathLst>
                <a:path w="759459" h="723264">
                  <a:moveTo>
                    <a:pt x="393452" y="723265"/>
                  </a:moveTo>
                  <a:lnTo>
                    <a:pt x="347788" y="720564"/>
                  </a:lnTo>
                  <a:lnTo>
                    <a:pt x="302605" y="712617"/>
                  </a:lnTo>
                  <a:lnTo>
                    <a:pt x="258542" y="699661"/>
                  </a:lnTo>
                  <a:lnTo>
                    <a:pt x="216260" y="681928"/>
                  </a:lnTo>
                  <a:lnTo>
                    <a:pt x="176417" y="659652"/>
                  </a:lnTo>
                  <a:lnTo>
                    <a:pt x="139672" y="633068"/>
                  </a:lnTo>
                  <a:lnTo>
                    <a:pt x="85177" y="579988"/>
                  </a:lnTo>
                  <a:lnTo>
                    <a:pt x="56696" y="542864"/>
                  </a:lnTo>
                  <a:lnTo>
                    <a:pt x="31214" y="498926"/>
                  </a:lnTo>
                  <a:lnTo>
                    <a:pt x="11597" y="448352"/>
                  </a:lnTo>
                  <a:lnTo>
                    <a:pt x="709" y="391323"/>
                  </a:lnTo>
                  <a:lnTo>
                    <a:pt x="0" y="345867"/>
                  </a:lnTo>
                  <a:lnTo>
                    <a:pt x="6264" y="300464"/>
                  </a:lnTo>
                  <a:lnTo>
                    <a:pt x="19477" y="255183"/>
                  </a:lnTo>
                  <a:lnTo>
                    <a:pt x="39611" y="210094"/>
                  </a:lnTo>
                  <a:lnTo>
                    <a:pt x="66641" y="165269"/>
                  </a:lnTo>
                  <a:lnTo>
                    <a:pt x="100541" y="120778"/>
                  </a:lnTo>
                  <a:lnTo>
                    <a:pt x="136192" y="84788"/>
                  </a:lnTo>
                  <a:lnTo>
                    <a:pt x="177182" y="54850"/>
                  </a:lnTo>
                  <a:lnTo>
                    <a:pt x="222994" y="31182"/>
                  </a:lnTo>
                  <a:lnTo>
                    <a:pt x="273113" y="14005"/>
                  </a:lnTo>
                  <a:lnTo>
                    <a:pt x="327024" y="3537"/>
                  </a:lnTo>
                  <a:lnTo>
                    <a:pt x="384211" y="0"/>
                  </a:lnTo>
                  <a:lnTo>
                    <a:pt x="437757" y="3057"/>
                  </a:lnTo>
                  <a:lnTo>
                    <a:pt x="489997" y="11851"/>
                  </a:lnTo>
                  <a:lnTo>
                    <a:pt x="538931" y="25809"/>
                  </a:lnTo>
                  <a:lnTo>
                    <a:pt x="557690" y="33787"/>
                  </a:lnTo>
                  <a:lnTo>
                    <a:pt x="384211" y="33787"/>
                  </a:lnTo>
                  <a:lnTo>
                    <a:pt x="349105" y="35272"/>
                  </a:lnTo>
                  <a:lnTo>
                    <a:pt x="307515" y="40954"/>
                  </a:lnTo>
                  <a:lnTo>
                    <a:pt x="261945" y="52678"/>
                  </a:lnTo>
                  <a:lnTo>
                    <a:pt x="214905" y="72286"/>
                  </a:lnTo>
                  <a:lnTo>
                    <a:pt x="168899" y="101622"/>
                  </a:lnTo>
                  <a:lnTo>
                    <a:pt x="126436" y="142528"/>
                  </a:lnTo>
                  <a:lnTo>
                    <a:pt x="89792" y="191519"/>
                  </a:lnTo>
                  <a:lnTo>
                    <a:pt x="62225" y="240694"/>
                  </a:lnTo>
                  <a:lnTo>
                    <a:pt x="43777" y="289941"/>
                  </a:lnTo>
                  <a:lnTo>
                    <a:pt x="34489" y="339152"/>
                  </a:lnTo>
                  <a:lnTo>
                    <a:pt x="34402" y="388215"/>
                  </a:lnTo>
                  <a:lnTo>
                    <a:pt x="47293" y="449113"/>
                  </a:lnTo>
                  <a:lnTo>
                    <a:pt x="70940" y="501780"/>
                  </a:lnTo>
                  <a:lnTo>
                    <a:pt x="100815" y="545871"/>
                  </a:lnTo>
                  <a:lnTo>
                    <a:pt x="132390" y="581042"/>
                  </a:lnTo>
                  <a:lnTo>
                    <a:pt x="161136" y="606947"/>
                  </a:lnTo>
                  <a:lnTo>
                    <a:pt x="201845" y="635669"/>
                  </a:lnTo>
                  <a:lnTo>
                    <a:pt x="246472" y="658653"/>
                  </a:lnTo>
                  <a:lnTo>
                    <a:pt x="293975" y="675529"/>
                  </a:lnTo>
                  <a:lnTo>
                    <a:pt x="343310" y="685927"/>
                  </a:lnTo>
                  <a:lnTo>
                    <a:pt x="393437" y="689476"/>
                  </a:lnTo>
                  <a:lnTo>
                    <a:pt x="546002" y="689476"/>
                  </a:lnTo>
                  <a:lnTo>
                    <a:pt x="500359" y="707586"/>
                  </a:lnTo>
                  <a:lnTo>
                    <a:pt x="448382" y="719296"/>
                  </a:lnTo>
                  <a:lnTo>
                    <a:pt x="393452" y="723265"/>
                  </a:lnTo>
                  <a:close/>
                </a:path>
                <a:path w="759459" h="723264">
                  <a:moveTo>
                    <a:pt x="546002" y="689476"/>
                  </a:moveTo>
                  <a:lnTo>
                    <a:pt x="393437" y="689476"/>
                  </a:lnTo>
                  <a:lnTo>
                    <a:pt x="442991" y="685927"/>
                  </a:lnTo>
                  <a:lnTo>
                    <a:pt x="489730" y="675486"/>
                  </a:lnTo>
                  <a:lnTo>
                    <a:pt x="533101" y="658392"/>
                  </a:lnTo>
                  <a:lnTo>
                    <a:pt x="572393" y="634918"/>
                  </a:lnTo>
                  <a:lnTo>
                    <a:pt x="606937" y="605327"/>
                  </a:lnTo>
                  <a:lnTo>
                    <a:pt x="646870" y="554757"/>
                  </a:lnTo>
                  <a:lnTo>
                    <a:pt x="670751" y="515989"/>
                  </a:lnTo>
                  <a:lnTo>
                    <a:pt x="693405" y="470280"/>
                  </a:lnTo>
                  <a:lnTo>
                    <a:pt x="711955" y="419167"/>
                  </a:lnTo>
                  <a:lnTo>
                    <a:pt x="723525" y="364186"/>
                  </a:lnTo>
                  <a:lnTo>
                    <a:pt x="725237" y="306873"/>
                  </a:lnTo>
                  <a:lnTo>
                    <a:pt x="717299" y="259081"/>
                  </a:lnTo>
                  <a:lnTo>
                    <a:pt x="700584" y="213781"/>
                  </a:lnTo>
                  <a:lnTo>
                    <a:pt x="675149" y="171070"/>
                  </a:lnTo>
                  <a:lnTo>
                    <a:pt x="641050" y="131042"/>
                  </a:lnTo>
                  <a:lnTo>
                    <a:pt x="598345" y="93793"/>
                  </a:lnTo>
                  <a:lnTo>
                    <a:pt x="565614" y="73556"/>
                  </a:lnTo>
                  <a:lnTo>
                    <a:pt x="526010" y="56925"/>
                  </a:lnTo>
                  <a:lnTo>
                    <a:pt x="481358" y="44412"/>
                  </a:lnTo>
                  <a:lnTo>
                    <a:pt x="433483" y="36529"/>
                  </a:lnTo>
                  <a:lnTo>
                    <a:pt x="384211" y="33787"/>
                  </a:lnTo>
                  <a:lnTo>
                    <a:pt x="557690" y="33787"/>
                  </a:lnTo>
                  <a:lnTo>
                    <a:pt x="618879" y="66942"/>
                  </a:lnTo>
                  <a:lnTo>
                    <a:pt x="658784" y="101024"/>
                  </a:lnTo>
                  <a:lnTo>
                    <a:pt x="692116" y="137390"/>
                  </a:lnTo>
                  <a:lnTo>
                    <a:pt x="718839" y="175977"/>
                  </a:lnTo>
                  <a:lnTo>
                    <a:pt x="738915" y="216724"/>
                  </a:lnTo>
                  <a:lnTo>
                    <a:pt x="752310" y="259568"/>
                  </a:lnTo>
                  <a:lnTo>
                    <a:pt x="758985" y="304448"/>
                  </a:lnTo>
                  <a:lnTo>
                    <a:pt x="757325" y="367052"/>
                  </a:lnTo>
                  <a:lnTo>
                    <a:pt x="745165" y="426691"/>
                  </a:lnTo>
                  <a:lnTo>
                    <a:pt x="725483" y="481895"/>
                  </a:lnTo>
                  <a:lnTo>
                    <a:pt x="701259" y="531196"/>
                  </a:lnTo>
                  <a:lnTo>
                    <a:pt x="675470" y="573122"/>
                  </a:lnTo>
                  <a:lnTo>
                    <a:pt x="651093" y="606204"/>
                  </a:lnTo>
                  <a:lnTo>
                    <a:pt x="592468" y="662128"/>
                  </a:lnTo>
                  <a:lnTo>
                    <a:pt x="548636" y="688431"/>
                  </a:lnTo>
                  <a:lnTo>
                    <a:pt x="546002" y="689476"/>
                  </a:lnTo>
                  <a:close/>
                </a:path>
              </a:pathLst>
            </a:custGeom>
            <a:solidFill>
              <a:srgbClr val="9559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256464" y="4471473"/>
              <a:ext cx="613410" cy="582295"/>
            </a:xfrm>
            <a:custGeom>
              <a:avLst/>
              <a:gdLst/>
              <a:ahLst/>
              <a:cxnLst/>
              <a:rect l="l" t="t" r="r" b="b"/>
              <a:pathLst>
                <a:path w="613409" h="582295">
                  <a:moveTo>
                    <a:pt x="340062" y="581867"/>
                  </a:moveTo>
                  <a:lnTo>
                    <a:pt x="292167" y="581566"/>
                  </a:lnTo>
                  <a:lnTo>
                    <a:pt x="244326" y="574023"/>
                  </a:lnTo>
                  <a:lnTo>
                    <a:pt x="197706" y="559409"/>
                  </a:lnTo>
                  <a:lnTo>
                    <a:pt x="153475" y="537894"/>
                  </a:lnTo>
                  <a:lnTo>
                    <a:pt x="112800" y="509648"/>
                  </a:lnTo>
                  <a:lnTo>
                    <a:pt x="61793" y="458421"/>
                  </a:lnTo>
                  <a:lnTo>
                    <a:pt x="21964" y="394498"/>
                  </a:lnTo>
                  <a:lnTo>
                    <a:pt x="8644" y="358341"/>
                  </a:lnTo>
                  <a:lnTo>
                    <a:pt x="1002" y="319689"/>
                  </a:lnTo>
                  <a:lnTo>
                    <a:pt x="0" y="278769"/>
                  </a:lnTo>
                  <a:lnTo>
                    <a:pt x="6597" y="235806"/>
                  </a:lnTo>
                  <a:lnTo>
                    <a:pt x="21756" y="191026"/>
                  </a:lnTo>
                  <a:lnTo>
                    <a:pt x="46438" y="144657"/>
                  </a:lnTo>
                  <a:lnTo>
                    <a:pt x="81603" y="96925"/>
                  </a:lnTo>
                  <a:lnTo>
                    <a:pt x="119375" y="60467"/>
                  </a:lnTo>
                  <a:lnTo>
                    <a:pt x="161917" y="33384"/>
                  </a:lnTo>
                  <a:lnTo>
                    <a:pt x="207780" y="14838"/>
                  </a:lnTo>
                  <a:lnTo>
                    <a:pt x="255513" y="3989"/>
                  </a:lnTo>
                  <a:lnTo>
                    <a:pt x="303668" y="0"/>
                  </a:lnTo>
                  <a:lnTo>
                    <a:pt x="350796" y="2030"/>
                  </a:lnTo>
                  <a:lnTo>
                    <a:pt x="395447" y="9243"/>
                  </a:lnTo>
                  <a:lnTo>
                    <a:pt x="436172" y="20798"/>
                  </a:lnTo>
                  <a:lnTo>
                    <a:pt x="471521" y="35857"/>
                  </a:lnTo>
                  <a:lnTo>
                    <a:pt x="499164" y="53033"/>
                  </a:lnTo>
                  <a:lnTo>
                    <a:pt x="262470" y="53033"/>
                  </a:lnTo>
                  <a:lnTo>
                    <a:pt x="231055" y="57593"/>
                  </a:lnTo>
                  <a:lnTo>
                    <a:pt x="200041" y="67677"/>
                  </a:lnTo>
                  <a:lnTo>
                    <a:pt x="171963" y="82447"/>
                  </a:lnTo>
                  <a:lnTo>
                    <a:pt x="149357" y="101066"/>
                  </a:lnTo>
                  <a:lnTo>
                    <a:pt x="180707" y="142458"/>
                  </a:lnTo>
                  <a:lnTo>
                    <a:pt x="210071" y="178288"/>
                  </a:lnTo>
                  <a:lnTo>
                    <a:pt x="96853" y="178288"/>
                  </a:lnTo>
                  <a:lnTo>
                    <a:pt x="83696" y="207138"/>
                  </a:lnTo>
                  <a:lnTo>
                    <a:pt x="75410" y="238640"/>
                  </a:lnTo>
                  <a:lnTo>
                    <a:pt x="72659" y="270209"/>
                  </a:lnTo>
                  <a:lnTo>
                    <a:pt x="76108" y="299265"/>
                  </a:lnTo>
                  <a:lnTo>
                    <a:pt x="380311" y="299265"/>
                  </a:lnTo>
                  <a:lnTo>
                    <a:pt x="359570" y="307890"/>
                  </a:lnTo>
                  <a:lnTo>
                    <a:pt x="369286" y="317228"/>
                  </a:lnTo>
                  <a:lnTo>
                    <a:pt x="181460" y="317228"/>
                  </a:lnTo>
                  <a:lnTo>
                    <a:pt x="119954" y="321830"/>
                  </a:lnTo>
                  <a:lnTo>
                    <a:pt x="67458" y="334402"/>
                  </a:lnTo>
                  <a:lnTo>
                    <a:pt x="72451" y="365708"/>
                  </a:lnTo>
                  <a:lnTo>
                    <a:pt x="82970" y="396537"/>
                  </a:lnTo>
                  <a:lnTo>
                    <a:pt x="98142" y="424370"/>
                  </a:lnTo>
                  <a:lnTo>
                    <a:pt x="117093" y="446686"/>
                  </a:lnTo>
                  <a:lnTo>
                    <a:pt x="192663" y="446686"/>
                  </a:lnTo>
                  <a:lnTo>
                    <a:pt x="168714" y="492365"/>
                  </a:lnTo>
                  <a:lnTo>
                    <a:pt x="195615" y="509198"/>
                  </a:lnTo>
                  <a:lnTo>
                    <a:pt x="225792" y="521559"/>
                  </a:lnTo>
                  <a:lnTo>
                    <a:pt x="256768" y="528449"/>
                  </a:lnTo>
                  <a:lnTo>
                    <a:pt x="286066" y="528869"/>
                  </a:lnTo>
                  <a:lnTo>
                    <a:pt x="482886" y="528869"/>
                  </a:lnTo>
                  <a:lnTo>
                    <a:pt x="472402" y="537608"/>
                  </a:lnTo>
                  <a:lnTo>
                    <a:pt x="431347" y="560058"/>
                  </a:lnTo>
                  <a:lnTo>
                    <a:pt x="386845" y="574754"/>
                  </a:lnTo>
                  <a:lnTo>
                    <a:pt x="340062" y="581867"/>
                  </a:lnTo>
                  <a:close/>
                </a:path>
                <a:path w="613409" h="582295">
                  <a:moveTo>
                    <a:pt x="370637" y="240085"/>
                  </a:moveTo>
                  <a:lnTo>
                    <a:pt x="269938" y="240085"/>
                  </a:lnTo>
                  <a:lnTo>
                    <a:pt x="275931" y="218300"/>
                  </a:lnTo>
                  <a:lnTo>
                    <a:pt x="278115" y="167094"/>
                  </a:lnTo>
                  <a:lnTo>
                    <a:pt x="274344" y="105620"/>
                  </a:lnTo>
                  <a:lnTo>
                    <a:pt x="262470" y="53033"/>
                  </a:lnTo>
                  <a:lnTo>
                    <a:pt x="499164" y="53033"/>
                  </a:lnTo>
                  <a:lnTo>
                    <a:pt x="499473" y="53225"/>
                  </a:lnTo>
                  <a:lnTo>
                    <a:pt x="342451" y="53225"/>
                  </a:lnTo>
                  <a:lnTo>
                    <a:pt x="313202" y="54954"/>
                  </a:lnTo>
                  <a:lnTo>
                    <a:pt x="314083" y="106844"/>
                  </a:lnTo>
                  <a:lnTo>
                    <a:pt x="317360" y="165987"/>
                  </a:lnTo>
                  <a:lnTo>
                    <a:pt x="322387" y="215434"/>
                  </a:lnTo>
                  <a:lnTo>
                    <a:pt x="328516" y="238233"/>
                  </a:lnTo>
                  <a:lnTo>
                    <a:pt x="371882" y="238233"/>
                  </a:lnTo>
                  <a:lnTo>
                    <a:pt x="370637" y="240085"/>
                  </a:lnTo>
                  <a:close/>
                </a:path>
                <a:path w="613409" h="582295">
                  <a:moveTo>
                    <a:pt x="371882" y="238233"/>
                  </a:moveTo>
                  <a:lnTo>
                    <a:pt x="328516" y="238233"/>
                  </a:lnTo>
                  <a:lnTo>
                    <a:pt x="346219" y="224164"/>
                  </a:lnTo>
                  <a:lnTo>
                    <a:pt x="378216" y="184090"/>
                  </a:lnTo>
                  <a:lnTo>
                    <a:pt x="411465" y="132217"/>
                  </a:lnTo>
                  <a:lnTo>
                    <a:pt x="432923" y="82751"/>
                  </a:lnTo>
                  <a:lnTo>
                    <a:pt x="404856" y="67939"/>
                  </a:lnTo>
                  <a:lnTo>
                    <a:pt x="373850" y="57826"/>
                  </a:lnTo>
                  <a:lnTo>
                    <a:pt x="342451" y="53225"/>
                  </a:lnTo>
                  <a:lnTo>
                    <a:pt x="499473" y="53225"/>
                  </a:lnTo>
                  <a:lnTo>
                    <a:pt x="500046" y="53581"/>
                  </a:lnTo>
                  <a:lnTo>
                    <a:pt x="545879" y="94952"/>
                  </a:lnTo>
                  <a:lnTo>
                    <a:pt x="568403" y="124521"/>
                  </a:lnTo>
                  <a:lnTo>
                    <a:pt x="487765" y="124521"/>
                  </a:lnTo>
                  <a:lnTo>
                    <a:pt x="449196" y="159306"/>
                  </a:lnTo>
                  <a:lnTo>
                    <a:pt x="406731" y="200666"/>
                  </a:lnTo>
                  <a:lnTo>
                    <a:pt x="372734" y="236965"/>
                  </a:lnTo>
                  <a:lnTo>
                    <a:pt x="371882" y="238233"/>
                  </a:lnTo>
                  <a:close/>
                </a:path>
                <a:path w="613409" h="582295">
                  <a:moveTo>
                    <a:pt x="612904" y="260633"/>
                  </a:moveTo>
                  <a:lnTo>
                    <a:pt x="381819" y="260633"/>
                  </a:lnTo>
                  <a:lnTo>
                    <a:pt x="433095" y="258349"/>
                  </a:lnTo>
                  <a:lnTo>
                    <a:pt x="494095" y="249247"/>
                  </a:lnTo>
                  <a:lnTo>
                    <a:pt x="545524" y="232857"/>
                  </a:lnTo>
                  <a:lnTo>
                    <a:pt x="538243" y="202004"/>
                  </a:lnTo>
                  <a:lnTo>
                    <a:pt x="525484" y="172031"/>
                  </a:lnTo>
                  <a:lnTo>
                    <a:pt x="508305" y="145387"/>
                  </a:lnTo>
                  <a:lnTo>
                    <a:pt x="487765" y="124521"/>
                  </a:lnTo>
                  <a:lnTo>
                    <a:pt x="568403" y="124521"/>
                  </a:lnTo>
                  <a:lnTo>
                    <a:pt x="578611" y="137923"/>
                  </a:lnTo>
                  <a:lnTo>
                    <a:pt x="599762" y="181765"/>
                  </a:lnTo>
                  <a:lnTo>
                    <a:pt x="610853" y="225746"/>
                  </a:lnTo>
                  <a:lnTo>
                    <a:pt x="612904" y="260633"/>
                  </a:lnTo>
                  <a:close/>
                </a:path>
                <a:path w="613409" h="582295">
                  <a:moveTo>
                    <a:pt x="380311" y="299265"/>
                  </a:moveTo>
                  <a:lnTo>
                    <a:pt x="76108" y="299265"/>
                  </a:lnTo>
                  <a:lnTo>
                    <a:pt x="127930" y="295335"/>
                  </a:lnTo>
                  <a:lnTo>
                    <a:pt x="186864" y="288588"/>
                  </a:lnTo>
                  <a:lnTo>
                    <a:pt x="236000" y="280668"/>
                  </a:lnTo>
                  <a:lnTo>
                    <a:pt x="258430" y="273218"/>
                  </a:lnTo>
                  <a:lnTo>
                    <a:pt x="243326" y="256401"/>
                  </a:lnTo>
                  <a:lnTo>
                    <a:pt x="201381" y="226863"/>
                  </a:lnTo>
                  <a:lnTo>
                    <a:pt x="147567" y="196770"/>
                  </a:lnTo>
                  <a:lnTo>
                    <a:pt x="96853" y="178288"/>
                  </a:lnTo>
                  <a:lnTo>
                    <a:pt x="210071" y="178288"/>
                  </a:lnTo>
                  <a:lnTo>
                    <a:pt x="218275" y="188298"/>
                  </a:lnTo>
                  <a:lnTo>
                    <a:pt x="251529" y="225277"/>
                  </a:lnTo>
                  <a:lnTo>
                    <a:pt x="269938" y="240085"/>
                  </a:lnTo>
                  <a:lnTo>
                    <a:pt x="370637" y="240085"/>
                  </a:lnTo>
                  <a:lnTo>
                    <a:pt x="359564" y="256567"/>
                  </a:lnTo>
                  <a:lnTo>
                    <a:pt x="381819" y="260633"/>
                  </a:lnTo>
                  <a:lnTo>
                    <a:pt x="612904" y="260633"/>
                  </a:lnTo>
                  <a:lnTo>
                    <a:pt x="613369" y="268540"/>
                  </a:lnTo>
                  <a:lnTo>
                    <a:pt x="539483" y="268540"/>
                  </a:lnTo>
                  <a:lnTo>
                    <a:pt x="488088" y="276261"/>
                  </a:lnTo>
                  <a:lnTo>
                    <a:pt x="429811" y="287313"/>
                  </a:lnTo>
                  <a:lnTo>
                    <a:pt x="381391" y="298815"/>
                  </a:lnTo>
                  <a:lnTo>
                    <a:pt x="380311" y="299265"/>
                  </a:lnTo>
                  <a:close/>
                </a:path>
                <a:path w="613409" h="582295">
                  <a:moveTo>
                    <a:pt x="583921" y="390710"/>
                  </a:moveTo>
                  <a:lnTo>
                    <a:pt x="527695" y="390710"/>
                  </a:lnTo>
                  <a:lnTo>
                    <a:pt x="538693" y="360974"/>
                  </a:lnTo>
                  <a:lnTo>
                    <a:pt x="544640" y="328949"/>
                  </a:lnTo>
                  <a:lnTo>
                    <a:pt x="545061" y="297262"/>
                  </a:lnTo>
                  <a:lnTo>
                    <a:pt x="539483" y="268540"/>
                  </a:lnTo>
                  <a:lnTo>
                    <a:pt x="613369" y="268540"/>
                  </a:lnTo>
                  <a:lnTo>
                    <a:pt x="613290" y="270209"/>
                  </a:lnTo>
                  <a:lnTo>
                    <a:pt x="608936" y="311201"/>
                  </a:lnTo>
                  <a:lnTo>
                    <a:pt x="598969" y="351214"/>
                  </a:lnTo>
                  <a:lnTo>
                    <a:pt x="585024" y="388443"/>
                  </a:lnTo>
                  <a:lnTo>
                    <a:pt x="583921" y="390710"/>
                  </a:lnTo>
                  <a:close/>
                </a:path>
                <a:path w="613409" h="582295">
                  <a:moveTo>
                    <a:pt x="192663" y="446686"/>
                  </a:moveTo>
                  <a:lnTo>
                    <a:pt x="117093" y="446686"/>
                  </a:lnTo>
                  <a:lnTo>
                    <a:pt x="158115" y="414822"/>
                  </a:lnTo>
                  <a:lnTo>
                    <a:pt x="203507" y="376689"/>
                  </a:lnTo>
                  <a:lnTo>
                    <a:pt x="240084" y="342983"/>
                  </a:lnTo>
                  <a:lnTo>
                    <a:pt x="254660" y="324402"/>
                  </a:lnTo>
                  <a:lnTo>
                    <a:pt x="232765" y="318713"/>
                  </a:lnTo>
                  <a:lnTo>
                    <a:pt x="181460" y="317228"/>
                  </a:lnTo>
                  <a:lnTo>
                    <a:pt x="369286" y="317228"/>
                  </a:lnTo>
                  <a:lnTo>
                    <a:pt x="375870" y="323555"/>
                  </a:lnTo>
                  <a:lnTo>
                    <a:pt x="406269" y="341781"/>
                  </a:lnTo>
                  <a:lnTo>
                    <a:pt x="350527" y="341781"/>
                  </a:lnTo>
                  <a:lnTo>
                    <a:pt x="349899" y="344962"/>
                  </a:lnTo>
                  <a:lnTo>
                    <a:pt x="284277" y="344962"/>
                  </a:lnTo>
                  <a:lnTo>
                    <a:pt x="265587" y="357693"/>
                  </a:lnTo>
                  <a:lnTo>
                    <a:pt x="230728" y="395313"/>
                  </a:lnTo>
                  <a:lnTo>
                    <a:pt x="193753" y="444608"/>
                  </a:lnTo>
                  <a:lnTo>
                    <a:pt x="192663" y="446686"/>
                  </a:lnTo>
                  <a:close/>
                </a:path>
                <a:path w="613409" h="582295">
                  <a:moveTo>
                    <a:pt x="484194" y="527779"/>
                  </a:moveTo>
                  <a:lnTo>
                    <a:pt x="371739" y="527779"/>
                  </a:lnTo>
                  <a:lnTo>
                    <a:pt x="402735" y="520926"/>
                  </a:lnTo>
                  <a:lnTo>
                    <a:pt x="432923" y="508592"/>
                  </a:lnTo>
                  <a:lnTo>
                    <a:pt x="459838" y="491801"/>
                  </a:lnTo>
                  <a:lnTo>
                    <a:pt x="481012" y="471575"/>
                  </a:lnTo>
                  <a:lnTo>
                    <a:pt x="446702" y="432594"/>
                  </a:lnTo>
                  <a:lnTo>
                    <a:pt x="405863" y="389633"/>
                  </a:lnTo>
                  <a:lnTo>
                    <a:pt x="369977" y="355195"/>
                  </a:lnTo>
                  <a:lnTo>
                    <a:pt x="350527" y="341781"/>
                  </a:lnTo>
                  <a:lnTo>
                    <a:pt x="406269" y="341781"/>
                  </a:lnTo>
                  <a:lnTo>
                    <a:pt x="419874" y="349937"/>
                  </a:lnTo>
                  <a:lnTo>
                    <a:pt x="475757" y="376001"/>
                  </a:lnTo>
                  <a:lnTo>
                    <a:pt x="527695" y="390710"/>
                  </a:lnTo>
                  <a:lnTo>
                    <a:pt x="583921" y="390710"/>
                  </a:lnTo>
                  <a:lnTo>
                    <a:pt x="568621" y="422155"/>
                  </a:lnTo>
                  <a:lnTo>
                    <a:pt x="551281" y="451622"/>
                  </a:lnTo>
                  <a:lnTo>
                    <a:pt x="534452" y="476204"/>
                  </a:lnTo>
                  <a:lnTo>
                    <a:pt x="519872" y="494891"/>
                  </a:lnTo>
                  <a:lnTo>
                    <a:pt x="508843" y="507232"/>
                  </a:lnTo>
                  <a:lnTo>
                    <a:pt x="484194" y="527779"/>
                  </a:lnTo>
                  <a:close/>
                </a:path>
                <a:path w="613409" h="582295">
                  <a:moveTo>
                    <a:pt x="482886" y="528869"/>
                  </a:moveTo>
                  <a:lnTo>
                    <a:pt x="286066" y="528869"/>
                  </a:lnTo>
                  <a:lnTo>
                    <a:pt x="289005" y="477055"/>
                  </a:lnTo>
                  <a:lnTo>
                    <a:pt x="289901" y="427933"/>
                  </a:lnTo>
                  <a:lnTo>
                    <a:pt x="290002" y="414822"/>
                  </a:lnTo>
                  <a:lnTo>
                    <a:pt x="288709" y="368150"/>
                  </a:lnTo>
                  <a:lnTo>
                    <a:pt x="284277" y="344962"/>
                  </a:lnTo>
                  <a:lnTo>
                    <a:pt x="349899" y="344962"/>
                  </a:lnTo>
                  <a:lnTo>
                    <a:pt x="346153" y="363945"/>
                  </a:lnTo>
                  <a:lnTo>
                    <a:pt x="347744" y="415173"/>
                  </a:lnTo>
                  <a:lnTo>
                    <a:pt x="356028" y="476204"/>
                  </a:lnTo>
                  <a:lnTo>
                    <a:pt x="371739" y="527779"/>
                  </a:lnTo>
                  <a:lnTo>
                    <a:pt x="484194" y="527779"/>
                  </a:lnTo>
                  <a:lnTo>
                    <a:pt x="482886" y="528869"/>
                  </a:lnTo>
                  <a:close/>
                </a:path>
              </a:pathLst>
            </a:custGeom>
            <a:solidFill>
              <a:srgbClr val="FDF5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719498" y="4093174"/>
            <a:ext cx="759460" cy="723265"/>
            <a:chOff x="1648367" y="4788346"/>
            <a:chExt cx="759460" cy="723265"/>
          </a:xfrm>
        </p:grpSpPr>
        <p:sp>
          <p:nvSpPr>
            <p:cNvPr id="24" name="object 24"/>
            <p:cNvSpPr/>
            <p:nvPr/>
          </p:nvSpPr>
          <p:spPr>
            <a:xfrm>
              <a:off x="1664969" y="4805310"/>
              <a:ext cx="725805" cy="688975"/>
            </a:xfrm>
            <a:custGeom>
              <a:avLst/>
              <a:gdLst/>
              <a:ahLst/>
              <a:cxnLst/>
              <a:rect l="l" t="t" r="r" b="b"/>
              <a:pathLst>
                <a:path w="725805" h="688975">
                  <a:moveTo>
                    <a:pt x="397592" y="688823"/>
                  </a:moveTo>
                  <a:lnTo>
                    <a:pt x="351208" y="688529"/>
                  </a:lnTo>
                  <a:lnTo>
                    <a:pt x="304783" y="682487"/>
                  </a:lnTo>
                  <a:lnTo>
                    <a:pt x="259074" y="670807"/>
                  </a:lnTo>
                  <a:lnTo>
                    <a:pt x="214836" y="653599"/>
                  </a:lnTo>
                  <a:lnTo>
                    <a:pt x="172827" y="630975"/>
                  </a:lnTo>
                  <a:lnTo>
                    <a:pt x="133802" y="603045"/>
                  </a:lnTo>
                  <a:lnTo>
                    <a:pt x="105078" y="577265"/>
                  </a:lnTo>
                  <a:lnTo>
                    <a:pt x="78096" y="548085"/>
                  </a:lnTo>
                  <a:lnTo>
                    <a:pt x="53734" y="515712"/>
                  </a:lnTo>
                  <a:lnTo>
                    <a:pt x="32868" y="480352"/>
                  </a:lnTo>
                  <a:lnTo>
                    <a:pt x="16372" y="442211"/>
                  </a:lnTo>
                  <a:lnTo>
                    <a:pt x="5124" y="401496"/>
                  </a:lnTo>
                  <a:lnTo>
                    <a:pt x="0" y="358412"/>
                  </a:lnTo>
                  <a:lnTo>
                    <a:pt x="1874" y="313167"/>
                  </a:lnTo>
                  <a:lnTo>
                    <a:pt x="11624" y="265965"/>
                  </a:lnTo>
                  <a:lnTo>
                    <a:pt x="30125" y="217015"/>
                  </a:lnTo>
                  <a:lnTo>
                    <a:pt x="58254" y="166521"/>
                  </a:lnTo>
                  <a:lnTo>
                    <a:pt x="96886" y="114691"/>
                  </a:lnTo>
                  <a:lnTo>
                    <a:pt x="133692" y="77943"/>
                  </a:lnTo>
                  <a:lnTo>
                    <a:pt x="174616" y="49014"/>
                  </a:lnTo>
                  <a:lnTo>
                    <a:pt x="218666" y="27330"/>
                  </a:lnTo>
                  <a:lnTo>
                    <a:pt x="264848" y="12315"/>
                  </a:lnTo>
                  <a:lnTo>
                    <a:pt x="312172" y="3397"/>
                  </a:lnTo>
                  <a:lnTo>
                    <a:pt x="359643" y="0"/>
                  </a:lnTo>
                  <a:lnTo>
                    <a:pt x="406271" y="1549"/>
                  </a:lnTo>
                  <a:lnTo>
                    <a:pt x="451062" y="7472"/>
                  </a:lnTo>
                  <a:lnTo>
                    <a:pt x="493023" y="17193"/>
                  </a:lnTo>
                  <a:lnTo>
                    <a:pt x="531163" y="30139"/>
                  </a:lnTo>
                  <a:lnTo>
                    <a:pt x="592009" y="63404"/>
                  </a:lnTo>
                  <a:lnTo>
                    <a:pt x="639946" y="105699"/>
                  </a:lnTo>
                  <a:lnTo>
                    <a:pt x="676058" y="149504"/>
                  </a:lnTo>
                  <a:lnTo>
                    <a:pt x="701518" y="194256"/>
                  </a:lnTo>
                  <a:lnTo>
                    <a:pt x="717496" y="239392"/>
                  </a:lnTo>
                  <a:lnTo>
                    <a:pt x="725163" y="284349"/>
                  </a:lnTo>
                  <a:lnTo>
                    <a:pt x="725692" y="328563"/>
                  </a:lnTo>
                  <a:lnTo>
                    <a:pt x="720252" y="371471"/>
                  </a:lnTo>
                  <a:lnTo>
                    <a:pt x="710015" y="412512"/>
                  </a:lnTo>
                  <a:lnTo>
                    <a:pt x="696152" y="451121"/>
                  </a:lnTo>
                  <a:lnTo>
                    <a:pt x="679835" y="486736"/>
                  </a:lnTo>
                  <a:lnTo>
                    <a:pt x="644521" y="546730"/>
                  </a:lnTo>
                  <a:lnTo>
                    <a:pt x="613444" y="587990"/>
                  </a:lnTo>
                  <a:lnTo>
                    <a:pt x="567589" y="630297"/>
                  </a:lnTo>
                  <a:lnTo>
                    <a:pt x="528933" y="654105"/>
                  </a:lnTo>
                  <a:lnTo>
                    <a:pt x="487211" y="671721"/>
                  </a:lnTo>
                  <a:lnTo>
                    <a:pt x="443178" y="683257"/>
                  </a:lnTo>
                  <a:lnTo>
                    <a:pt x="397592" y="688823"/>
                  </a:lnTo>
                  <a:close/>
                </a:path>
              </a:pathLst>
            </a:custGeom>
            <a:solidFill>
              <a:srgbClr val="ECC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48367" y="4788346"/>
              <a:ext cx="759460" cy="723265"/>
            </a:xfrm>
            <a:custGeom>
              <a:avLst/>
              <a:gdLst/>
              <a:ahLst/>
              <a:cxnLst/>
              <a:rect l="l" t="t" r="r" b="b"/>
              <a:pathLst>
                <a:path w="759460" h="723264">
                  <a:moveTo>
                    <a:pt x="393452" y="723265"/>
                  </a:moveTo>
                  <a:lnTo>
                    <a:pt x="347788" y="720564"/>
                  </a:lnTo>
                  <a:lnTo>
                    <a:pt x="302605" y="712617"/>
                  </a:lnTo>
                  <a:lnTo>
                    <a:pt x="258542" y="699661"/>
                  </a:lnTo>
                  <a:lnTo>
                    <a:pt x="216260" y="681928"/>
                  </a:lnTo>
                  <a:lnTo>
                    <a:pt x="176417" y="659652"/>
                  </a:lnTo>
                  <a:lnTo>
                    <a:pt x="139672" y="633068"/>
                  </a:lnTo>
                  <a:lnTo>
                    <a:pt x="85177" y="579988"/>
                  </a:lnTo>
                  <a:lnTo>
                    <a:pt x="56696" y="542864"/>
                  </a:lnTo>
                  <a:lnTo>
                    <a:pt x="31214" y="498926"/>
                  </a:lnTo>
                  <a:lnTo>
                    <a:pt x="11597" y="448352"/>
                  </a:lnTo>
                  <a:lnTo>
                    <a:pt x="709" y="391323"/>
                  </a:lnTo>
                  <a:lnTo>
                    <a:pt x="0" y="345867"/>
                  </a:lnTo>
                  <a:lnTo>
                    <a:pt x="6264" y="300464"/>
                  </a:lnTo>
                  <a:lnTo>
                    <a:pt x="19477" y="255183"/>
                  </a:lnTo>
                  <a:lnTo>
                    <a:pt x="39611" y="210094"/>
                  </a:lnTo>
                  <a:lnTo>
                    <a:pt x="66641" y="165269"/>
                  </a:lnTo>
                  <a:lnTo>
                    <a:pt x="100541" y="120778"/>
                  </a:lnTo>
                  <a:lnTo>
                    <a:pt x="136192" y="84788"/>
                  </a:lnTo>
                  <a:lnTo>
                    <a:pt x="177182" y="54850"/>
                  </a:lnTo>
                  <a:lnTo>
                    <a:pt x="222994" y="31182"/>
                  </a:lnTo>
                  <a:lnTo>
                    <a:pt x="273113" y="14005"/>
                  </a:lnTo>
                  <a:lnTo>
                    <a:pt x="327024" y="3537"/>
                  </a:lnTo>
                  <a:lnTo>
                    <a:pt x="384211" y="0"/>
                  </a:lnTo>
                  <a:lnTo>
                    <a:pt x="437757" y="3057"/>
                  </a:lnTo>
                  <a:lnTo>
                    <a:pt x="489997" y="11851"/>
                  </a:lnTo>
                  <a:lnTo>
                    <a:pt x="538931" y="25809"/>
                  </a:lnTo>
                  <a:lnTo>
                    <a:pt x="557690" y="33787"/>
                  </a:lnTo>
                  <a:lnTo>
                    <a:pt x="384211" y="33787"/>
                  </a:lnTo>
                  <a:lnTo>
                    <a:pt x="349105" y="35272"/>
                  </a:lnTo>
                  <a:lnTo>
                    <a:pt x="307515" y="40954"/>
                  </a:lnTo>
                  <a:lnTo>
                    <a:pt x="261945" y="52678"/>
                  </a:lnTo>
                  <a:lnTo>
                    <a:pt x="214905" y="72286"/>
                  </a:lnTo>
                  <a:lnTo>
                    <a:pt x="168899" y="101622"/>
                  </a:lnTo>
                  <a:lnTo>
                    <a:pt x="126436" y="142528"/>
                  </a:lnTo>
                  <a:lnTo>
                    <a:pt x="89792" y="191519"/>
                  </a:lnTo>
                  <a:lnTo>
                    <a:pt x="62225" y="240694"/>
                  </a:lnTo>
                  <a:lnTo>
                    <a:pt x="43777" y="289941"/>
                  </a:lnTo>
                  <a:lnTo>
                    <a:pt x="34489" y="339152"/>
                  </a:lnTo>
                  <a:lnTo>
                    <a:pt x="34402" y="388215"/>
                  </a:lnTo>
                  <a:lnTo>
                    <a:pt x="47293" y="449113"/>
                  </a:lnTo>
                  <a:lnTo>
                    <a:pt x="70940" y="501780"/>
                  </a:lnTo>
                  <a:lnTo>
                    <a:pt x="100815" y="545871"/>
                  </a:lnTo>
                  <a:lnTo>
                    <a:pt x="132390" y="581042"/>
                  </a:lnTo>
                  <a:lnTo>
                    <a:pt x="161136" y="606947"/>
                  </a:lnTo>
                  <a:lnTo>
                    <a:pt x="201845" y="635669"/>
                  </a:lnTo>
                  <a:lnTo>
                    <a:pt x="246472" y="658653"/>
                  </a:lnTo>
                  <a:lnTo>
                    <a:pt x="293975" y="675529"/>
                  </a:lnTo>
                  <a:lnTo>
                    <a:pt x="343310" y="685927"/>
                  </a:lnTo>
                  <a:lnTo>
                    <a:pt x="393437" y="689476"/>
                  </a:lnTo>
                  <a:lnTo>
                    <a:pt x="546002" y="689476"/>
                  </a:lnTo>
                  <a:lnTo>
                    <a:pt x="500359" y="707586"/>
                  </a:lnTo>
                  <a:lnTo>
                    <a:pt x="448382" y="719296"/>
                  </a:lnTo>
                  <a:lnTo>
                    <a:pt x="393452" y="723265"/>
                  </a:lnTo>
                  <a:close/>
                </a:path>
                <a:path w="759460" h="723264">
                  <a:moveTo>
                    <a:pt x="546002" y="689476"/>
                  </a:moveTo>
                  <a:lnTo>
                    <a:pt x="393437" y="689476"/>
                  </a:lnTo>
                  <a:lnTo>
                    <a:pt x="442991" y="685927"/>
                  </a:lnTo>
                  <a:lnTo>
                    <a:pt x="489730" y="675486"/>
                  </a:lnTo>
                  <a:lnTo>
                    <a:pt x="533101" y="658392"/>
                  </a:lnTo>
                  <a:lnTo>
                    <a:pt x="572393" y="634918"/>
                  </a:lnTo>
                  <a:lnTo>
                    <a:pt x="606937" y="605327"/>
                  </a:lnTo>
                  <a:lnTo>
                    <a:pt x="646870" y="554757"/>
                  </a:lnTo>
                  <a:lnTo>
                    <a:pt x="670751" y="515989"/>
                  </a:lnTo>
                  <a:lnTo>
                    <a:pt x="693405" y="470280"/>
                  </a:lnTo>
                  <a:lnTo>
                    <a:pt x="711955" y="419167"/>
                  </a:lnTo>
                  <a:lnTo>
                    <a:pt x="723525" y="364186"/>
                  </a:lnTo>
                  <a:lnTo>
                    <a:pt x="725237" y="306873"/>
                  </a:lnTo>
                  <a:lnTo>
                    <a:pt x="717299" y="259081"/>
                  </a:lnTo>
                  <a:lnTo>
                    <a:pt x="700584" y="213781"/>
                  </a:lnTo>
                  <a:lnTo>
                    <a:pt x="675149" y="171070"/>
                  </a:lnTo>
                  <a:lnTo>
                    <a:pt x="641050" y="131042"/>
                  </a:lnTo>
                  <a:lnTo>
                    <a:pt x="598345" y="93793"/>
                  </a:lnTo>
                  <a:lnTo>
                    <a:pt x="565614" y="73556"/>
                  </a:lnTo>
                  <a:lnTo>
                    <a:pt x="526010" y="56925"/>
                  </a:lnTo>
                  <a:lnTo>
                    <a:pt x="481358" y="44412"/>
                  </a:lnTo>
                  <a:lnTo>
                    <a:pt x="433483" y="36529"/>
                  </a:lnTo>
                  <a:lnTo>
                    <a:pt x="384211" y="33787"/>
                  </a:lnTo>
                  <a:lnTo>
                    <a:pt x="557690" y="33787"/>
                  </a:lnTo>
                  <a:lnTo>
                    <a:pt x="618879" y="66942"/>
                  </a:lnTo>
                  <a:lnTo>
                    <a:pt x="658784" y="101024"/>
                  </a:lnTo>
                  <a:lnTo>
                    <a:pt x="692116" y="137390"/>
                  </a:lnTo>
                  <a:lnTo>
                    <a:pt x="718839" y="175977"/>
                  </a:lnTo>
                  <a:lnTo>
                    <a:pt x="738915" y="216724"/>
                  </a:lnTo>
                  <a:lnTo>
                    <a:pt x="752310" y="259568"/>
                  </a:lnTo>
                  <a:lnTo>
                    <a:pt x="758985" y="304448"/>
                  </a:lnTo>
                  <a:lnTo>
                    <a:pt x="757325" y="367052"/>
                  </a:lnTo>
                  <a:lnTo>
                    <a:pt x="745165" y="426691"/>
                  </a:lnTo>
                  <a:lnTo>
                    <a:pt x="725483" y="481895"/>
                  </a:lnTo>
                  <a:lnTo>
                    <a:pt x="701259" y="531196"/>
                  </a:lnTo>
                  <a:lnTo>
                    <a:pt x="675470" y="573122"/>
                  </a:lnTo>
                  <a:lnTo>
                    <a:pt x="651093" y="606204"/>
                  </a:lnTo>
                  <a:lnTo>
                    <a:pt x="592468" y="662128"/>
                  </a:lnTo>
                  <a:lnTo>
                    <a:pt x="548636" y="688431"/>
                  </a:lnTo>
                  <a:lnTo>
                    <a:pt x="546002" y="689476"/>
                  </a:lnTo>
                  <a:close/>
                </a:path>
              </a:pathLst>
            </a:custGeom>
            <a:solidFill>
              <a:srgbClr val="9559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21469" y="4858691"/>
              <a:ext cx="613410" cy="582295"/>
            </a:xfrm>
            <a:custGeom>
              <a:avLst/>
              <a:gdLst/>
              <a:ahLst/>
              <a:cxnLst/>
              <a:rect l="l" t="t" r="r" b="b"/>
              <a:pathLst>
                <a:path w="613410" h="582295">
                  <a:moveTo>
                    <a:pt x="340062" y="581867"/>
                  </a:moveTo>
                  <a:lnTo>
                    <a:pt x="292167" y="581566"/>
                  </a:lnTo>
                  <a:lnTo>
                    <a:pt x="244326" y="574023"/>
                  </a:lnTo>
                  <a:lnTo>
                    <a:pt x="197706" y="559409"/>
                  </a:lnTo>
                  <a:lnTo>
                    <a:pt x="153475" y="537894"/>
                  </a:lnTo>
                  <a:lnTo>
                    <a:pt x="112800" y="509648"/>
                  </a:lnTo>
                  <a:lnTo>
                    <a:pt x="61793" y="458421"/>
                  </a:lnTo>
                  <a:lnTo>
                    <a:pt x="21964" y="394498"/>
                  </a:lnTo>
                  <a:lnTo>
                    <a:pt x="8644" y="358341"/>
                  </a:lnTo>
                  <a:lnTo>
                    <a:pt x="1002" y="319689"/>
                  </a:lnTo>
                  <a:lnTo>
                    <a:pt x="0" y="278769"/>
                  </a:lnTo>
                  <a:lnTo>
                    <a:pt x="6597" y="235806"/>
                  </a:lnTo>
                  <a:lnTo>
                    <a:pt x="21756" y="191026"/>
                  </a:lnTo>
                  <a:lnTo>
                    <a:pt x="46438" y="144657"/>
                  </a:lnTo>
                  <a:lnTo>
                    <a:pt x="81603" y="96925"/>
                  </a:lnTo>
                  <a:lnTo>
                    <a:pt x="119375" y="60467"/>
                  </a:lnTo>
                  <a:lnTo>
                    <a:pt x="161917" y="33384"/>
                  </a:lnTo>
                  <a:lnTo>
                    <a:pt x="207780" y="14838"/>
                  </a:lnTo>
                  <a:lnTo>
                    <a:pt x="255513" y="3989"/>
                  </a:lnTo>
                  <a:lnTo>
                    <a:pt x="303668" y="0"/>
                  </a:lnTo>
                  <a:lnTo>
                    <a:pt x="350796" y="2030"/>
                  </a:lnTo>
                  <a:lnTo>
                    <a:pt x="395447" y="9243"/>
                  </a:lnTo>
                  <a:lnTo>
                    <a:pt x="436172" y="20798"/>
                  </a:lnTo>
                  <a:lnTo>
                    <a:pt x="471521" y="35857"/>
                  </a:lnTo>
                  <a:lnTo>
                    <a:pt x="499164" y="53033"/>
                  </a:lnTo>
                  <a:lnTo>
                    <a:pt x="262470" y="53033"/>
                  </a:lnTo>
                  <a:lnTo>
                    <a:pt x="231055" y="57593"/>
                  </a:lnTo>
                  <a:lnTo>
                    <a:pt x="200041" y="67677"/>
                  </a:lnTo>
                  <a:lnTo>
                    <a:pt x="171963" y="82447"/>
                  </a:lnTo>
                  <a:lnTo>
                    <a:pt x="149357" y="101066"/>
                  </a:lnTo>
                  <a:lnTo>
                    <a:pt x="180707" y="142458"/>
                  </a:lnTo>
                  <a:lnTo>
                    <a:pt x="210071" y="178288"/>
                  </a:lnTo>
                  <a:lnTo>
                    <a:pt x="96853" y="178288"/>
                  </a:lnTo>
                  <a:lnTo>
                    <a:pt x="83696" y="207138"/>
                  </a:lnTo>
                  <a:lnTo>
                    <a:pt x="75410" y="238640"/>
                  </a:lnTo>
                  <a:lnTo>
                    <a:pt x="72659" y="270209"/>
                  </a:lnTo>
                  <a:lnTo>
                    <a:pt x="76108" y="299265"/>
                  </a:lnTo>
                  <a:lnTo>
                    <a:pt x="380311" y="299265"/>
                  </a:lnTo>
                  <a:lnTo>
                    <a:pt x="359570" y="307890"/>
                  </a:lnTo>
                  <a:lnTo>
                    <a:pt x="369286" y="317228"/>
                  </a:lnTo>
                  <a:lnTo>
                    <a:pt x="181460" y="317228"/>
                  </a:lnTo>
                  <a:lnTo>
                    <a:pt x="119954" y="321830"/>
                  </a:lnTo>
                  <a:lnTo>
                    <a:pt x="67458" y="334402"/>
                  </a:lnTo>
                  <a:lnTo>
                    <a:pt x="72451" y="365708"/>
                  </a:lnTo>
                  <a:lnTo>
                    <a:pt x="82970" y="396537"/>
                  </a:lnTo>
                  <a:lnTo>
                    <a:pt x="98142" y="424370"/>
                  </a:lnTo>
                  <a:lnTo>
                    <a:pt x="117093" y="446686"/>
                  </a:lnTo>
                  <a:lnTo>
                    <a:pt x="192663" y="446686"/>
                  </a:lnTo>
                  <a:lnTo>
                    <a:pt x="168714" y="492365"/>
                  </a:lnTo>
                  <a:lnTo>
                    <a:pt x="195615" y="509198"/>
                  </a:lnTo>
                  <a:lnTo>
                    <a:pt x="225792" y="521559"/>
                  </a:lnTo>
                  <a:lnTo>
                    <a:pt x="256768" y="528449"/>
                  </a:lnTo>
                  <a:lnTo>
                    <a:pt x="286066" y="528869"/>
                  </a:lnTo>
                  <a:lnTo>
                    <a:pt x="482886" y="528869"/>
                  </a:lnTo>
                  <a:lnTo>
                    <a:pt x="472402" y="537608"/>
                  </a:lnTo>
                  <a:lnTo>
                    <a:pt x="431347" y="560058"/>
                  </a:lnTo>
                  <a:lnTo>
                    <a:pt x="386845" y="574754"/>
                  </a:lnTo>
                  <a:lnTo>
                    <a:pt x="340062" y="581867"/>
                  </a:lnTo>
                  <a:close/>
                </a:path>
                <a:path w="613410" h="582295">
                  <a:moveTo>
                    <a:pt x="370637" y="240085"/>
                  </a:moveTo>
                  <a:lnTo>
                    <a:pt x="269938" y="240085"/>
                  </a:lnTo>
                  <a:lnTo>
                    <a:pt x="275931" y="218300"/>
                  </a:lnTo>
                  <a:lnTo>
                    <a:pt x="278115" y="167094"/>
                  </a:lnTo>
                  <a:lnTo>
                    <a:pt x="274344" y="105620"/>
                  </a:lnTo>
                  <a:lnTo>
                    <a:pt x="262470" y="53033"/>
                  </a:lnTo>
                  <a:lnTo>
                    <a:pt x="499164" y="53033"/>
                  </a:lnTo>
                  <a:lnTo>
                    <a:pt x="499473" y="53225"/>
                  </a:lnTo>
                  <a:lnTo>
                    <a:pt x="342451" y="53225"/>
                  </a:lnTo>
                  <a:lnTo>
                    <a:pt x="313202" y="54954"/>
                  </a:lnTo>
                  <a:lnTo>
                    <a:pt x="314083" y="106844"/>
                  </a:lnTo>
                  <a:lnTo>
                    <a:pt x="317360" y="165987"/>
                  </a:lnTo>
                  <a:lnTo>
                    <a:pt x="322387" y="215434"/>
                  </a:lnTo>
                  <a:lnTo>
                    <a:pt x="328516" y="238233"/>
                  </a:lnTo>
                  <a:lnTo>
                    <a:pt x="371882" y="238233"/>
                  </a:lnTo>
                  <a:lnTo>
                    <a:pt x="370637" y="240085"/>
                  </a:lnTo>
                  <a:close/>
                </a:path>
                <a:path w="613410" h="582295">
                  <a:moveTo>
                    <a:pt x="371882" y="238233"/>
                  </a:moveTo>
                  <a:lnTo>
                    <a:pt x="328516" y="238233"/>
                  </a:lnTo>
                  <a:lnTo>
                    <a:pt x="346219" y="224164"/>
                  </a:lnTo>
                  <a:lnTo>
                    <a:pt x="378216" y="184090"/>
                  </a:lnTo>
                  <a:lnTo>
                    <a:pt x="411465" y="132217"/>
                  </a:lnTo>
                  <a:lnTo>
                    <a:pt x="432923" y="82751"/>
                  </a:lnTo>
                  <a:lnTo>
                    <a:pt x="404856" y="67939"/>
                  </a:lnTo>
                  <a:lnTo>
                    <a:pt x="373850" y="57826"/>
                  </a:lnTo>
                  <a:lnTo>
                    <a:pt x="342451" y="53225"/>
                  </a:lnTo>
                  <a:lnTo>
                    <a:pt x="499473" y="53225"/>
                  </a:lnTo>
                  <a:lnTo>
                    <a:pt x="500046" y="53581"/>
                  </a:lnTo>
                  <a:lnTo>
                    <a:pt x="545879" y="94952"/>
                  </a:lnTo>
                  <a:lnTo>
                    <a:pt x="568403" y="124521"/>
                  </a:lnTo>
                  <a:lnTo>
                    <a:pt x="487765" y="124521"/>
                  </a:lnTo>
                  <a:lnTo>
                    <a:pt x="449196" y="159306"/>
                  </a:lnTo>
                  <a:lnTo>
                    <a:pt x="406731" y="200666"/>
                  </a:lnTo>
                  <a:lnTo>
                    <a:pt x="372734" y="236965"/>
                  </a:lnTo>
                  <a:lnTo>
                    <a:pt x="371882" y="238233"/>
                  </a:lnTo>
                  <a:close/>
                </a:path>
                <a:path w="613410" h="582295">
                  <a:moveTo>
                    <a:pt x="612904" y="260633"/>
                  </a:moveTo>
                  <a:lnTo>
                    <a:pt x="381819" y="260633"/>
                  </a:lnTo>
                  <a:lnTo>
                    <a:pt x="433095" y="258349"/>
                  </a:lnTo>
                  <a:lnTo>
                    <a:pt x="494095" y="249247"/>
                  </a:lnTo>
                  <a:lnTo>
                    <a:pt x="545524" y="232857"/>
                  </a:lnTo>
                  <a:lnTo>
                    <a:pt x="538243" y="202004"/>
                  </a:lnTo>
                  <a:lnTo>
                    <a:pt x="525484" y="172031"/>
                  </a:lnTo>
                  <a:lnTo>
                    <a:pt x="508305" y="145387"/>
                  </a:lnTo>
                  <a:lnTo>
                    <a:pt x="487765" y="124521"/>
                  </a:lnTo>
                  <a:lnTo>
                    <a:pt x="568403" y="124521"/>
                  </a:lnTo>
                  <a:lnTo>
                    <a:pt x="578611" y="137923"/>
                  </a:lnTo>
                  <a:lnTo>
                    <a:pt x="599762" y="181765"/>
                  </a:lnTo>
                  <a:lnTo>
                    <a:pt x="610853" y="225746"/>
                  </a:lnTo>
                  <a:lnTo>
                    <a:pt x="612904" y="260633"/>
                  </a:lnTo>
                  <a:close/>
                </a:path>
                <a:path w="613410" h="582295">
                  <a:moveTo>
                    <a:pt x="380311" y="299265"/>
                  </a:moveTo>
                  <a:lnTo>
                    <a:pt x="76108" y="299265"/>
                  </a:lnTo>
                  <a:lnTo>
                    <a:pt x="127930" y="295335"/>
                  </a:lnTo>
                  <a:lnTo>
                    <a:pt x="186864" y="288588"/>
                  </a:lnTo>
                  <a:lnTo>
                    <a:pt x="236000" y="280668"/>
                  </a:lnTo>
                  <a:lnTo>
                    <a:pt x="258430" y="273218"/>
                  </a:lnTo>
                  <a:lnTo>
                    <a:pt x="243326" y="256401"/>
                  </a:lnTo>
                  <a:lnTo>
                    <a:pt x="201381" y="226863"/>
                  </a:lnTo>
                  <a:lnTo>
                    <a:pt x="147567" y="196770"/>
                  </a:lnTo>
                  <a:lnTo>
                    <a:pt x="96853" y="178288"/>
                  </a:lnTo>
                  <a:lnTo>
                    <a:pt x="210071" y="178288"/>
                  </a:lnTo>
                  <a:lnTo>
                    <a:pt x="218275" y="188298"/>
                  </a:lnTo>
                  <a:lnTo>
                    <a:pt x="251529" y="225277"/>
                  </a:lnTo>
                  <a:lnTo>
                    <a:pt x="269938" y="240085"/>
                  </a:lnTo>
                  <a:lnTo>
                    <a:pt x="370637" y="240085"/>
                  </a:lnTo>
                  <a:lnTo>
                    <a:pt x="359564" y="256567"/>
                  </a:lnTo>
                  <a:lnTo>
                    <a:pt x="381819" y="260633"/>
                  </a:lnTo>
                  <a:lnTo>
                    <a:pt x="612904" y="260633"/>
                  </a:lnTo>
                  <a:lnTo>
                    <a:pt x="613369" y="268540"/>
                  </a:lnTo>
                  <a:lnTo>
                    <a:pt x="539483" y="268540"/>
                  </a:lnTo>
                  <a:lnTo>
                    <a:pt x="488088" y="276261"/>
                  </a:lnTo>
                  <a:lnTo>
                    <a:pt x="429811" y="287313"/>
                  </a:lnTo>
                  <a:lnTo>
                    <a:pt x="381391" y="298815"/>
                  </a:lnTo>
                  <a:lnTo>
                    <a:pt x="380311" y="299265"/>
                  </a:lnTo>
                  <a:close/>
                </a:path>
                <a:path w="613410" h="582295">
                  <a:moveTo>
                    <a:pt x="583921" y="390710"/>
                  </a:moveTo>
                  <a:lnTo>
                    <a:pt x="527695" y="390710"/>
                  </a:lnTo>
                  <a:lnTo>
                    <a:pt x="538693" y="360974"/>
                  </a:lnTo>
                  <a:lnTo>
                    <a:pt x="544640" y="328949"/>
                  </a:lnTo>
                  <a:lnTo>
                    <a:pt x="545061" y="297262"/>
                  </a:lnTo>
                  <a:lnTo>
                    <a:pt x="539483" y="268540"/>
                  </a:lnTo>
                  <a:lnTo>
                    <a:pt x="613369" y="268540"/>
                  </a:lnTo>
                  <a:lnTo>
                    <a:pt x="613290" y="270209"/>
                  </a:lnTo>
                  <a:lnTo>
                    <a:pt x="608936" y="311201"/>
                  </a:lnTo>
                  <a:lnTo>
                    <a:pt x="598969" y="351214"/>
                  </a:lnTo>
                  <a:lnTo>
                    <a:pt x="585024" y="388443"/>
                  </a:lnTo>
                  <a:lnTo>
                    <a:pt x="583921" y="390710"/>
                  </a:lnTo>
                  <a:close/>
                </a:path>
                <a:path w="613410" h="582295">
                  <a:moveTo>
                    <a:pt x="192663" y="446686"/>
                  </a:moveTo>
                  <a:lnTo>
                    <a:pt x="117093" y="446686"/>
                  </a:lnTo>
                  <a:lnTo>
                    <a:pt x="158115" y="414822"/>
                  </a:lnTo>
                  <a:lnTo>
                    <a:pt x="203507" y="376689"/>
                  </a:lnTo>
                  <a:lnTo>
                    <a:pt x="240084" y="342983"/>
                  </a:lnTo>
                  <a:lnTo>
                    <a:pt x="254660" y="324402"/>
                  </a:lnTo>
                  <a:lnTo>
                    <a:pt x="232765" y="318713"/>
                  </a:lnTo>
                  <a:lnTo>
                    <a:pt x="181460" y="317228"/>
                  </a:lnTo>
                  <a:lnTo>
                    <a:pt x="369286" y="317228"/>
                  </a:lnTo>
                  <a:lnTo>
                    <a:pt x="375870" y="323555"/>
                  </a:lnTo>
                  <a:lnTo>
                    <a:pt x="406269" y="341781"/>
                  </a:lnTo>
                  <a:lnTo>
                    <a:pt x="350527" y="341781"/>
                  </a:lnTo>
                  <a:lnTo>
                    <a:pt x="349899" y="344962"/>
                  </a:lnTo>
                  <a:lnTo>
                    <a:pt x="284277" y="344962"/>
                  </a:lnTo>
                  <a:lnTo>
                    <a:pt x="265587" y="357693"/>
                  </a:lnTo>
                  <a:lnTo>
                    <a:pt x="230728" y="395313"/>
                  </a:lnTo>
                  <a:lnTo>
                    <a:pt x="193753" y="444608"/>
                  </a:lnTo>
                  <a:lnTo>
                    <a:pt x="192663" y="446686"/>
                  </a:lnTo>
                  <a:close/>
                </a:path>
                <a:path w="613410" h="582295">
                  <a:moveTo>
                    <a:pt x="484194" y="527779"/>
                  </a:moveTo>
                  <a:lnTo>
                    <a:pt x="371739" y="527779"/>
                  </a:lnTo>
                  <a:lnTo>
                    <a:pt x="402735" y="520926"/>
                  </a:lnTo>
                  <a:lnTo>
                    <a:pt x="432923" y="508592"/>
                  </a:lnTo>
                  <a:lnTo>
                    <a:pt x="459838" y="491801"/>
                  </a:lnTo>
                  <a:lnTo>
                    <a:pt x="481012" y="471575"/>
                  </a:lnTo>
                  <a:lnTo>
                    <a:pt x="446702" y="432594"/>
                  </a:lnTo>
                  <a:lnTo>
                    <a:pt x="405863" y="389633"/>
                  </a:lnTo>
                  <a:lnTo>
                    <a:pt x="369977" y="355195"/>
                  </a:lnTo>
                  <a:lnTo>
                    <a:pt x="350527" y="341781"/>
                  </a:lnTo>
                  <a:lnTo>
                    <a:pt x="406269" y="341781"/>
                  </a:lnTo>
                  <a:lnTo>
                    <a:pt x="419874" y="349937"/>
                  </a:lnTo>
                  <a:lnTo>
                    <a:pt x="475757" y="376001"/>
                  </a:lnTo>
                  <a:lnTo>
                    <a:pt x="527695" y="390710"/>
                  </a:lnTo>
                  <a:lnTo>
                    <a:pt x="583921" y="390710"/>
                  </a:lnTo>
                  <a:lnTo>
                    <a:pt x="568621" y="422155"/>
                  </a:lnTo>
                  <a:lnTo>
                    <a:pt x="551281" y="451622"/>
                  </a:lnTo>
                  <a:lnTo>
                    <a:pt x="534452" y="476204"/>
                  </a:lnTo>
                  <a:lnTo>
                    <a:pt x="519872" y="494891"/>
                  </a:lnTo>
                  <a:lnTo>
                    <a:pt x="508843" y="507232"/>
                  </a:lnTo>
                  <a:lnTo>
                    <a:pt x="484194" y="527779"/>
                  </a:lnTo>
                  <a:close/>
                </a:path>
                <a:path w="613410" h="582295">
                  <a:moveTo>
                    <a:pt x="482886" y="528869"/>
                  </a:moveTo>
                  <a:lnTo>
                    <a:pt x="286066" y="528869"/>
                  </a:lnTo>
                  <a:lnTo>
                    <a:pt x="289005" y="477055"/>
                  </a:lnTo>
                  <a:lnTo>
                    <a:pt x="289901" y="427933"/>
                  </a:lnTo>
                  <a:lnTo>
                    <a:pt x="290002" y="414822"/>
                  </a:lnTo>
                  <a:lnTo>
                    <a:pt x="288709" y="368150"/>
                  </a:lnTo>
                  <a:lnTo>
                    <a:pt x="284277" y="344962"/>
                  </a:lnTo>
                  <a:lnTo>
                    <a:pt x="349899" y="344962"/>
                  </a:lnTo>
                  <a:lnTo>
                    <a:pt x="346153" y="363945"/>
                  </a:lnTo>
                  <a:lnTo>
                    <a:pt x="347744" y="415173"/>
                  </a:lnTo>
                  <a:lnTo>
                    <a:pt x="356028" y="476204"/>
                  </a:lnTo>
                  <a:lnTo>
                    <a:pt x="371739" y="527779"/>
                  </a:lnTo>
                  <a:lnTo>
                    <a:pt x="484194" y="527779"/>
                  </a:lnTo>
                  <a:lnTo>
                    <a:pt x="482886" y="528869"/>
                  </a:lnTo>
                  <a:close/>
                </a:path>
              </a:pathLst>
            </a:custGeom>
            <a:solidFill>
              <a:srgbClr val="FDF5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13522641" y="8688628"/>
            <a:ext cx="759460" cy="723265"/>
            <a:chOff x="13522641" y="8688628"/>
            <a:chExt cx="759460" cy="723265"/>
          </a:xfrm>
        </p:grpSpPr>
        <p:sp>
          <p:nvSpPr>
            <p:cNvPr id="28" name="object 28"/>
            <p:cNvSpPr/>
            <p:nvPr/>
          </p:nvSpPr>
          <p:spPr>
            <a:xfrm>
              <a:off x="13539243" y="8705592"/>
              <a:ext cx="725805" cy="688975"/>
            </a:xfrm>
            <a:custGeom>
              <a:avLst/>
              <a:gdLst/>
              <a:ahLst/>
              <a:cxnLst/>
              <a:rect l="l" t="t" r="r" b="b"/>
              <a:pathLst>
                <a:path w="725805" h="688975">
                  <a:moveTo>
                    <a:pt x="397592" y="688823"/>
                  </a:moveTo>
                  <a:lnTo>
                    <a:pt x="351208" y="688529"/>
                  </a:lnTo>
                  <a:lnTo>
                    <a:pt x="304783" y="682487"/>
                  </a:lnTo>
                  <a:lnTo>
                    <a:pt x="259074" y="670807"/>
                  </a:lnTo>
                  <a:lnTo>
                    <a:pt x="214836" y="653599"/>
                  </a:lnTo>
                  <a:lnTo>
                    <a:pt x="172827" y="630975"/>
                  </a:lnTo>
                  <a:lnTo>
                    <a:pt x="133802" y="603045"/>
                  </a:lnTo>
                  <a:lnTo>
                    <a:pt x="105078" y="577265"/>
                  </a:lnTo>
                  <a:lnTo>
                    <a:pt x="78096" y="548085"/>
                  </a:lnTo>
                  <a:lnTo>
                    <a:pt x="53734" y="515712"/>
                  </a:lnTo>
                  <a:lnTo>
                    <a:pt x="32868" y="480352"/>
                  </a:lnTo>
                  <a:lnTo>
                    <a:pt x="16372" y="442211"/>
                  </a:lnTo>
                  <a:lnTo>
                    <a:pt x="5124" y="401496"/>
                  </a:lnTo>
                  <a:lnTo>
                    <a:pt x="0" y="358412"/>
                  </a:lnTo>
                  <a:lnTo>
                    <a:pt x="1874" y="313167"/>
                  </a:lnTo>
                  <a:lnTo>
                    <a:pt x="11624" y="265965"/>
                  </a:lnTo>
                  <a:lnTo>
                    <a:pt x="30125" y="217015"/>
                  </a:lnTo>
                  <a:lnTo>
                    <a:pt x="58254" y="166521"/>
                  </a:lnTo>
                  <a:lnTo>
                    <a:pt x="96886" y="114691"/>
                  </a:lnTo>
                  <a:lnTo>
                    <a:pt x="133692" y="77943"/>
                  </a:lnTo>
                  <a:lnTo>
                    <a:pt x="174616" y="49014"/>
                  </a:lnTo>
                  <a:lnTo>
                    <a:pt x="218666" y="27330"/>
                  </a:lnTo>
                  <a:lnTo>
                    <a:pt x="264848" y="12315"/>
                  </a:lnTo>
                  <a:lnTo>
                    <a:pt x="312172" y="3397"/>
                  </a:lnTo>
                  <a:lnTo>
                    <a:pt x="359643" y="0"/>
                  </a:lnTo>
                  <a:lnTo>
                    <a:pt x="406271" y="1549"/>
                  </a:lnTo>
                  <a:lnTo>
                    <a:pt x="451062" y="7472"/>
                  </a:lnTo>
                  <a:lnTo>
                    <a:pt x="493023" y="17193"/>
                  </a:lnTo>
                  <a:lnTo>
                    <a:pt x="531163" y="30139"/>
                  </a:lnTo>
                  <a:lnTo>
                    <a:pt x="592009" y="63404"/>
                  </a:lnTo>
                  <a:lnTo>
                    <a:pt x="639946" y="105699"/>
                  </a:lnTo>
                  <a:lnTo>
                    <a:pt x="676058" y="149504"/>
                  </a:lnTo>
                  <a:lnTo>
                    <a:pt x="701518" y="194256"/>
                  </a:lnTo>
                  <a:lnTo>
                    <a:pt x="717496" y="239392"/>
                  </a:lnTo>
                  <a:lnTo>
                    <a:pt x="725163" y="284349"/>
                  </a:lnTo>
                  <a:lnTo>
                    <a:pt x="725692" y="328563"/>
                  </a:lnTo>
                  <a:lnTo>
                    <a:pt x="720252" y="371471"/>
                  </a:lnTo>
                  <a:lnTo>
                    <a:pt x="710015" y="412512"/>
                  </a:lnTo>
                  <a:lnTo>
                    <a:pt x="696152" y="451121"/>
                  </a:lnTo>
                  <a:lnTo>
                    <a:pt x="679835" y="486736"/>
                  </a:lnTo>
                  <a:lnTo>
                    <a:pt x="644521" y="546730"/>
                  </a:lnTo>
                  <a:lnTo>
                    <a:pt x="613444" y="587990"/>
                  </a:lnTo>
                  <a:lnTo>
                    <a:pt x="567589" y="630297"/>
                  </a:lnTo>
                  <a:lnTo>
                    <a:pt x="528933" y="654105"/>
                  </a:lnTo>
                  <a:lnTo>
                    <a:pt x="487211" y="671721"/>
                  </a:lnTo>
                  <a:lnTo>
                    <a:pt x="443178" y="683257"/>
                  </a:lnTo>
                  <a:lnTo>
                    <a:pt x="397592" y="688823"/>
                  </a:lnTo>
                  <a:close/>
                </a:path>
              </a:pathLst>
            </a:custGeom>
            <a:solidFill>
              <a:srgbClr val="ECC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3522641" y="8688628"/>
              <a:ext cx="759460" cy="723265"/>
            </a:xfrm>
            <a:custGeom>
              <a:avLst/>
              <a:gdLst/>
              <a:ahLst/>
              <a:cxnLst/>
              <a:rect l="l" t="t" r="r" b="b"/>
              <a:pathLst>
                <a:path w="759459" h="723265">
                  <a:moveTo>
                    <a:pt x="393452" y="723265"/>
                  </a:moveTo>
                  <a:lnTo>
                    <a:pt x="347788" y="720564"/>
                  </a:lnTo>
                  <a:lnTo>
                    <a:pt x="302605" y="712617"/>
                  </a:lnTo>
                  <a:lnTo>
                    <a:pt x="258542" y="699661"/>
                  </a:lnTo>
                  <a:lnTo>
                    <a:pt x="216260" y="681928"/>
                  </a:lnTo>
                  <a:lnTo>
                    <a:pt x="176417" y="659652"/>
                  </a:lnTo>
                  <a:lnTo>
                    <a:pt x="139672" y="633068"/>
                  </a:lnTo>
                  <a:lnTo>
                    <a:pt x="85177" y="579988"/>
                  </a:lnTo>
                  <a:lnTo>
                    <a:pt x="56696" y="542864"/>
                  </a:lnTo>
                  <a:lnTo>
                    <a:pt x="31214" y="498926"/>
                  </a:lnTo>
                  <a:lnTo>
                    <a:pt x="11597" y="448352"/>
                  </a:lnTo>
                  <a:lnTo>
                    <a:pt x="709" y="391323"/>
                  </a:lnTo>
                  <a:lnTo>
                    <a:pt x="0" y="345867"/>
                  </a:lnTo>
                  <a:lnTo>
                    <a:pt x="6264" y="300464"/>
                  </a:lnTo>
                  <a:lnTo>
                    <a:pt x="19477" y="255183"/>
                  </a:lnTo>
                  <a:lnTo>
                    <a:pt x="39611" y="210094"/>
                  </a:lnTo>
                  <a:lnTo>
                    <a:pt x="66641" y="165269"/>
                  </a:lnTo>
                  <a:lnTo>
                    <a:pt x="100541" y="120778"/>
                  </a:lnTo>
                  <a:lnTo>
                    <a:pt x="136192" y="84788"/>
                  </a:lnTo>
                  <a:lnTo>
                    <a:pt x="177182" y="54850"/>
                  </a:lnTo>
                  <a:lnTo>
                    <a:pt x="222994" y="31182"/>
                  </a:lnTo>
                  <a:lnTo>
                    <a:pt x="273113" y="14005"/>
                  </a:lnTo>
                  <a:lnTo>
                    <a:pt x="327024" y="3537"/>
                  </a:lnTo>
                  <a:lnTo>
                    <a:pt x="384211" y="0"/>
                  </a:lnTo>
                  <a:lnTo>
                    <a:pt x="437757" y="3057"/>
                  </a:lnTo>
                  <a:lnTo>
                    <a:pt x="489997" y="11851"/>
                  </a:lnTo>
                  <a:lnTo>
                    <a:pt x="538931" y="25809"/>
                  </a:lnTo>
                  <a:lnTo>
                    <a:pt x="557690" y="33787"/>
                  </a:lnTo>
                  <a:lnTo>
                    <a:pt x="384211" y="33787"/>
                  </a:lnTo>
                  <a:lnTo>
                    <a:pt x="349105" y="35272"/>
                  </a:lnTo>
                  <a:lnTo>
                    <a:pt x="307515" y="40954"/>
                  </a:lnTo>
                  <a:lnTo>
                    <a:pt x="261945" y="52678"/>
                  </a:lnTo>
                  <a:lnTo>
                    <a:pt x="214905" y="72286"/>
                  </a:lnTo>
                  <a:lnTo>
                    <a:pt x="168899" y="101622"/>
                  </a:lnTo>
                  <a:lnTo>
                    <a:pt x="126436" y="142528"/>
                  </a:lnTo>
                  <a:lnTo>
                    <a:pt x="89792" y="191519"/>
                  </a:lnTo>
                  <a:lnTo>
                    <a:pt x="62225" y="240694"/>
                  </a:lnTo>
                  <a:lnTo>
                    <a:pt x="43777" y="289941"/>
                  </a:lnTo>
                  <a:lnTo>
                    <a:pt x="34489" y="339152"/>
                  </a:lnTo>
                  <a:lnTo>
                    <a:pt x="34402" y="388215"/>
                  </a:lnTo>
                  <a:lnTo>
                    <a:pt x="47293" y="449113"/>
                  </a:lnTo>
                  <a:lnTo>
                    <a:pt x="70940" y="501780"/>
                  </a:lnTo>
                  <a:lnTo>
                    <a:pt x="100815" y="545871"/>
                  </a:lnTo>
                  <a:lnTo>
                    <a:pt x="132390" y="581042"/>
                  </a:lnTo>
                  <a:lnTo>
                    <a:pt x="161136" y="606947"/>
                  </a:lnTo>
                  <a:lnTo>
                    <a:pt x="201845" y="635669"/>
                  </a:lnTo>
                  <a:lnTo>
                    <a:pt x="246472" y="658653"/>
                  </a:lnTo>
                  <a:lnTo>
                    <a:pt x="293975" y="675529"/>
                  </a:lnTo>
                  <a:lnTo>
                    <a:pt x="343310" y="685927"/>
                  </a:lnTo>
                  <a:lnTo>
                    <a:pt x="393437" y="689476"/>
                  </a:lnTo>
                  <a:lnTo>
                    <a:pt x="546002" y="689476"/>
                  </a:lnTo>
                  <a:lnTo>
                    <a:pt x="500359" y="707586"/>
                  </a:lnTo>
                  <a:lnTo>
                    <a:pt x="448382" y="719296"/>
                  </a:lnTo>
                  <a:lnTo>
                    <a:pt x="393452" y="723265"/>
                  </a:lnTo>
                  <a:close/>
                </a:path>
                <a:path w="759459" h="723265">
                  <a:moveTo>
                    <a:pt x="546002" y="689476"/>
                  </a:moveTo>
                  <a:lnTo>
                    <a:pt x="393437" y="689476"/>
                  </a:lnTo>
                  <a:lnTo>
                    <a:pt x="442991" y="685927"/>
                  </a:lnTo>
                  <a:lnTo>
                    <a:pt x="489730" y="675486"/>
                  </a:lnTo>
                  <a:lnTo>
                    <a:pt x="533101" y="658392"/>
                  </a:lnTo>
                  <a:lnTo>
                    <a:pt x="572393" y="634918"/>
                  </a:lnTo>
                  <a:lnTo>
                    <a:pt x="606937" y="605327"/>
                  </a:lnTo>
                  <a:lnTo>
                    <a:pt x="646870" y="554757"/>
                  </a:lnTo>
                  <a:lnTo>
                    <a:pt x="670751" y="515989"/>
                  </a:lnTo>
                  <a:lnTo>
                    <a:pt x="693405" y="470280"/>
                  </a:lnTo>
                  <a:lnTo>
                    <a:pt x="711955" y="419167"/>
                  </a:lnTo>
                  <a:lnTo>
                    <a:pt x="723525" y="364186"/>
                  </a:lnTo>
                  <a:lnTo>
                    <a:pt x="725237" y="306873"/>
                  </a:lnTo>
                  <a:lnTo>
                    <a:pt x="717299" y="259081"/>
                  </a:lnTo>
                  <a:lnTo>
                    <a:pt x="700584" y="213781"/>
                  </a:lnTo>
                  <a:lnTo>
                    <a:pt x="675149" y="171070"/>
                  </a:lnTo>
                  <a:lnTo>
                    <a:pt x="641050" y="131042"/>
                  </a:lnTo>
                  <a:lnTo>
                    <a:pt x="598345" y="93793"/>
                  </a:lnTo>
                  <a:lnTo>
                    <a:pt x="565614" y="73556"/>
                  </a:lnTo>
                  <a:lnTo>
                    <a:pt x="526010" y="56925"/>
                  </a:lnTo>
                  <a:lnTo>
                    <a:pt x="481358" y="44412"/>
                  </a:lnTo>
                  <a:lnTo>
                    <a:pt x="433483" y="36529"/>
                  </a:lnTo>
                  <a:lnTo>
                    <a:pt x="384211" y="33787"/>
                  </a:lnTo>
                  <a:lnTo>
                    <a:pt x="557690" y="33787"/>
                  </a:lnTo>
                  <a:lnTo>
                    <a:pt x="618879" y="66942"/>
                  </a:lnTo>
                  <a:lnTo>
                    <a:pt x="658784" y="101024"/>
                  </a:lnTo>
                  <a:lnTo>
                    <a:pt x="692116" y="137390"/>
                  </a:lnTo>
                  <a:lnTo>
                    <a:pt x="718839" y="175977"/>
                  </a:lnTo>
                  <a:lnTo>
                    <a:pt x="738915" y="216724"/>
                  </a:lnTo>
                  <a:lnTo>
                    <a:pt x="752310" y="259568"/>
                  </a:lnTo>
                  <a:lnTo>
                    <a:pt x="758985" y="304448"/>
                  </a:lnTo>
                  <a:lnTo>
                    <a:pt x="757325" y="367052"/>
                  </a:lnTo>
                  <a:lnTo>
                    <a:pt x="745165" y="426691"/>
                  </a:lnTo>
                  <a:lnTo>
                    <a:pt x="725483" y="481895"/>
                  </a:lnTo>
                  <a:lnTo>
                    <a:pt x="701259" y="531196"/>
                  </a:lnTo>
                  <a:lnTo>
                    <a:pt x="675470" y="573122"/>
                  </a:lnTo>
                  <a:lnTo>
                    <a:pt x="651093" y="606204"/>
                  </a:lnTo>
                  <a:lnTo>
                    <a:pt x="592468" y="662128"/>
                  </a:lnTo>
                  <a:lnTo>
                    <a:pt x="548636" y="688431"/>
                  </a:lnTo>
                  <a:lnTo>
                    <a:pt x="546002" y="689476"/>
                  </a:lnTo>
                  <a:close/>
                </a:path>
              </a:pathLst>
            </a:custGeom>
            <a:solidFill>
              <a:srgbClr val="9559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595742" y="8758972"/>
              <a:ext cx="613410" cy="582295"/>
            </a:xfrm>
            <a:custGeom>
              <a:avLst/>
              <a:gdLst/>
              <a:ahLst/>
              <a:cxnLst/>
              <a:rect l="l" t="t" r="r" b="b"/>
              <a:pathLst>
                <a:path w="613409" h="582295">
                  <a:moveTo>
                    <a:pt x="340062" y="581867"/>
                  </a:moveTo>
                  <a:lnTo>
                    <a:pt x="292167" y="581566"/>
                  </a:lnTo>
                  <a:lnTo>
                    <a:pt x="244326" y="574023"/>
                  </a:lnTo>
                  <a:lnTo>
                    <a:pt x="197706" y="559409"/>
                  </a:lnTo>
                  <a:lnTo>
                    <a:pt x="153475" y="537894"/>
                  </a:lnTo>
                  <a:lnTo>
                    <a:pt x="112800" y="509648"/>
                  </a:lnTo>
                  <a:lnTo>
                    <a:pt x="61793" y="458421"/>
                  </a:lnTo>
                  <a:lnTo>
                    <a:pt x="21964" y="394498"/>
                  </a:lnTo>
                  <a:lnTo>
                    <a:pt x="8644" y="358341"/>
                  </a:lnTo>
                  <a:lnTo>
                    <a:pt x="1002" y="319689"/>
                  </a:lnTo>
                  <a:lnTo>
                    <a:pt x="0" y="278769"/>
                  </a:lnTo>
                  <a:lnTo>
                    <a:pt x="6597" y="235806"/>
                  </a:lnTo>
                  <a:lnTo>
                    <a:pt x="21756" y="191026"/>
                  </a:lnTo>
                  <a:lnTo>
                    <a:pt x="46438" y="144657"/>
                  </a:lnTo>
                  <a:lnTo>
                    <a:pt x="81603" y="96925"/>
                  </a:lnTo>
                  <a:lnTo>
                    <a:pt x="119375" y="60467"/>
                  </a:lnTo>
                  <a:lnTo>
                    <a:pt x="161917" y="33384"/>
                  </a:lnTo>
                  <a:lnTo>
                    <a:pt x="207780" y="14838"/>
                  </a:lnTo>
                  <a:lnTo>
                    <a:pt x="255513" y="3989"/>
                  </a:lnTo>
                  <a:lnTo>
                    <a:pt x="303668" y="0"/>
                  </a:lnTo>
                  <a:lnTo>
                    <a:pt x="350796" y="2030"/>
                  </a:lnTo>
                  <a:lnTo>
                    <a:pt x="395447" y="9243"/>
                  </a:lnTo>
                  <a:lnTo>
                    <a:pt x="436172" y="20798"/>
                  </a:lnTo>
                  <a:lnTo>
                    <a:pt x="471521" y="35857"/>
                  </a:lnTo>
                  <a:lnTo>
                    <a:pt x="499164" y="53033"/>
                  </a:lnTo>
                  <a:lnTo>
                    <a:pt x="262470" y="53033"/>
                  </a:lnTo>
                  <a:lnTo>
                    <a:pt x="231055" y="57593"/>
                  </a:lnTo>
                  <a:lnTo>
                    <a:pt x="200041" y="67677"/>
                  </a:lnTo>
                  <a:lnTo>
                    <a:pt x="171963" y="82447"/>
                  </a:lnTo>
                  <a:lnTo>
                    <a:pt x="149357" y="101066"/>
                  </a:lnTo>
                  <a:lnTo>
                    <a:pt x="180707" y="142458"/>
                  </a:lnTo>
                  <a:lnTo>
                    <a:pt x="210071" y="178288"/>
                  </a:lnTo>
                  <a:lnTo>
                    <a:pt x="96853" y="178288"/>
                  </a:lnTo>
                  <a:lnTo>
                    <a:pt x="83696" y="207138"/>
                  </a:lnTo>
                  <a:lnTo>
                    <a:pt x="75410" y="238640"/>
                  </a:lnTo>
                  <a:lnTo>
                    <a:pt x="72659" y="270209"/>
                  </a:lnTo>
                  <a:lnTo>
                    <a:pt x="76108" y="299265"/>
                  </a:lnTo>
                  <a:lnTo>
                    <a:pt x="380311" y="299265"/>
                  </a:lnTo>
                  <a:lnTo>
                    <a:pt x="359570" y="307890"/>
                  </a:lnTo>
                  <a:lnTo>
                    <a:pt x="369286" y="317228"/>
                  </a:lnTo>
                  <a:lnTo>
                    <a:pt x="181460" y="317228"/>
                  </a:lnTo>
                  <a:lnTo>
                    <a:pt x="119954" y="321830"/>
                  </a:lnTo>
                  <a:lnTo>
                    <a:pt x="67458" y="334402"/>
                  </a:lnTo>
                  <a:lnTo>
                    <a:pt x="72451" y="365708"/>
                  </a:lnTo>
                  <a:lnTo>
                    <a:pt x="82970" y="396537"/>
                  </a:lnTo>
                  <a:lnTo>
                    <a:pt x="98142" y="424370"/>
                  </a:lnTo>
                  <a:lnTo>
                    <a:pt x="117093" y="446686"/>
                  </a:lnTo>
                  <a:lnTo>
                    <a:pt x="192663" y="446686"/>
                  </a:lnTo>
                  <a:lnTo>
                    <a:pt x="168714" y="492365"/>
                  </a:lnTo>
                  <a:lnTo>
                    <a:pt x="195615" y="509198"/>
                  </a:lnTo>
                  <a:lnTo>
                    <a:pt x="225792" y="521559"/>
                  </a:lnTo>
                  <a:lnTo>
                    <a:pt x="256768" y="528449"/>
                  </a:lnTo>
                  <a:lnTo>
                    <a:pt x="286066" y="528869"/>
                  </a:lnTo>
                  <a:lnTo>
                    <a:pt x="482886" y="528869"/>
                  </a:lnTo>
                  <a:lnTo>
                    <a:pt x="472402" y="537608"/>
                  </a:lnTo>
                  <a:lnTo>
                    <a:pt x="431347" y="560058"/>
                  </a:lnTo>
                  <a:lnTo>
                    <a:pt x="386845" y="574754"/>
                  </a:lnTo>
                  <a:lnTo>
                    <a:pt x="340062" y="581867"/>
                  </a:lnTo>
                  <a:close/>
                </a:path>
                <a:path w="613409" h="582295">
                  <a:moveTo>
                    <a:pt x="370637" y="240085"/>
                  </a:moveTo>
                  <a:lnTo>
                    <a:pt x="269938" y="240085"/>
                  </a:lnTo>
                  <a:lnTo>
                    <a:pt x="275931" y="218300"/>
                  </a:lnTo>
                  <a:lnTo>
                    <a:pt x="278115" y="167094"/>
                  </a:lnTo>
                  <a:lnTo>
                    <a:pt x="274344" y="105620"/>
                  </a:lnTo>
                  <a:lnTo>
                    <a:pt x="262470" y="53033"/>
                  </a:lnTo>
                  <a:lnTo>
                    <a:pt x="499164" y="53033"/>
                  </a:lnTo>
                  <a:lnTo>
                    <a:pt x="499473" y="53225"/>
                  </a:lnTo>
                  <a:lnTo>
                    <a:pt x="342451" y="53225"/>
                  </a:lnTo>
                  <a:lnTo>
                    <a:pt x="313202" y="54954"/>
                  </a:lnTo>
                  <a:lnTo>
                    <a:pt x="314083" y="106844"/>
                  </a:lnTo>
                  <a:lnTo>
                    <a:pt x="317360" y="165987"/>
                  </a:lnTo>
                  <a:lnTo>
                    <a:pt x="322387" y="215434"/>
                  </a:lnTo>
                  <a:lnTo>
                    <a:pt x="328516" y="238233"/>
                  </a:lnTo>
                  <a:lnTo>
                    <a:pt x="371882" y="238233"/>
                  </a:lnTo>
                  <a:lnTo>
                    <a:pt x="370637" y="240085"/>
                  </a:lnTo>
                  <a:close/>
                </a:path>
                <a:path w="613409" h="582295">
                  <a:moveTo>
                    <a:pt x="371882" y="238233"/>
                  </a:moveTo>
                  <a:lnTo>
                    <a:pt x="328516" y="238233"/>
                  </a:lnTo>
                  <a:lnTo>
                    <a:pt x="346219" y="224164"/>
                  </a:lnTo>
                  <a:lnTo>
                    <a:pt x="378216" y="184090"/>
                  </a:lnTo>
                  <a:lnTo>
                    <a:pt x="411465" y="132217"/>
                  </a:lnTo>
                  <a:lnTo>
                    <a:pt x="432923" y="82751"/>
                  </a:lnTo>
                  <a:lnTo>
                    <a:pt x="404856" y="67939"/>
                  </a:lnTo>
                  <a:lnTo>
                    <a:pt x="373850" y="57826"/>
                  </a:lnTo>
                  <a:lnTo>
                    <a:pt x="342451" y="53225"/>
                  </a:lnTo>
                  <a:lnTo>
                    <a:pt x="499473" y="53225"/>
                  </a:lnTo>
                  <a:lnTo>
                    <a:pt x="500046" y="53581"/>
                  </a:lnTo>
                  <a:lnTo>
                    <a:pt x="545879" y="94952"/>
                  </a:lnTo>
                  <a:lnTo>
                    <a:pt x="568403" y="124521"/>
                  </a:lnTo>
                  <a:lnTo>
                    <a:pt x="487765" y="124521"/>
                  </a:lnTo>
                  <a:lnTo>
                    <a:pt x="449196" y="159306"/>
                  </a:lnTo>
                  <a:lnTo>
                    <a:pt x="406731" y="200666"/>
                  </a:lnTo>
                  <a:lnTo>
                    <a:pt x="372734" y="236965"/>
                  </a:lnTo>
                  <a:lnTo>
                    <a:pt x="371882" y="238233"/>
                  </a:lnTo>
                  <a:close/>
                </a:path>
                <a:path w="613409" h="582295">
                  <a:moveTo>
                    <a:pt x="612904" y="260633"/>
                  </a:moveTo>
                  <a:lnTo>
                    <a:pt x="381819" y="260633"/>
                  </a:lnTo>
                  <a:lnTo>
                    <a:pt x="433095" y="258349"/>
                  </a:lnTo>
                  <a:lnTo>
                    <a:pt x="494095" y="249247"/>
                  </a:lnTo>
                  <a:lnTo>
                    <a:pt x="545524" y="232857"/>
                  </a:lnTo>
                  <a:lnTo>
                    <a:pt x="538243" y="202004"/>
                  </a:lnTo>
                  <a:lnTo>
                    <a:pt x="525484" y="172031"/>
                  </a:lnTo>
                  <a:lnTo>
                    <a:pt x="508305" y="145387"/>
                  </a:lnTo>
                  <a:lnTo>
                    <a:pt x="487765" y="124521"/>
                  </a:lnTo>
                  <a:lnTo>
                    <a:pt x="568403" y="124521"/>
                  </a:lnTo>
                  <a:lnTo>
                    <a:pt x="578611" y="137923"/>
                  </a:lnTo>
                  <a:lnTo>
                    <a:pt x="599762" y="181765"/>
                  </a:lnTo>
                  <a:lnTo>
                    <a:pt x="610853" y="225746"/>
                  </a:lnTo>
                  <a:lnTo>
                    <a:pt x="612904" y="260633"/>
                  </a:lnTo>
                  <a:close/>
                </a:path>
                <a:path w="613409" h="582295">
                  <a:moveTo>
                    <a:pt x="380311" y="299265"/>
                  </a:moveTo>
                  <a:lnTo>
                    <a:pt x="76108" y="299265"/>
                  </a:lnTo>
                  <a:lnTo>
                    <a:pt x="127930" y="295335"/>
                  </a:lnTo>
                  <a:lnTo>
                    <a:pt x="186864" y="288588"/>
                  </a:lnTo>
                  <a:lnTo>
                    <a:pt x="236000" y="280668"/>
                  </a:lnTo>
                  <a:lnTo>
                    <a:pt x="258430" y="273218"/>
                  </a:lnTo>
                  <a:lnTo>
                    <a:pt x="243326" y="256401"/>
                  </a:lnTo>
                  <a:lnTo>
                    <a:pt x="201381" y="226863"/>
                  </a:lnTo>
                  <a:lnTo>
                    <a:pt x="147567" y="196770"/>
                  </a:lnTo>
                  <a:lnTo>
                    <a:pt x="96853" y="178288"/>
                  </a:lnTo>
                  <a:lnTo>
                    <a:pt x="210071" y="178288"/>
                  </a:lnTo>
                  <a:lnTo>
                    <a:pt x="218275" y="188298"/>
                  </a:lnTo>
                  <a:lnTo>
                    <a:pt x="251529" y="225277"/>
                  </a:lnTo>
                  <a:lnTo>
                    <a:pt x="269938" y="240085"/>
                  </a:lnTo>
                  <a:lnTo>
                    <a:pt x="370637" y="240085"/>
                  </a:lnTo>
                  <a:lnTo>
                    <a:pt x="359564" y="256567"/>
                  </a:lnTo>
                  <a:lnTo>
                    <a:pt x="381819" y="260633"/>
                  </a:lnTo>
                  <a:lnTo>
                    <a:pt x="612904" y="260633"/>
                  </a:lnTo>
                  <a:lnTo>
                    <a:pt x="613369" y="268540"/>
                  </a:lnTo>
                  <a:lnTo>
                    <a:pt x="539483" y="268540"/>
                  </a:lnTo>
                  <a:lnTo>
                    <a:pt x="488088" y="276261"/>
                  </a:lnTo>
                  <a:lnTo>
                    <a:pt x="429811" y="287313"/>
                  </a:lnTo>
                  <a:lnTo>
                    <a:pt x="381391" y="298815"/>
                  </a:lnTo>
                  <a:lnTo>
                    <a:pt x="380311" y="299265"/>
                  </a:lnTo>
                  <a:close/>
                </a:path>
                <a:path w="613409" h="582295">
                  <a:moveTo>
                    <a:pt x="583921" y="390710"/>
                  </a:moveTo>
                  <a:lnTo>
                    <a:pt x="527695" y="390710"/>
                  </a:lnTo>
                  <a:lnTo>
                    <a:pt x="538693" y="360974"/>
                  </a:lnTo>
                  <a:lnTo>
                    <a:pt x="544640" y="328949"/>
                  </a:lnTo>
                  <a:lnTo>
                    <a:pt x="545061" y="297262"/>
                  </a:lnTo>
                  <a:lnTo>
                    <a:pt x="539483" y="268540"/>
                  </a:lnTo>
                  <a:lnTo>
                    <a:pt x="613369" y="268540"/>
                  </a:lnTo>
                  <a:lnTo>
                    <a:pt x="613290" y="270209"/>
                  </a:lnTo>
                  <a:lnTo>
                    <a:pt x="608936" y="311201"/>
                  </a:lnTo>
                  <a:lnTo>
                    <a:pt x="598969" y="351214"/>
                  </a:lnTo>
                  <a:lnTo>
                    <a:pt x="585024" y="388443"/>
                  </a:lnTo>
                  <a:lnTo>
                    <a:pt x="583921" y="390710"/>
                  </a:lnTo>
                  <a:close/>
                </a:path>
                <a:path w="613409" h="582295">
                  <a:moveTo>
                    <a:pt x="192663" y="446686"/>
                  </a:moveTo>
                  <a:lnTo>
                    <a:pt x="117093" y="446686"/>
                  </a:lnTo>
                  <a:lnTo>
                    <a:pt x="158115" y="414822"/>
                  </a:lnTo>
                  <a:lnTo>
                    <a:pt x="203507" y="376689"/>
                  </a:lnTo>
                  <a:lnTo>
                    <a:pt x="240084" y="342983"/>
                  </a:lnTo>
                  <a:lnTo>
                    <a:pt x="254660" y="324402"/>
                  </a:lnTo>
                  <a:lnTo>
                    <a:pt x="232765" y="318713"/>
                  </a:lnTo>
                  <a:lnTo>
                    <a:pt x="181460" y="317228"/>
                  </a:lnTo>
                  <a:lnTo>
                    <a:pt x="369286" y="317228"/>
                  </a:lnTo>
                  <a:lnTo>
                    <a:pt x="375870" y="323555"/>
                  </a:lnTo>
                  <a:lnTo>
                    <a:pt x="406269" y="341781"/>
                  </a:lnTo>
                  <a:lnTo>
                    <a:pt x="350527" y="341781"/>
                  </a:lnTo>
                  <a:lnTo>
                    <a:pt x="349899" y="344962"/>
                  </a:lnTo>
                  <a:lnTo>
                    <a:pt x="284277" y="344962"/>
                  </a:lnTo>
                  <a:lnTo>
                    <a:pt x="265587" y="357693"/>
                  </a:lnTo>
                  <a:lnTo>
                    <a:pt x="230728" y="395313"/>
                  </a:lnTo>
                  <a:lnTo>
                    <a:pt x="193753" y="444608"/>
                  </a:lnTo>
                  <a:lnTo>
                    <a:pt x="192663" y="446686"/>
                  </a:lnTo>
                  <a:close/>
                </a:path>
                <a:path w="613409" h="582295">
                  <a:moveTo>
                    <a:pt x="484194" y="527779"/>
                  </a:moveTo>
                  <a:lnTo>
                    <a:pt x="371739" y="527779"/>
                  </a:lnTo>
                  <a:lnTo>
                    <a:pt x="402735" y="520926"/>
                  </a:lnTo>
                  <a:lnTo>
                    <a:pt x="432923" y="508592"/>
                  </a:lnTo>
                  <a:lnTo>
                    <a:pt x="459838" y="491801"/>
                  </a:lnTo>
                  <a:lnTo>
                    <a:pt x="481012" y="471575"/>
                  </a:lnTo>
                  <a:lnTo>
                    <a:pt x="446702" y="432594"/>
                  </a:lnTo>
                  <a:lnTo>
                    <a:pt x="405863" y="389633"/>
                  </a:lnTo>
                  <a:lnTo>
                    <a:pt x="369977" y="355195"/>
                  </a:lnTo>
                  <a:lnTo>
                    <a:pt x="350527" y="341781"/>
                  </a:lnTo>
                  <a:lnTo>
                    <a:pt x="406269" y="341781"/>
                  </a:lnTo>
                  <a:lnTo>
                    <a:pt x="419874" y="349937"/>
                  </a:lnTo>
                  <a:lnTo>
                    <a:pt x="475757" y="376001"/>
                  </a:lnTo>
                  <a:lnTo>
                    <a:pt x="527695" y="390710"/>
                  </a:lnTo>
                  <a:lnTo>
                    <a:pt x="583921" y="390710"/>
                  </a:lnTo>
                  <a:lnTo>
                    <a:pt x="568621" y="422155"/>
                  </a:lnTo>
                  <a:lnTo>
                    <a:pt x="551281" y="451622"/>
                  </a:lnTo>
                  <a:lnTo>
                    <a:pt x="534452" y="476204"/>
                  </a:lnTo>
                  <a:lnTo>
                    <a:pt x="519872" y="494891"/>
                  </a:lnTo>
                  <a:lnTo>
                    <a:pt x="508843" y="507232"/>
                  </a:lnTo>
                  <a:lnTo>
                    <a:pt x="484194" y="527779"/>
                  </a:lnTo>
                  <a:close/>
                </a:path>
                <a:path w="613409" h="582295">
                  <a:moveTo>
                    <a:pt x="482886" y="528869"/>
                  </a:moveTo>
                  <a:lnTo>
                    <a:pt x="286066" y="528869"/>
                  </a:lnTo>
                  <a:lnTo>
                    <a:pt x="289005" y="477055"/>
                  </a:lnTo>
                  <a:lnTo>
                    <a:pt x="289901" y="427933"/>
                  </a:lnTo>
                  <a:lnTo>
                    <a:pt x="290002" y="414822"/>
                  </a:lnTo>
                  <a:lnTo>
                    <a:pt x="288709" y="368150"/>
                  </a:lnTo>
                  <a:lnTo>
                    <a:pt x="284277" y="344962"/>
                  </a:lnTo>
                  <a:lnTo>
                    <a:pt x="349899" y="344962"/>
                  </a:lnTo>
                  <a:lnTo>
                    <a:pt x="346153" y="363945"/>
                  </a:lnTo>
                  <a:lnTo>
                    <a:pt x="347744" y="415173"/>
                  </a:lnTo>
                  <a:lnTo>
                    <a:pt x="356028" y="476204"/>
                  </a:lnTo>
                  <a:lnTo>
                    <a:pt x="371739" y="527779"/>
                  </a:lnTo>
                  <a:lnTo>
                    <a:pt x="484194" y="527779"/>
                  </a:lnTo>
                  <a:lnTo>
                    <a:pt x="482886" y="528869"/>
                  </a:lnTo>
                  <a:close/>
                </a:path>
              </a:pathLst>
            </a:custGeom>
            <a:solidFill>
              <a:srgbClr val="FDF5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6E7B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0370432" y="62141"/>
            <a:ext cx="7918217" cy="8626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17790" y="7302108"/>
            <a:ext cx="2295622" cy="29848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309796" y="5948830"/>
            <a:ext cx="769620" cy="981075"/>
            <a:chOff x="604713" y="4596200"/>
            <a:chExt cx="769620" cy="981075"/>
          </a:xfrm>
        </p:grpSpPr>
        <p:sp>
          <p:nvSpPr>
            <p:cNvPr id="9" name="object 9"/>
            <p:cNvSpPr/>
            <p:nvPr/>
          </p:nvSpPr>
          <p:spPr>
            <a:xfrm>
              <a:off x="629382" y="4619466"/>
              <a:ext cx="721360" cy="934719"/>
            </a:xfrm>
            <a:custGeom>
              <a:avLst/>
              <a:gdLst/>
              <a:ahLst/>
              <a:cxnLst/>
              <a:rect l="l" t="t" r="r" b="b"/>
              <a:pathLst>
                <a:path w="721360" h="934720">
                  <a:moveTo>
                    <a:pt x="374123" y="934481"/>
                  </a:moveTo>
                  <a:lnTo>
                    <a:pt x="328417" y="900751"/>
                  </a:lnTo>
                  <a:lnTo>
                    <a:pt x="314344" y="862870"/>
                  </a:lnTo>
                  <a:lnTo>
                    <a:pt x="304051" y="816904"/>
                  </a:lnTo>
                  <a:lnTo>
                    <a:pt x="295982" y="767297"/>
                  </a:lnTo>
                  <a:lnTo>
                    <a:pt x="288582" y="718494"/>
                  </a:lnTo>
                  <a:lnTo>
                    <a:pt x="280297" y="674938"/>
                  </a:lnTo>
                  <a:lnTo>
                    <a:pt x="263315" y="620573"/>
                  </a:lnTo>
                  <a:lnTo>
                    <a:pt x="242035" y="579916"/>
                  </a:lnTo>
                  <a:lnTo>
                    <a:pt x="190398" y="531231"/>
                  </a:lnTo>
                  <a:lnTo>
                    <a:pt x="133019" y="511897"/>
                  </a:lnTo>
                  <a:lnTo>
                    <a:pt x="77532" y="504927"/>
                  </a:lnTo>
                  <a:lnTo>
                    <a:pt x="52884" y="500769"/>
                  </a:lnTo>
                  <a:lnTo>
                    <a:pt x="31571" y="493332"/>
                  </a:lnTo>
                  <a:lnTo>
                    <a:pt x="14548" y="480492"/>
                  </a:lnTo>
                  <a:lnTo>
                    <a:pt x="2769" y="460126"/>
                  </a:lnTo>
                  <a:lnTo>
                    <a:pt x="0" y="426292"/>
                  </a:lnTo>
                  <a:lnTo>
                    <a:pt x="16489" y="401970"/>
                  </a:lnTo>
                  <a:lnTo>
                    <a:pt x="47264" y="384458"/>
                  </a:lnTo>
                  <a:lnTo>
                    <a:pt x="87349" y="371054"/>
                  </a:lnTo>
                  <a:lnTo>
                    <a:pt x="131772" y="359057"/>
                  </a:lnTo>
                  <a:lnTo>
                    <a:pt x="175558" y="345763"/>
                  </a:lnTo>
                  <a:lnTo>
                    <a:pt x="213732" y="328473"/>
                  </a:lnTo>
                  <a:lnTo>
                    <a:pt x="256092" y="273860"/>
                  </a:lnTo>
                  <a:lnTo>
                    <a:pt x="264707" y="235156"/>
                  </a:lnTo>
                  <a:lnTo>
                    <a:pt x="269614" y="191489"/>
                  </a:lnTo>
                  <a:lnTo>
                    <a:pt x="273260" y="145979"/>
                  </a:lnTo>
                  <a:lnTo>
                    <a:pt x="278092" y="101747"/>
                  </a:lnTo>
                  <a:lnTo>
                    <a:pt x="286559" y="61913"/>
                  </a:lnTo>
                  <a:lnTo>
                    <a:pt x="301108" y="29597"/>
                  </a:lnTo>
                  <a:lnTo>
                    <a:pt x="324186" y="7919"/>
                  </a:lnTo>
                  <a:lnTo>
                    <a:pt x="358241" y="0"/>
                  </a:lnTo>
                  <a:lnTo>
                    <a:pt x="382756" y="13616"/>
                  </a:lnTo>
                  <a:lnTo>
                    <a:pt x="399984" y="49025"/>
                  </a:lnTo>
                  <a:lnTo>
                    <a:pt x="412005" y="98066"/>
                  </a:lnTo>
                  <a:lnTo>
                    <a:pt x="420903" y="152579"/>
                  </a:lnTo>
                  <a:lnTo>
                    <a:pt x="428761" y="204404"/>
                  </a:lnTo>
                  <a:lnTo>
                    <a:pt x="437661" y="245380"/>
                  </a:lnTo>
                  <a:lnTo>
                    <a:pt x="458733" y="294542"/>
                  </a:lnTo>
                  <a:lnTo>
                    <a:pt x="486050" y="330745"/>
                  </a:lnTo>
                  <a:lnTo>
                    <a:pt x="517842" y="356141"/>
                  </a:lnTo>
                  <a:lnTo>
                    <a:pt x="552344" y="372884"/>
                  </a:lnTo>
                  <a:lnTo>
                    <a:pt x="622405" y="389023"/>
                  </a:lnTo>
                  <a:lnTo>
                    <a:pt x="654430" y="392725"/>
                  </a:lnTo>
                  <a:lnTo>
                    <a:pt x="682094" y="396387"/>
                  </a:lnTo>
                  <a:lnTo>
                    <a:pt x="703631" y="402161"/>
                  </a:lnTo>
                  <a:lnTo>
                    <a:pt x="717272" y="412201"/>
                  </a:lnTo>
                  <a:lnTo>
                    <a:pt x="721251" y="428661"/>
                  </a:lnTo>
                  <a:lnTo>
                    <a:pt x="713916" y="453900"/>
                  </a:lnTo>
                  <a:lnTo>
                    <a:pt x="697238" y="473473"/>
                  </a:lnTo>
                  <a:lnTo>
                    <a:pt x="673121" y="489219"/>
                  </a:lnTo>
                  <a:lnTo>
                    <a:pt x="643469" y="502974"/>
                  </a:lnTo>
                  <a:lnTo>
                    <a:pt x="610187" y="516577"/>
                  </a:lnTo>
                  <a:lnTo>
                    <a:pt x="575180" y="531865"/>
                  </a:lnTo>
                  <a:lnTo>
                    <a:pt x="540352" y="550675"/>
                  </a:lnTo>
                  <a:lnTo>
                    <a:pt x="507608" y="574846"/>
                  </a:lnTo>
                  <a:lnTo>
                    <a:pt x="478852" y="606214"/>
                  </a:lnTo>
                  <a:lnTo>
                    <a:pt x="455990" y="646617"/>
                  </a:lnTo>
                  <a:lnTo>
                    <a:pt x="440925" y="697893"/>
                  </a:lnTo>
                  <a:lnTo>
                    <a:pt x="433064" y="784665"/>
                  </a:lnTo>
                  <a:lnTo>
                    <a:pt x="427542" y="837013"/>
                  </a:lnTo>
                  <a:lnTo>
                    <a:pt x="417572" y="884734"/>
                  </a:lnTo>
                  <a:lnTo>
                    <a:pt x="400612" y="919874"/>
                  </a:lnTo>
                  <a:lnTo>
                    <a:pt x="374123" y="934481"/>
                  </a:lnTo>
                  <a:close/>
                </a:path>
              </a:pathLst>
            </a:custGeom>
            <a:solidFill>
              <a:srgbClr val="F6E7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4713" y="4596200"/>
              <a:ext cx="769620" cy="981075"/>
            </a:xfrm>
            <a:custGeom>
              <a:avLst/>
              <a:gdLst/>
              <a:ahLst/>
              <a:cxnLst/>
              <a:rect l="l" t="t" r="r" b="b"/>
              <a:pathLst>
                <a:path w="769619" h="981075">
                  <a:moveTo>
                    <a:pt x="397706" y="981074"/>
                  </a:moveTo>
                  <a:lnTo>
                    <a:pt x="396566" y="981074"/>
                  </a:lnTo>
                  <a:lnTo>
                    <a:pt x="360165" y="969734"/>
                  </a:lnTo>
                  <a:lnTo>
                    <a:pt x="334576" y="939093"/>
                  </a:lnTo>
                  <a:lnTo>
                    <a:pt x="317107" y="894175"/>
                  </a:lnTo>
                  <a:lnTo>
                    <a:pt x="305091" y="840006"/>
                  </a:lnTo>
                  <a:lnTo>
                    <a:pt x="295860" y="781612"/>
                  </a:lnTo>
                  <a:lnTo>
                    <a:pt x="292678" y="760371"/>
                  </a:lnTo>
                  <a:lnTo>
                    <a:pt x="289457" y="740057"/>
                  </a:lnTo>
                  <a:lnTo>
                    <a:pt x="259219" y="636354"/>
                  </a:lnTo>
                  <a:lnTo>
                    <a:pt x="229224" y="593901"/>
                  </a:lnTo>
                  <a:lnTo>
                    <a:pt x="194237" y="570008"/>
                  </a:lnTo>
                  <a:lnTo>
                    <a:pt x="156101" y="558507"/>
                  </a:lnTo>
                  <a:lnTo>
                    <a:pt x="83615" y="548917"/>
                  </a:lnTo>
                  <a:lnTo>
                    <a:pt x="51814" y="540033"/>
                  </a:lnTo>
                  <a:lnTo>
                    <a:pt x="24666" y="522243"/>
                  </a:lnTo>
                  <a:lnTo>
                    <a:pt x="5577" y="491185"/>
                  </a:lnTo>
                  <a:lnTo>
                    <a:pt x="1156" y="474594"/>
                  </a:lnTo>
                  <a:lnTo>
                    <a:pt x="0" y="458839"/>
                  </a:lnTo>
                  <a:lnTo>
                    <a:pt x="2113" y="444001"/>
                  </a:lnTo>
                  <a:lnTo>
                    <a:pt x="27868" y="406047"/>
                  </a:lnTo>
                  <a:lnTo>
                    <a:pt x="93925" y="375383"/>
                  </a:lnTo>
                  <a:lnTo>
                    <a:pt x="167998" y="354898"/>
                  </a:lnTo>
                  <a:lnTo>
                    <a:pt x="200517" y="344059"/>
                  </a:lnTo>
                  <a:lnTo>
                    <a:pt x="247274" y="313995"/>
                  </a:lnTo>
                  <a:lnTo>
                    <a:pt x="265484" y="260830"/>
                  </a:lnTo>
                  <a:lnTo>
                    <a:pt x="273054" y="189229"/>
                  </a:lnTo>
                  <a:lnTo>
                    <a:pt x="276855" y="145939"/>
                  </a:lnTo>
                  <a:lnTo>
                    <a:pt x="283295" y="102700"/>
                  </a:lnTo>
                  <a:lnTo>
                    <a:pt x="294748" y="63000"/>
                  </a:lnTo>
                  <a:lnTo>
                    <a:pt x="342182" y="8162"/>
                  </a:lnTo>
                  <a:lnTo>
                    <a:pt x="382908" y="0"/>
                  </a:lnTo>
                  <a:lnTo>
                    <a:pt x="413918" y="10406"/>
                  </a:lnTo>
                  <a:lnTo>
                    <a:pt x="435917" y="38547"/>
                  </a:lnTo>
                  <a:lnTo>
                    <a:pt x="438863" y="46536"/>
                  </a:lnTo>
                  <a:lnTo>
                    <a:pt x="382908" y="46536"/>
                  </a:lnTo>
                  <a:lnTo>
                    <a:pt x="353415" y="56595"/>
                  </a:lnTo>
                  <a:lnTo>
                    <a:pt x="335498" y="85552"/>
                  </a:lnTo>
                  <a:lnTo>
                    <a:pt x="325389" y="131577"/>
                  </a:lnTo>
                  <a:lnTo>
                    <a:pt x="319324" y="192842"/>
                  </a:lnTo>
                  <a:lnTo>
                    <a:pt x="315638" y="235691"/>
                  </a:lnTo>
                  <a:lnTo>
                    <a:pt x="310002" y="275781"/>
                  </a:lnTo>
                  <a:lnTo>
                    <a:pt x="284710" y="341502"/>
                  </a:lnTo>
                  <a:lnTo>
                    <a:pt x="225275" y="384294"/>
                  </a:lnTo>
                  <a:lnTo>
                    <a:pt x="186711" y="397907"/>
                  </a:lnTo>
                  <a:lnTo>
                    <a:pt x="114977" y="417695"/>
                  </a:lnTo>
                  <a:lnTo>
                    <a:pt x="85789" y="427276"/>
                  </a:lnTo>
                  <a:lnTo>
                    <a:pt x="62352" y="438471"/>
                  </a:lnTo>
                  <a:lnTo>
                    <a:pt x="48564" y="451816"/>
                  </a:lnTo>
                  <a:lnTo>
                    <a:pt x="47448" y="454337"/>
                  </a:lnTo>
                  <a:lnTo>
                    <a:pt x="46502" y="458891"/>
                  </a:lnTo>
                  <a:lnTo>
                    <a:pt x="46769" y="465846"/>
                  </a:lnTo>
                  <a:lnTo>
                    <a:pt x="71144" y="497847"/>
                  </a:lnTo>
                  <a:lnTo>
                    <a:pt x="153053" y="510801"/>
                  </a:lnTo>
                  <a:lnTo>
                    <a:pt x="186261" y="517697"/>
                  </a:lnTo>
                  <a:lnTo>
                    <a:pt x="252077" y="551492"/>
                  </a:lnTo>
                  <a:lnTo>
                    <a:pt x="281785" y="583818"/>
                  </a:lnTo>
                  <a:lnTo>
                    <a:pt x="307428" y="630046"/>
                  </a:lnTo>
                  <a:lnTo>
                    <a:pt x="327557" y="692888"/>
                  </a:lnTo>
                  <a:lnTo>
                    <a:pt x="335113" y="731649"/>
                  </a:lnTo>
                  <a:lnTo>
                    <a:pt x="341766" y="774766"/>
                  </a:lnTo>
                  <a:lnTo>
                    <a:pt x="349937" y="826571"/>
                  </a:lnTo>
                  <a:lnTo>
                    <a:pt x="361043" y="878509"/>
                  </a:lnTo>
                  <a:lnTo>
                    <a:pt x="376207" y="918520"/>
                  </a:lnTo>
                  <a:lnTo>
                    <a:pt x="396558" y="934542"/>
                  </a:lnTo>
                  <a:lnTo>
                    <a:pt x="457204" y="934542"/>
                  </a:lnTo>
                  <a:lnTo>
                    <a:pt x="434547" y="967265"/>
                  </a:lnTo>
                  <a:lnTo>
                    <a:pt x="400006" y="980982"/>
                  </a:lnTo>
                  <a:lnTo>
                    <a:pt x="398840" y="981043"/>
                  </a:lnTo>
                  <a:lnTo>
                    <a:pt x="397706" y="981074"/>
                  </a:lnTo>
                  <a:close/>
                </a:path>
                <a:path w="769619" h="981075">
                  <a:moveTo>
                    <a:pt x="457204" y="934542"/>
                  </a:moveTo>
                  <a:lnTo>
                    <a:pt x="396558" y="934542"/>
                  </a:lnTo>
                  <a:lnTo>
                    <a:pt x="397577" y="934515"/>
                  </a:lnTo>
                  <a:lnTo>
                    <a:pt x="404564" y="931293"/>
                  </a:lnTo>
                  <a:lnTo>
                    <a:pt x="422976" y="890506"/>
                  </a:lnTo>
                  <a:lnTo>
                    <a:pt x="431822" y="836301"/>
                  </a:lnTo>
                  <a:lnTo>
                    <a:pt x="436610" y="778969"/>
                  </a:lnTo>
                  <a:lnTo>
                    <a:pt x="437965" y="760371"/>
                  </a:lnTo>
                  <a:lnTo>
                    <a:pt x="439279" y="744483"/>
                  </a:lnTo>
                  <a:lnTo>
                    <a:pt x="460860" y="657197"/>
                  </a:lnTo>
                  <a:lnTo>
                    <a:pt x="488547" y="610841"/>
                  </a:lnTo>
                  <a:lnTo>
                    <a:pt x="523022" y="575565"/>
                  </a:lnTo>
                  <a:lnTo>
                    <a:pt x="561473" y="549049"/>
                  </a:lnTo>
                  <a:lnTo>
                    <a:pt x="601088" y="528977"/>
                  </a:lnTo>
                  <a:lnTo>
                    <a:pt x="673844" y="498304"/>
                  </a:lnTo>
                  <a:lnTo>
                    <a:pt x="699710" y="484363"/>
                  </a:lnTo>
                  <a:lnTo>
                    <a:pt x="716176" y="469068"/>
                  </a:lnTo>
                  <a:lnTo>
                    <a:pt x="722771" y="450283"/>
                  </a:lnTo>
                  <a:lnTo>
                    <a:pt x="722775" y="448716"/>
                  </a:lnTo>
                  <a:lnTo>
                    <a:pt x="714879" y="445218"/>
                  </a:lnTo>
                  <a:lnTo>
                    <a:pt x="701652" y="442423"/>
                  </a:lnTo>
                  <a:lnTo>
                    <a:pt x="686027" y="440223"/>
                  </a:lnTo>
                  <a:lnTo>
                    <a:pt x="638458" y="434569"/>
                  </a:lnTo>
                  <a:lnTo>
                    <a:pt x="602287" y="427810"/>
                  </a:lnTo>
                  <a:lnTo>
                    <a:pt x="564605" y="416074"/>
                  </a:lnTo>
                  <a:lnTo>
                    <a:pt x="527434" y="397154"/>
                  </a:lnTo>
                  <a:lnTo>
                    <a:pt x="492903" y="368875"/>
                  </a:lnTo>
                  <a:lnTo>
                    <a:pt x="463110" y="329057"/>
                  </a:lnTo>
                  <a:lnTo>
                    <a:pt x="440158" y="275515"/>
                  </a:lnTo>
                  <a:lnTo>
                    <a:pt x="431502" y="237060"/>
                  </a:lnTo>
                  <a:lnTo>
                    <a:pt x="420076" y="162323"/>
                  </a:lnTo>
                  <a:lnTo>
                    <a:pt x="415472" y="134383"/>
                  </a:lnTo>
                  <a:lnTo>
                    <a:pt x="403863" y="83515"/>
                  </a:lnTo>
                  <a:lnTo>
                    <a:pt x="386002" y="48048"/>
                  </a:lnTo>
                  <a:lnTo>
                    <a:pt x="382908" y="46536"/>
                  </a:lnTo>
                  <a:lnTo>
                    <a:pt x="438863" y="46536"/>
                  </a:lnTo>
                  <a:lnTo>
                    <a:pt x="451131" y="79806"/>
                  </a:lnTo>
                  <a:lnTo>
                    <a:pt x="461785" y="129563"/>
                  </a:lnTo>
                  <a:lnTo>
                    <a:pt x="470107" y="183202"/>
                  </a:lnTo>
                  <a:lnTo>
                    <a:pt x="473495" y="206090"/>
                  </a:lnTo>
                  <a:lnTo>
                    <a:pt x="476930" y="227421"/>
                  </a:lnTo>
                  <a:lnTo>
                    <a:pt x="511133" y="318169"/>
                  </a:lnTo>
                  <a:lnTo>
                    <a:pt x="546901" y="354509"/>
                  </a:lnTo>
                  <a:lnTo>
                    <a:pt x="588498" y="375701"/>
                  </a:lnTo>
                  <a:lnTo>
                    <a:pt x="632616" y="386645"/>
                  </a:lnTo>
                  <a:lnTo>
                    <a:pt x="675950" y="392243"/>
                  </a:lnTo>
                  <a:lnTo>
                    <a:pt x="692719" y="394137"/>
                  </a:lnTo>
                  <a:lnTo>
                    <a:pt x="708205" y="396300"/>
                  </a:lnTo>
                  <a:lnTo>
                    <a:pt x="753872" y="414197"/>
                  </a:lnTo>
                  <a:lnTo>
                    <a:pt x="769064" y="453572"/>
                  </a:lnTo>
                  <a:lnTo>
                    <a:pt x="757562" y="491185"/>
                  </a:lnTo>
                  <a:lnTo>
                    <a:pt x="732115" y="518412"/>
                  </a:lnTo>
                  <a:lnTo>
                    <a:pt x="696984" y="538869"/>
                  </a:lnTo>
                  <a:lnTo>
                    <a:pt x="614256" y="574062"/>
                  </a:lnTo>
                  <a:lnTo>
                    <a:pt x="573115" y="596385"/>
                  </a:lnTo>
                  <a:lnTo>
                    <a:pt x="536259" y="626684"/>
                  </a:lnTo>
                  <a:lnTo>
                    <a:pt x="506941" y="668501"/>
                  </a:lnTo>
                  <a:lnTo>
                    <a:pt x="488414" y="725373"/>
                  </a:lnTo>
                  <a:lnTo>
                    <a:pt x="484101" y="765713"/>
                  </a:lnTo>
                  <a:lnTo>
                    <a:pt x="482903" y="782269"/>
                  </a:lnTo>
                  <a:lnTo>
                    <a:pt x="478540" y="835962"/>
                  </a:lnTo>
                  <a:lnTo>
                    <a:pt x="470941" y="888717"/>
                  </a:lnTo>
                  <a:lnTo>
                    <a:pt x="457234" y="934497"/>
                  </a:lnTo>
                  <a:close/>
                </a:path>
              </a:pathLst>
            </a:custGeom>
            <a:solidFill>
              <a:srgbClr val="9559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59574" y="4804329"/>
              <a:ext cx="201930" cy="423545"/>
            </a:xfrm>
            <a:custGeom>
              <a:avLst/>
              <a:gdLst/>
              <a:ahLst/>
              <a:cxnLst/>
              <a:rect l="l" t="t" r="r" b="b"/>
              <a:pathLst>
                <a:path w="201930" h="423545">
                  <a:moveTo>
                    <a:pt x="173967" y="273790"/>
                  </a:moveTo>
                  <a:lnTo>
                    <a:pt x="123410" y="261460"/>
                  </a:lnTo>
                  <a:lnTo>
                    <a:pt x="83973" y="234859"/>
                  </a:lnTo>
                  <a:lnTo>
                    <a:pt x="51943" y="200477"/>
                  </a:lnTo>
                  <a:lnTo>
                    <a:pt x="27407" y="159957"/>
                  </a:lnTo>
                  <a:lnTo>
                    <a:pt x="9915" y="115431"/>
                  </a:lnTo>
                  <a:lnTo>
                    <a:pt x="921" y="70324"/>
                  </a:lnTo>
                  <a:lnTo>
                    <a:pt x="0" y="48120"/>
                  </a:lnTo>
                  <a:lnTo>
                    <a:pt x="2971" y="26389"/>
                  </a:lnTo>
                  <a:lnTo>
                    <a:pt x="11275" y="5851"/>
                  </a:lnTo>
                  <a:lnTo>
                    <a:pt x="17880" y="0"/>
                  </a:lnTo>
                  <a:lnTo>
                    <a:pt x="25571" y="1"/>
                  </a:lnTo>
                  <a:lnTo>
                    <a:pt x="32203" y="4581"/>
                  </a:lnTo>
                  <a:lnTo>
                    <a:pt x="35633" y="12465"/>
                  </a:lnTo>
                  <a:lnTo>
                    <a:pt x="37510" y="30512"/>
                  </a:lnTo>
                  <a:lnTo>
                    <a:pt x="39190" y="48320"/>
                  </a:lnTo>
                  <a:lnTo>
                    <a:pt x="41405" y="65960"/>
                  </a:lnTo>
                  <a:lnTo>
                    <a:pt x="57312" y="121156"/>
                  </a:lnTo>
                  <a:lnTo>
                    <a:pt x="76076" y="156183"/>
                  </a:lnTo>
                  <a:lnTo>
                    <a:pt x="105710" y="193107"/>
                  </a:lnTo>
                  <a:lnTo>
                    <a:pt x="137037" y="216945"/>
                  </a:lnTo>
                  <a:lnTo>
                    <a:pt x="176982" y="229583"/>
                  </a:lnTo>
                  <a:lnTo>
                    <a:pt x="187059" y="232978"/>
                  </a:lnTo>
                  <a:lnTo>
                    <a:pt x="195977" y="238581"/>
                  </a:lnTo>
                  <a:lnTo>
                    <a:pt x="200065" y="244510"/>
                  </a:lnTo>
                  <a:lnTo>
                    <a:pt x="201487" y="251889"/>
                  </a:lnTo>
                  <a:lnTo>
                    <a:pt x="200154" y="259257"/>
                  </a:lnTo>
                  <a:lnTo>
                    <a:pt x="195979" y="265153"/>
                  </a:lnTo>
                  <a:lnTo>
                    <a:pt x="173967" y="273790"/>
                  </a:lnTo>
                  <a:close/>
                </a:path>
                <a:path w="201930" h="423545">
                  <a:moveTo>
                    <a:pt x="94447" y="340737"/>
                  </a:moveTo>
                  <a:lnTo>
                    <a:pt x="81863" y="340737"/>
                  </a:lnTo>
                  <a:lnTo>
                    <a:pt x="88796" y="339791"/>
                  </a:lnTo>
                  <a:lnTo>
                    <a:pt x="94324" y="340634"/>
                  </a:lnTo>
                  <a:close/>
                </a:path>
                <a:path w="201930" h="423545">
                  <a:moveTo>
                    <a:pt x="61699" y="423178"/>
                  </a:moveTo>
                  <a:lnTo>
                    <a:pt x="51573" y="419859"/>
                  </a:lnTo>
                  <a:lnTo>
                    <a:pt x="44543" y="410575"/>
                  </a:lnTo>
                  <a:lnTo>
                    <a:pt x="42659" y="398524"/>
                  </a:lnTo>
                  <a:lnTo>
                    <a:pt x="44273" y="385266"/>
                  </a:lnTo>
                  <a:lnTo>
                    <a:pt x="63263" y="348342"/>
                  </a:lnTo>
                  <a:lnTo>
                    <a:pt x="76896" y="340472"/>
                  </a:lnTo>
                  <a:lnTo>
                    <a:pt x="81863" y="340737"/>
                  </a:lnTo>
                  <a:lnTo>
                    <a:pt x="94447" y="340737"/>
                  </a:lnTo>
                  <a:lnTo>
                    <a:pt x="98346" y="344024"/>
                  </a:lnTo>
                  <a:lnTo>
                    <a:pt x="99656" y="348853"/>
                  </a:lnTo>
                  <a:lnTo>
                    <a:pt x="97051" y="354013"/>
                  </a:lnTo>
                  <a:lnTo>
                    <a:pt x="94162" y="356895"/>
                  </a:lnTo>
                  <a:lnTo>
                    <a:pt x="91530" y="363125"/>
                  </a:lnTo>
                  <a:lnTo>
                    <a:pt x="87554" y="371095"/>
                  </a:lnTo>
                  <a:lnTo>
                    <a:pt x="84804" y="375229"/>
                  </a:lnTo>
                  <a:lnTo>
                    <a:pt x="83411" y="379725"/>
                  </a:lnTo>
                  <a:lnTo>
                    <a:pt x="81745" y="387453"/>
                  </a:lnTo>
                  <a:lnTo>
                    <a:pt x="80136" y="402999"/>
                  </a:lnTo>
                  <a:lnTo>
                    <a:pt x="78507" y="410575"/>
                  </a:lnTo>
                  <a:lnTo>
                    <a:pt x="71739" y="420195"/>
                  </a:lnTo>
                  <a:lnTo>
                    <a:pt x="61699" y="423178"/>
                  </a:lnTo>
                  <a:close/>
                </a:path>
              </a:pathLst>
            </a:custGeom>
            <a:solidFill>
              <a:srgbClr val="FDF5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3768507" y="8686800"/>
            <a:ext cx="450215" cy="571500"/>
            <a:chOff x="3768507" y="8686800"/>
            <a:chExt cx="450215" cy="571500"/>
          </a:xfrm>
        </p:grpSpPr>
        <p:sp>
          <p:nvSpPr>
            <p:cNvPr id="13" name="object 13"/>
            <p:cNvSpPr/>
            <p:nvPr/>
          </p:nvSpPr>
          <p:spPr>
            <a:xfrm>
              <a:off x="3784570" y="8700352"/>
              <a:ext cx="421005" cy="544830"/>
            </a:xfrm>
            <a:custGeom>
              <a:avLst/>
              <a:gdLst/>
              <a:ahLst/>
              <a:cxnLst/>
              <a:rect l="l" t="t" r="r" b="b"/>
              <a:pathLst>
                <a:path w="421004" h="544829">
                  <a:moveTo>
                    <a:pt x="217395" y="544358"/>
                  </a:moveTo>
                  <a:lnTo>
                    <a:pt x="193150" y="529186"/>
                  </a:lnTo>
                  <a:lnTo>
                    <a:pt x="179167" y="489681"/>
                  </a:lnTo>
                  <a:lnTo>
                    <a:pt x="170566" y="439717"/>
                  </a:lnTo>
                  <a:lnTo>
                    <a:pt x="162467" y="393168"/>
                  </a:lnTo>
                  <a:lnTo>
                    <a:pt x="143852" y="343839"/>
                  </a:lnTo>
                  <a:lnTo>
                    <a:pt x="90770" y="301560"/>
                  </a:lnTo>
                  <a:lnTo>
                    <a:pt x="35315" y="292910"/>
                  </a:lnTo>
                  <a:lnTo>
                    <a:pt x="13733" y="285616"/>
                  </a:lnTo>
                  <a:lnTo>
                    <a:pt x="0" y="268034"/>
                  </a:lnTo>
                  <a:lnTo>
                    <a:pt x="3003" y="239260"/>
                  </a:lnTo>
                  <a:lnTo>
                    <a:pt x="30397" y="222253"/>
                  </a:lnTo>
                  <a:lnTo>
                    <a:pt x="70255" y="210567"/>
                  </a:lnTo>
                  <a:lnTo>
                    <a:pt x="110648" y="197754"/>
                  </a:lnTo>
                  <a:lnTo>
                    <a:pt x="139650" y="177368"/>
                  </a:lnTo>
                  <a:lnTo>
                    <a:pt x="152552" y="141783"/>
                  </a:lnTo>
                  <a:lnTo>
                    <a:pt x="157491" y="95653"/>
                  </a:lnTo>
                  <a:lnTo>
                    <a:pt x="162824" y="49579"/>
                  </a:lnTo>
                  <a:lnTo>
                    <a:pt x="176907" y="14161"/>
                  </a:lnTo>
                  <a:lnTo>
                    <a:pt x="208097" y="0"/>
                  </a:lnTo>
                  <a:lnTo>
                    <a:pt x="227948" y="16955"/>
                  </a:lnTo>
                  <a:lnTo>
                    <a:pt x="239571" y="57126"/>
                  </a:lnTo>
                  <a:lnTo>
                    <a:pt x="247080" y="104468"/>
                  </a:lnTo>
                  <a:lnTo>
                    <a:pt x="254590" y="142940"/>
                  </a:lnTo>
                  <a:lnTo>
                    <a:pt x="280043" y="189623"/>
                  </a:lnTo>
                  <a:lnTo>
                    <a:pt x="314883" y="214445"/>
                  </a:lnTo>
                  <a:lnTo>
                    <a:pt x="352734" y="225136"/>
                  </a:lnTo>
                  <a:lnTo>
                    <a:pt x="387223" y="229423"/>
                  </a:lnTo>
                  <a:lnTo>
                    <a:pt x="411972" y="235037"/>
                  </a:lnTo>
                  <a:lnTo>
                    <a:pt x="420608" y="249705"/>
                  </a:lnTo>
                  <a:lnTo>
                    <a:pt x="408510" y="274093"/>
                  </a:lnTo>
                  <a:lnTo>
                    <a:pt x="381151" y="290386"/>
                  </a:lnTo>
                  <a:lnTo>
                    <a:pt x="345399" y="305182"/>
                  </a:lnTo>
                  <a:lnTo>
                    <a:pt x="308127" y="325075"/>
                  </a:lnTo>
                  <a:lnTo>
                    <a:pt x="276204" y="356662"/>
                  </a:lnTo>
                  <a:lnTo>
                    <a:pt x="256501" y="406539"/>
                  </a:lnTo>
                  <a:lnTo>
                    <a:pt x="253004" y="442275"/>
                  </a:lnTo>
                  <a:lnTo>
                    <a:pt x="248667" y="487580"/>
                  </a:lnTo>
                  <a:lnTo>
                    <a:pt x="238470" y="526820"/>
                  </a:lnTo>
                  <a:lnTo>
                    <a:pt x="217395" y="544358"/>
                  </a:lnTo>
                  <a:close/>
                </a:path>
              </a:pathLst>
            </a:custGeom>
            <a:solidFill>
              <a:srgbClr val="F6E7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68507" y="8686800"/>
              <a:ext cx="450215" cy="571500"/>
            </a:xfrm>
            <a:custGeom>
              <a:avLst/>
              <a:gdLst/>
              <a:ahLst/>
              <a:cxnLst/>
              <a:rect l="l" t="t" r="r" b="b"/>
              <a:pathLst>
                <a:path w="450214" h="571500">
                  <a:moveTo>
                    <a:pt x="232822" y="571500"/>
                  </a:moveTo>
                  <a:lnTo>
                    <a:pt x="232154" y="571500"/>
                  </a:lnTo>
                  <a:lnTo>
                    <a:pt x="206569" y="561371"/>
                  </a:lnTo>
                  <a:lnTo>
                    <a:pt x="190255" y="534818"/>
                  </a:lnTo>
                  <a:lnTo>
                    <a:pt x="180148" y="497558"/>
                  </a:lnTo>
                  <a:lnTo>
                    <a:pt x="173200" y="455308"/>
                  </a:lnTo>
                  <a:lnTo>
                    <a:pt x="171337" y="442934"/>
                  </a:lnTo>
                  <a:lnTo>
                    <a:pt x="169452" y="431101"/>
                  </a:lnTo>
                  <a:lnTo>
                    <a:pt x="147693" y="363299"/>
                  </a:lnTo>
                  <a:lnTo>
                    <a:pt x="97079" y="326538"/>
                  </a:lnTo>
                  <a:lnTo>
                    <a:pt x="48949" y="319757"/>
                  </a:lnTo>
                  <a:lnTo>
                    <a:pt x="30332" y="314582"/>
                  </a:lnTo>
                  <a:lnTo>
                    <a:pt x="14440" y="304219"/>
                  </a:lnTo>
                  <a:lnTo>
                    <a:pt x="3264" y="286127"/>
                  </a:lnTo>
                  <a:lnTo>
                    <a:pt x="676" y="276463"/>
                  </a:lnTo>
                  <a:lnTo>
                    <a:pt x="0" y="267285"/>
                  </a:lnTo>
                  <a:lnTo>
                    <a:pt x="1237" y="258641"/>
                  </a:lnTo>
                  <a:lnTo>
                    <a:pt x="33713" y="226348"/>
                  </a:lnTo>
                  <a:lnTo>
                    <a:pt x="98348" y="206736"/>
                  </a:lnTo>
                  <a:lnTo>
                    <a:pt x="117385" y="200423"/>
                  </a:lnTo>
                  <a:lnTo>
                    <a:pt x="151248" y="169530"/>
                  </a:lnTo>
                  <a:lnTo>
                    <a:pt x="158030" y="131665"/>
                  </a:lnTo>
                  <a:lnTo>
                    <a:pt x="159849" y="110230"/>
                  </a:lnTo>
                  <a:lnTo>
                    <a:pt x="163679" y="72289"/>
                  </a:lnTo>
                  <a:lnTo>
                    <a:pt x="172549" y="36699"/>
                  </a:lnTo>
                  <a:lnTo>
                    <a:pt x="191146" y="10317"/>
                  </a:lnTo>
                  <a:lnTo>
                    <a:pt x="224159" y="0"/>
                  </a:lnTo>
                  <a:lnTo>
                    <a:pt x="245976" y="9296"/>
                  </a:lnTo>
                  <a:lnTo>
                    <a:pt x="256262" y="27108"/>
                  </a:lnTo>
                  <a:lnTo>
                    <a:pt x="224159" y="27108"/>
                  </a:lnTo>
                  <a:lnTo>
                    <a:pt x="206894" y="32968"/>
                  </a:lnTo>
                  <a:lnTo>
                    <a:pt x="196404" y="49836"/>
                  </a:lnTo>
                  <a:lnTo>
                    <a:pt x="190487" y="76647"/>
                  </a:lnTo>
                  <a:lnTo>
                    <a:pt x="186936" y="112335"/>
                  </a:lnTo>
                  <a:lnTo>
                    <a:pt x="184778" y="137295"/>
                  </a:lnTo>
                  <a:lnTo>
                    <a:pt x="181479" y="160649"/>
                  </a:lnTo>
                  <a:lnTo>
                    <a:pt x="166672" y="198933"/>
                  </a:lnTo>
                  <a:lnTo>
                    <a:pt x="131878" y="223860"/>
                  </a:lnTo>
                  <a:lnTo>
                    <a:pt x="67309" y="243317"/>
                  </a:lnTo>
                  <a:lnTo>
                    <a:pt x="50222" y="248898"/>
                  </a:lnTo>
                  <a:lnTo>
                    <a:pt x="36478" y="255442"/>
                  </a:lnTo>
                  <a:lnTo>
                    <a:pt x="28429" y="263194"/>
                  </a:lnTo>
                  <a:lnTo>
                    <a:pt x="25734" y="268305"/>
                  </a:lnTo>
                  <a:lnTo>
                    <a:pt x="28857" y="277033"/>
                  </a:lnTo>
                  <a:lnTo>
                    <a:pt x="33648" y="285010"/>
                  </a:lnTo>
                  <a:lnTo>
                    <a:pt x="41648" y="290008"/>
                  </a:lnTo>
                  <a:lnTo>
                    <a:pt x="53831" y="293089"/>
                  </a:lnTo>
                  <a:lnTo>
                    <a:pt x="71172" y="295315"/>
                  </a:lnTo>
                  <a:lnTo>
                    <a:pt x="104131" y="300313"/>
                  </a:lnTo>
                  <a:lnTo>
                    <a:pt x="168970" y="345999"/>
                  </a:lnTo>
                  <a:lnTo>
                    <a:pt x="191756" y="403624"/>
                  </a:lnTo>
                  <a:lnTo>
                    <a:pt x="200074" y="451320"/>
                  </a:lnTo>
                  <a:lnTo>
                    <a:pt x="204858" y="481497"/>
                  </a:lnTo>
                  <a:lnTo>
                    <a:pt x="211359" y="511753"/>
                  </a:lnTo>
                  <a:lnTo>
                    <a:pt x="220236" y="535060"/>
                  </a:lnTo>
                  <a:lnTo>
                    <a:pt x="232150" y="544393"/>
                  </a:lnTo>
                  <a:lnTo>
                    <a:pt x="265906" y="544393"/>
                  </a:lnTo>
                  <a:lnTo>
                    <a:pt x="258294" y="559586"/>
                  </a:lnTo>
                  <a:lnTo>
                    <a:pt x="234168" y="571446"/>
                  </a:lnTo>
                  <a:lnTo>
                    <a:pt x="232822" y="571500"/>
                  </a:lnTo>
                  <a:close/>
                </a:path>
                <a:path w="450214" h="571500">
                  <a:moveTo>
                    <a:pt x="265906" y="544393"/>
                  </a:moveTo>
                  <a:lnTo>
                    <a:pt x="232150" y="544393"/>
                  </a:lnTo>
                  <a:lnTo>
                    <a:pt x="232747" y="544377"/>
                  </a:lnTo>
                  <a:lnTo>
                    <a:pt x="236836" y="542501"/>
                  </a:lnTo>
                  <a:lnTo>
                    <a:pt x="250631" y="503564"/>
                  </a:lnTo>
                  <a:lnTo>
                    <a:pt x="256390" y="442934"/>
                  </a:lnTo>
                  <a:lnTo>
                    <a:pt x="257159" y="433679"/>
                  </a:lnTo>
                  <a:lnTo>
                    <a:pt x="277298" y="368440"/>
                  </a:lnTo>
                  <a:lnTo>
                    <a:pt x="306183" y="335280"/>
                  </a:lnTo>
                  <a:lnTo>
                    <a:pt x="340306" y="313603"/>
                  </a:lnTo>
                  <a:lnTo>
                    <a:pt x="394477" y="290274"/>
                  </a:lnTo>
                  <a:lnTo>
                    <a:pt x="409619" y="282153"/>
                  </a:lnTo>
                  <a:lnTo>
                    <a:pt x="419258" y="273243"/>
                  </a:lnTo>
                  <a:lnTo>
                    <a:pt x="423119" y="262301"/>
                  </a:lnTo>
                  <a:lnTo>
                    <a:pt x="423122" y="261388"/>
                  </a:lnTo>
                  <a:lnTo>
                    <a:pt x="418499" y="259350"/>
                  </a:lnTo>
                  <a:lnTo>
                    <a:pt x="410756" y="257722"/>
                  </a:lnTo>
                  <a:lnTo>
                    <a:pt x="401608" y="256440"/>
                  </a:lnTo>
                  <a:lnTo>
                    <a:pt x="392776" y="255442"/>
                  </a:lnTo>
                  <a:lnTo>
                    <a:pt x="358025" y="250420"/>
                  </a:lnTo>
                  <a:lnTo>
                    <a:pt x="319530" y="237464"/>
                  </a:lnTo>
                  <a:lnTo>
                    <a:pt x="283883" y="209760"/>
                  </a:lnTo>
                  <a:lnTo>
                    <a:pt x="257674" y="160494"/>
                  </a:lnTo>
                  <a:lnTo>
                    <a:pt x="245918" y="94557"/>
                  </a:lnTo>
                  <a:lnTo>
                    <a:pt x="243222" y="78281"/>
                  </a:lnTo>
                  <a:lnTo>
                    <a:pt x="240104" y="62690"/>
                  </a:lnTo>
                  <a:lnTo>
                    <a:pt x="236426" y="48649"/>
                  </a:lnTo>
                  <a:lnTo>
                    <a:pt x="230979" y="30978"/>
                  </a:lnTo>
                  <a:lnTo>
                    <a:pt x="225725" y="27108"/>
                  </a:lnTo>
                  <a:lnTo>
                    <a:pt x="256262" y="27108"/>
                  </a:lnTo>
                  <a:lnTo>
                    <a:pt x="260059" y="33685"/>
                  </a:lnTo>
                  <a:lnTo>
                    <a:pt x="268954" y="67910"/>
                  </a:lnTo>
                  <a:lnTo>
                    <a:pt x="275206" y="106719"/>
                  </a:lnTo>
                  <a:lnTo>
                    <a:pt x="277190" y="120052"/>
                  </a:lnTo>
                  <a:lnTo>
                    <a:pt x="279201" y="132478"/>
                  </a:lnTo>
                  <a:lnTo>
                    <a:pt x="304033" y="191617"/>
                  </a:lnTo>
                  <a:lnTo>
                    <a:pt x="363852" y="224040"/>
                  </a:lnTo>
                  <a:lnTo>
                    <a:pt x="405526" y="229594"/>
                  </a:lnTo>
                  <a:lnTo>
                    <a:pt x="414592" y="230854"/>
                  </a:lnTo>
                  <a:lnTo>
                    <a:pt x="449964" y="257281"/>
                  </a:lnTo>
                  <a:lnTo>
                    <a:pt x="450220" y="264217"/>
                  </a:lnTo>
                  <a:lnTo>
                    <a:pt x="443472" y="286143"/>
                  </a:lnTo>
                  <a:lnTo>
                    <a:pt x="428589" y="301987"/>
                  </a:lnTo>
                  <a:lnTo>
                    <a:pt x="408023" y="313904"/>
                  </a:lnTo>
                  <a:lnTo>
                    <a:pt x="353441" y="337333"/>
                  </a:lnTo>
                  <a:lnTo>
                    <a:pt x="324288" y="355524"/>
                  </a:lnTo>
                  <a:lnTo>
                    <a:pt x="285923" y="422547"/>
                  </a:lnTo>
                  <a:lnTo>
                    <a:pt x="282697" y="455691"/>
                  </a:lnTo>
                  <a:lnTo>
                    <a:pt x="279274" y="494839"/>
                  </a:lnTo>
                  <a:lnTo>
                    <a:pt x="272235" y="531761"/>
                  </a:lnTo>
                  <a:lnTo>
                    <a:pt x="265906" y="544393"/>
                  </a:lnTo>
                  <a:close/>
                </a:path>
              </a:pathLst>
            </a:custGeom>
            <a:solidFill>
              <a:srgbClr val="9559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76247" y="8804301"/>
              <a:ext cx="119118" cy="2502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9108818" y="721802"/>
            <a:ext cx="478790" cy="609600"/>
            <a:chOff x="9108818" y="721802"/>
            <a:chExt cx="478790" cy="609600"/>
          </a:xfrm>
        </p:grpSpPr>
        <p:sp>
          <p:nvSpPr>
            <p:cNvPr id="17" name="object 17"/>
            <p:cNvSpPr/>
            <p:nvPr/>
          </p:nvSpPr>
          <p:spPr>
            <a:xfrm>
              <a:off x="9125889" y="736258"/>
              <a:ext cx="447040" cy="581025"/>
            </a:xfrm>
            <a:custGeom>
              <a:avLst/>
              <a:gdLst/>
              <a:ahLst/>
              <a:cxnLst/>
              <a:rect l="l" t="t" r="r" b="b"/>
              <a:pathLst>
                <a:path w="447040" h="581025">
                  <a:moveTo>
                    <a:pt x="231030" y="580648"/>
                  </a:moveTo>
                  <a:lnTo>
                    <a:pt x="205264" y="564466"/>
                  </a:lnTo>
                  <a:lnTo>
                    <a:pt x="190404" y="522327"/>
                  </a:lnTo>
                  <a:lnTo>
                    <a:pt x="181264" y="469031"/>
                  </a:lnTo>
                  <a:lnTo>
                    <a:pt x="172658" y="419379"/>
                  </a:lnTo>
                  <a:lnTo>
                    <a:pt x="152874" y="366761"/>
                  </a:lnTo>
                  <a:lnTo>
                    <a:pt x="126479" y="336406"/>
                  </a:lnTo>
                  <a:lnTo>
                    <a:pt x="65816" y="315891"/>
                  </a:lnTo>
                  <a:lnTo>
                    <a:pt x="37530" y="312437"/>
                  </a:lnTo>
                  <a:lnTo>
                    <a:pt x="14594" y="304657"/>
                  </a:lnTo>
                  <a:lnTo>
                    <a:pt x="0" y="285903"/>
                  </a:lnTo>
                  <a:lnTo>
                    <a:pt x="3192" y="255211"/>
                  </a:lnTo>
                  <a:lnTo>
                    <a:pt x="32304" y="237070"/>
                  </a:lnTo>
                  <a:lnTo>
                    <a:pt x="74661" y="224605"/>
                  </a:lnTo>
                  <a:lnTo>
                    <a:pt x="117588" y="210938"/>
                  </a:lnTo>
                  <a:lnTo>
                    <a:pt x="148409" y="189193"/>
                  </a:lnTo>
                  <a:lnTo>
                    <a:pt x="160663" y="158647"/>
                  </a:lnTo>
                  <a:lnTo>
                    <a:pt x="166011" y="118983"/>
                  </a:lnTo>
                  <a:lnTo>
                    <a:pt x="169595" y="76743"/>
                  </a:lnTo>
                  <a:lnTo>
                    <a:pt x="176554" y="38470"/>
                  </a:lnTo>
                  <a:lnTo>
                    <a:pt x="192025" y="10708"/>
                  </a:lnTo>
                  <a:lnTo>
                    <a:pt x="221149" y="0"/>
                  </a:lnTo>
                  <a:lnTo>
                    <a:pt x="242246" y="18085"/>
                  </a:lnTo>
                  <a:lnTo>
                    <a:pt x="254597" y="60934"/>
                  </a:lnTo>
                  <a:lnTo>
                    <a:pt x="262577" y="111433"/>
                  </a:lnTo>
                  <a:lnTo>
                    <a:pt x="270559" y="152469"/>
                  </a:lnTo>
                  <a:lnTo>
                    <a:pt x="292974" y="196771"/>
                  </a:lnTo>
                  <a:lnTo>
                    <a:pt x="323431" y="223075"/>
                  </a:lnTo>
                  <a:lnTo>
                    <a:pt x="391399" y="242461"/>
                  </a:lnTo>
                  <a:lnTo>
                    <a:pt x="420377" y="245924"/>
                  </a:lnTo>
                  <a:lnTo>
                    <a:pt x="440329" y="252157"/>
                  </a:lnTo>
                  <a:lnTo>
                    <a:pt x="446988" y="266352"/>
                  </a:lnTo>
                  <a:lnTo>
                    <a:pt x="437132" y="289342"/>
                  </a:lnTo>
                  <a:lnTo>
                    <a:pt x="414593" y="305251"/>
                  </a:lnTo>
                  <a:lnTo>
                    <a:pt x="383970" y="318508"/>
                  </a:lnTo>
                  <a:lnTo>
                    <a:pt x="349860" y="333545"/>
                  </a:lnTo>
                  <a:lnTo>
                    <a:pt x="316861" y="354793"/>
                  </a:lnTo>
                  <a:lnTo>
                    <a:pt x="289571" y="386682"/>
                  </a:lnTo>
                  <a:lnTo>
                    <a:pt x="272589" y="433642"/>
                  </a:lnTo>
                  <a:lnTo>
                    <a:pt x="268873" y="471760"/>
                  </a:lnTo>
                  <a:lnTo>
                    <a:pt x="264263" y="520086"/>
                  </a:lnTo>
                  <a:lnTo>
                    <a:pt x="253427" y="561941"/>
                  </a:lnTo>
                  <a:lnTo>
                    <a:pt x="231030" y="580648"/>
                  </a:lnTo>
                  <a:close/>
                </a:path>
              </a:pathLst>
            </a:custGeom>
            <a:solidFill>
              <a:srgbClr val="F6E7B6"/>
            </a:solidFill>
          </p:spPr>
          <p:txBody>
            <a:bodyPr wrap="square" lIns="0" tIns="0" rIns="0" bIns="0" rtlCol="0"/>
            <a:lstStyle/>
            <a:p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9108818" y="721802"/>
              <a:ext cx="478790" cy="609600"/>
            </a:xfrm>
            <a:custGeom>
              <a:avLst/>
              <a:gdLst/>
              <a:ahLst/>
              <a:cxnLst/>
              <a:rect l="l" t="t" r="r" b="b"/>
              <a:pathLst>
                <a:path w="478790" h="609600">
                  <a:moveTo>
                    <a:pt x="247425" y="609600"/>
                  </a:moveTo>
                  <a:lnTo>
                    <a:pt x="246715" y="609600"/>
                  </a:lnTo>
                  <a:lnTo>
                    <a:pt x="219525" y="598796"/>
                  </a:lnTo>
                  <a:lnTo>
                    <a:pt x="202188" y="570472"/>
                  </a:lnTo>
                  <a:lnTo>
                    <a:pt x="191447" y="530728"/>
                  </a:lnTo>
                  <a:lnTo>
                    <a:pt x="184063" y="485662"/>
                  </a:lnTo>
                  <a:lnTo>
                    <a:pt x="182084" y="472463"/>
                  </a:lnTo>
                  <a:lnTo>
                    <a:pt x="180080" y="459841"/>
                  </a:lnTo>
                  <a:lnTo>
                    <a:pt x="156956" y="387519"/>
                  </a:lnTo>
                  <a:lnTo>
                    <a:pt x="103167" y="348308"/>
                  </a:lnTo>
                  <a:lnTo>
                    <a:pt x="52019" y="341074"/>
                  </a:lnTo>
                  <a:lnTo>
                    <a:pt x="32235" y="335554"/>
                  </a:lnTo>
                  <a:lnTo>
                    <a:pt x="15346" y="324501"/>
                  </a:lnTo>
                  <a:lnTo>
                    <a:pt x="3469" y="305202"/>
                  </a:lnTo>
                  <a:lnTo>
                    <a:pt x="719" y="294893"/>
                  </a:lnTo>
                  <a:lnTo>
                    <a:pt x="0" y="285104"/>
                  </a:lnTo>
                  <a:lnTo>
                    <a:pt x="1315" y="275884"/>
                  </a:lnTo>
                  <a:lnTo>
                    <a:pt x="35828" y="241438"/>
                  </a:lnTo>
                  <a:lnTo>
                    <a:pt x="104517" y="220519"/>
                  </a:lnTo>
                  <a:lnTo>
                    <a:pt x="124747" y="213784"/>
                  </a:lnTo>
                  <a:lnTo>
                    <a:pt x="160734" y="180832"/>
                  </a:lnTo>
                  <a:lnTo>
                    <a:pt x="167941" y="140442"/>
                  </a:lnTo>
                  <a:lnTo>
                    <a:pt x="169875" y="117579"/>
                  </a:lnTo>
                  <a:lnTo>
                    <a:pt x="173946" y="77108"/>
                  </a:lnTo>
                  <a:lnTo>
                    <a:pt x="183372" y="39145"/>
                  </a:lnTo>
                  <a:lnTo>
                    <a:pt x="203135" y="11005"/>
                  </a:lnTo>
                  <a:lnTo>
                    <a:pt x="238219" y="0"/>
                  </a:lnTo>
                  <a:lnTo>
                    <a:pt x="261404" y="9916"/>
                  </a:lnTo>
                  <a:lnTo>
                    <a:pt x="272335" y="28915"/>
                  </a:lnTo>
                  <a:lnTo>
                    <a:pt x="238219" y="28915"/>
                  </a:lnTo>
                  <a:lnTo>
                    <a:pt x="219870" y="35165"/>
                  </a:lnTo>
                  <a:lnTo>
                    <a:pt x="208723" y="53158"/>
                  </a:lnTo>
                  <a:lnTo>
                    <a:pt x="202434" y="81757"/>
                  </a:lnTo>
                  <a:lnTo>
                    <a:pt x="198661" y="119824"/>
                  </a:lnTo>
                  <a:lnTo>
                    <a:pt x="196368" y="146448"/>
                  </a:lnTo>
                  <a:lnTo>
                    <a:pt x="192861" y="171359"/>
                  </a:lnTo>
                  <a:lnTo>
                    <a:pt x="177126" y="212195"/>
                  </a:lnTo>
                  <a:lnTo>
                    <a:pt x="140150" y="238784"/>
                  </a:lnTo>
                  <a:lnTo>
                    <a:pt x="71530" y="259538"/>
                  </a:lnTo>
                  <a:lnTo>
                    <a:pt x="53372" y="265492"/>
                  </a:lnTo>
                  <a:lnTo>
                    <a:pt x="38766" y="272471"/>
                  </a:lnTo>
                  <a:lnTo>
                    <a:pt x="30213" y="280740"/>
                  </a:lnTo>
                  <a:lnTo>
                    <a:pt x="27348" y="286192"/>
                  </a:lnTo>
                  <a:lnTo>
                    <a:pt x="30667" y="295502"/>
                  </a:lnTo>
                  <a:lnTo>
                    <a:pt x="35759" y="304010"/>
                  </a:lnTo>
                  <a:lnTo>
                    <a:pt x="44261" y="309342"/>
                  </a:lnTo>
                  <a:lnTo>
                    <a:pt x="57208" y="312628"/>
                  </a:lnTo>
                  <a:lnTo>
                    <a:pt x="75636" y="315003"/>
                  </a:lnTo>
                  <a:lnTo>
                    <a:pt x="110662" y="320334"/>
                  </a:lnTo>
                  <a:lnTo>
                    <a:pt x="146916" y="335344"/>
                  </a:lnTo>
                  <a:lnTo>
                    <a:pt x="179568" y="369066"/>
                  </a:lnTo>
                  <a:lnTo>
                    <a:pt x="203783" y="430532"/>
                  </a:lnTo>
                  <a:lnTo>
                    <a:pt x="212623" y="481408"/>
                  </a:lnTo>
                  <a:lnTo>
                    <a:pt x="217706" y="513597"/>
                  </a:lnTo>
                  <a:lnTo>
                    <a:pt x="224615" y="545870"/>
                  </a:lnTo>
                  <a:lnTo>
                    <a:pt x="234050" y="570731"/>
                  </a:lnTo>
                  <a:lnTo>
                    <a:pt x="246710" y="580686"/>
                  </a:lnTo>
                  <a:lnTo>
                    <a:pt x="282584" y="580686"/>
                  </a:lnTo>
                  <a:lnTo>
                    <a:pt x="274495" y="596892"/>
                  </a:lnTo>
                  <a:lnTo>
                    <a:pt x="248856" y="609542"/>
                  </a:lnTo>
                  <a:lnTo>
                    <a:pt x="247425" y="609600"/>
                  </a:lnTo>
                  <a:close/>
                </a:path>
                <a:path w="478790" h="609600">
                  <a:moveTo>
                    <a:pt x="282584" y="580686"/>
                  </a:moveTo>
                  <a:lnTo>
                    <a:pt x="246710" y="580686"/>
                  </a:lnTo>
                  <a:lnTo>
                    <a:pt x="247345" y="580669"/>
                  </a:lnTo>
                  <a:lnTo>
                    <a:pt x="251691" y="578668"/>
                  </a:lnTo>
                  <a:lnTo>
                    <a:pt x="266351" y="537135"/>
                  </a:lnTo>
                  <a:lnTo>
                    <a:pt x="272471" y="472463"/>
                  </a:lnTo>
                  <a:lnTo>
                    <a:pt x="273289" y="462591"/>
                  </a:lnTo>
                  <a:lnTo>
                    <a:pt x="294690" y="393003"/>
                  </a:lnTo>
                  <a:lnTo>
                    <a:pt x="325387" y="357632"/>
                  </a:lnTo>
                  <a:lnTo>
                    <a:pt x="361651" y="334510"/>
                  </a:lnTo>
                  <a:lnTo>
                    <a:pt x="397575" y="318775"/>
                  </a:lnTo>
                  <a:lnTo>
                    <a:pt x="419219" y="309626"/>
                  </a:lnTo>
                  <a:lnTo>
                    <a:pt x="435310" y="300963"/>
                  </a:lnTo>
                  <a:lnTo>
                    <a:pt x="445555" y="291459"/>
                  </a:lnTo>
                  <a:lnTo>
                    <a:pt x="449658" y="279788"/>
                  </a:lnTo>
                  <a:lnTo>
                    <a:pt x="449660" y="278813"/>
                  </a:lnTo>
                  <a:lnTo>
                    <a:pt x="444748" y="276640"/>
                  </a:lnTo>
                  <a:lnTo>
                    <a:pt x="436519" y="274904"/>
                  </a:lnTo>
                  <a:lnTo>
                    <a:pt x="426798" y="273536"/>
                  </a:lnTo>
                  <a:lnTo>
                    <a:pt x="417411" y="272471"/>
                  </a:lnTo>
                  <a:lnTo>
                    <a:pt x="380481" y="267115"/>
                  </a:lnTo>
                  <a:lnTo>
                    <a:pt x="339572" y="253295"/>
                  </a:lnTo>
                  <a:lnTo>
                    <a:pt x="301688" y="223744"/>
                  </a:lnTo>
                  <a:lnTo>
                    <a:pt x="273835" y="171193"/>
                  </a:lnTo>
                  <a:lnTo>
                    <a:pt x="266138" y="133106"/>
                  </a:lnTo>
                  <a:lnTo>
                    <a:pt x="261342" y="100861"/>
                  </a:lnTo>
                  <a:lnTo>
                    <a:pt x="258478" y="83500"/>
                  </a:lnTo>
                  <a:lnTo>
                    <a:pt x="247010" y="40350"/>
                  </a:lnTo>
                  <a:lnTo>
                    <a:pt x="238219" y="28915"/>
                  </a:lnTo>
                  <a:lnTo>
                    <a:pt x="272335" y="28915"/>
                  </a:lnTo>
                  <a:lnTo>
                    <a:pt x="276371" y="35930"/>
                  </a:lnTo>
                  <a:lnTo>
                    <a:pt x="285823" y="72437"/>
                  </a:lnTo>
                  <a:lnTo>
                    <a:pt x="292468" y="113834"/>
                  </a:lnTo>
                  <a:lnTo>
                    <a:pt x="294576" y="128056"/>
                  </a:lnTo>
                  <a:lnTo>
                    <a:pt x="296712" y="141310"/>
                  </a:lnTo>
                  <a:lnTo>
                    <a:pt x="323102" y="204391"/>
                  </a:lnTo>
                  <a:lnTo>
                    <a:pt x="386673" y="238976"/>
                  </a:lnTo>
                  <a:lnTo>
                    <a:pt x="430961" y="244900"/>
                  </a:lnTo>
                  <a:lnTo>
                    <a:pt x="440596" y="246244"/>
                  </a:lnTo>
                  <a:lnTo>
                    <a:pt x="475516" y="265823"/>
                  </a:lnTo>
                  <a:lnTo>
                    <a:pt x="478458" y="281831"/>
                  </a:lnTo>
                  <a:lnTo>
                    <a:pt x="471287" y="305219"/>
                  </a:lnTo>
                  <a:lnTo>
                    <a:pt x="455471" y="322120"/>
                  </a:lnTo>
                  <a:lnTo>
                    <a:pt x="433615" y="334831"/>
                  </a:lnTo>
                  <a:lnTo>
                    <a:pt x="375609" y="359822"/>
                  </a:lnTo>
                  <a:lnTo>
                    <a:pt x="344628" y="379225"/>
                  </a:lnTo>
                  <a:lnTo>
                    <a:pt x="319393" y="408092"/>
                  </a:lnTo>
                  <a:lnTo>
                    <a:pt x="303857" y="450717"/>
                  </a:lnTo>
                  <a:lnTo>
                    <a:pt x="300428" y="486070"/>
                  </a:lnTo>
                  <a:lnTo>
                    <a:pt x="296791" y="527828"/>
                  </a:lnTo>
                  <a:lnTo>
                    <a:pt x="289310" y="567212"/>
                  </a:lnTo>
                  <a:lnTo>
                    <a:pt x="282584" y="580686"/>
                  </a:lnTo>
                  <a:close/>
                </a:path>
              </a:pathLst>
            </a:custGeom>
            <a:solidFill>
              <a:srgbClr val="955937"/>
            </a:solidFill>
          </p:spPr>
          <p:txBody>
            <a:bodyPr wrap="square" lIns="0" tIns="0" rIns="0" bIns="0" rtlCol="0"/>
            <a:lstStyle/>
            <a:p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9329587" y="847137"/>
              <a:ext cx="127000" cy="267335"/>
            </a:xfrm>
            <a:custGeom>
              <a:avLst/>
              <a:gdLst/>
              <a:ahLst/>
              <a:cxnLst/>
              <a:rect l="l" t="t" r="r" b="b"/>
              <a:pathLst>
                <a:path w="127000" h="267334">
                  <a:moveTo>
                    <a:pt x="108230" y="174110"/>
                  </a:moveTo>
                  <a:lnTo>
                    <a:pt x="63843" y="158887"/>
                  </a:lnTo>
                  <a:lnTo>
                    <a:pt x="32315" y="128556"/>
                  </a:lnTo>
                  <a:lnTo>
                    <a:pt x="11011" y="89778"/>
                  </a:lnTo>
                  <a:lnTo>
                    <a:pt x="573" y="47685"/>
                  </a:lnTo>
                  <a:lnTo>
                    <a:pt x="0" y="33888"/>
                  </a:lnTo>
                  <a:lnTo>
                    <a:pt x="1848" y="20385"/>
                  </a:lnTo>
                  <a:lnTo>
                    <a:pt x="7014" y="7623"/>
                  </a:lnTo>
                  <a:lnTo>
                    <a:pt x="11449" y="0"/>
                  </a:lnTo>
                  <a:lnTo>
                    <a:pt x="21245" y="4184"/>
                  </a:lnTo>
                  <a:lnTo>
                    <a:pt x="22168" y="11733"/>
                  </a:lnTo>
                  <a:lnTo>
                    <a:pt x="23336" y="22947"/>
                  </a:lnTo>
                  <a:lnTo>
                    <a:pt x="24381" y="34012"/>
                  </a:lnTo>
                  <a:lnTo>
                    <a:pt x="25759" y="44973"/>
                  </a:lnTo>
                  <a:lnTo>
                    <a:pt x="40905" y="90183"/>
                  </a:lnTo>
                  <a:lnTo>
                    <a:pt x="67285" y="125776"/>
                  </a:lnTo>
                  <a:lnTo>
                    <a:pt x="103542" y="145180"/>
                  </a:lnTo>
                  <a:lnTo>
                    <a:pt x="110106" y="146641"/>
                  </a:lnTo>
                  <a:lnTo>
                    <a:pt x="116375" y="148751"/>
                  </a:lnTo>
                  <a:lnTo>
                    <a:pt x="121923" y="152232"/>
                  </a:lnTo>
                  <a:lnTo>
                    <a:pt x="126396" y="156140"/>
                  </a:lnTo>
                  <a:lnTo>
                    <a:pt x="126590" y="164872"/>
                  </a:lnTo>
                  <a:lnTo>
                    <a:pt x="121924" y="168743"/>
                  </a:lnTo>
                  <a:lnTo>
                    <a:pt x="108230" y="174110"/>
                  </a:lnTo>
                  <a:close/>
                </a:path>
                <a:path w="127000" h="267334">
                  <a:moveTo>
                    <a:pt x="61135" y="215708"/>
                  </a:moveTo>
                  <a:lnTo>
                    <a:pt x="50929" y="215708"/>
                  </a:lnTo>
                  <a:lnTo>
                    <a:pt x="60120" y="214457"/>
                  </a:lnTo>
                  <a:lnTo>
                    <a:pt x="61135" y="215708"/>
                  </a:lnTo>
                  <a:close/>
                </a:path>
                <a:path w="127000" h="267334">
                  <a:moveTo>
                    <a:pt x="38385" y="266933"/>
                  </a:moveTo>
                  <a:lnTo>
                    <a:pt x="32085" y="264871"/>
                  </a:lnTo>
                  <a:lnTo>
                    <a:pt x="27711" y="259103"/>
                  </a:lnTo>
                  <a:lnTo>
                    <a:pt x="26539" y="251614"/>
                  </a:lnTo>
                  <a:lnTo>
                    <a:pt x="27544" y="243377"/>
                  </a:lnTo>
                  <a:lnTo>
                    <a:pt x="47839" y="215543"/>
                  </a:lnTo>
                  <a:lnTo>
                    <a:pt x="50929" y="215708"/>
                  </a:lnTo>
                  <a:lnTo>
                    <a:pt x="61135" y="215708"/>
                  </a:lnTo>
                  <a:lnTo>
                    <a:pt x="64497" y="219852"/>
                  </a:lnTo>
                  <a:lnTo>
                    <a:pt x="58581" y="225748"/>
                  </a:lnTo>
                  <a:lnTo>
                    <a:pt x="56944" y="229619"/>
                  </a:lnTo>
                  <a:lnTo>
                    <a:pt x="54470" y="234571"/>
                  </a:lnTo>
                  <a:lnTo>
                    <a:pt x="52759" y="237140"/>
                  </a:lnTo>
                  <a:lnTo>
                    <a:pt x="49922" y="246274"/>
                  </a:lnTo>
                  <a:lnTo>
                    <a:pt x="50770" y="252930"/>
                  </a:lnTo>
                  <a:lnTo>
                    <a:pt x="48841" y="259103"/>
                  </a:lnTo>
                  <a:lnTo>
                    <a:pt x="44631" y="265080"/>
                  </a:lnTo>
                  <a:lnTo>
                    <a:pt x="38385" y="266933"/>
                  </a:lnTo>
                  <a:close/>
                </a:path>
              </a:pathLst>
            </a:custGeom>
            <a:solidFill>
              <a:srgbClr val="FDF5F1"/>
            </a:solidFill>
          </p:spPr>
          <p:txBody>
            <a:bodyPr wrap="square" lIns="0" tIns="0" rIns="0" bIns="0" rtlCol="0"/>
            <a:lstStyle/>
            <a:p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3" name="Text Box 6">
            <a:extLst>
              <a:ext uri="{FF2B5EF4-FFF2-40B4-BE49-F238E27FC236}">
                <a16:creationId xmlns:a16="http://schemas.microsoft.com/office/drawing/2014/main" id="{FEDD6EF2-01C5-4435-920A-79FE6EAA0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416" y="385748"/>
            <a:ext cx="1198491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36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altLang="en-US" sz="36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cm, </a:t>
            </a:r>
            <a:r>
              <a:rPr lang="en-US" altLang="en-US" sz="36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CD </a:t>
            </a:r>
            <a:r>
              <a:rPr lang="en-US" altLang="en-US" sz="36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2cm. </a:t>
            </a:r>
            <a:r>
              <a:rPr lang="en-US" altLang="en-US" sz="36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altLang="en-US" sz="36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CD?</a:t>
            </a:r>
          </a:p>
        </p:txBody>
      </p:sp>
      <p:sp>
        <p:nvSpPr>
          <p:cNvPr id="34" name="Text Box 7">
            <a:extLst>
              <a:ext uri="{FF2B5EF4-FFF2-40B4-BE49-F238E27FC236}">
                <a16:creationId xmlns:a16="http://schemas.microsoft.com/office/drawing/2014/main" id="{B670CF10-549F-4872-A509-577446089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534" y="2256039"/>
            <a:ext cx="1828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u="sng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altLang="en-US" sz="3600" b="1" u="sng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u="sng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altLang="en-US" sz="3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60" name="Text Box 60">
            <a:extLst>
              <a:ext uri="{FF2B5EF4-FFF2-40B4-BE49-F238E27FC236}">
                <a16:creationId xmlns:a16="http://schemas.microsoft.com/office/drawing/2014/main" id="{0C353EE4-1867-4E65-AE27-45386C624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2462" y="2445325"/>
            <a:ext cx="39291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u="sng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en-US" sz="3600" b="1" u="sng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altLang="en-US" sz="3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61" name="Text Box 61">
            <a:extLst>
              <a:ext uri="{FF2B5EF4-FFF2-40B4-BE49-F238E27FC236}">
                <a16:creationId xmlns:a16="http://schemas.microsoft.com/office/drawing/2014/main" id="{D5B67DD7-E0C2-4452-8784-4FB003A81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8081" y="3395871"/>
            <a:ext cx="668639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altLang="en-US" sz="36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altLang="en-US" sz="36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altLang="en-US" sz="36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altLang="en-US" sz="36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altLang="en-US" sz="3600" b="1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altLang="en-US" sz="36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altLang="en-US" sz="36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altLang="en-US" sz="36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altLang="en-US" sz="36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altLang="en-US" sz="36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CD </a:t>
            </a:r>
            <a:r>
              <a:rPr lang="en-US" altLang="en-US" sz="3600" b="1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36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altLang="en-US" sz="36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36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62" name="Text Box 62">
            <a:extLst>
              <a:ext uri="{FF2B5EF4-FFF2-40B4-BE49-F238E27FC236}">
                <a16:creationId xmlns:a16="http://schemas.microsoft.com/office/drawing/2014/main" id="{87D20F95-74FF-4B8B-8895-DB34C69C7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74140" y="4658341"/>
            <a:ext cx="39719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: 2 = 3 (lần)</a:t>
            </a:r>
          </a:p>
        </p:txBody>
      </p:sp>
      <p:sp>
        <p:nvSpPr>
          <p:cNvPr id="63" name="Text Box 63">
            <a:extLst>
              <a:ext uri="{FF2B5EF4-FFF2-40B4-BE49-F238E27FC236}">
                <a16:creationId xmlns:a16="http://schemas.microsoft.com/office/drawing/2014/main" id="{343A1600-8D33-4384-90B2-39182CB99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4330" y="5292108"/>
            <a:ext cx="354727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altLang="en-US" sz="36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vi-VN" altLang="en-US" sz="36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altLang="en-US" sz="36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altLang="en-US" sz="3600" b="1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endParaRPr lang="en-US" altLang="en-US" sz="3600" b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9" name="Nhóm 108">
            <a:extLst>
              <a:ext uri="{FF2B5EF4-FFF2-40B4-BE49-F238E27FC236}">
                <a16:creationId xmlns:a16="http://schemas.microsoft.com/office/drawing/2014/main" id="{236059C8-E6C4-4B58-BF1C-9384BD27DA52}"/>
              </a:ext>
            </a:extLst>
          </p:cNvPr>
          <p:cNvGrpSpPr/>
          <p:nvPr/>
        </p:nvGrpSpPr>
        <p:grpSpPr>
          <a:xfrm>
            <a:off x="760353" y="3142841"/>
            <a:ext cx="8937534" cy="1145989"/>
            <a:chOff x="760353" y="3142841"/>
            <a:chExt cx="8937534" cy="1145989"/>
          </a:xfrm>
        </p:grpSpPr>
        <p:grpSp>
          <p:nvGrpSpPr>
            <p:cNvPr id="87" name="Nhóm 86">
              <a:extLst>
                <a:ext uri="{FF2B5EF4-FFF2-40B4-BE49-F238E27FC236}">
                  <a16:creationId xmlns:a16="http://schemas.microsoft.com/office/drawing/2014/main" id="{EDCAE552-AFBC-4E9D-831B-2FC5BB6CECCC}"/>
                </a:ext>
              </a:extLst>
            </p:cNvPr>
            <p:cNvGrpSpPr/>
            <p:nvPr/>
          </p:nvGrpSpPr>
          <p:grpSpPr>
            <a:xfrm>
              <a:off x="1374333" y="3864568"/>
              <a:ext cx="2844389" cy="424262"/>
              <a:chOff x="1374333" y="3864568"/>
              <a:chExt cx="2844389" cy="424262"/>
            </a:xfrm>
          </p:grpSpPr>
          <p:grpSp>
            <p:nvGrpSpPr>
              <p:cNvPr id="84" name="Nhóm 83">
                <a:extLst>
                  <a:ext uri="{FF2B5EF4-FFF2-40B4-BE49-F238E27FC236}">
                    <a16:creationId xmlns:a16="http://schemas.microsoft.com/office/drawing/2014/main" id="{6370047F-B124-4A76-B57B-DC45B0583D23}"/>
                  </a:ext>
                </a:extLst>
              </p:cNvPr>
              <p:cNvGrpSpPr/>
              <p:nvPr/>
            </p:nvGrpSpPr>
            <p:grpSpPr>
              <a:xfrm>
                <a:off x="1374333" y="3864569"/>
                <a:ext cx="2844389" cy="424261"/>
                <a:chOff x="1374333" y="3864569"/>
                <a:chExt cx="2844389" cy="424261"/>
              </a:xfrm>
            </p:grpSpPr>
            <p:cxnSp>
              <p:nvCxnSpPr>
                <p:cNvPr id="74" name="Đường nối Thẳng 73">
                  <a:extLst>
                    <a:ext uri="{FF2B5EF4-FFF2-40B4-BE49-F238E27FC236}">
                      <a16:creationId xmlns:a16="http://schemas.microsoft.com/office/drawing/2014/main" id="{1F40661C-EDFB-4081-BA43-6DF8C770AF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74333" y="4076700"/>
                  <a:ext cx="2844389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Đường nối Thẳng 79">
                  <a:extLst>
                    <a:ext uri="{FF2B5EF4-FFF2-40B4-BE49-F238E27FC236}">
                      <a16:creationId xmlns:a16="http://schemas.microsoft.com/office/drawing/2014/main" id="{DAD7D1A4-718A-4515-9636-1D988EF525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81260" y="3864569"/>
                  <a:ext cx="0" cy="424261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6" name="Đường nối Thẳng 85">
                <a:extLst>
                  <a:ext uri="{FF2B5EF4-FFF2-40B4-BE49-F238E27FC236}">
                    <a16:creationId xmlns:a16="http://schemas.microsoft.com/office/drawing/2014/main" id="{C5E1BD0F-221D-4169-877D-03D96564DCA9}"/>
                  </a:ext>
                </a:extLst>
              </p:cNvPr>
              <p:cNvCxnSpPr/>
              <p:nvPr/>
            </p:nvCxnSpPr>
            <p:spPr>
              <a:xfrm>
                <a:off x="4218722" y="3864568"/>
                <a:ext cx="0" cy="42426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Nhóm 92">
              <a:extLst>
                <a:ext uri="{FF2B5EF4-FFF2-40B4-BE49-F238E27FC236}">
                  <a16:creationId xmlns:a16="http://schemas.microsoft.com/office/drawing/2014/main" id="{8FCEC948-3EEC-4364-BC1F-EEF0B7B2EEA9}"/>
                </a:ext>
              </a:extLst>
            </p:cNvPr>
            <p:cNvGrpSpPr/>
            <p:nvPr/>
          </p:nvGrpSpPr>
          <p:grpSpPr>
            <a:xfrm>
              <a:off x="4227484" y="3864567"/>
              <a:ext cx="4687916" cy="424263"/>
              <a:chOff x="1374333" y="3864567"/>
              <a:chExt cx="4687916" cy="424263"/>
            </a:xfrm>
          </p:grpSpPr>
          <p:grpSp>
            <p:nvGrpSpPr>
              <p:cNvPr id="94" name="Nhóm 93">
                <a:extLst>
                  <a:ext uri="{FF2B5EF4-FFF2-40B4-BE49-F238E27FC236}">
                    <a16:creationId xmlns:a16="http://schemas.microsoft.com/office/drawing/2014/main" id="{E1473CC2-50B2-4C4A-A566-1DCB621B51AD}"/>
                  </a:ext>
                </a:extLst>
              </p:cNvPr>
              <p:cNvGrpSpPr/>
              <p:nvPr/>
            </p:nvGrpSpPr>
            <p:grpSpPr>
              <a:xfrm>
                <a:off x="1374333" y="3864569"/>
                <a:ext cx="4687916" cy="424261"/>
                <a:chOff x="1374333" y="3864569"/>
                <a:chExt cx="4687916" cy="424261"/>
              </a:xfrm>
            </p:grpSpPr>
            <p:cxnSp>
              <p:nvCxnSpPr>
                <p:cNvPr id="96" name="Đường nối Thẳng 95">
                  <a:extLst>
                    <a:ext uri="{FF2B5EF4-FFF2-40B4-BE49-F238E27FC236}">
                      <a16:creationId xmlns:a16="http://schemas.microsoft.com/office/drawing/2014/main" id="{03873575-909C-49FE-8BAD-77974C93BD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374333" y="4076698"/>
                  <a:ext cx="4687916" cy="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Đường nối Thẳng 96">
                  <a:extLst>
                    <a:ext uri="{FF2B5EF4-FFF2-40B4-BE49-F238E27FC236}">
                      <a16:creationId xmlns:a16="http://schemas.microsoft.com/office/drawing/2014/main" id="{65D9137D-D29F-4712-91BA-A877EFFB5A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81260" y="3864569"/>
                  <a:ext cx="0" cy="424261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5" name="Đường nối Thẳng 94">
                <a:extLst>
                  <a:ext uri="{FF2B5EF4-FFF2-40B4-BE49-F238E27FC236}">
                    <a16:creationId xmlns:a16="http://schemas.microsoft.com/office/drawing/2014/main" id="{31D5F084-E8A5-4713-8572-9B2DE98B19BA}"/>
                  </a:ext>
                </a:extLst>
              </p:cNvPr>
              <p:cNvCxnSpPr/>
              <p:nvPr/>
            </p:nvCxnSpPr>
            <p:spPr>
              <a:xfrm>
                <a:off x="6062249" y="3864567"/>
                <a:ext cx="0" cy="42426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9" name="AutoShape 54">
              <a:extLst>
                <a:ext uri="{FF2B5EF4-FFF2-40B4-BE49-F238E27FC236}">
                  <a16:creationId xmlns:a16="http://schemas.microsoft.com/office/drawing/2014/main" id="{701A5257-40A3-4676-92F3-261D3835B2E4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5001764" y="150439"/>
              <a:ext cx="351254" cy="7474710"/>
            </a:xfrm>
            <a:prstGeom prst="rightBracket">
              <a:avLst>
                <a:gd name="adj" fmla="val 436292"/>
              </a:avLst>
            </a:prstGeom>
            <a:noFill/>
            <a:ln w="12700">
              <a:solidFill>
                <a:srgbClr val="FF0000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CC0000"/>
                </a:solidFill>
              </a:endParaRPr>
            </a:p>
          </p:txBody>
        </p:sp>
        <p:sp>
          <p:nvSpPr>
            <p:cNvPr id="104" name="Text Box 26">
              <a:extLst>
                <a:ext uri="{FF2B5EF4-FFF2-40B4-BE49-F238E27FC236}">
                  <a16:creationId xmlns:a16="http://schemas.microsoft.com/office/drawing/2014/main" id="{AFC0DC04-D3D1-4A2D-9E5F-8B817A0682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88287" y="3704387"/>
              <a:ext cx="6096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/>
                <a:t>B</a:t>
              </a:r>
            </a:p>
          </p:txBody>
        </p:sp>
        <p:sp>
          <p:nvSpPr>
            <p:cNvPr id="105" name="Text Box 27">
              <a:extLst>
                <a:ext uri="{FF2B5EF4-FFF2-40B4-BE49-F238E27FC236}">
                  <a16:creationId xmlns:a16="http://schemas.microsoft.com/office/drawing/2014/main" id="{25F5676F-EBF7-4CB3-A80C-DB6B4FE854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353" y="3581400"/>
              <a:ext cx="6096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/>
                <a:t>A</a:t>
              </a:r>
            </a:p>
          </p:txBody>
        </p:sp>
        <p:sp>
          <p:nvSpPr>
            <p:cNvPr id="106" name="Text Box 56">
              <a:extLst>
                <a:ext uri="{FF2B5EF4-FFF2-40B4-BE49-F238E27FC236}">
                  <a16:creationId xmlns:a16="http://schemas.microsoft.com/office/drawing/2014/main" id="{AA967FCE-D456-4F4D-B9AA-FF79C0D45F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7430" y="3142841"/>
              <a:ext cx="914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/>
                <a:t>6 cm</a:t>
              </a:r>
            </a:p>
          </p:txBody>
        </p:sp>
      </p:grpSp>
      <p:grpSp>
        <p:nvGrpSpPr>
          <p:cNvPr id="110" name="Nhóm 109">
            <a:extLst>
              <a:ext uri="{FF2B5EF4-FFF2-40B4-BE49-F238E27FC236}">
                <a16:creationId xmlns:a16="http://schemas.microsoft.com/office/drawing/2014/main" id="{C688154D-0252-451A-9757-8204B4CA4294}"/>
              </a:ext>
            </a:extLst>
          </p:cNvPr>
          <p:cNvGrpSpPr/>
          <p:nvPr/>
        </p:nvGrpSpPr>
        <p:grpSpPr>
          <a:xfrm>
            <a:off x="651003" y="4375316"/>
            <a:ext cx="4380668" cy="2292651"/>
            <a:chOff x="651003" y="4375316"/>
            <a:chExt cx="4380668" cy="2292651"/>
          </a:xfrm>
        </p:grpSpPr>
        <p:grpSp>
          <p:nvGrpSpPr>
            <p:cNvPr id="88" name="Nhóm 87">
              <a:extLst>
                <a:ext uri="{FF2B5EF4-FFF2-40B4-BE49-F238E27FC236}">
                  <a16:creationId xmlns:a16="http://schemas.microsoft.com/office/drawing/2014/main" id="{B5E0FD7F-4864-4C92-8C7E-B4F58F7001FF}"/>
                </a:ext>
              </a:extLst>
            </p:cNvPr>
            <p:cNvGrpSpPr/>
            <p:nvPr/>
          </p:nvGrpSpPr>
          <p:grpSpPr>
            <a:xfrm>
              <a:off x="1361186" y="5470633"/>
              <a:ext cx="2844389" cy="424262"/>
              <a:chOff x="1374333" y="3864568"/>
              <a:chExt cx="2844389" cy="424262"/>
            </a:xfrm>
          </p:grpSpPr>
          <p:grpSp>
            <p:nvGrpSpPr>
              <p:cNvPr id="89" name="Nhóm 88">
                <a:extLst>
                  <a:ext uri="{FF2B5EF4-FFF2-40B4-BE49-F238E27FC236}">
                    <a16:creationId xmlns:a16="http://schemas.microsoft.com/office/drawing/2014/main" id="{06730B77-3D38-4DFC-84DC-1AB6D5EDF53E}"/>
                  </a:ext>
                </a:extLst>
              </p:cNvPr>
              <p:cNvGrpSpPr/>
              <p:nvPr/>
            </p:nvGrpSpPr>
            <p:grpSpPr>
              <a:xfrm>
                <a:off x="1374333" y="3864569"/>
                <a:ext cx="2844389" cy="424261"/>
                <a:chOff x="1374333" y="3864569"/>
                <a:chExt cx="2844389" cy="424261"/>
              </a:xfrm>
            </p:grpSpPr>
            <p:cxnSp>
              <p:nvCxnSpPr>
                <p:cNvPr id="91" name="Đường nối Thẳng 90">
                  <a:extLst>
                    <a:ext uri="{FF2B5EF4-FFF2-40B4-BE49-F238E27FC236}">
                      <a16:creationId xmlns:a16="http://schemas.microsoft.com/office/drawing/2014/main" id="{F2D6584E-B68D-46B2-8912-2740707A5A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74333" y="4076700"/>
                  <a:ext cx="2844389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Đường nối Thẳng 91">
                  <a:extLst>
                    <a:ext uri="{FF2B5EF4-FFF2-40B4-BE49-F238E27FC236}">
                      <a16:creationId xmlns:a16="http://schemas.microsoft.com/office/drawing/2014/main" id="{0E0CBE47-4265-4FA9-B39E-7581BEE97A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81260" y="3864569"/>
                  <a:ext cx="0" cy="424261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0" name="Đường nối Thẳng 89">
                <a:extLst>
                  <a:ext uri="{FF2B5EF4-FFF2-40B4-BE49-F238E27FC236}">
                    <a16:creationId xmlns:a16="http://schemas.microsoft.com/office/drawing/2014/main" id="{5E424739-CDCA-4AC9-940E-ECA22473F274}"/>
                  </a:ext>
                </a:extLst>
              </p:cNvPr>
              <p:cNvCxnSpPr/>
              <p:nvPr/>
            </p:nvCxnSpPr>
            <p:spPr>
              <a:xfrm>
                <a:off x="4218722" y="3864568"/>
                <a:ext cx="0" cy="42426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0" name="Line 25">
              <a:extLst>
                <a:ext uri="{FF2B5EF4-FFF2-40B4-BE49-F238E27FC236}">
                  <a16:creationId xmlns:a16="http://schemas.microsoft.com/office/drawing/2014/main" id="{51276F1E-D561-4E58-8D7A-2F23D819E5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1185" y="4375316"/>
              <a:ext cx="13855" cy="10953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solidFill>
                  <a:srgbClr val="002060"/>
                </a:solidFill>
              </a:endParaRPr>
            </a:p>
          </p:txBody>
        </p:sp>
        <p:sp>
          <p:nvSpPr>
            <p:cNvPr id="101" name="Line 26">
              <a:extLst>
                <a:ext uri="{FF2B5EF4-FFF2-40B4-BE49-F238E27FC236}">
                  <a16:creationId xmlns:a16="http://schemas.microsoft.com/office/drawing/2014/main" id="{50F87760-3B04-4AC1-84E9-7C9EB91303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91000" y="4384494"/>
              <a:ext cx="13855" cy="1095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solidFill>
                  <a:srgbClr val="002060"/>
                </a:solidFill>
              </a:endParaRPr>
            </a:p>
          </p:txBody>
        </p:sp>
        <p:sp>
          <p:nvSpPr>
            <p:cNvPr id="102" name="AutoShape 78">
              <a:extLst>
                <a:ext uri="{FF2B5EF4-FFF2-40B4-BE49-F238E27FC236}">
                  <a16:creationId xmlns:a16="http://schemas.microsoft.com/office/drawing/2014/main" id="{1D93D6DC-1908-4BAD-8F15-C30DAF3D55C0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2568810" y="4525863"/>
              <a:ext cx="386297" cy="2780717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" name="Text Box 25">
              <a:extLst>
                <a:ext uri="{FF2B5EF4-FFF2-40B4-BE49-F238E27FC236}">
                  <a16:creationId xmlns:a16="http://schemas.microsoft.com/office/drawing/2014/main" id="{B4F0F784-0F1E-46C4-BD92-714C89FC9E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003" y="5511165"/>
              <a:ext cx="6096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/>
                <a:t>C</a:t>
              </a:r>
            </a:p>
          </p:txBody>
        </p:sp>
        <p:sp>
          <p:nvSpPr>
            <p:cNvPr id="107" name="Text Box 57">
              <a:extLst>
                <a:ext uri="{FF2B5EF4-FFF2-40B4-BE49-F238E27FC236}">
                  <a16:creationId xmlns:a16="http://schemas.microsoft.com/office/drawing/2014/main" id="{1E029CF0-D08F-427B-BF44-400E69104B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2200" y="6210767"/>
              <a:ext cx="914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/>
                <a:t>2cm</a:t>
              </a:r>
            </a:p>
          </p:txBody>
        </p:sp>
        <p:sp>
          <p:nvSpPr>
            <p:cNvPr id="108" name="Text Box 25">
              <a:extLst>
                <a:ext uri="{FF2B5EF4-FFF2-40B4-BE49-F238E27FC236}">
                  <a16:creationId xmlns:a16="http://schemas.microsoft.com/office/drawing/2014/main" id="{532641B6-335B-4012-9A9D-AF67262381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2071" y="5470627"/>
              <a:ext cx="6096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/>
                <a:t>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60" grpId="0"/>
      <p:bldP spid="61" grpId="0"/>
      <p:bldP spid="62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2935" y="-34317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FD9DD"/>
          </a:solidFill>
        </p:spPr>
        <p:txBody>
          <a:bodyPr wrap="square" lIns="0" tIns="0" rIns="0" bIns="0" rtlCol="0"/>
          <a:lstStyle/>
          <a:p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7425" y="1779442"/>
            <a:ext cx="16260778" cy="5474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770650" y="0"/>
            <a:ext cx="561340" cy="470534"/>
            <a:chOff x="3770650" y="0"/>
            <a:chExt cx="561340" cy="470534"/>
          </a:xfrm>
        </p:grpSpPr>
        <p:sp>
          <p:nvSpPr>
            <p:cNvPr id="7" name="object 7"/>
            <p:cNvSpPr/>
            <p:nvPr/>
          </p:nvSpPr>
          <p:spPr>
            <a:xfrm>
              <a:off x="3798705" y="0"/>
              <a:ext cx="505459" cy="442595"/>
            </a:xfrm>
            <a:custGeom>
              <a:avLst/>
              <a:gdLst/>
              <a:ahLst/>
              <a:cxnLst/>
              <a:rect l="l" t="t" r="r" b="b"/>
              <a:pathLst>
                <a:path w="505460" h="442595">
                  <a:moveTo>
                    <a:pt x="376922" y="412677"/>
                  </a:moveTo>
                  <a:lnTo>
                    <a:pt x="331287" y="432191"/>
                  </a:lnTo>
                  <a:lnTo>
                    <a:pt x="282640" y="442005"/>
                  </a:lnTo>
                  <a:lnTo>
                    <a:pt x="233127" y="441665"/>
                  </a:lnTo>
                  <a:lnTo>
                    <a:pt x="186843" y="432152"/>
                  </a:lnTo>
                  <a:lnTo>
                    <a:pt x="144349" y="414777"/>
                  </a:lnTo>
                  <a:lnTo>
                    <a:pt x="106204" y="390854"/>
                  </a:lnTo>
                  <a:lnTo>
                    <a:pt x="72968" y="361696"/>
                  </a:lnTo>
                  <a:lnTo>
                    <a:pt x="45200" y="328616"/>
                  </a:lnTo>
                  <a:lnTo>
                    <a:pt x="23459" y="292927"/>
                  </a:lnTo>
                  <a:lnTo>
                    <a:pt x="8306" y="255943"/>
                  </a:lnTo>
                  <a:lnTo>
                    <a:pt x="0" y="183337"/>
                  </a:lnTo>
                  <a:lnTo>
                    <a:pt x="7965" y="150343"/>
                  </a:lnTo>
                  <a:lnTo>
                    <a:pt x="34021" y="97486"/>
                  </a:lnTo>
                  <a:lnTo>
                    <a:pt x="65514" y="54995"/>
                  </a:lnTo>
                  <a:lnTo>
                    <a:pt x="101241" y="22033"/>
                  </a:lnTo>
                  <a:lnTo>
                    <a:pt x="136426" y="0"/>
                  </a:lnTo>
                  <a:lnTo>
                    <a:pt x="393578" y="0"/>
                  </a:lnTo>
                  <a:lnTo>
                    <a:pt x="395309" y="861"/>
                  </a:lnTo>
                  <a:lnTo>
                    <a:pt x="434304" y="31615"/>
                  </a:lnTo>
                  <a:lnTo>
                    <a:pt x="465531" y="70230"/>
                  </a:lnTo>
                  <a:lnTo>
                    <a:pt x="488255" y="114625"/>
                  </a:lnTo>
                  <a:lnTo>
                    <a:pt x="501742" y="162720"/>
                  </a:lnTo>
                  <a:lnTo>
                    <a:pt x="505256" y="212433"/>
                  </a:lnTo>
                  <a:lnTo>
                    <a:pt x="498062" y="261683"/>
                  </a:lnTo>
                  <a:lnTo>
                    <a:pt x="480114" y="307966"/>
                  </a:lnTo>
                  <a:lnTo>
                    <a:pt x="452899" y="349362"/>
                  </a:lnTo>
                  <a:lnTo>
                    <a:pt x="417981" y="384666"/>
                  </a:lnTo>
                  <a:lnTo>
                    <a:pt x="376922" y="412677"/>
                  </a:lnTo>
                  <a:close/>
                </a:path>
              </a:pathLst>
            </a:custGeom>
            <a:solidFill>
              <a:srgbClr val="E77882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3909813" y="218771"/>
              <a:ext cx="278765" cy="144145"/>
            </a:xfrm>
            <a:custGeom>
              <a:avLst/>
              <a:gdLst/>
              <a:ahLst/>
              <a:cxnLst/>
              <a:rect l="l" t="t" r="r" b="b"/>
              <a:pathLst>
                <a:path w="278764" h="144145">
                  <a:moveTo>
                    <a:pt x="191323" y="136101"/>
                  </a:moveTo>
                  <a:lnTo>
                    <a:pt x="147997" y="143917"/>
                  </a:lnTo>
                  <a:lnTo>
                    <a:pt x="104303" y="139495"/>
                  </a:lnTo>
                  <a:lnTo>
                    <a:pt x="63631" y="122193"/>
                  </a:lnTo>
                  <a:lnTo>
                    <a:pt x="48301" y="110154"/>
                  </a:lnTo>
                  <a:lnTo>
                    <a:pt x="34618" y="96184"/>
                  </a:lnTo>
                  <a:lnTo>
                    <a:pt x="21776" y="81301"/>
                  </a:lnTo>
                  <a:lnTo>
                    <a:pt x="8969" y="66525"/>
                  </a:lnTo>
                  <a:lnTo>
                    <a:pt x="0" y="43625"/>
                  </a:lnTo>
                  <a:lnTo>
                    <a:pt x="5356" y="20907"/>
                  </a:lnTo>
                  <a:lnTo>
                    <a:pt x="21711" y="4367"/>
                  </a:lnTo>
                  <a:lnTo>
                    <a:pt x="45735" y="0"/>
                  </a:lnTo>
                  <a:lnTo>
                    <a:pt x="57116" y="3077"/>
                  </a:lnTo>
                  <a:lnTo>
                    <a:pt x="66767" y="9395"/>
                  </a:lnTo>
                  <a:lnTo>
                    <a:pt x="75323" y="17549"/>
                  </a:lnTo>
                  <a:lnTo>
                    <a:pt x="83421" y="26131"/>
                  </a:lnTo>
                  <a:lnTo>
                    <a:pt x="84975" y="27711"/>
                  </a:lnTo>
                  <a:lnTo>
                    <a:pt x="86559" y="29258"/>
                  </a:lnTo>
                  <a:lnTo>
                    <a:pt x="88119" y="30823"/>
                  </a:lnTo>
                  <a:lnTo>
                    <a:pt x="92567" y="34536"/>
                  </a:lnTo>
                  <a:lnTo>
                    <a:pt x="131346" y="48360"/>
                  </a:lnTo>
                  <a:lnTo>
                    <a:pt x="131944" y="48326"/>
                  </a:lnTo>
                  <a:lnTo>
                    <a:pt x="132543" y="48329"/>
                  </a:lnTo>
                  <a:lnTo>
                    <a:pt x="133139" y="48277"/>
                  </a:lnTo>
                  <a:lnTo>
                    <a:pt x="134534" y="48220"/>
                  </a:lnTo>
                  <a:lnTo>
                    <a:pt x="137563" y="48212"/>
                  </a:lnTo>
                  <a:lnTo>
                    <a:pt x="137933" y="48052"/>
                  </a:lnTo>
                  <a:lnTo>
                    <a:pt x="140936" y="47894"/>
                  </a:lnTo>
                  <a:lnTo>
                    <a:pt x="147339" y="47229"/>
                  </a:lnTo>
                  <a:lnTo>
                    <a:pt x="153705" y="46262"/>
                  </a:lnTo>
                  <a:lnTo>
                    <a:pt x="160026" y="45017"/>
                  </a:lnTo>
                  <a:lnTo>
                    <a:pt x="166946" y="42592"/>
                  </a:lnTo>
                  <a:lnTo>
                    <a:pt x="238271" y="11780"/>
                  </a:lnTo>
                  <a:lnTo>
                    <a:pt x="246258" y="12584"/>
                  </a:lnTo>
                  <a:lnTo>
                    <a:pt x="264189" y="23863"/>
                  </a:lnTo>
                  <a:lnTo>
                    <a:pt x="275777" y="41571"/>
                  </a:lnTo>
                  <a:lnTo>
                    <a:pt x="278157" y="63018"/>
                  </a:lnTo>
                  <a:lnTo>
                    <a:pt x="272331" y="80469"/>
                  </a:lnTo>
                  <a:lnTo>
                    <a:pt x="260794" y="94563"/>
                  </a:lnTo>
                  <a:lnTo>
                    <a:pt x="246121" y="106303"/>
                  </a:lnTo>
                  <a:lnTo>
                    <a:pt x="230888" y="116691"/>
                  </a:lnTo>
                  <a:lnTo>
                    <a:pt x="191323" y="136101"/>
                  </a:lnTo>
                  <a:close/>
                </a:path>
                <a:path w="278764" h="144145">
                  <a:moveTo>
                    <a:pt x="238271" y="11780"/>
                  </a:moveTo>
                  <a:lnTo>
                    <a:pt x="166946" y="42592"/>
                  </a:lnTo>
                  <a:lnTo>
                    <a:pt x="173626" y="39495"/>
                  </a:lnTo>
                  <a:lnTo>
                    <a:pt x="179984" y="35853"/>
                  </a:lnTo>
                  <a:lnTo>
                    <a:pt x="180842" y="35395"/>
                  </a:lnTo>
                  <a:lnTo>
                    <a:pt x="181670" y="34877"/>
                  </a:lnTo>
                  <a:lnTo>
                    <a:pt x="182520" y="34397"/>
                  </a:lnTo>
                  <a:lnTo>
                    <a:pt x="183613" y="33708"/>
                  </a:lnTo>
                  <a:lnTo>
                    <a:pt x="193422" y="26807"/>
                  </a:lnTo>
                  <a:lnTo>
                    <a:pt x="203057" y="19588"/>
                  </a:lnTo>
                  <a:lnTo>
                    <a:pt x="213279" y="13609"/>
                  </a:lnTo>
                  <a:lnTo>
                    <a:pt x="224848" y="10428"/>
                  </a:lnTo>
                  <a:lnTo>
                    <a:pt x="238271" y="11780"/>
                  </a:lnTo>
                  <a:close/>
                </a:path>
                <a:path w="278764" h="144145">
                  <a:moveTo>
                    <a:pt x="137563" y="48212"/>
                  </a:moveTo>
                  <a:lnTo>
                    <a:pt x="134505" y="48233"/>
                  </a:lnTo>
                  <a:lnTo>
                    <a:pt x="134819" y="48216"/>
                  </a:lnTo>
                  <a:lnTo>
                    <a:pt x="137563" y="48212"/>
                  </a:lnTo>
                  <a:close/>
                </a:path>
                <a:path w="278764" h="144145">
                  <a:moveTo>
                    <a:pt x="137933" y="48052"/>
                  </a:moveTo>
                  <a:lnTo>
                    <a:pt x="137563" y="48212"/>
                  </a:lnTo>
                  <a:lnTo>
                    <a:pt x="134819" y="48216"/>
                  </a:lnTo>
                  <a:lnTo>
                    <a:pt x="137933" y="48052"/>
                  </a:lnTo>
                  <a:close/>
                </a:path>
              </a:pathLst>
            </a:custGeom>
            <a:solidFill>
              <a:srgbClr val="FDF5F1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3770650" y="0"/>
              <a:ext cx="561340" cy="470534"/>
            </a:xfrm>
            <a:custGeom>
              <a:avLst/>
              <a:gdLst/>
              <a:ahLst/>
              <a:cxnLst/>
              <a:rect l="l" t="t" r="r" b="b"/>
              <a:pathLst>
                <a:path w="561339" h="470534">
                  <a:moveTo>
                    <a:pt x="394708" y="449445"/>
                  </a:moveTo>
                  <a:lnTo>
                    <a:pt x="354561" y="463230"/>
                  </a:lnTo>
                  <a:lnTo>
                    <a:pt x="313405" y="470401"/>
                  </a:lnTo>
                  <a:lnTo>
                    <a:pt x="264049" y="470529"/>
                  </a:lnTo>
                  <a:lnTo>
                    <a:pt x="215960" y="462043"/>
                  </a:lnTo>
                  <a:lnTo>
                    <a:pt x="170014" y="445347"/>
                  </a:lnTo>
                  <a:lnTo>
                    <a:pt x="127087" y="420850"/>
                  </a:lnTo>
                  <a:lnTo>
                    <a:pt x="88054" y="388956"/>
                  </a:lnTo>
                  <a:lnTo>
                    <a:pt x="53793" y="350073"/>
                  </a:lnTo>
                  <a:lnTo>
                    <a:pt x="27192" y="307722"/>
                  </a:lnTo>
                  <a:lnTo>
                    <a:pt x="9155" y="264007"/>
                  </a:lnTo>
                  <a:lnTo>
                    <a:pt x="0" y="220439"/>
                  </a:lnTo>
                  <a:lnTo>
                    <a:pt x="42" y="178525"/>
                  </a:lnTo>
                  <a:lnTo>
                    <a:pt x="9599" y="139775"/>
                  </a:lnTo>
                  <a:lnTo>
                    <a:pt x="39674" y="79724"/>
                  </a:lnTo>
                  <a:lnTo>
                    <a:pt x="78544" y="29479"/>
                  </a:lnTo>
                  <a:lnTo>
                    <a:pt x="51804" y="0"/>
                  </a:lnTo>
                  <a:lnTo>
                    <a:pt x="233628" y="0"/>
                  </a:lnTo>
                  <a:lnTo>
                    <a:pt x="193613" y="17286"/>
                  </a:lnTo>
                  <a:lnTo>
                    <a:pt x="185979" y="20750"/>
                  </a:lnTo>
                  <a:lnTo>
                    <a:pt x="178522" y="24468"/>
                  </a:lnTo>
                  <a:lnTo>
                    <a:pt x="171239" y="28436"/>
                  </a:lnTo>
                  <a:lnTo>
                    <a:pt x="164130" y="32651"/>
                  </a:lnTo>
                  <a:lnTo>
                    <a:pt x="177332" y="43928"/>
                  </a:lnTo>
                  <a:lnTo>
                    <a:pt x="119408" y="68951"/>
                  </a:lnTo>
                  <a:lnTo>
                    <a:pt x="87502" y="110452"/>
                  </a:lnTo>
                  <a:lnTo>
                    <a:pt x="62442" y="160909"/>
                  </a:lnTo>
                  <a:lnTo>
                    <a:pt x="55714" y="195610"/>
                  </a:lnTo>
                  <a:lnTo>
                    <a:pt x="60000" y="234738"/>
                  </a:lnTo>
                  <a:lnTo>
                    <a:pt x="74689" y="275715"/>
                  </a:lnTo>
                  <a:lnTo>
                    <a:pt x="99168" y="315959"/>
                  </a:lnTo>
                  <a:lnTo>
                    <a:pt x="132902" y="353108"/>
                  </a:lnTo>
                  <a:lnTo>
                    <a:pt x="171869" y="382017"/>
                  </a:lnTo>
                  <a:lnTo>
                    <a:pt x="214850" y="402117"/>
                  </a:lnTo>
                  <a:lnTo>
                    <a:pt x="260629" y="412838"/>
                  </a:lnTo>
                  <a:lnTo>
                    <a:pt x="307987" y="413612"/>
                  </a:lnTo>
                  <a:lnTo>
                    <a:pt x="324227" y="411447"/>
                  </a:lnTo>
                  <a:lnTo>
                    <a:pt x="340358" y="407954"/>
                  </a:lnTo>
                  <a:lnTo>
                    <a:pt x="356324" y="403149"/>
                  </a:lnTo>
                  <a:lnTo>
                    <a:pt x="372070" y="397046"/>
                  </a:lnTo>
                  <a:lnTo>
                    <a:pt x="527553" y="329877"/>
                  </a:lnTo>
                  <a:lnTo>
                    <a:pt x="511242" y="356935"/>
                  </a:lnTo>
                  <a:lnTo>
                    <a:pt x="478544" y="394053"/>
                  </a:lnTo>
                  <a:lnTo>
                    <a:pt x="439390" y="425240"/>
                  </a:lnTo>
                  <a:lnTo>
                    <a:pt x="394708" y="449445"/>
                  </a:lnTo>
                  <a:close/>
                </a:path>
                <a:path w="561339" h="470534">
                  <a:moveTo>
                    <a:pt x="265186" y="0"/>
                  </a:moveTo>
                  <a:lnTo>
                    <a:pt x="241058" y="2581"/>
                  </a:lnTo>
                  <a:lnTo>
                    <a:pt x="193613" y="17286"/>
                  </a:lnTo>
                  <a:lnTo>
                    <a:pt x="233628" y="0"/>
                  </a:lnTo>
                  <a:lnTo>
                    <a:pt x="265186" y="0"/>
                  </a:lnTo>
                  <a:close/>
                </a:path>
                <a:path w="561339" h="470534">
                  <a:moveTo>
                    <a:pt x="226560" y="129400"/>
                  </a:moveTo>
                  <a:lnTo>
                    <a:pt x="221880" y="131422"/>
                  </a:lnTo>
                  <a:lnTo>
                    <a:pt x="215080" y="133395"/>
                  </a:lnTo>
                  <a:lnTo>
                    <a:pt x="207993" y="133624"/>
                  </a:lnTo>
                  <a:lnTo>
                    <a:pt x="200968" y="132044"/>
                  </a:lnTo>
                  <a:lnTo>
                    <a:pt x="155965" y="99909"/>
                  </a:lnTo>
                  <a:lnTo>
                    <a:pt x="119408" y="68951"/>
                  </a:lnTo>
                  <a:lnTo>
                    <a:pt x="177332" y="43928"/>
                  </a:lnTo>
                  <a:lnTo>
                    <a:pt x="179267" y="45582"/>
                  </a:lnTo>
                  <a:lnTo>
                    <a:pt x="194744" y="58106"/>
                  </a:lnTo>
                  <a:lnTo>
                    <a:pt x="210559" y="70206"/>
                  </a:lnTo>
                  <a:lnTo>
                    <a:pt x="226711" y="81862"/>
                  </a:lnTo>
                  <a:lnTo>
                    <a:pt x="234526" y="90061"/>
                  </a:lnTo>
                  <a:lnTo>
                    <a:pt x="238478" y="100263"/>
                  </a:lnTo>
                  <a:lnTo>
                    <a:pt x="238337" y="111192"/>
                  </a:lnTo>
                  <a:lnTo>
                    <a:pt x="233873" y="121570"/>
                  </a:lnTo>
                  <a:lnTo>
                    <a:pt x="230755" y="126083"/>
                  </a:lnTo>
                  <a:lnTo>
                    <a:pt x="226560" y="129400"/>
                  </a:lnTo>
                  <a:close/>
                </a:path>
                <a:path w="561339" h="470534">
                  <a:moveTo>
                    <a:pt x="527553" y="329877"/>
                  </a:moveTo>
                  <a:lnTo>
                    <a:pt x="372070" y="397046"/>
                  </a:lnTo>
                  <a:lnTo>
                    <a:pt x="415655" y="372096"/>
                  </a:lnTo>
                  <a:lnTo>
                    <a:pt x="452466" y="338644"/>
                  </a:lnTo>
                  <a:lnTo>
                    <a:pt x="480728" y="298695"/>
                  </a:lnTo>
                  <a:lnTo>
                    <a:pt x="498666" y="254251"/>
                  </a:lnTo>
                  <a:lnTo>
                    <a:pt x="504969" y="210811"/>
                  </a:lnTo>
                  <a:lnTo>
                    <a:pt x="501783" y="167018"/>
                  </a:lnTo>
                  <a:lnTo>
                    <a:pt x="489833" y="124716"/>
                  </a:lnTo>
                  <a:lnTo>
                    <a:pt x="469843" y="85746"/>
                  </a:lnTo>
                  <a:lnTo>
                    <a:pt x="442537" y="51954"/>
                  </a:lnTo>
                  <a:lnTo>
                    <a:pt x="408641" y="25183"/>
                  </a:lnTo>
                  <a:lnTo>
                    <a:pt x="334927" y="442"/>
                  </a:lnTo>
                  <a:lnTo>
                    <a:pt x="328178" y="0"/>
                  </a:lnTo>
                  <a:lnTo>
                    <a:pt x="468846" y="0"/>
                  </a:lnTo>
                  <a:lnTo>
                    <a:pt x="507405" y="40875"/>
                  </a:lnTo>
                  <a:lnTo>
                    <a:pt x="532337" y="81786"/>
                  </a:lnTo>
                  <a:lnTo>
                    <a:pt x="550005" y="126547"/>
                  </a:lnTo>
                  <a:lnTo>
                    <a:pt x="559823" y="173677"/>
                  </a:lnTo>
                  <a:lnTo>
                    <a:pt x="561206" y="221694"/>
                  </a:lnTo>
                  <a:lnTo>
                    <a:pt x="553568" y="269113"/>
                  </a:lnTo>
                  <a:lnTo>
                    <a:pt x="536559" y="314938"/>
                  </a:lnTo>
                  <a:lnTo>
                    <a:pt x="527553" y="329877"/>
                  </a:lnTo>
                  <a:close/>
                </a:path>
              </a:pathLst>
            </a:custGeom>
            <a:solidFill>
              <a:srgbClr val="955937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9307186" y="0"/>
            <a:ext cx="666750" cy="739140"/>
            <a:chOff x="9307186" y="0"/>
            <a:chExt cx="666750" cy="739140"/>
          </a:xfrm>
        </p:grpSpPr>
        <p:sp>
          <p:nvSpPr>
            <p:cNvPr id="11" name="object 11"/>
            <p:cNvSpPr/>
            <p:nvPr/>
          </p:nvSpPr>
          <p:spPr>
            <a:xfrm>
              <a:off x="9440370" y="236966"/>
              <a:ext cx="505459" cy="473709"/>
            </a:xfrm>
            <a:custGeom>
              <a:avLst/>
              <a:gdLst/>
              <a:ahLst/>
              <a:cxnLst/>
              <a:rect l="l" t="t" r="r" b="b"/>
              <a:pathLst>
                <a:path w="505459" h="473709">
                  <a:moveTo>
                    <a:pt x="376922" y="443959"/>
                  </a:moveTo>
                  <a:lnTo>
                    <a:pt x="331287" y="463472"/>
                  </a:lnTo>
                  <a:lnTo>
                    <a:pt x="282640" y="473287"/>
                  </a:lnTo>
                  <a:lnTo>
                    <a:pt x="233127" y="472947"/>
                  </a:lnTo>
                  <a:lnTo>
                    <a:pt x="186843" y="463433"/>
                  </a:lnTo>
                  <a:lnTo>
                    <a:pt x="144349" y="446058"/>
                  </a:lnTo>
                  <a:lnTo>
                    <a:pt x="106204" y="422136"/>
                  </a:lnTo>
                  <a:lnTo>
                    <a:pt x="72968" y="392978"/>
                  </a:lnTo>
                  <a:lnTo>
                    <a:pt x="45200" y="359898"/>
                  </a:lnTo>
                  <a:lnTo>
                    <a:pt x="23459" y="324209"/>
                  </a:lnTo>
                  <a:lnTo>
                    <a:pt x="8306" y="287224"/>
                  </a:lnTo>
                  <a:lnTo>
                    <a:pt x="0" y="214619"/>
                  </a:lnTo>
                  <a:lnTo>
                    <a:pt x="7965" y="181625"/>
                  </a:lnTo>
                  <a:lnTo>
                    <a:pt x="34021" y="128768"/>
                  </a:lnTo>
                  <a:lnTo>
                    <a:pt x="65514" y="86277"/>
                  </a:lnTo>
                  <a:lnTo>
                    <a:pt x="101241" y="53314"/>
                  </a:lnTo>
                  <a:lnTo>
                    <a:pt x="140001" y="29043"/>
                  </a:lnTo>
                  <a:lnTo>
                    <a:pt x="180592" y="12625"/>
                  </a:lnTo>
                  <a:lnTo>
                    <a:pt x="221813" y="3223"/>
                  </a:lnTo>
                  <a:lnTo>
                    <a:pt x="262462" y="0"/>
                  </a:lnTo>
                  <a:lnTo>
                    <a:pt x="301338" y="2117"/>
                  </a:lnTo>
                  <a:lnTo>
                    <a:pt x="368963" y="19026"/>
                  </a:lnTo>
                  <a:lnTo>
                    <a:pt x="434304" y="62897"/>
                  </a:lnTo>
                  <a:lnTo>
                    <a:pt x="465531" y="101512"/>
                  </a:lnTo>
                  <a:lnTo>
                    <a:pt x="488255" y="145907"/>
                  </a:lnTo>
                  <a:lnTo>
                    <a:pt x="501742" y="194001"/>
                  </a:lnTo>
                  <a:lnTo>
                    <a:pt x="505256" y="243714"/>
                  </a:lnTo>
                  <a:lnTo>
                    <a:pt x="498062" y="292965"/>
                  </a:lnTo>
                  <a:lnTo>
                    <a:pt x="480114" y="339248"/>
                  </a:lnTo>
                  <a:lnTo>
                    <a:pt x="452899" y="380643"/>
                  </a:lnTo>
                  <a:lnTo>
                    <a:pt x="417981" y="415948"/>
                  </a:lnTo>
                  <a:lnTo>
                    <a:pt x="376922" y="443959"/>
                  </a:lnTo>
                  <a:close/>
                </a:path>
              </a:pathLst>
            </a:custGeom>
            <a:solidFill>
              <a:srgbClr val="E77882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9551478" y="487019"/>
              <a:ext cx="278765" cy="144145"/>
            </a:xfrm>
            <a:custGeom>
              <a:avLst/>
              <a:gdLst/>
              <a:ahLst/>
              <a:cxnLst/>
              <a:rect l="l" t="t" r="r" b="b"/>
              <a:pathLst>
                <a:path w="278765" h="144145">
                  <a:moveTo>
                    <a:pt x="191323" y="136101"/>
                  </a:moveTo>
                  <a:lnTo>
                    <a:pt x="147997" y="143917"/>
                  </a:lnTo>
                  <a:lnTo>
                    <a:pt x="104303" y="139495"/>
                  </a:lnTo>
                  <a:lnTo>
                    <a:pt x="63631" y="122193"/>
                  </a:lnTo>
                  <a:lnTo>
                    <a:pt x="48301" y="110154"/>
                  </a:lnTo>
                  <a:lnTo>
                    <a:pt x="34618" y="96184"/>
                  </a:lnTo>
                  <a:lnTo>
                    <a:pt x="21776" y="81301"/>
                  </a:lnTo>
                  <a:lnTo>
                    <a:pt x="8969" y="66525"/>
                  </a:lnTo>
                  <a:lnTo>
                    <a:pt x="0" y="43625"/>
                  </a:lnTo>
                  <a:lnTo>
                    <a:pt x="5356" y="20907"/>
                  </a:lnTo>
                  <a:lnTo>
                    <a:pt x="21711" y="4367"/>
                  </a:lnTo>
                  <a:lnTo>
                    <a:pt x="45735" y="0"/>
                  </a:lnTo>
                  <a:lnTo>
                    <a:pt x="57116" y="3077"/>
                  </a:lnTo>
                  <a:lnTo>
                    <a:pt x="66767" y="9395"/>
                  </a:lnTo>
                  <a:lnTo>
                    <a:pt x="75323" y="17549"/>
                  </a:lnTo>
                  <a:lnTo>
                    <a:pt x="83421" y="26131"/>
                  </a:lnTo>
                  <a:lnTo>
                    <a:pt x="84975" y="27711"/>
                  </a:lnTo>
                  <a:lnTo>
                    <a:pt x="86559" y="29258"/>
                  </a:lnTo>
                  <a:lnTo>
                    <a:pt x="88119" y="30823"/>
                  </a:lnTo>
                  <a:lnTo>
                    <a:pt x="92567" y="34536"/>
                  </a:lnTo>
                  <a:lnTo>
                    <a:pt x="131346" y="48360"/>
                  </a:lnTo>
                  <a:lnTo>
                    <a:pt x="131944" y="48326"/>
                  </a:lnTo>
                  <a:lnTo>
                    <a:pt x="132543" y="48329"/>
                  </a:lnTo>
                  <a:lnTo>
                    <a:pt x="133139" y="48277"/>
                  </a:lnTo>
                  <a:lnTo>
                    <a:pt x="134534" y="48220"/>
                  </a:lnTo>
                  <a:lnTo>
                    <a:pt x="137563" y="48212"/>
                  </a:lnTo>
                  <a:lnTo>
                    <a:pt x="137933" y="48052"/>
                  </a:lnTo>
                  <a:lnTo>
                    <a:pt x="140936" y="47894"/>
                  </a:lnTo>
                  <a:lnTo>
                    <a:pt x="147339" y="47229"/>
                  </a:lnTo>
                  <a:lnTo>
                    <a:pt x="153705" y="46262"/>
                  </a:lnTo>
                  <a:lnTo>
                    <a:pt x="160026" y="45017"/>
                  </a:lnTo>
                  <a:lnTo>
                    <a:pt x="166946" y="42592"/>
                  </a:lnTo>
                  <a:lnTo>
                    <a:pt x="238271" y="11780"/>
                  </a:lnTo>
                  <a:lnTo>
                    <a:pt x="246258" y="12584"/>
                  </a:lnTo>
                  <a:lnTo>
                    <a:pt x="264189" y="23863"/>
                  </a:lnTo>
                  <a:lnTo>
                    <a:pt x="275777" y="41571"/>
                  </a:lnTo>
                  <a:lnTo>
                    <a:pt x="278157" y="63018"/>
                  </a:lnTo>
                  <a:lnTo>
                    <a:pt x="272331" y="80469"/>
                  </a:lnTo>
                  <a:lnTo>
                    <a:pt x="260794" y="94563"/>
                  </a:lnTo>
                  <a:lnTo>
                    <a:pt x="246121" y="106303"/>
                  </a:lnTo>
                  <a:lnTo>
                    <a:pt x="230888" y="116691"/>
                  </a:lnTo>
                  <a:lnTo>
                    <a:pt x="191323" y="136101"/>
                  </a:lnTo>
                  <a:close/>
                </a:path>
                <a:path w="278765" h="144145">
                  <a:moveTo>
                    <a:pt x="238271" y="11780"/>
                  </a:moveTo>
                  <a:lnTo>
                    <a:pt x="166946" y="42592"/>
                  </a:lnTo>
                  <a:lnTo>
                    <a:pt x="173626" y="39495"/>
                  </a:lnTo>
                  <a:lnTo>
                    <a:pt x="179984" y="35853"/>
                  </a:lnTo>
                  <a:lnTo>
                    <a:pt x="180842" y="35395"/>
                  </a:lnTo>
                  <a:lnTo>
                    <a:pt x="181670" y="34877"/>
                  </a:lnTo>
                  <a:lnTo>
                    <a:pt x="182520" y="34397"/>
                  </a:lnTo>
                  <a:lnTo>
                    <a:pt x="183613" y="33708"/>
                  </a:lnTo>
                  <a:lnTo>
                    <a:pt x="193422" y="26807"/>
                  </a:lnTo>
                  <a:lnTo>
                    <a:pt x="203057" y="19588"/>
                  </a:lnTo>
                  <a:lnTo>
                    <a:pt x="213279" y="13609"/>
                  </a:lnTo>
                  <a:lnTo>
                    <a:pt x="224848" y="10428"/>
                  </a:lnTo>
                  <a:lnTo>
                    <a:pt x="238271" y="11780"/>
                  </a:lnTo>
                  <a:close/>
                </a:path>
                <a:path w="278765" h="144145">
                  <a:moveTo>
                    <a:pt x="137563" y="48212"/>
                  </a:moveTo>
                  <a:lnTo>
                    <a:pt x="134505" y="48233"/>
                  </a:lnTo>
                  <a:lnTo>
                    <a:pt x="134819" y="48216"/>
                  </a:lnTo>
                  <a:lnTo>
                    <a:pt x="137563" y="48212"/>
                  </a:lnTo>
                  <a:close/>
                </a:path>
                <a:path w="278765" h="144145">
                  <a:moveTo>
                    <a:pt x="137933" y="48052"/>
                  </a:moveTo>
                  <a:lnTo>
                    <a:pt x="137563" y="48212"/>
                  </a:lnTo>
                  <a:lnTo>
                    <a:pt x="134819" y="48216"/>
                  </a:lnTo>
                  <a:lnTo>
                    <a:pt x="137933" y="48052"/>
                  </a:lnTo>
                  <a:close/>
                </a:path>
              </a:pathLst>
            </a:custGeom>
            <a:solidFill>
              <a:srgbClr val="FDF5F1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9307186" y="0"/>
              <a:ext cx="666750" cy="739140"/>
            </a:xfrm>
            <a:custGeom>
              <a:avLst/>
              <a:gdLst/>
              <a:ahLst/>
              <a:cxnLst/>
              <a:rect l="l" t="t" r="r" b="b"/>
              <a:pathLst>
                <a:path w="666750" h="739140">
                  <a:moveTo>
                    <a:pt x="499868" y="717676"/>
                  </a:moveTo>
                  <a:lnTo>
                    <a:pt x="459690" y="731478"/>
                  </a:lnTo>
                  <a:lnTo>
                    <a:pt x="418534" y="738650"/>
                  </a:lnTo>
                  <a:lnTo>
                    <a:pt x="369178" y="738778"/>
                  </a:lnTo>
                  <a:lnTo>
                    <a:pt x="321089" y="730291"/>
                  </a:lnTo>
                  <a:lnTo>
                    <a:pt x="275143" y="713596"/>
                  </a:lnTo>
                  <a:lnTo>
                    <a:pt x="232216" y="689098"/>
                  </a:lnTo>
                  <a:lnTo>
                    <a:pt x="193184" y="657205"/>
                  </a:lnTo>
                  <a:lnTo>
                    <a:pt x="158923" y="618321"/>
                  </a:lnTo>
                  <a:lnTo>
                    <a:pt x="132322" y="575970"/>
                  </a:lnTo>
                  <a:lnTo>
                    <a:pt x="114285" y="532256"/>
                  </a:lnTo>
                  <a:lnTo>
                    <a:pt x="105129" y="488687"/>
                  </a:lnTo>
                  <a:lnTo>
                    <a:pt x="105171" y="446774"/>
                  </a:lnTo>
                  <a:lnTo>
                    <a:pt x="114729" y="408024"/>
                  </a:lnTo>
                  <a:lnTo>
                    <a:pt x="144803" y="347972"/>
                  </a:lnTo>
                  <a:lnTo>
                    <a:pt x="183673" y="297727"/>
                  </a:lnTo>
                  <a:lnTo>
                    <a:pt x="149958" y="260558"/>
                  </a:lnTo>
                  <a:lnTo>
                    <a:pt x="118575" y="221385"/>
                  </a:lnTo>
                  <a:lnTo>
                    <a:pt x="89629" y="180367"/>
                  </a:lnTo>
                  <a:lnTo>
                    <a:pt x="63225" y="137660"/>
                  </a:lnTo>
                  <a:lnTo>
                    <a:pt x="39468" y="93423"/>
                  </a:lnTo>
                  <a:lnTo>
                    <a:pt x="18463" y="47814"/>
                  </a:lnTo>
                  <a:lnTo>
                    <a:pt x="314" y="991"/>
                  </a:lnTo>
                  <a:lnTo>
                    <a:pt x="0" y="0"/>
                  </a:lnTo>
                  <a:lnTo>
                    <a:pt x="60581" y="0"/>
                  </a:lnTo>
                  <a:lnTo>
                    <a:pt x="78343" y="43122"/>
                  </a:lnTo>
                  <a:lnTo>
                    <a:pt x="101872" y="90540"/>
                  </a:lnTo>
                  <a:lnTo>
                    <a:pt x="128624" y="136215"/>
                  </a:lnTo>
                  <a:lnTo>
                    <a:pt x="158459" y="179933"/>
                  </a:lnTo>
                  <a:lnTo>
                    <a:pt x="191233" y="221479"/>
                  </a:lnTo>
                  <a:lnTo>
                    <a:pt x="226803" y="260640"/>
                  </a:lnTo>
                  <a:lnTo>
                    <a:pt x="330242" y="215954"/>
                  </a:lnTo>
                  <a:lnTo>
                    <a:pt x="376780" y="208984"/>
                  </a:lnTo>
                  <a:lnTo>
                    <a:pt x="425194" y="209306"/>
                  </a:lnTo>
                  <a:lnTo>
                    <a:pt x="462073" y="214976"/>
                  </a:lnTo>
                  <a:lnTo>
                    <a:pt x="298742" y="285534"/>
                  </a:lnTo>
                  <a:lnTo>
                    <a:pt x="291109" y="288998"/>
                  </a:lnTo>
                  <a:lnTo>
                    <a:pt x="283651" y="292716"/>
                  </a:lnTo>
                  <a:lnTo>
                    <a:pt x="276369" y="296685"/>
                  </a:lnTo>
                  <a:lnTo>
                    <a:pt x="269260" y="300899"/>
                  </a:lnTo>
                  <a:lnTo>
                    <a:pt x="282461" y="312177"/>
                  </a:lnTo>
                  <a:lnTo>
                    <a:pt x="224537" y="337200"/>
                  </a:lnTo>
                  <a:lnTo>
                    <a:pt x="192631" y="378701"/>
                  </a:lnTo>
                  <a:lnTo>
                    <a:pt x="167571" y="429157"/>
                  </a:lnTo>
                  <a:lnTo>
                    <a:pt x="160843" y="463858"/>
                  </a:lnTo>
                  <a:lnTo>
                    <a:pt x="165129" y="502987"/>
                  </a:lnTo>
                  <a:lnTo>
                    <a:pt x="179818" y="543963"/>
                  </a:lnTo>
                  <a:lnTo>
                    <a:pt x="204297" y="584208"/>
                  </a:lnTo>
                  <a:lnTo>
                    <a:pt x="238031" y="621356"/>
                  </a:lnTo>
                  <a:lnTo>
                    <a:pt x="276998" y="650265"/>
                  </a:lnTo>
                  <a:lnTo>
                    <a:pt x="319979" y="670365"/>
                  </a:lnTo>
                  <a:lnTo>
                    <a:pt x="365758" y="681087"/>
                  </a:lnTo>
                  <a:lnTo>
                    <a:pt x="413116" y="681861"/>
                  </a:lnTo>
                  <a:lnTo>
                    <a:pt x="429356" y="679695"/>
                  </a:lnTo>
                  <a:lnTo>
                    <a:pt x="445487" y="676202"/>
                  </a:lnTo>
                  <a:lnTo>
                    <a:pt x="461453" y="671397"/>
                  </a:lnTo>
                  <a:lnTo>
                    <a:pt x="477199" y="665295"/>
                  </a:lnTo>
                  <a:lnTo>
                    <a:pt x="632683" y="598126"/>
                  </a:lnTo>
                  <a:lnTo>
                    <a:pt x="616371" y="625183"/>
                  </a:lnTo>
                  <a:lnTo>
                    <a:pt x="583673" y="662301"/>
                  </a:lnTo>
                  <a:lnTo>
                    <a:pt x="544520" y="693488"/>
                  </a:lnTo>
                  <a:lnTo>
                    <a:pt x="499868" y="717676"/>
                  </a:lnTo>
                  <a:close/>
                </a:path>
                <a:path w="666750" h="739140">
                  <a:moveTo>
                    <a:pt x="330242" y="215954"/>
                  </a:moveTo>
                  <a:lnTo>
                    <a:pt x="226803" y="260640"/>
                  </a:lnTo>
                  <a:lnTo>
                    <a:pt x="238551" y="252864"/>
                  </a:lnTo>
                  <a:lnTo>
                    <a:pt x="250688" y="245679"/>
                  </a:lnTo>
                  <a:lnTo>
                    <a:pt x="263209" y="239099"/>
                  </a:lnTo>
                  <a:lnTo>
                    <a:pt x="276107" y="233134"/>
                  </a:lnTo>
                  <a:lnTo>
                    <a:pt x="326542" y="216508"/>
                  </a:lnTo>
                  <a:lnTo>
                    <a:pt x="330242" y="215954"/>
                  </a:lnTo>
                  <a:close/>
                </a:path>
                <a:path w="666750" h="739140">
                  <a:moveTo>
                    <a:pt x="632683" y="598126"/>
                  </a:moveTo>
                  <a:lnTo>
                    <a:pt x="477199" y="665295"/>
                  </a:lnTo>
                  <a:lnTo>
                    <a:pt x="520785" y="640344"/>
                  </a:lnTo>
                  <a:lnTo>
                    <a:pt x="557595" y="606893"/>
                  </a:lnTo>
                  <a:lnTo>
                    <a:pt x="585857" y="566943"/>
                  </a:lnTo>
                  <a:lnTo>
                    <a:pt x="603795" y="522499"/>
                  </a:lnTo>
                  <a:lnTo>
                    <a:pt x="610098" y="479060"/>
                  </a:lnTo>
                  <a:lnTo>
                    <a:pt x="606912" y="435267"/>
                  </a:lnTo>
                  <a:lnTo>
                    <a:pt x="594962" y="392964"/>
                  </a:lnTo>
                  <a:lnTo>
                    <a:pt x="574972" y="353995"/>
                  </a:lnTo>
                  <a:lnTo>
                    <a:pt x="547666" y="320203"/>
                  </a:lnTo>
                  <a:lnTo>
                    <a:pt x="513770" y="293431"/>
                  </a:lnTo>
                  <a:lnTo>
                    <a:pt x="440056" y="268690"/>
                  </a:lnTo>
                  <a:lnTo>
                    <a:pt x="394231" y="265689"/>
                  </a:lnTo>
                  <a:lnTo>
                    <a:pt x="346187" y="270830"/>
                  </a:lnTo>
                  <a:lnTo>
                    <a:pt x="298742" y="285534"/>
                  </a:lnTo>
                  <a:lnTo>
                    <a:pt x="462073" y="214976"/>
                  </a:lnTo>
                  <a:lnTo>
                    <a:pt x="510040" y="228464"/>
                  </a:lnTo>
                  <a:lnTo>
                    <a:pt x="580923" y="273548"/>
                  </a:lnTo>
                  <a:lnTo>
                    <a:pt x="612534" y="309124"/>
                  </a:lnTo>
                  <a:lnTo>
                    <a:pt x="637466" y="350034"/>
                  </a:lnTo>
                  <a:lnTo>
                    <a:pt x="655134" y="394796"/>
                  </a:lnTo>
                  <a:lnTo>
                    <a:pt x="664952" y="441926"/>
                  </a:lnTo>
                  <a:lnTo>
                    <a:pt x="666335" y="489942"/>
                  </a:lnTo>
                  <a:lnTo>
                    <a:pt x="658698" y="537362"/>
                  </a:lnTo>
                  <a:lnTo>
                    <a:pt x="641689" y="583186"/>
                  </a:lnTo>
                  <a:lnTo>
                    <a:pt x="632683" y="598126"/>
                  </a:lnTo>
                  <a:close/>
                </a:path>
                <a:path w="666750" h="739140">
                  <a:moveTo>
                    <a:pt x="331690" y="397649"/>
                  </a:moveTo>
                  <a:lnTo>
                    <a:pt x="327010" y="399670"/>
                  </a:lnTo>
                  <a:lnTo>
                    <a:pt x="320209" y="401644"/>
                  </a:lnTo>
                  <a:lnTo>
                    <a:pt x="313122" y="401872"/>
                  </a:lnTo>
                  <a:lnTo>
                    <a:pt x="306097" y="400293"/>
                  </a:lnTo>
                  <a:lnTo>
                    <a:pt x="261094" y="368157"/>
                  </a:lnTo>
                  <a:lnTo>
                    <a:pt x="224537" y="337200"/>
                  </a:lnTo>
                  <a:lnTo>
                    <a:pt x="282461" y="312177"/>
                  </a:lnTo>
                  <a:lnTo>
                    <a:pt x="284396" y="313830"/>
                  </a:lnTo>
                  <a:lnTo>
                    <a:pt x="299873" y="326355"/>
                  </a:lnTo>
                  <a:lnTo>
                    <a:pt x="315688" y="338455"/>
                  </a:lnTo>
                  <a:lnTo>
                    <a:pt x="331841" y="350111"/>
                  </a:lnTo>
                  <a:lnTo>
                    <a:pt x="339655" y="358309"/>
                  </a:lnTo>
                  <a:lnTo>
                    <a:pt x="343607" y="368512"/>
                  </a:lnTo>
                  <a:lnTo>
                    <a:pt x="343467" y="379441"/>
                  </a:lnTo>
                  <a:lnTo>
                    <a:pt x="339003" y="389818"/>
                  </a:lnTo>
                  <a:lnTo>
                    <a:pt x="335884" y="394331"/>
                  </a:lnTo>
                  <a:lnTo>
                    <a:pt x="331690" y="397649"/>
                  </a:lnTo>
                  <a:close/>
                </a:path>
              </a:pathLst>
            </a:custGeom>
            <a:solidFill>
              <a:srgbClr val="955937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4212747" y="170793"/>
            <a:ext cx="694055" cy="868680"/>
            <a:chOff x="14212747" y="170793"/>
            <a:chExt cx="694055" cy="868680"/>
          </a:xfrm>
        </p:grpSpPr>
        <p:sp>
          <p:nvSpPr>
            <p:cNvPr id="15" name="object 15"/>
            <p:cNvSpPr/>
            <p:nvPr/>
          </p:nvSpPr>
          <p:spPr>
            <a:xfrm>
              <a:off x="14373070" y="537313"/>
              <a:ext cx="505459" cy="473709"/>
            </a:xfrm>
            <a:custGeom>
              <a:avLst/>
              <a:gdLst/>
              <a:ahLst/>
              <a:cxnLst/>
              <a:rect l="l" t="t" r="r" b="b"/>
              <a:pathLst>
                <a:path w="505459" h="473709">
                  <a:moveTo>
                    <a:pt x="376922" y="443959"/>
                  </a:moveTo>
                  <a:lnTo>
                    <a:pt x="331287" y="463472"/>
                  </a:lnTo>
                  <a:lnTo>
                    <a:pt x="282640" y="473287"/>
                  </a:lnTo>
                  <a:lnTo>
                    <a:pt x="233127" y="472947"/>
                  </a:lnTo>
                  <a:lnTo>
                    <a:pt x="186843" y="463433"/>
                  </a:lnTo>
                  <a:lnTo>
                    <a:pt x="144349" y="446058"/>
                  </a:lnTo>
                  <a:lnTo>
                    <a:pt x="106204" y="422136"/>
                  </a:lnTo>
                  <a:lnTo>
                    <a:pt x="72968" y="392978"/>
                  </a:lnTo>
                  <a:lnTo>
                    <a:pt x="45200" y="359898"/>
                  </a:lnTo>
                  <a:lnTo>
                    <a:pt x="23459" y="324209"/>
                  </a:lnTo>
                  <a:lnTo>
                    <a:pt x="8306" y="287224"/>
                  </a:lnTo>
                  <a:lnTo>
                    <a:pt x="0" y="214619"/>
                  </a:lnTo>
                  <a:lnTo>
                    <a:pt x="7965" y="181625"/>
                  </a:lnTo>
                  <a:lnTo>
                    <a:pt x="34021" y="128768"/>
                  </a:lnTo>
                  <a:lnTo>
                    <a:pt x="65514" y="86277"/>
                  </a:lnTo>
                  <a:lnTo>
                    <a:pt x="101241" y="53314"/>
                  </a:lnTo>
                  <a:lnTo>
                    <a:pt x="140001" y="29043"/>
                  </a:lnTo>
                  <a:lnTo>
                    <a:pt x="180592" y="12625"/>
                  </a:lnTo>
                  <a:lnTo>
                    <a:pt x="221813" y="3223"/>
                  </a:lnTo>
                  <a:lnTo>
                    <a:pt x="262462" y="0"/>
                  </a:lnTo>
                  <a:lnTo>
                    <a:pt x="301338" y="2117"/>
                  </a:lnTo>
                  <a:lnTo>
                    <a:pt x="368963" y="19026"/>
                  </a:lnTo>
                  <a:lnTo>
                    <a:pt x="434304" y="62897"/>
                  </a:lnTo>
                  <a:lnTo>
                    <a:pt x="465531" y="101512"/>
                  </a:lnTo>
                  <a:lnTo>
                    <a:pt x="488255" y="145907"/>
                  </a:lnTo>
                  <a:lnTo>
                    <a:pt x="501742" y="194001"/>
                  </a:lnTo>
                  <a:lnTo>
                    <a:pt x="505256" y="243714"/>
                  </a:lnTo>
                  <a:lnTo>
                    <a:pt x="498062" y="292965"/>
                  </a:lnTo>
                  <a:lnTo>
                    <a:pt x="480114" y="339248"/>
                  </a:lnTo>
                  <a:lnTo>
                    <a:pt x="452899" y="380643"/>
                  </a:lnTo>
                  <a:lnTo>
                    <a:pt x="417981" y="415948"/>
                  </a:lnTo>
                  <a:lnTo>
                    <a:pt x="376922" y="443959"/>
                  </a:lnTo>
                  <a:close/>
                </a:path>
              </a:pathLst>
            </a:custGeom>
            <a:solidFill>
              <a:srgbClr val="E77882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4484178" y="787367"/>
              <a:ext cx="278765" cy="144145"/>
            </a:xfrm>
            <a:custGeom>
              <a:avLst/>
              <a:gdLst/>
              <a:ahLst/>
              <a:cxnLst/>
              <a:rect l="l" t="t" r="r" b="b"/>
              <a:pathLst>
                <a:path w="278765" h="144144">
                  <a:moveTo>
                    <a:pt x="191323" y="136101"/>
                  </a:moveTo>
                  <a:lnTo>
                    <a:pt x="147997" y="143917"/>
                  </a:lnTo>
                  <a:lnTo>
                    <a:pt x="104303" y="139495"/>
                  </a:lnTo>
                  <a:lnTo>
                    <a:pt x="63631" y="122193"/>
                  </a:lnTo>
                  <a:lnTo>
                    <a:pt x="48301" y="110154"/>
                  </a:lnTo>
                  <a:lnTo>
                    <a:pt x="34618" y="96184"/>
                  </a:lnTo>
                  <a:lnTo>
                    <a:pt x="21776" y="81301"/>
                  </a:lnTo>
                  <a:lnTo>
                    <a:pt x="8969" y="66525"/>
                  </a:lnTo>
                  <a:lnTo>
                    <a:pt x="0" y="43625"/>
                  </a:lnTo>
                  <a:lnTo>
                    <a:pt x="5356" y="20907"/>
                  </a:lnTo>
                  <a:lnTo>
                    <a:pt x="21711" y="4367"/>
                  </a:lnTo>
                  <a:lnTo>
                    <a:pt x="45735" y="0"/>
                  </a:lnTo>
                  <a:lnTo>
                    <a:pt x="57116" y="3077"/>
                  </a:lnTo>
                  <a:lnTo>
                    <a:pt x="66767" y="9395"/>
                  </a:lnTo>
                  <a:lnTo>
                    <a:pt x="75323" y="17549"/>
                  </a:lnTo>
                  <a:lnTo>
                    <a:pt x="83421" y="26131"/>
                  </a:lnTo>
                  <a:lnTo>
                    <a:pt x="84975" y="27711"/>
                  </a:lnTo>
                  <a:lnTo>
                    <a:pt x="86559" y="29258"/>
                  </a:lnTo>
                  <a:lnTo>
                    <a:pt x="88119" y="30823"/>
                  </a:lnTo>
                  <a:lnTo>
                    <a:pt x="92567" y="34536"/>
                  </a:lnTo>
                  <a:lnTo>
                    <a:pt x="131346" y="48360"/>
                  </a:lnTo>
                  <a:lnTo>
                    <a:pt x="131944" y="48326"/>
                  </a:lnTo>
                  <a:lnTo>
                    <a:pt x="132543" y="48329"/>
                  </a:lnTo>
                  <a:lnTo>
                    <a:pt x="133139" y="48277"/>
                  </a:lnTo>
                  <a:lnTo>
                    <a:pt x="134534" y="48220"/>
                  </a:lnTo>
                  <a:lnTo>
                    <a:pt x="137563" y="48212"/>
                  </a:lnTo>
                  <a:lnTo>
                    <a:pt x="137933" y="48052"/>
                  </a:lnTo>
                  <a:lnTo>
                    <a:pt x="140936" y="47894"/>
                  </a:lnTo>
                  <a:lnTo>
                    <a:pt x="147339" y="47229"/>
                  </a:lnTo>
                  <a:lnTo>
                    <a:pt x="153705" y="46262"/>
                  </a:lnTo>
                  <a:lnTo>
                    <a:pt x="160026" y="45017"/>
                  </a:lnTo>
                  <a:lnTo>
                    <a:pt x="166946" y="42592"/>
                  </a:lnTo>
                  <a:lnTo>
                    <a:pt x="238271" y="11780"/>
                  </a:lnTo>
                  <a:lnTo>
                    <a:pt x="246258" y="12584"/>
                  </a:lnTo>
                  <a:lnTo>
                    <a:pt x="264189" y="23863"/>
                  </a:lnTo>
                  <a:lnTo>
                    <a:pt x="275777" y="41571"/>
                  </a:lnTo>
                  <a:lnTo>
                    <a:pt x="278157" y="63018"/>
                  </a:lnTo>
                  <a:lnTo>
                    <a:pt x="272331" y="80469"/>
                  </a:lnTo>
                  <a:lnTo>
                    <a:pt x="260794" y="94563"/>
                  </a:lnTo>
                  <a:lnTo>
                    <a:pt x="246121" y="106303"/>
                  </a:lnTo>
                  <a:lnTo>
                    <a:pt x="230888" y="116691"/>
                  </a:lnTo>
                  <a:lnTo>
                    <a:pt x="191323" y="136101"/>
                  </a:lnTo>
                  <a:close/>
                </a:path>
                <a:path w="278765" h="144144">
                  <a:moveTo>
                    <a:pt x="238271" y="11780"/>
                  </a:moveTo>
                  <a:lnTo>
                    <a:pt x="166946" y="42592"/>
                  </a:lnTo>
                  <a:lnTo>
                    <a:pt x="173626" y="39495"/>
                  </a:lnTo>
                  <a:lnTo>
                    <a:pt x="179984" y="35853"/>
                  </a:lnTo>
                  <a:lnTo>
                    <a:pt x="180842" y="35395"/>
                  </a:lnTo>
                  <a:lnTo>
                    <a:pt x="181670" y="34877"/>
                  </a:lnTo>
                  <a:lnTo>
                    <a:pt x="182520" y="34397"/>
                  </a:lnTo>
                  <a:lnTo>
                    <a:pt x="183613" y="33708"/>
                  </a:lnTo>
                  <a:lnTo>
                    <a:pt x="193422" y="26807"/>
                  </a:lnTo>
                  <a:lnTo>
                    <a:pt x="203057" y="19588"/>
                  </a:lnTo>
                  <a:lnTo>
                    <a:pt x="213279" y="13609"/>
                  </a:lnTo>
                  <a:lnTo>
                    <a:pt x="224848" y="10428"/>
                  </a:lnTo>
                  <a:lnTo>
                    <a:pt x="238271" y="11780"/>
                  </a:lnTo>
                  <a:close/>
                </a:path>
                <a:path w="278765" h="144144">
                  <a:moveTo>
                    <a:pt x="137563" y="48212"/>
                  </a:moveTo>
                  <a:lnTo>
                    <a:pt x="134505" y="48233"/>
                  </a:lnTo>
                  <a:lnTo>
                    <a:pt x="134819" y="48216"/>
                  </a:lnTo>
                  <a:lnTo>
                    <a:pt x="137563" y="48212"/>
                  </a:lnTo>
                  <a:close/>
                </a:path>
                <a:path w="278765" h="144144">
                  <a:moveTo>
                    <a:pt x="137933" y="48052"/>
                  </a:moveTo>
                  <a:lnTo>
                    <a:pt x="137563" y="48212"/>
                  </a:lnTo>
                  <a:lnTo>
                    <a:pt x="134819" y="48216"/>
                  </a:lnTo>
                  <a:lnTo>
                    <a:pt x="137933" y="48052"/>
                  </a:lnTo>
                  <a:close/>
                </a:path>
              </a:pathLst>
            </a:custGeom>
            <a:solidFill>
              <a:srgbClr val="FDF5F1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4212747" y="170793"/>
              <a:ext cx="694055" cy="868680"/>
            </a:xfrm>
            <a:custGeom>
              <a:avLst/>
              <a:gdLst/>
              <a:ahLst/>
              <a:cxnLst/>
              <a:rect l="l" t="t" r="r" b="b"/>
              <a:pathLst>
                <a:path w="694055" h="868680">
                  <a:moveTo>
                    <a:pt x="527055" y="847204"/>
                  </a:moveTo>
                  <a:lnTo>
                    <a:pt x="486829" y="861032"/>
                  </a:lnTo>
                  <a:lnTo>
                    <a:pt x="445673" y="868203"/>
                  </a:lnTo>
                  <a:lnTo>
                    <a:pt x="396317" y="868331"/>
                  </a:lnTo>
                  <a:lnTo>
                    <a:pt x="348228" y="859844"/>
                  </a:lnTo>
                  <a:lnTo>
                    <a:pt x="302282" y="843149"/>
                  </a:lnTo>
                  <a:lnTo>
                    <a:pt x="259355" y="818652"/>
                  </a:lnTo>
                  <a:lnTo>
                    <a:pt x="220322" y="786758"/>
                  </a:lnTo>
                  <a:lnTo>
                    <a:pt x="186061" y="747875"/>
                  </a:lnTo>
                  <a:lnTo>
                    <a:pt x="159460" y="705523"/>
                  </a:lnTo>
                  <a:lnTo>
                    <a:pt x="141423" y="661809"/>
                  </a:lnTo>
                  <a:lnTo>
                    <a:pt x="132267" y="618241"/>
                  </a:lnTo>
                  <a:lnTo>
                    <a:pt x="132310" y="576327"/>
                  </a:lnTo>
                  <a:lnTo>
                    <a:pt x="141867" y="537577"/>
                  </a:lnTo>
                  <a:lnTo>
                    <a:pt x="171942" y="477525"/>
                  </a:lnTo>
                  <a:lnTo>
                    <a:pt x="210812" y="427281"/>
                  </a:lnTo>
                  <a:lnTo>
                    <a:pt x="177097" y="390112"/>
                  </a:lnTo>
                  <a:lnTo>
                    <a:pt x="145714" y="350939"/>
                  </a:lnTo>
                  <a:lnTo>
                    <a:pt x="116768" y="309920"/>
                  </a:lnTo>
                  <a:lnTo>
                    <a:pt x="90363" y="267213"/>
                  </a:lnTo>
                  <a:lnTo>
                    <a:pt x="66606" y="222976"/>
                  </a:lnTo>
                  <a:lnTo>
                    <a:pt x="45601" y="177367"/>
                  </a:lnTo>
                  <a:lnTo>
                    <a:pt x="27453" y="130545"/>
                  </a:lnTo>
                  <a:lnTo>
                    <a:pt x="12266" y="82667"/>
                  </a:lnTo>
                  <a:lnTo>
                    <a:pt x="146" y="33891"/>
                  </a:lnTo>
                  <a:lnTo>
                    <a:pt x="0" y="22571"/>
                  </a:lnTo>
                  <a:lnTo>
                    <a:pt x="4047" y="12441"/>
                  </a:lnTo>
                  <a:lnTo>
                    <a:pt x="11589" y="4589"/>
                  </a:lnTo>
                  <a:lnTo>
                    <a:pt x="21922" y="104"/>
                  </a:lnTo>
                  <a:lnTo>
                    <a:pt x="33199" y="0"/>
                  </a:lnTo>
                  <a:lnTo>
                    <a:pt x="43307" y="4104"/>
                  </a:lnTo>
                  <a:lnTo>
                    <a:pt x="51160" y="11710"/>
                  </a:lnTo>
                  <a:lnTo>
                    <a:pt x="55672" y="22107"/>
                  </a:lnTo>
                  <a:lnTo>
                    <a:pt x="68670" y="73468"/>
                  </a:lnTo>
                  <a:lnTo>
                    <a:pt x="85321" y="123729"/>
                  </a:lnTo>
                  <a:lnTo>
                    <a:pt x="105482" y="172675"/>
                  </a:lnTo>
                  <a:lnTo>
                    <a:pt x="129010" y="220094"/>
                  </a:lnTo>
                  <a:lnTo>
                    <a:pt x="155763" y="265769"/>
                  </a:lnTo>
                  <a:lnTo>
                    <a:pt x="185598" y="309487"/>
                  </a:lnTo>
                  <a:lnTo>
                    <a:pt x="218372" y="351033"/>
                  </a:lnTo>
                  <a:lnTo>
                    <a:pt x="253942" y="390193"/>
                  </a:lnTo>
                  <a:lnTo>
                    <a:pt x="357380" y="345508"/>
                  </a:lnTo>
                  <a:lnTo>
                    <a:pt x="403918" y="338538"/>
                  </a:lnTo>
                  <a:lnTo>
                    <a:pt x="452332" y="338860"/>
                  </a:lnTo>
                  <a:lnTo>
                    <a:pt x="489211" y="344529"/>
                  </a:lnTo>
                  <a:lnTo>
                    <a:pt x="325881" y="415088"/>
                  </a:lnTo>
                  <a:lnTo>
                    <a:pt x="318247" y="418552"/>
                  </a:lnTo>
                  <a:lnTo>
                    <a:pt x="310790" y="422270"/>
                  </a:lnTo>
                  <a:lnTo>
                    <a:pt x="303507" y="426238"/>
                  </a:lnTo>
                  <a:lnTo>
                    <a:pt x="296398" y="430453"/>
                  </a:lnTo>
                  <a:lnTo>
                    <a:pt x="309600" y="441730"/>
                  </a:lnTo>
                  <a:lnTo>
                    <a:pt x="251676" y="466753"/>
                  </a:lnTo>
                  <a:lnTo>
                    <a:pt x="219770" y="508254"/>
                  </a:lnTo>
                  <a:lnTo>
                    <a:pt x="194710" y="558711"/>
                  </a:lnTo>
                  <a:lnTo>
                    <a:pt x="187982" y="593412"/>
                  </a:lnTo>
                  <a:lnTo>
                    <a:pt x="192268" y="632540"/>
                  </a:lnTo>
                  <a:lnTo>
                    <a:pt x="206957" y="673517"/>
                  </a:lnTo>
                  <a:lnTo>
                    <a:pt x="231436" y="713761"/>
                  </a:lnTo>
                  <a:lnTo>
                    <a:pt x="265170" y="750910"/>
                  </a:lnTo>
                  <a:lnTo>
                    <a:pt x="304137" y="779819"/>
                  </a:lnTo>
                  <a:lnTo>
                    <a:pt x="347118" y="799919"/>
                  </a:lnTo>
                  <a:lnTo>
                    <a:pt x="392897" y="810640"/>
                  </a:lnTo>
                  <a:lnTo>
                    <a:pt x="440255" y="811414"/>
                  </a:lnTo>
                  <a:lnTo>
                    <a:pt x="456494" y="809249"/>
                  </a:lnTo>
                  <a:lnTo>
                    <a:pt x="472626" y="805756"/>
                  </a:lnTo>
                  <a:lnTo>
                    <a:pt x="488592" y="800951"/>
                  </a:lnTo>
                  <a:lnTo>
                    <a:pt x="504338" y="794848"/>
                  </a:lnTo>
                  <a:lnTo>
                    <a:pt x="659821" y="727679"/>
                  </a:lnTo>
                  <a:lnTo>
                    <a:pt x="643510" y="754737"/>
                  </a:lnTo>
                  <a:lnTo>
                    <a:pt x="610811" y="791855"/>
                  </a:lnTo>
                  <a:lnTo>
                    <a:pt x="571658" y="823041"/>
                  </a:lnTo>
                  <a:lnTo>
                    <a:pt x="527055" y="847204"/>
                  </a:lnTo>
                  <a:close/>
                </a:path>
                <a:path w="694055" h="868680">
                  <a:moveTo>
                    <a:pt x="357380" y="345508"/>
                  </a:moveTo>
                  <a:lnTo>
                    <a:pt x="253942" y="390193"/>
                  </a:lnTo>
                  <a:lnTo>
                    <a:pt x="265690" y="382417"/>
                  </a:lnTo>
                  <a:lnTo>
                    <a:pt x="277827" y="375233"/>
                  </a:lnTo>
                  <a:lnTo>
                    <a:pt x="290347" y="368653"/>
                  </a:lnTo>
                  <a:lnTo>
                    <a:pt x="303246" y="362688"/>
                  </a:lnTo>
                  <a:lnTo>
                    <a:pt x="353680" y="346062"/>
                  </a:lnTo>
                  <a:lnTo>
                    <a:pt x="357380" y="345508"/>
                  </a:lnTo>
                  <a:close/>
                </a:path>
                <a:path w="694055" h="868680">
                  <a:moveTo>
                    <a:pt x="659821" y="727679"/>
                  </a:moveTo>
                  <a:lnTo>
                    <a:pt x="504338" y="794848"/>
                  </a:lnTo>
                  <a:lnTo>
                    <a:pt x="547923" y="769898"/>
                  </a:lnTo>
                  <a:lnTo>
                    <a:pt x="584734" y="736446"/>
                  </a:lnTo>
                  <a:lnTo>
                    <a:pt x="612996" y="696496"/>
                  </a:lnTo>
                  <a:lnTo>
                    <a:pt x="630934" y="652053"/>
                  </a:lnTo>
                  <a:lnTo>
                    <a:pt x="637237" y="608613"/>
                  </a:lnTo>
                  <a:lnTo>
                    <a:pt x="634051" y="564820"/>
                  </a:lnTo>
                  <a:lnTo>
                    <a:pt x="622101" y="522517"/>
                  </a:lnTo>
                  <a:lnTo>
                    <a:pt x="602110" y="483548"/>
                  </a:lnTo>
                  <a:lnTo>
                    <a:pt x="574805" y="449756"/>
                  </a:lnTo>
                  <a:lnTo>
                    <a:pt x="540909" y="422984"/>
                  </a:lnTo>
                  <a:lnTo>
                    <a:pt x="467195" y="398243"/>
                  </a:lnTo>
                  <a:lnTo>
                    <a:pt x="421370" y="395242"/>
                  </a:lnTo>
                  <a:lnTo>
                    <a:pt x="373326" y="400383"/>
                  </a:lnTo>
                  <a:lnTo>
                    <a:pt x="325881" y="415088"/>
                  </a:lnTo>
                  <a:lnTo>
                    <a:pt x="489211" y="344529"/>
                  </a:lnTo>
                  <a:lnTo>
                    <a:pt x="537179" y="358018"/>
                  </a:lnTo>
                  <a:lnTo>
                    <a:pt x="608062" y="403101"/>
                  </a:lnTo>
                  <a:lnTo>
                    <a:pt x="639673" y="438677"/>
                  </a:lnTo>
                  <a:lnTo>
                    <a:pt x="664605" y="479587"/>
                  </a:lnTo>
                  <a:lnTo>
                    <a:pt x="682273" y="524349"/>
                  </a:lnTo>
                  <a:lnTo>
                    <a:pt x="692091" y="571479"/>
                  </a:lnTo>
                  <a:lnTo>
                    <a:pt x="693474" y="619495"/>
                  </a:lnTo>
                  <a:lnTo>
                    <a:pt x="685836" y="666915"/>
                  </a:lnTo>
                  <a:lnTo>
                    <a:pt x="668827" y="712740"/>
                  </a:lnTo>
                  <a:lnTo>
                    <a:pt x="659821" y="727679"/>
                  </a:lnTo>
                  <a:close/>
                </a:path>
                <a:path w="694055" h="868680">
                  <a:moveTo>
                    <a:pt x="358828" y="527202"/>
                  </a:moveTo>
                  <a:lnTo>
                    <a:pt x="354148" y="529224"/>
                  </a:lnTo>
                  <a:lnTo>
                    <a:pt x="347348" y="531197"/>
                  </a:lnTo>
                  <a:lnTo>
                    <a:pt x="340261" y="531425"/>
                  </a:lnTo>
                  <a:lnTo>
                    <a:pt x="333236" y="529846"/>
                  </a:lnTo>
                  <a:lnTo>
                    <a:pt x="288233" y="497711"/>
                  </a:lnTo>
                  <a:lnTo>
                    <a:pt x="251676" y="466753"/>
                  </a:lnTo>
                  <a:lnTo>
                    <a:pt x="309600" y="441730"/>
                  </a:lnTo>
                  <a:lnTo>
                    <a:pt x="311535" y="443384"/>
                  </a:lnTo>
                  <a:lnTo>
                    <a:pt x="327012" y="455908"/>
                  </a:lnTo>
                  <a:lnTo>
                    <a:pt x="342827" y="468008"/>
                  </a:lnTo>
                  <a:lnTo>
                    <a:pt x="358979" y="479664"/>
                  </a:lnTo>
                  <a:lnTo>
                    <a:pt x="366794" y="487863"/>
                  </a:lnTo>
                  <a:lnTo>
                    <a:pt x="370746" y="498065"/>
                  </a:lnTo>
                  <a:lnTo>
                    <a:pt x="370605" y="508994"/>
                  </a:lnTo>
                  <a:lnTo>
                    <a:pt x="366141" y="519372"/>
                  </a:lnTo>
                  <a:lnTo>
                    <a:pt x="363023" y="523885"/>
                  </a:lnTo>
                  <a:lnTo>
                    <a:pt x="358828" y="527202"/>
                  </a:lnTo>
                  <a:close/>
                </a:path>
              </a:pathLst>
            </a:custGeom>
            <a:solidFill>
              <a:srgbClr val="955937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7395347" y="1709039"/>
            <a:ext cx="694055" cy="868680"/>
            <a:chOff x="17395347" y="1709039"/>
            <a:chExt cx="694055" cy="868680"/>
          </a:xfrm>
        </p:grpSpPr>
        <p:sp>
          <p:nvSpPr>
            <p:cNvPr id="19" name="object 19"/>
            <p:cNvSpPr/>
            <p:nvPr/>
          </p:nvSpPr>
          <p:spPr>
            <a:xfrm>
              <a:off x="17555670" y="2075560"/>
              <a:ext cx="505459" cy="473709"/>
            </a:xfrm>
            <a:custGeom>
              <a:avLst/>
              <a:gdLst/>
              <a:ahLst/>
              <a:cxnLst/>
              <a:rect l="l" t="t" r="r" b="b"/>
              <a:pathLst>
                <a:path w="505459" h="473710">
                  <a:moveTo>
                    <a:pt x="376922" y="443959"/>
                  </a:moveTo>
                  <a:lnTo>
                    <a:pt x="331287" y="463472"/>
                  </a:lnTo>
                  <a:lnTo>
                    <a:pt x="282640" y="473287"/>
                  </a:lnTo>
                  <a:lnTo>
                    <a:pt x="233127" y="472947"/>
                  </a:lnTo>
                  <a:lnTo>
                    <a:pt x="186843" y="463433"/>
                  </a:lnTo>
                  <a:lnTo>
                    <a:pt x="144349" y="446058"/>
                  </a:lnTo>
                  <a:lnTo>
                    <a:pt x="106204" y="422136"/>
                  </a:lnTo>
                  <a:lnTo>
                    <a:pt x="72968" y="392978"/>
                  </a:lnTo>
                  <a:lnTo>
                    <a:pt x="45200" y="359898"/>
                  </a:lnTo>
                  <a:lnTo>
                    <a:pt x="23459" y="324209"/>
                  </a:lnTo>
                  <a:lnTo>
                    <a:pt x="8306" y="287224"/>
                  </a:lnTo>
                  <a:lnTo>
                    <a:pt x="0" y="214619"/>
                  </a:lnTo>
                  <a:lnTo>
                    <a:pt x="7965" y="181625"/>
                  </a:lnTo>
                  <a:lnTo>
                    <a:pt x="34021" y="128768"/>
                  </a:lnTo>
                  <a:lnTo>
                    <a:pt x="65514" y="86277"/>
                  </a:lnTo>
                  <a:lnTo>
                    <a:pt x="101241" y="53314"/>
                  </a:lnTo>
                  <a:lnTo>
                    <a:pt x="140001" y="29043"/>
                  </a:lnTo>
                  <a:lnTo>
                    <a:pt x="180592" y="12625"/>
                  </a:lnTo>
                  <a:lnTo>
                    <a:pt x="221813" y="3223"/>
                  </a:lnTo>
                  <a:lnTo>
                    <a:pt x="262462" y="0"/>
                  </a:lnTo>
                  <a:lnTo>
                    <a:pt x="301338" y="2117"/>
                  </a:lnTo>
                  <a:lnTo>
                    <a:pt x="368963" y="19026"/>
                  </a:lnTo>
                  <a:lnTo>
                    <a:pt x="434304" y="62897"/>
                  </a:lnTo>
                  <a:lnTo>
                    <a:pt x="465531" y="101512"/>
                  </a:lnTo>
                  <a:lnTo>
                    <a:pt x="488255" y="145907"/>
                  </a:lnTo>
                  <a:lnTo>
                    <a:pt x="501742" y="194001"/>
                  </a:lnTo>
                  <a:lnTo>
                    <a:pt x="505256" y="243714"/>
                  </a:lnTo>
                  <a:lnTo>
                    <a:pt x="498062" y="292965"/>
                  </a:lnTo>
                  <a:lnTo>
                    <a:pt x="480114" y="339248"/>
                  </a:lnTo>
                  <a:lnTo>
                    <a:pt x="452899" y="380643"/>
                  </a:lnTo>
                  <a:lnTo>
                    <a:pt x="417981" y="415948"/>
                  </a:lnTo>
                  <a:lnTo>
                    <a:pt x="376922" y="443959"/>
                  </a:lnTo>
                  <a:close/>
                </a:path>
              </a:pathLst>
            </a:custGeom>
            <a:solidFill>
              <a:srgbClr val="E77882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7666778" y="2325613"/>
              <a:ext cx="278765" cy="144145"/>
            </a:xfrm>
            <a:custGeom>
              <a:avLst/>
              <a:gdLst/>
              <a:ahLst/>
              <a:cxnLst/>
              <a:rect l="l" t="t" r="r" b="b"/>
              <a:pathLst>
                <a:path w="278765" h="144144">
                  <a:moveTo>
                    <a:pt x="191323" y="136101"/>
                  </a:moveTo>
                  <a:lnTo>
                    <a:pt x="147997" y="143917"/>
                  </a:lnTo>
                  <a:lnTo>
                    <a:pt x="104303" y="139495"/>
                  </a:lnTo>
                  <a:lnTo>
                    <a:pt x="63631" y="122193"/>
                  </a:lnTo>
                  <a:lnTo>
                    <a:pt x="48301" y="110154"/>
                  </a:lnTo>
                  <a:lnTo>
                    <a:pt x="34618" y="96184"/>
                  </a:lnTo>
                  <a:lnTo>
                    <a:pt x="21776" y="81301"/>
                  </a:lnTo>
                  <a:lnTo>
                    <a:pt x="8969" y="66525"/>
                  </a:lnTo>
                  <a:lnTo>
                    <a:pt x="0" y="43625"/>
                  </a:lnTo>
                  <a:lnTo>
                    <a:pt x="5356" y="20907"/>
                  </a:lnTo>
                  <a:lnTo>
                    <a:pt x="21711" y="4367"/>
                  </a:lnTo>
                  <a:lnTo>
                    <a:pt x="45735" y="0"/>
                  </a:lnTo>
                  <a:lnTo>
                    <a:pt x="57116" y="3077"/>
                  </a:lnTo>
                  <a:lnTo>
                    <a:pt x="66767" y="9395"/>
                  </a:lnTo>
                  <a:lnTo>
                    <a:pt x="75323" y="17549"/>
                  </a:lnTo>
                  <a:lnTo>
                    <a:pt x="83421" y="26131"/>
                  </a:lnTo>
                  <a:lnTo>
                    <a:pt x="84975" y="27711"/>
                  </a:lnTo>
                  <a:lnTo>
                    <a:pt x="86559" y="29258"/>
                  </a:lnTo>
                  <a:lnTo>
                    <a:pt x="88119" y="30823"/>
                  </a:lnTo>
                  <a:lnTo>
                    <a:pt x="92567" y="34536"/>
                  </a:lnTo>
                  <a:lnTo>
                    <a:pt x="131346" y="48360"/>
                  </a:lnTo>
                  <a:lnTo>
                    <a:pt x="131944" y="48326"/>
                  </a:lnTo>
                  <a:lnTo>
                    <a:pt x="132543" y="48329"/>
                  </a:lnTo>
                  <a:lnTo>
                    <a:pt x="133139" y="48277"/>
                  </a:lnTo>
                  <a:lnTo>
                    <a:pt x="134534" y="48220"/>
                  </a:lnTo>
                  <a:lnTo>
                    <a:pt x="137563" y="48212"/>
                  </a:lnTo>
                  <a:lnTo>
                    <a:pt x="137933" y="48052"/>
                  </a:lnTo>
                  <a:lnTo>
                    <a:pt x="140936" y="47894"/>
                  </a:lnTo>
                  <a:lnTo>
                    <a:pt x="147339" y="47229"/>
                  </a:lnTo>
                  <a:lnTo>
                    <a:pt x="153705" y="46262"/>
                  </a:lnTo>
                  <a:lnTo>
                    <a:pt x="160026" y="45017"/>
                  </a:lnTo>
                  <a:lnTo>
                    <a:pt x="166946" y="42592"/>
                  </a:lnTo>
                  <a:lnTo>
                    <a:pt x="238271" y="11780"/>
                  </a:lnTo>
                  <a:lnTo>
                    <a:pt x="246258" y="12584"/>
                  </a:lnTo>
                  <a:lnTo>
                    <a:pt x="264189" y="23863"/>
                  </a:lnTo>
                  <a:lnTo>
                    <a:pt x="275777" y="41571"/>
                  </a:lnTo>
                  <a:lnTo>
                    <a:pt x="278157" y="63018"/>
                  </a:lnTo>
                  <a:lnTo>
                    <a:pt x="272331" y="80469"/>
                  </a:lnTo>
                  <a:lnTo>
                    <a:pt x="260794" y="94563"/>
                  </a:lnTo>
                  <a:lnTo>
                    <a:pt x="246121" y="106303"/>
                  </a:lnTo>
                  <a:lnTo>
                    <a:pt x="230888" y="116691"/>
                  </a:lnTo>
                  <a:lnTo>
                    <a:pt x="191323" y="136101"/>
                  </a:lnTo>
                  <a:close/>
                </a:path>
                <a:path w="278765" h="144144">
                  <a:moveTo>
                    <a:pt x="238271" y="11780"/>
                  </a:moveTo>
                  <a:lnTo>
                    <a:pt x="166946" y="42592"/>
                  </a:lnTo>
                  <a:lnTo>
                    <a:pt x="173626" y="39495"/>
                  </a:lnTo>
                  <a:lnTo>
                    <a:pt x="179984" y="35853"/>
                  </a:lnTo>
                  <a:lnTo>
                    <a:pt x="180842" y="35395"/>
                  </a:lnTo>
                  <a:lnTo>
                    <a:pt x="181670" y="34877"/>
                  </a:lnTo>
                  <a:lnTo>
                    <a:pt x="182520" y="34397"/>
                  </a:lnTo>
                  <a:lnTo>
                    <a:pt x="183613" y="33708"/>
                  </a:lnTo>
                  <a:lnTo>
                    <a:pt x="193422" y="26807"/>
                  </a:lnTo>
                  <a:lnTo>
                    <a:pt x="203057" y="19588"/>
                  </a:lnTo>
                  <a:lnTo>
                    <a:pt x="213279" y="13609"/>
                  </a:lnTo>
                  <a:lnTo>
                    <a:pt x="224848" y="10428"/>
                  </a:lnTo>
                  <a:lnTo>
                    <a:pt x="238271" y="11780"/>
                  </a:lnTo>
                  <a:close/>
                </a:path>
                <a:path w="278765" h="144144">
                  <a:moveTo>
                    <a:pt x="137563" y="48212"/>
                  </a:moveTo>
                  <a:lnTo>
                    <a:pt x="134505" y="48233"/>
                  </a:lnTo>
                  <a:lnTo>
                    <a:pt x="134819" y="48216"/>
                  </a:lnTo>
                  <a:lnTo>
                    <a:pt x="137563" y="48212"/>
                  </a:lnTo>
                  <a:close/>
                </a:path>
                <a:path w="278765" h="144144">
                  <a:moveTo>
                    <a:pt x="137933" y="48052"/>
                  </a:moveTo>
                  <a:lnTo>
                    <a:pt x="137563" y="48212"/>
                  </a:lnTo>
                  <a:lnTo>
                    <a:pt x="134819" y="48216"/>
                  </a:lnTo>
                  <a:lnTo>
                    <a:pt x="137933" y="48052"/>
                  </a:lnTo>
                  <a:close/>
                </a:path>
              </a:pathLst>
            </a:custGeom>
            <a:solidFill>
              <a:srgbClr val="FDF5F1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7395347" y="1709039"/>
              <a:ext cx="694055" cy="868680"/>
            </a:xfrm>
            <a:custGeom>
              <a:avLst/>
              <a:gdLst/>
              <a:ahLst/>
              <a:cxnLst/>
              <a:rect l="l" t="t" r="r" b="b"/>
              <a:pathLst>
                <a:path w="694055" h="868680">
                  <a:moveTo>
                    <a:pt x="527014" y="847226"/>
                  </a:moveTo>
                  <a:lnTo>
                    <a:pt x="486829" y="861032"/>
                  </a:lnTo>
                  <a:lnTo>
                    <a:pt x="445673" y="868203"/>
                  </a:lnTo>
                  <a:lnTo>
                    <a:pt x="396317" y="868331"/>
                  </a:lnTo>
                  <a:lnTo>
                    <a:pt x="348228" y="859844"/>
                  </a:lnTo>
                  <a:lnTo>
                    <a:pt x="302282" y="843149"/>
                  </a:lnTo>
                  <a:lnTo>
                    <a:pt x="259355" y="818652"/>
                  </a:lnTo>
                  <a:lnTo>
                    <a:pt x="220322" y="786758"/>
                  </a:lnTo>
                  <a:lnTo>
                    <a:pt x="186061" y="747875"/>
                  </a:lnTo>
                  <a:lnTo>
                    <a:pt x="159460" y="705523"/>
                  </a:lnTo>
                  <a:lnTo>
                    <a:pt x="141423" y="661809"/>
                  </a:lnTo>
                  <a:lnTo>
                    <a:pt x="132267" y="618241"/>
                  </a:lnTo>
                  <a:lnTo>
                    <a:pt x="132310" y="576327"/>
                  </a:lnTo>
                  <a:lnTo>
                    <a:pt x="141867" y="537577"/>
                  </a:lnTo>
                  <a:lnTo>
                    <a:pt x="171942" y="477525"/>
                  </a:lnTo>
                  <a:lnTo>
                    <a:pt x="210812" y="427281"/>
                  </a:lnTo>
                  <a:lnTo>
                    <a:pt x="177097" y="390112"/>
                  </a:lnTo>
                  <a:lnTo>
                    <a:pt x="145714" y="350939"/>
                  </a:lnTo>
                  <a:lnTo>
                    <a:pt x="116768" y="309920"/>
                  </a:lnTo>
                  <a:lnTo>
                    <a:pt x="90363" y="267213"/>
                  </a:lnTo>
                  <a:lnTo>
                    <a:pt x="66606" y="222976"/>
                  </a:lnTo>
                  <a:lnTo>
                    <a:pt x="45601" y="177367"/>
                  </a:lnTo>
                  <a:lnTo>
                    <a:pt x="27453" y="130545"/>
                  </a:lnTo>
                  <a:lnTo>
                    <a:pt x="12266" y="82667"/>
                  </a:lnTo>
                  <a:lnTo>
                    <a:pt x="146" y="33891"/>
                  </a:lnTo>
                  <a:lnTo>
                    <a:pt x="0" y="22571"/>
                  </a:lnTo>
                  <a:lnTo>
                    <a:pt x="4047" y="12441"/>
                  </a:lnTo>
                  <a:lnTo>
                    <a:pt x="11589" y="4589"/>
                  </a:lnTo>
                  <a:lnTo>
                    <a:pt x="21922" y="104"/>
                  </a:lnTo>
                  <a:lnTo>
                    <a:pt x="33199" y="0"/>
                  </a:lnTo>
                  <a:lnTo>
                    <a:pt x="43307" y="4104"/>
                  </a:lnTo>
                  <a:lnTo>
                    <a:pt x="51160" y="11710"/>
                  </a:lnTo>
                  <a:lnTo>
                    <a:pt x="55672" y="22107"/>
                  </a:lnTo>
                  <a:lnTo>
                    <a:pt x="68670" y="73468"/>
                  </a:lnTo>
                  <a:lnTo>
                    <a:pt x="85321" y="123729"/>
                  </a:lnTo>
                  <a:lnTo>
                    <a:pt x="105482" y="172675"/>
                  </a:lnTo>
                  <a:lnTo>
                    <a:pt x="129010" y="220094"/>
                  </a:lnTo>
                  <a:lnTo>
                    <a:pt x="155763" y="265769"/>
                  </a:lnTo>
                  <a:lnTo>
                    <a:pt x="185598" y="309487"/>
                  </a:lnTo>
                  <a:lnTo>
                    <a:pt x="218372" y="351033"/>
                  </a:lnTo>
                  <a:lnTo>
                    <a:pt x="253942" y="390193"/>
                  </a:lnTo>
                  <a:lnTo>
                    <a:pt x="357380" y="345508"/>
                  </a:lnTo>
                  <a:lnTo>
                    <a:pt x="403918" y="338538"/>
                  </a:lnTo>
                  <a:lnTo>
                    <a:pt x="452332" y="338860"/>
                  </a:lnTo>
                  <a:lnTo>
                    <a:pt x="489211" y="344529"/>
                  </a:lnTo>
                  <a:lnTo>
                    <a:pt x="325881" y="415088"/>
                  </a:lnTo>
                  <a:lnTo>
                    <a:pt x="318247" y="418552"/>
                  </a:lnTo>
                  <a:lnTo>
                    <a:pt x="310790" y="422270"/>
                  </a:lnTo>
                  <a:lnTo>
                    <a:pt x="303507" y="426238"/>
                  </a:lnTo>
                  <a:lnTo>
                    <a:pt x="296398" y="430453"/>
                  </a:lnTo>
                  <a:lnTo>
                    <a:pt x="309600" y="441730"/>
                  </a:lnTo>
                  <a:lnTo>
                    <a:pt x="251676" y="466753"/>
                  </a:lnTo>
                  <a:lnTo>
                    <a:pt x="219770" y="508254"/>
                  </a:lnTo>
                  <a:lnTo>
                    <a:pt x="194710" y="558711"/>
                  </a:lnTo>
                  <a:lnTo>
                    <a:pt x="187982" y="593412"/>
                  </a:lnTo>
                  <a:lnTo>
                    <a:pt x="192268" y="632540"/>
                  </a:lnTo>
                  <a:lnTo>
                    <a:pt x="206957" y="673517"/>
                  </a:lnTo>
                  <a:lnTo>
                    <a:pt x="231436" y="713761"/>
                  </a:lnTo>
                  <a:lnTo>
                    <a:pt x="265170" y="750910"/>
                  </a:lnTo>
                  <a:lnTo>
                    <a:pt x="304137" y="779819"/>
                  </a:lnTo>
                  <a:lnTo>
                    <a:pt x="347118" y="799919"/>
                  </a:lnTo>
                  <a:lnTo>
                    <a:pt x="392897" y="810640"/>
                  </a:lnTo>
                  <a:lnTo>
                    <a:pt x="440255" y="811414"/>
                  </a:lnTo>
                  <a:lnTo>
                    <a:pt x="456494" y="809249"/>
                  </a:lnTo>
                  <a:lnTo>
                    <a:pt x="472626" y="805756"/>
                  </a:lnTo>
                  <a:lnTo>
                    <a:pt x="488592" y="800951"/>
                  </a:lnTo>
                  <a:lnTo>
                    <a:pt x="504338" y="794848"/>
                  </a:lnTo>
                  <a:lnTo>
                    <a:pt x="659821" y="727679"/>
                  </a:lnTo>
                  <a:lnTo>
                    <a:pt x="643510" y="754737"/>
                  </a:lnTo>
                  <a:lnTo>
                    <a:pt x="610811" y="791855"/>
                  </a:lnTo>
                  <a:lnTo>
                    <a:pt x="571658" y="823041"/>
                  </a:lnTo>
                  <a:lnTo>
                    <a:pt x="527014" y="847226"/>
                  </a:lnTo>
                  <a:close/>
                </a:path>
                <a:path w="694055" h="868680">
                  <a:moveTo>
                    <a:pt x="357380" y="345508"/>
                  </a:moveTo>
                  <a:lnTo>
                    <a:pt x="253942" y="390193"/>
                  </a:lnTo>
                  <a:lnTo>
                    <a:pt x="265690" y="382417"/>
                  </a:lnTo>
                  <a:lnTo>
                    <a:pt x="277827" y="375233"/>
                  </a:lnTo>
                  <a:lnTo>
                    <a:pt x="290347" y="368653"/>
                  </a:lnTo>
                  <a:lnTo>
                    <a:pt x="303246" y="362688"/>
                  </a:lnTo>
                  <a:lnTo>
                    <a:pt x="353680" y="346062"/>
                  </a:lnTo>
                  <a:lnTo>
                    <a:pt x="357380" y="345508"/>
                  </a:lnTo>
                  <a:close/>
                </a:path>
                <a:path w="694055" h="868680">
                  <a:moveTo>
                    <a:pt x="659821" y="727679"/>
                  </a:moveTo>
                  <a:lnTo>
                    <a:pt x="504338" y="794848"/>
                  </a:lnTo>
                  <a:lnTo>
                    <a:pt x="547923" y="769898"/>
                  </a:lnTo>
                  <a:lnTo>
                    <a:pt x="584734" y="736446"/>
                  </a:lnTo>
                  <a:lnTo>
                    <a:pt x="612996" y="696496"/>
                  </a:lnTo>
                  <a:lnTo>
                    <a:pt x="630934" y="652053"/>
                  </a:lnTo>
                  <a:lnTo>
                    <a:pt x="637237" y="608613"/>
                  </a:lnTo>
                  <a:lnTo>
                    <a:pt x="634051" y="564820"/>
                  </a:lnTo>
                  <a:lnTo>
                    <a:pt x="622101" y="522517"/>
                  </a:lnTo>
                  <a:lnTo>
                    <a:pt x="602110" y="483548"/>
                  </a:lnTo>
                  <a:lnTo>
                    <a:pt x="574805" y="449756"/>
                  </a:lnTo>
                  <a:lnTo>
                    <a:pt x="540909" y="422984"/>
                  </a:lnTo>
                  <a:lnTo>
                    <a:pt x="467195" y="398243"/>
                  </a:lnTo>
                  <a:lnTo>
                    <a:pt x="421370" y="395242"/>
                  </a:lnTo>
                  <a:lnTo>
                    <a:pt x="373326" y="400383"/>
                  </a:lnTo>
                  <a:lnTo>
                    <a:pt x="325881" y="415088"/>
                  </a:lnTo>
                  <a:lnTo>
                    <a:pt x="489211" y="344529"/>
                  </a:lnTo>
                  <a:lnTo>
                    <a:pt x="537179" y="358018"/>
                  </a:lnTo>
                  <a:lnTo>
                    <a:pt x="608062" y="403101"/>
                  </a:lnTo>
                  <a:lnTo>
                    <a:pt x="639673" y="438677"/>
                  </a:lnTo>
                  <a:lnTo>
                    <a:pt x="664605" y="479587"/>
                  </a:lnTo>
                  <a:lnTo>
                    <a:pt x="682273" y="524349"/>
                  </a:lnTo>
                  <a:lnTo>
                    <a:pt x="692091" y="571479"/>
                  </a:lnTo>
                  <a:lnTo>
                    <a:pt x="693474" y="619495"/>
                  </a:lnTo>
                  <a:lnTo>
                    <a:pt x="685836" y="666915"/>
                  </a:lnTo>
                  <a:lnTo>
                    <a:pt x="668827" y="712740"/>
                  </a:lnTo>
                  <a:lnTo>
                    <a:pt x="659821" y="727679"/>
                  </a:lnTo>
                  <a:close/>
                </a:path>
                <a:path w="694055" h="868680">
                  <a:moveTo>
                    <a:pt x="358828" y="527202"/>
                  </a:moveTo>
                  <a:lnTo>
                    <a:pt x="354148" y="529224"/>
                  </a:lnTo>
                  <a:lnTo>
                    <a:pt x="347348" y="531197"/>
                  </a:lnTo>
                  <a:lnTo>
                    <a:pt x="340261" y="531425"/>
                  </a:lnTo>
                  <a:lnTo>
                    <a:pt x="333236" y="529846"/>
                  </a:lnTo>
                  <a:lnTo>
                    <a:pt x="288233" y="497711"/>
                  </a:lnTo>
                  <a:lnTo>
                    <a:pt x="251676" y="466753"/>
                  </a:lnTo>
                  <a:lnTo>
                    <a:pt x="309600" y="441730"/>
                  </a:lnTo>
                  <a:lnTo>
                    <a:pt x="311535" y="443384"/>
                  </a:lnTo>
                  <a:lnTo>
                    <a:pt x="327012" y="455908"/>
                  </a:lnTo>
                  <a:lnTo>
                    <a:pt x="342827" y="468008"/>
                  </a:lnTo>
                  <a:lnTo>
                    <a:pt x="358979" y="479664"/>
                  </a:lnTo>
                  <a:lnTo>
                    <a:pt x="366794" y="487863"/>
                  </a:lnTo>
                  <a:lnTo>
                    <a:pt x="370746" y="498065"/>
                  </a:lnTo>
                  <a:lnTo>
                    <a:pt x="370605" y="508994"/>
                  </a:lnTo>
                  <a:lnTo>
                    <a:pt x="366141" y="519372"/>
                  </a:lnTo>
                  <a:lnTo>
                    <a:pt x="363023" y="523885"/>
                  </a:lnTo>
                  <a:lnTo>
                    <a:pt x="358828" y="527202"/>
                  </a:lnTo>
                  <a:close/>
                </a:path>
              </a:pathLst>
            </a:custGeom>
            <a:solidFill>
              <a:srgbClr val="955937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2341866" y="8291914"/>
            <a:ext cx="694055" cy="868680"/>
            <a:chOff x="2341866" y="8291914"/>
            <a:chExt cx="694055" cy="868680"/>
          </a:xfrm>
        </p:grpSpPr>
        <p:sp>
          <p:nvSpPr>
            <p:cNvPr id="23" name="object 23"/>
            <p:cNvSpPr/>
            <p:nvPr/>
          </p:nvSpPr>
          <p:spPr>
            <a:xfrm>
              <a:off x="2502189" y="8658435"/>
              <a:ext cx="505459" cy="473709"/>
            </a:xfrm>
            <a:custGeom>
              <a:avLst/>
              <a:gdLst/>
              <a:ahLst/>
              <a:cxnLst/>
              <a:rect l="l" t="t" r="r" b="b"/>
              <a:pathLst>
                <a:path w="505460" h="473709">
                  <a:moveTo>
                    <a:pt x="376922" y="443959"/>
                  </a:moveTo>
                  <a:lnTo>
                    <a:pt x="331287" y="463472"/>
                  </a:lnTo>
                  <a:lnTo>
                    <a:pt x="282640" y="473287"/>
                  </a:lnTo>
                  <a:lnTo>
                    <a:pt x="233127" y="472947"/>
                  </a:lnTo>
                  <a:lnTo>
                    <a:pt x="186843" y="463433"/>
                  </a:lnTo>
                  <a:lnTo>
                    <a:pt x="144349" y="446058"/>
                  </a:lnTo>
                  <a:lnTo>
                    <a:pt x="106204" y="422136"/>
                  </a:lnTo>
                  <a:lnTo>
                    <a:pt x="72968" y="392978"/>
                  </a:lnTo>
                  <a:lnTo>
                    <a:pt x="45200" y="359898"/>
                  </a:lnTo>
                  <a:lnTo>
                    <a:pt x="23459" y="324209"/>
                  </a:lnTo>
                  <a:lnTo>
                    <a:pt x="8306" y="287224"/>
                  </a:lnTo>
                  <a:lnTo>
                    <a:pt x="0" y="214619"/>
                  </a:lnTo>
                  <a:lnTo>
                    <a:pt x="7965" y="181625"/>
                  </a:lnTo>
                  <a:lnTo>
                    <a:pt x="34021" y="128768"/>
                  </a:lnTo>
                  <a:lnTo>
                    <a:pt x="65514" y="86277"/>
                  </a:lnTo>
                  <a:lnTo>
                    <a:pt x="101241" y="53314"/>
                  </a:lnTo>
                  <a:lnTo>
                    <a:pt x="140001" y="29043"/>
                  </a:lnTo>
                  <a:lnTo>
                    <a:pt x="180592" y="12625"/>
                  </a:lnTo>
                  <a:lnTo>
                    <a:pt x="221813" y="3223"/>
                  </a:lnTo>
                  <a:lnTo>
                    <a:pt x="262462" y="0"/>
                  </a:lnTo>
                  <a:lnTo>
                    <a:pt x="301338" y="2117"/>
                  </a:lnTo>
                  <a:lnTo>
                    <a:pt x="368963" y="19026"/>
                  </a:lnTo>
                  <a:lnTo>
                    <a:pt x="434304" y="62897"/>
                  </a:lnTo>
                  <a:lnTo>
                    <a:pt x="465531" y="101512"/>
                  </a:lnTo>
                  <a:lnTo>
                    <a:pt x="488255" y="145907"/>
                  </a:lnTo>
                  <a:lnTo>
                    <a:pt x="501742" y="194001"/>
                  </a:lnTo>
                  <a:lnTo>
                    <a:pt x="505256" y="243714"/>
                  </a:lnTo>
                  <a:lnTo>
                    <a:pt x="498062" y="292965"/>
                  </a:lnTo>
                  <a:lnTo>
                    <a:pt x="480114" y="339248"/>
                  </a:lnTo>
                  <a:lnTo>
                    <a:pt x="452899" y="380643"/>
                  </a:lnTo>
                  <a:lnTo>
                    <a:pt x="417981" y="415948"/>
                  </a:lnTo>
                  <a:lnTo>
                    <a:pt x="376922" y="443959"/>
                  </a:lnTo>
                  <a:close/>
                </a:path>
              </a:pathLst>
            </a:custGeom>
            <a:solidFill>
              <a:srgbClr val="E77882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2613297" y="8908488"/>
              <a:ext cx="278765" cy="144145"/>
            </a:xfrm>
            <a:custGeom>
              <a:avLst/>
              <a:gdLst/>
              <a:ahLst/>
              <a:cxnLst/>
              <a:rect l="l" t="t" r="r" b="b"/>
              <a:pathLst>
                <a:path w="278764" h="144145">
                  <a:moveTo>
                    <a:pt x="191323" y="136101"/>
                  </a:moveTo>
                  <a:lnTo>
                    <a:pt x="147997" y="143917"/>
                  </a:lnTo>
                  <a:lnTo>
                    <a:pt x="104303" y="139495"/>
                  </a:lnTo>
                  <a:lnTo>
                    <a:pt x="63631" y="122193"/>
                  </a:lnTo>
                  <a:lnTo>
                    <a:pt x="48301" y="110154"/>
                  </a:lnTo>
                  <a:lnTo>
                    <a:pt x="34618" y="96184"/>
                  </a:lnTo>
                  <a:lnTo>
                    <a:pt x="21776" y="81301"/>
                  </a:lnTo>
                  <a:lnTo>
                    <a:pt x="8969" y="66525"/>
                  </a:lnTo>
                  <a:lnTo>
                    <a:pt x="0" y="43625"/>
                  </a:lnTo>
                  <a:lnTo>
                    <a:pt x="5356" y="20907"/>
                  </a:lnTo>
                  <a:lnTo>
                    <a:pt x="21711" y="4367"/>
                  </a:lnTo>
                  <a:lnTo>
                    <a:pt x="45735" y="0"/>
                  </a:lnTo>
                  <a:lnTo>
                    <a:pt x="57116" y="3077"/>
                  </a:lnTo>
                  <a:lnTo>
                    <a:pt x="66767" y="9395"/>
                  </a:lnTo>
                  <a:lnTo>
                    <a:pt x="75323" y="17549"/>
                  </a:lnTo>
                  <a:lnTo>
                    <a:pt x="83421" y="26131"/>
                  </a:lnTo>
                  <a:lnTo>
                    <a:pt x="84975" y="27711"/>
                  </a:lnTo>
                  <a:lnTo>
                    <a:pt x="86559" y="29258"/>
                  </a:lnTo>
                  <a:lnTo>
                    <a:pt x="88119" y="30823"/>
                  </a:lnTo>
                  <a:lnTo>
                    <a:pt x="92567" y="34536"/>
                  </a:lnTo>
                  <a:lnTo>
                    <a:pt x="131346" y="48360"/>
                  </a:lnTo>
                  <a:lnTo>
                    <a:pt x="131944" y="48326"/>
                  </a:lnTo>
                  <a:lnTo>
                    <a:pt x="132543" y="48329"/>
                  </a:lnTo>
                  <a:lnTo>
                    <a:pt x="133139" y="48277"/>
                  </a:lnTo>
                  <a:lnTo>
                    <a:pt x="134534" y="48220"/>
                  </a:lnTo>
                  <a:lnTo>
                    <a:pt x="137563" y="48212"/>
                  </a:lnTo>
                  <a:lnTo>
                    <a:pt x="137933" y="48052"/>
                  </a:lnTo>
                  <a:lnTo>
                    <a:pt x="140936" y="47894"/>
                  </a:lnTo>
                  <a:lnTo>
                    <a:pt x="147339" y="47229"/>
                  </a:lnTo>
                  <a:lnTo>
                    <a:pt x="153705" y="46262"/>
                  </a:lnTo>
                  <a:lnTo>
                    <a:pt x="160026" y="45017"/>
                  </a:lnTo>
                  <a:lnTo>
                    <a:pt x="166946" y="42592"/>
                  </a:lnTo>
                  <a:lnTo>
                    <a:pt x="238271" y="11780"/>
                  </a:lnTo>
                  <a:lnTo>
                    <a:pt x="246258" y="12584"/>
                  </a:lnTo>
                  <a:lnTo>
                    <a:pt x="264189" y="23863"/>
                  </a:lnTo>
                  <a:lnTo>
                    <a:pt x="275777" y="41571"/>
                  </a:lnTo>
                  <a:lnTo>
                    <a:pt x="278157" y="63018"/>
                  </a:lnTo>
                  <a:lnTo>
                    <a:pt x="272331" y="80469"/>
                  </a:lnTo>
                  <a:lnTo>
                    <a:pt x="260794" y="94563"/>
                  </a:lnTo>
                  <a:lnTo>
                    <a:pt x="246121" y="106303"/>
                  </a:lnTo>
                  <a:lnTo>
                    <a:pt x="230888" y="116691"/>
                  </a:lnTo>
                  <a:lnTo>
                    <a:pt x="191323" y="136101"/>
                  </a:lnTo>
                  <a:close/>
                </a:path>
                <a:path w="278764" h="144145">
                  <a:moveTo>
                    <a:pt x="238271" y="11780"/>
                  </a:moveTo>
                  <a:lnTo>
                    <a:pt x="166946" y="42592"/>
                  </a:lnTo>
                  <a:lnTo>
                    <a:pt x="173626" y="39495"/>
                  </a:lnTo>
                  <a:lnTo>
                    <a:pt x="179984" y="35853"/>
                  </a:lnTo>
                  <a:lnTo>
                    <a:pt x="180842" y="35395"/>
                  </a:lnTo>
                  <a:lnTo>
                    <a:pt x="181670" y="34877"/>
                  </a:lnTo>
                  <a:lnTo>
                    <a:pt x="182520" y="34397"/>
                  </a:lnTo>
                  <a:lnTo>
                    <a:pt x="183613" y="33708"/>
                  </a:lnTo>
                  <a:lnTo>
                    <a:pt x="193422" y="26807"/>
                  </a:lnTo>
                  <a:lnTo>
                    <a:pt x="203057" y="19588"/>
                  </a:lnTo>
                  <a:lnTo>
                    <a:pt x="213279" y="13609"/>
                  </a:lnTo>
                  <a:lnTo>
                    <a:pt x="224848" y="10428"/>
                  </a:lnTo>
                  <a:lnTo>
                    <a:pt x="238271" y="11780"/>
                  </a:lnTo>
                  <a:close/>
                </a:path>
                <a:path w="278764" h="144145">
                  <a:moveTo>
                    <a:pt x="137563" y="48212"/>
                  </a:moveTo>
                  <a:lnTo>
                    <a:pt x="134505" y="48233"/>
                  </a:lnTo>
                  <a:lnTo>
                    <a:pt x="134819" y="48216"/>
                  </a:lnTo>
                  <a:lnTo>
                    <a:pt x="137563" y="48212"/>
                  </a:lnTo>
                  <a:close/>
                </a:path>
                <a:path w="278764" h="144145">
                  <a:moveTo>
                    <a:pt x="137933" y="48052"/>
                  </a:moveTo>
                  <a:lnTo>
                    <a:pt x="137563" y="48212"/>
                  </a:lnTo>
                  <a:lnTo>
                    <a:pt x="134819" y="48216"/>
                  </a:lnTo>
                  <a:lnTo>
                    <a:pt x="137933" y="48052"/>
                  </a:lnTo>
                  <a:close/>
                </a:path>
              </a:pathLst>
            </a:custGeom>
            <a:solidFill>
              <a:srgbClr val="FDF5F1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2341866" y="8291914"/>
              <a:ext cx="694055" cy="868680"/>
            </a:xfrm>
            <a:custGeom>
              <a:avLst/>
              <a:gdLst/>
              <a:ahLst/>
              <a:cxnLst/>
              <a:rect l="l" t="t" r="r" b="b"/>
              <a:pathLst>
                <a:path w="694055" h="868679">
                  <a:moveTo>
                    <a:pt x="527113" y="847173"/>
                  </a:moveTo>
                  <a:lnTo>
                    <a:pt x="486829" y="861032"/>
                  </a:lnTo>
                  <a:lnTo>
                    <a:pt x="445673" y="868203"/>
                  </a:lnTo>
                  <a:lnTo>
                    <a:pt x="396317" y="868331"/>
                  </a:lnTo>
                  <a:lnTo>
                    <a:pt x="348228" y="859844"/>
                  </a:lnTo>
                  <a:lnTo>
                    <a:pt x="302282" y="843149"/>
                  </a:lnTo>
                  <a:lnTo>
                    <a:pt x="259355" y="818652"/>
                  </a:lnTo>
                  <a:lnTo>
                    <a:pt x="220322" y="786758"/>
                  </a:lnTo>
                  <a:lnTo>
                    <a:pt x="186061" y="747875"/>
                  </a:lnTo>
                  <a:lnTo>
                    <a:pt x="159460" y="705523"/>
                  </a:lnTo>
                  <a:lnTo>
                    <a:pt x="141423" y="661809"/>
                  </a:lnTo>
                  <a:lnTo>
                    <a:pt x="132267" y="618241"/>
                  </a:lnTo>
                  <a:lnTo>
                    <a:pt x="132310" y="576327"/>
                  </a:lnTo>
                  <a:lnTo>
                    <a:pt x="141867" y="537577"/>
                  </a:lnTo>
                  <a:lnTo>
                    <a:pt x="171942" y="477525"/>
                  </a:lnTo>
                  <a:lnTo>
                    <a:pt x="210812" y="427281"/>
                  </a:lnTo>
                  <a:lnTo>
                    <a:pt x="177097" y="390112"/>
                  </a:lnTo>
                  <a:lnTo>
                    <a:pt x="145714" y="350939"/>
                  </a:lnTo>
                  <a:lnTo>
                    <a:pt x="116768" y="309920"/>
                  </a:lnTo>
                  <a:lnTo>
                    <a:pt x="90363" y="267213"/>
                  </a:lnTo>
                  <a:lnTo>
                    <a:pt x="66606" y="222976"/>
                  </a:lnTo>
                  <a:lnTo>
                    <a:pt x="45601" y="177367"/>
                  </a:lnTo>
                  <a:lnTo>
                    <a:pt x="27453" y="130545"/>
                  </a:lnTo>
                  <a:lnTo>
                    <a:pt x="12266" y="82667"/>
                  </a:lnTo>
                  <a:lnTo>
                    <a:pt x="146" y="33891"/>
                  </a:lnTo>
                  <a:lnTo>
                    <a:pt x="0" y="22571"/>
                  </a:lnTo>
                  <a:lnTo>
                    <a:pt x="4047" y="12441"/>
                  </a:lnTo>
                  <a:lnTo>
                    <a:pt x="11589" y="4589"/>
                  </a:lnTo>
                  <a:lnTo>
                    <a:pt x="21922" y="104"/>
                  </a:lnTo>
                  <a:lnTo>
                    <a:pt x="33199" y="0"/>
                  </a:lnTo>
                  <a:lnTo>
                    <a:pt x="43307" y="4104"/>
                  </a:lnTo>
                  <a:lnTo>
                    <a:pt x="51160" y="11710"/>
                  </a:lnTo>
                  <a:lnTo>
                    <a:pt x="55672" y="22107"/>
                  </a:lnTo>
                  <a:lnTo>
                    <a:pt x="68670" y="73468"/>
                  </a:lnTo>
                  <a:lnTo>
                    <a:pt x="85321" y="123729"/>
                  </a:lnTo>
                  <a:lnTo>
                    <a:pt x="105482" y="172675"/>
                  </a:lnTo>
                  <a:lnTo>
                    <a:pt x="129010" y="220094"/>
                  </a:lnTo>
                  <a:lnTo>
                    <a:pt x="155763" y="265769"/>
                  </a:lnTo>
                  <a:lnTo>
                    <a:pt x="185598" y="309487"/>
                  </a:lnTo>
                  <a:lnTo>
                    <a:pt x="218372" y="351033"/>
                  </a:lnTo>
                  <a:lnTo>
                    <a:pt x="253942" y="390193"/>
                  </a:lnTo>
                  <a:lnTo>
                    <a:pt x="357380" y="345508"/>
                  </a:lnTo>
                  <a:lnTo>
                    <a:pt x="403918" y="338538"/>
                  </a:lnTo>
                  <a:lnTo>
                    <a:pt x="452332" y="338860"/>
                  </a:lnTo>
                  <a:lnTo>
                    <a:pt x="489211" y="344529"/>
                  </a:lnTo>
                  <a:lnTo>
                    <a:pt x="325881" y="415088"/>
                  </a:lnTo>
                  <a:lnTo>
                    <a:pt x="318247" y="418552"/>
                  </a:lnTo>
                  <a:lnTo>
                    <a:pt x="310790" y="422270"/>
                  </a:lnTo>
                  <a:lnTo>
                    <a:pt x="303507" y="426238"/>
                  </a:lnTo>
                  <a:lnTo>
                    <a:pt x="296398" y="430453"/>
                  </a:lnTo>
                  <a:lnTo>
                    <a:pt x="309600" y="441730"/>
                  </a:lnTo>
                  <a:lnTo>
                    <a:pt x="251676" y="466753"/>
                  </a:lnTo>
                  <a:lnTo>
                    <a:pt x="219770" y="508254"/>
                  </a:lnTo>
                  <a:lnTo>
                    <a:pt x="194710" y="558711"/>
                  </a:lnTo>
                  <a:lnTo>
                    <a:pt x="187982" y="593412"/>
                  </a:lnTo>
                  <a:lnTo>
                    <a:pt x="192268" y="632540"/>
                  </a:lnTo>
                  <a:lnTo>
                    <a:pt x="206957" y="673517"/>
                  </a:lnTo>
                  <a:lnTo>
                    <a:pt x="231436" y="713761"/>
                  </a:lnTo>
                  <a:lnTo>
                    <a:pt x="265170" y="750910"/>
                  </a:lnTo>
                  <a:lnTo>
                    <a:pt x="304137" y="779819"/>
                  </a:lnTo>
                  <a:lnTo>
                    <a:pt x="347118" y="799919"/>
                  </a:lnTo>
                  <a:lnTo>
                    <a:pt x="392897" y="810640"/>
                  </a:lnTo>
                  <a:lnTo>
                    <a:pt x="440255" y="811414"/>
                  </a:lnTo>
                  <a:lnTo>
                    <a:pt x="456494" y="809249"/>
                  </a:lnTo>
                  <a:lnTo>
                    <a:pt x="472626" y="805756"/>
                  </a:lnTo>
                  <a:lnTo>
                    <a:pt x="488592" y="800951"/>
                  </a:lnTo>
                  <a:lnTo>
                    <a:pt x="504338" y="794848"/>
                  </a:lnTo>
                  <a:lnTo>
                    <a:pt x="659821" y="727679"/>
                  </a:lnTo>
                  <a:lnTo>
                    <a:pt x="643510" y="754737"/>
                  </a:lnTo>
                  <a:lnTo>
                    <a:pt x="610811" y="791855"/>
                  </a:lnTo>
                  <a:lnTo>
                    <a:pt x="571658" y="823041"/>
                  </a:lnTo>
                  <a:lnTo>
                    <a:pt x="527113" y="847173"/>
                  </a:lnTo>
                  <a:close/>
                </a:path>
                <a:path w="694055" h="868679">
                  <a:moveTo>
                    <a:pt x="357380" y="345508"/>
                  </a:moveTo>
                  <a:lnTo>
                    <a:pt x="253942" y="390193"/>
                  </a:lnTo>
                  <a:lnTo>
                    <a:pt x="265690" y="382417"/>
                  </a:lnTo>
                  <a:lnTo>
                    <a:pt x="277827" y="375233"/>
                  </a:lnTo>
                  <a:lnTo>
                    <a:pt x="290347" y="368653"/>
                  </a:lnTo>
                  <a:lnTo>
                    <a:pt x="303246" y="362688"/>
                  </a:lnTo>
                  <a:lnTo>
                    <a:pt x="353680" y="346062"/>
                  </a:lnTo>
                  <a:lnTo>
                    <a:pt x="357380" y="345508"/>
                  </a:lnTo>
                  <a:close/>
                </a:path>
                <a:path w="694055" h="868679">
                  <a:moveTo>
                    <a:pt x="659821" y="727679"/>
                  </a:moveTo>
                  <a:lnTo>
                    <a:pt x="504338" y="794848"/>
                  </a:lnTo>
                  <a:lnTo>
                    <a:pt x="547923" y="769898"/>
                  </a:lnTo>
                  <a:lnTo>
                    <a:pt x="584734" y="736446"/>
                  </a:lnTo>
                  <a:lnTo>
                    <a:pt x="612996" y="696496"/>
                  </a:lnTo>
                  <a:lnTo>
                    <a:pt x="630934" y="652053"/>
                  </a:lnTo>
                  <a:lnTo>
                    <a:pt x="637237" y="608613"/>
                  </a:lnTo>
                  <a:lnTo>
                    <a:pt x="634051" y="564820"/>
                  </a:lnTo>
                  <a:lnTo>
                    <a:pt x="622101" y="522517"/>
                  </a:lnTo>
                  <a:lnTo>
                    <a:pt x="602110" y="483548"/>
                  </a:lnTo>
                  <a:lnTo>
                    <a:pt x="574805" y="449756"/>
                  </a:lnTo>
                  <a:lnTo>
                    <a:pt x="540909" y="422984"/>
                  </a:lnTo>
                  <a:lnTo>
                    <a:pt x="467195" y="398243"/>
                  </a:lnTo>
                  <a:lnTo>
                    <a:pt x="421370" y="395242"/>
                  </a:lnTo>
                  <a:lnTo>
                    <a:pt x="373326" y="400383"/>
                  </a:lnTo>
                  <a:lnTo>
                    <a:pt x="325881" y="415088"/>
                  </a:lnTo>
                  <a:lnTo>
                    <a:pt x="489211" y="344529"/>
                  </a:lnTo>
                  <a:lnTo>
                    <a:pt x="537179" y="358018"/>
                  </a:lnTo>
                  <a:lnTo>
                    <a:pt x="608062" y="403101"/>
                  </a:lnTo>
                  <a:lnTo>
                    <a:pt x="639673" y="438677"/>
                  </a:lnTo>
                  <a:lnTo>
                    <a:pt x="664605" y="479587"/>
                  </a:lnTo>
                  <a:lnTo>
                    <a:pt x="682273" y="524349"/>
                  </a:lnTo>
                  <a:lnTo>
                    <a:pt x="692091" y="571479"/>
                  </a:lnTo>
                  <a:lnTo>
                    <a:pt x="693474" y="619495"/>
                  </a:lnTo>
                  <a:lnTo>
                    <a:pt x="685836" y="666915"/>
                  </a:lnTo>
                  <a:lnTo>
                    <a:pt x="668827" y="712740"/>
                  </a:lnTo>
                  <a:lnTo>
                    <a:pt x="659821" y="727679"/>
                  </a:lnTo>
                  <a:close/>
                </a:path>
                <a:path w="694055" h="868679">
                  <a:moveTo>
                    <a:pt x="358828" y="527202"/>
                  </a:moveTo>
                  <a:lnTo>
                    <a:pt x="354148" y="529224"/>
                  </a:lnTo>
                  <a:lnTo>
                    <a:pt x="347348" y="531197"/>
                  </a:lnTo>
                  <a:lnTo>
                    <a:pt x="340261" y="531425"/>
                  </a:lnTo>
                  <a:lnTo>
                    <a:pt x="333236" y="529846"/>
                  </a:lnTo>
                  <a:lnTo>
                    <a:pt x="288233" y="497711"/>
                  </a:lnTo>
                  <a:lnTo>
                    <a:pt x="251676" y="466753"/>
                  </a:lnTo>
                  <a:lnTo>
                    <a:pt x="309600" y="441730"/>
                  </a:lnTo>
                  <a:lnTo>
                    <a:pt x="311535" y="443384"/>
                  </a:lnTo>
                  <a:lnTo>
                    <a:pt x="327012" y="455908"/>
                  </a:lnTo>
                  <a:lnTo>
                    <a:pt x="342827" y="468008"/>
                  </a:lnTo>
                  <a:lnTo>
                    <a:pt x="358979" y="479664"/>
                  </a:lnTo>
                  <a:lnTo>
                    <a:pt x="366794" y="487863"/>
                  </a:lnTo>
                  <a:lnTo>
                    <a:pt x="370746" y="498065"/>
                  </a:lnTo>
                  <a:lnTo>
                    <a:pt x="370605" y="508994"/>
                  </a:lnTo>
                  <a:lnTo>
                    <a:pt x="366141" y="519372"/>
                  </a:lnTo>
                  <a:lnTo>
                    <a:pt x="363023" y="523885"/>
                  </a:lnTo>
                  <a:lnTo>
                    <a:pt x="358828" y="527202"/>
                  </a:lnTo>
                  <a:close/>
                </a:path>
              </a:pathLst>
            </a:custGeom>
            <a:solidFill>
              <a:srgbClr val="955937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14212747" y="9636235"/>
            <a:ext cx="694055" cy="650875"/>
            <a:chOff x="14212747" y="9636235"/>
            <a:chExt cx="694055" cy="650875"/>
          </a:xfrm>
        </p:grpSpPr>
        <p:sp>
          <p:nvSpPr>
            <p:cNvPr id="27" name="object 27"/>
            <p:cNvSpPr/>
            <p:nvPr/>
          </p:nvSpPr>
          <p:spPr>
            <a:xfrm>
              <a:off x="14373070" y="10002756"/>
              <a:ext cx="505459" cy="284480"/>
            </a:xfrm>
            <a:custGeom>
              <a:avLst/>
              <a:gdLst/>
              <a:ahLst/>
              <a:cxnLst/>
              <a:rect l="l" t="t" r="r" b="b"/>
              <a:pathLst>
                <a:path w="505459" h="284479">
                  <a:moveTo>
                    <a:pt x="499336" y="284243"/>
                  </a:moveTo>
                  <a:lnTo>
                    <a:pt x="7661" y="284243"/>
                  </a:lnTo>
                  <a:lnTo>
                    <a:pt x="300" y="250256"/>
                  </a:lnTo>
                  <a:lnTo>
                    <a:pt x="0" y="214619"/>
                  </a:lnTo>
                  <a:lnTo>
                    <a:pt x="7965" y="181625"/>
                  </a:lnTo>
                  <a:lnTo>
                    <a:pt x="34021" y="128768"/>
                  </a:lnTo>
                  <a:lnTo>
                    <a:pt x="65514" y="86277"/>
                  </a:lnTo>
                  <a:lnTo>
                    <a:pt x="101241" y="53314"/>
                  </a:lnTo>
                  <a:lnTo>
                    <a:pt x="140001" y="29043"/>
                  </a:lnTo>
                  <a:lnTo>
                    <a:pt x="180592" y="12625"/>
                  </a:lnTo>
                  <a:lnTo>
                    <a:pt x="221813" y="3223"/>
                  </a:lnTo>
                  <a:lnTo>
                    <a:pt x="262462" y="0"/>
                  </a:lnTo>
                  <a:lnTo>
                    <a:pt x="301338" y="2117"/>
                  </a:lnTo>
                  <a:lnTo>
                    <a:pt x="368963" y="19026"/>
                  </a:lnTo>
                  <a:lnTo>
                    <a:pt x="434304" y="62897"/>
                  </a:lnTo>
                  <a:lnTo>
                    <a:pt x="465531" y="101512"/>
                  </a:lnTo>
                  <a:lnTo>
                    <a:pt x="488255" y="145907"/>
                  </a:lnTo>
                  <a:lnTo>
                    <a:pt x="501742" y="194001"/>
                  </a:lnTo>
                  <a:lnTo>
                    <a:pt x="505256" y="243714"/>
                  </a:lnTo>
                  <a:lnTo>
                    <a:pt x="499336" y="284243"/>
                  </a:lnTo>
                  <a:close/>
                </a:path>
              </a:pathLst>
            </a:custGeom>
            <a:solidFill>
              <a:srgbClr val="E77882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14486403" y="10252809"/>
              <a:ext cx="269240" cy="34290"/>
            </a:xfrm>
            <a:custGeom>
              <a:avLst/>
              <a:gdLst/>
              <a:ahLst/>
              <a:cxnLst/>
              <a:rect l="l" t="t" r="r" b="b"/>
              <a:pathLst>
                <a:path w="269240" h="34290">
                  <a:moveTo>
                    <a:pt x="268722" y="34189"/>
                  </a:moveTo>
                  <a:lnTo>
                    <a:pt x="180620" y="34189"/>
                  </a:lnTo>
                  <a:lnTo>
                    <a:pt x="181388" y="33708"/>
                  </a:lnTo>
                  <a:lnTo>
                    <a:pt x="191197" y="26807"/>
                  </a:lnTo>
                  <a:lnTo>
                    <a:pt x="200832" y="19588"/>
                  </a:lnTo>
                  <a:lnTo>
                    <a:pt x="211054" y="13609"/>
                  </a:lnTo>
                  <a:lnTo>
                    <a:pt x="222623" y="10428"/>
                  </a:lnTo>
                  <a:lnTo>
                    <a:pt x="244033" y="12584"/>
                  </a:lnTo>
                  <a:lnTo>
                    <a:pt x="261965" y="23863"/>
                  </a:lnTo>
                  <a:lnTo>
                    <a:pt x="268722" y="34189"/>
                  </a:lnTo>
                  <a:close/>
                </a:path>
                <a:path w="269240" h="34290">
                  <a:moveTo>
                    <a:pt x="89927" y="34189"/>
                  </a:moveTo>
                  <a:lnTo>
                    <a:pt x="0" y="34189"/>
                  </a:lnTo>
                  <a:lnTo>
                    <a:pt x="3131" y="20907"/>
                  </a:lnTo>
                  <a:lnTo>
                    <a:pt x="19486" y="4367"/>
                  </a:lnTo>
                  <a:lnTo>
                    <a:pt x="43510" y="0"/>
                  </a:lnTo>
                  <a:lnTo>
                    <a:pt x="54891" y="3077"/>
                  </a:lnTo>
                  <a:lnTo>
                    <a:pt x="64542" y="9395"/>
                  </a:lnTo>
                  <a:lnTo>
                    <a:pt x="73098" y="17549"/>
                  </a:lnTo>
                  <a:lnTo>
                    <a:pt x="81196" y="26131"/>
                  </a:lnTo>
                  <a:lnTo>
                    <a:pt x="82750" y="27711"/>
                  </a:lnTo>
                  <a:lnTo>
                    <a:pt x="84334" y="29258"/>
                  </a:lnTo>
                  <a:lnTo>
                    <a:pt x="85894" y="30823"/>
                  </a:lnTo>
                  <a:lnTo>
                    <a:pt x="89927" y="34189"/>
                  </a:lnTo>
                  <a:close/>
                </a:path>
              </a:pathLst>
            </a:custGeom>
            <a:solidFill>
              <a:srgbClr val="FDF5F1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14212747" y="9636235"/>
              <a:ext cx="694055" cy="650875"/>
            </a:xfrm>
            <a:custGeom>
              <a:avLst/>
              <a:gdLst/>
              <a:ahLst/>
              <a:cxnLst/>
              <a:rect l="l" t="t" r="r" b="b"/>
              <a:pathLst>
                <a:path w="694055" h="650875">
                  <a:moveTo>
                    <a:pt x="198800" y="650763"/>
                  </a:moveTo>
                  <a:lnTo>
                    <a:pt x="139102" y="650763"/>
                  </a:lnTo>
                  <a:lnTo>
                    <a:pt x="132267" y="618241"/>
                  </a:lnTo>
                  <a:lnTo>
                    <a:pt x="132310" y="576327"/>
                  </a:lnTo>
                  <a:lnTo>
                    <a:pt x="141867" y="537577"/>
                  </a:lnTo>
                  <a:lnTo>
                    <a:pt x="171942" y="477525"/>
                  </a:lnTo>
                  <a:lnTo>
                    <a:pt x="210812" y="427281"/>
                  </a:lnTo>
                  <a:lnTo>
                    <a:pt x="177097" y="390112"/>
                  </a:lnTo>
                  <a:lnTo>
                    <a:pt x="145714" y="350939"/>
                  </a:lnTo>
                  <a:lnTo>
                    <a:pt x="116768" y="309920"/>
                  </a:lnTo>
                  <a:lnTo>
                    <a:pt x="90363" y="267213"/>
                  </a:lnTo>
                  <a:lnTo>
                    <a:pt x="66606" y="222976"/>
                  </a:lnTo>
                  <a:lnTo>
                    <a:pt x="45601" y="177367"/>
                  </a:lnTo>
                  <a:lnTo>
                    <a:pt x="27453" y="130545"/>
                  </a:lnTo>
                  <a:lnTo>
                    <a:pt x="12266" y="82667"/>
                  </a:lnTo>
                  <a:lnTo>
                    <a:pt x="146" y="33891"/>
                  </a:lnTo>
                  <a:lnTo>
                    <a:pt x="0" y="22571"/>
                  </a:lnTo>
                  <a:lnTo>
                    <a:pt x="4047" y="12441"/>
                  </a:lnTo>
                  <a:lnTo>
                    <a:pt x="11589" y="4589"/>
                  </a:lnTo>
                  <a:lnTo>
                    <a:pt x="21922" y="104"/>
                  </a:lnTo>
                  <a:lnTo>
                    <a:pt x="33199" y="0"/>
                  </a:lnTo>
                  <a:lnTo>
                    <a:pt x="43307" y="4104"/>
                  </a:lnTo>
                  <a:lnTo>
                    <a:pt x="51160" y="11710"/>
                  </a:lnTo>
                  <a:lnTo>
                    <a:pt x="55672" y="22107"/>
                  </a:lnTo>
                  <a:lnTo>
                    <a:pt x="68670" y="73468"/>
                  </a:lnTo>
                  <a:lnTo>
                    <a:pt x="85321" y="123729"/>
                  </a:lnTo>
                  <a:lnTo>
                    <a:pt x="105482" y="172675"/>
                  </a:lnTo>
                  <a:lnTo>
                    <a:pt x="129010" y="220094"/>
                  </a:lnTo>
                  <a:lnTo>
                    <a:pt x="155763" y="265769"/>
                  </a:lnTo>
                  <a:lnTo>
                    <a:pt x="185598" y="309487"/>
                  </a:lnTo>
                  <a:lnTo>
                    <a:pt x="218372" y="351033"/>
                  </a:lnTo>
                  <a:lnTo>
                    <a:pt x="253942" y="390193"/>
                  </a:lnTo>
                  <a:lnTo>
                    <a:pt x="357380" y="345508"/>
                  </a:lnTo>
                  <a:lnTo>
                    <a:pt x="403918" y="338538"/>
                  </a:lnTo>
                  <a:lnTo>
                    <a:pt x="452332" y="338860"/>
                  </a:lnTo>
                  <a:lnTo>
                    <a:pt x="489211" y="344529"/>
                  </a:lnTo>
                  <a:lnTo>
                    <a:pt x="325881" y="415088"/>
                  </a:lnTo>
                  <a:lnTo>
                    <a:pt x="318247" y="418552"/>
                  </a:lnTo>
                  <a:lnTo>
                    <a:pt x="310790" y="422270"/>
                  </a:lnTo>
                  <a:lnTo>
                    <a:pt x="303507" y="426238"/>
                  </a:lnTo>
                  <a:lnTo>
                    <a:pt x="296398" y="430453"/>
                  </a:lnTo>
                  <a:lnTo>
                    <a:pt x="309600" y="441730"/>
                  </a:lnTo>
                  <a:lnTo>
                    <a:pt x="251676" y="466753"/>
                  </a:lnTo>
                  <a:lnTo>
                    <a:pt x="219770" y="508254"/>
                  </a:lnTo>
                  <a:lnTo>
                    <a:pt x="194710" y="558711"/>
                  </a:lnTo>
                  <a:lnTo>
                    <a:pt x="187982" y="593412"/>
                  </a:lnTo>
                  <a:lnTo>
                    <a:pt x="192268" y="632540"/>
                  </a:lnTo>
                  <a:lnTo>
                    <a:pt x="198800" y="650763"/>
                  </a:lnTo>
                  <a:close/>
                </a:path>
                <a:path w="694055" h="650875">
                  <a:moveTo>
                    <a:pt x="357380" y="345508"/>
                  </a:moveTo>
                  <a:lnTo>
                    <a:pt x="253942" y="390193"/>
                  </a:lnTo>
                  <a:lnTo>
                    <a:pt x="265690" y="382417"/>
                  </a:lnTo>
                  <a:lnTo>
                    <a:pt x="277827" y="375233"/>
                  </a:lnTo>
                  <a:lnTo>
                    <a:pt x="290347" y="368653"/>
                  </a:lnTo>
                  <a:lnTo>
                    <a:pt x="303246" y="362688"/>
                  </a:lnTo>
                  <a:lnTo>
                    <a:pt x="353680" y="346062"/>
                  </a:lnTo>
                  <a:lnTo>
                    <a:pt x="357380" y="345508"/>
                  </a:lnTo>
                  <a:close/>
                </a:path>
                <a:path w="694055" h="650875">
                  <a:moveTo>
                    <a:pt x="688438" y="650763"/>
                  </a:moveTo>
                  <a:lnTo>
                    <a:pt x="631121" y="650763"/>
                  </a:lnTo>
                  <a:lnTo>
                    <a:pt x="637237" y="608613"/>
                  </a:lnTo>
                  <a:lnTo>
                    <a:pt x="634051" y="564820"/>
                  </a:lnTo>
                  <a:lnTo>
                    <a:pt x="622101" y="522517"/>
                  </a:lnTo>
                  <a:lnTo>
                    <a:pt x="602110" y="483548"/>
                  </a:lnTo>
                  <a:lnTo>
                    <a:pt x="574805" y="449756"/>
                  </a:lnTo>
                  <a:lnTo>
                    <a:pt x="540909" y="422984"/>
                  </a:lnTo>
                  <a:lnTo>
                    <a:pt x="467195" y="398243"/>
                  </a:lnTo>
                  <a:lnTo>
                    <a:pt x="421370" y="395242"/>
                  </a:lnTo>
                  <a:lnTo>
                    <a:pt x="373326" y="400383"/>
                  </a:lnTo>
                  <a:lnTo>
                    <a:pt x="325881" y="415088"/>
                  </a:lnTo>
                  <a:lnTo>
                    <a:pt x="489211" y="344529"/>
                  </a:lnTo>
                  <a:lnTo>
                    <a:pt x="537179" y="358018"/>
                  </a:lnTo>
                  <a:lnTo>
                    <a:pt x="608062" y="403101"/>
                  </a:lnTo>
                  <a:lnTo>
                    <a:pt x="639673" y="438677"/>
                  </a:lnTo>
                  <a:lnTo>
                    <a:pt x="664605" y="479587"/>
                  </a:lnTo>
                  <a:lnTo>
                    <a:pt x="682273" y="524349"/>
                  </a:lnTo>
                  <a:lnTo>
                    <a:pt x="692091" y="571479"/>
                  </a:lnTo>
                  <a:lnTo>
                    <a:pt x="693474" y="619495"/>
                  </a:lnTo>
                  <a:lnTo>
                    <a:pt x="688438" y="650763"/>
                  </a:lnTo>
                  <a:close/>
                </a:path>
                <a:path w="694055" h="650875">
                  <a:moveTo>
                    <a:pt x="358828" y="527202"/>
                  </a:moveTo>
                  <a:lnTo>
                    <a:pt x="354148" y="529224"/>
                  </a:lnTo>
                  <a:lnTo>
                    <a:pt x="347348" y="531197"/>
                  </a:lnTo>
                  <a:lnTo>
                    <a:pt x="340261" y="531425"/>
                  </a:lnTo>
                  <a:lnTo>
                    <a:pt x="333236" y="529846"/>
                  </a:lnTo>
                  <a:lnTo>
                    <a:pt x="288233" y="497711"/>
                  </a:lnTo>
                  <a:lnTo>
                    <a:pt x="251676" y="466753"/>
                  </a:lnTo>
                  <a:lnTo>
                    <a:pt x="309600" y="441730"/>
                  </a:lnTo>
                  <a:lnTo>
                    <a:pt x="311535" y="443384"/>
                  </a:lnTo>
                  <a:lnTo>
                    <a:pt x="327012" y="455908"/>
                  </a:lnTo>
                  <a:lnTo>
                    <a:pt x="342827" y="468008"/>
                  </a:lnTo>
                  <a:lnTo>
                    <a:pt x="358979" y="479664"/>
                  </a:lnTo>
                  <a:lnTo>
                    <a:pt x="366794" y="487863"/>
                  </a:lnTo>
                  <a:lnTo>
                    <a:pt x="370746" y="498065"/>
                  </a:lnTo>
                  <a:lnTo>
                    <a:pt x="370605" y="508994"/>
                  </a:lnTo>
                  <a:lnTo>
                    <a:pt x="366141" y="519372"/>
                  </a:lnTo>
                  <a:lnTo>
                    <a:pt x="363023" y="523885"/>
                  </a:lnTo>
                  <a:lnTo>
                    <a:pt x="358828" y="527202"/>
                  </a:lnTo>
                  <a:close/>
                </a:path>
              </a:pathLst>
            </a:custGeom>
            <a:solidFill>
              <a:srgbClr val="955937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17862940" y="6189008"/>
            <a:ext cx="425450" cy="868680"/>
            <a:chOff x="17862940" y="6189008"/>
            <a:chExt cx="425450" cy="868680"/>
          </a:xfrm>
        </p:grpSpPr>
        <p:sp>
          <p:nvSpPr>
            <p:cNvPr id="31" name="object 31"/>
            <p:cNvSpPr/>
            <p:nvPr/>
          </p:nvSpPr>
          <p:spPr>
            <a:xfrm>
              <a:off x="18023263" y="6555529"/>
              <a:ext cx="264795" cy="473709"/>
            </a:xfrm>
            <a:custGeom>
              <a:avLst/>
              <a:gdLst/>
              <a:ahLst/>
              <a:cxnLst/>
              <a:rect l="l" t="t" r="r" b="b"/>
              <a:pathLst>
                <a:path w="264794" h="473709">
                  <a:moveTo>
                    <a:pt x="264735" y="473164"/>
                  </a:moveTo>
                  <a:lnTo>
                    <a:pt x="186843" y="463433"/>
                  </a:lnTo>
                  <a:lnTo>
                    <a:pt x="144349" y="446058"/>
                  </a:lnTo>
                  <a:lnTo>
                    <a:pt x="106204" y="422136"/>
                  </a:lnTo>
                  <a:lnTo>
                    <a:pt x="72968" y="392978"/>
                  </a:lnTo>
                  <a:lnTo>
                    <a:pt x="45200" y="359898"/>
                  </a:lnTo>
                  <a:lnTo>
                    <a:pt x="23459" y="324209"/>
                  </a:lnTo>
                  <a:lnTo>
                    <a:pt x="8306" y="287224"/>
                  </a:lnTo>
                  <a:lnTo>
                    <a:pt x="0" y="214619"/>
                  </a:lnTo>
                  <a:lnTo>
                    <a:pt x="7965" y="181625"/>
                  </a:lnTo>
                  <a:lnTo>
                    <a:pt x="34021" y="128768"/>
                  </a:lnTo>
                  <a:lnTo>
                    <a:pt x="65514" y="86277"/>
                  </a:lnTo>
                  <a:lnTo>
                    <a:pt x="101241" y="53314"/>
                  </a:lnTo>
                  <a:lnTo>
                    <a:pt x="140001" y="29043"/>
                  </a:lnTo>
                  <a:lnTo>
                    <a:pt x="180592" y="12625"/>
                  </a:lnTo>
                  <a:lnTo>
                    <a:pt x="221813" y="3223"/>
                  </a:lnTo>
                  <a:lnTo>
                    <a:pt x="262462" y="0"/>
                  </a:lnTo>
                  <a:lnTo>
                    <a:pt x="264735" y="123"/>
                  </a:lnTo>
                  <a:lnTo>
                    <a:pt x="264735" y="473164"/>
                  </a:lnTo>
                  <a:close/>
                </a:path>
              </a:pathLst>
            </a:custGeom>
            <a:solidFill>
              <a:srgbClr val="E77882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18134371" y="6805582"/>
              <a:ext cx="153627" cy="14391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7862940" y="6189008"/>
              <a:ext cx="425450" cy="868680"/>
            </a:xfrm>
            <a:custGeom>
              <a:avLst/>
              <a:gdLst/>
              <a:ahLst/>
              <a:cxnLst/>
              <a:rect l="l" t="t" r="r" b="b"/>
              <a:pathLst>
                <a:path w="425450" h="868679">
                  <a:moveTo>
                    <a:pt x="425058" y="868257"/>
                  </a:moveTo>
                  <a:lnTo>
                    <a:pt x="348228" y="859844"/>
                  </a:lnTo>
                  <a:lnTo>
                    <a:pt x="302282" y="843149"/>
                  </a:lnTo>
                  <a:lnTo>
                    <a:pt x="259355" y="818652"/>
                  </a:lnTo>
                  <a:lnTo>
                    <a:pt x="220322" y="786758"/>
                  </a:lnTo>
                  <a:lnTo>
                    <a:pt x="186061" y="747875"/>
                  </a:lnTo>
                  <a:lnTo>
                    <a:pt x="159460" y="705523"/>
                  </a:lnTo>
                  <a:lnTo>
                    <a:pt x="141423" y="661809"/>
                  </a:lnTo>
                  <a:lnTo>
                    <a:pt x="132267" y="618241"/>
                  </a:lnTo>
                  <a:lnTo>
                    <a:pt x="132310" y="576327"/>
                  </a:lnTo>
                  <a:lnTo>
                    <a:pt x="141867" y="537577"/>
                  </a:lnTo>
                  <a:lnTo>
                    <a:pt x="171942" y="477525"/>
                  </a:lnTo>
                  <a:lnTo>
                    <a:pt x="210812" y="427281"/>
                  </a:lnTo>
                  <a:lnTo>
                    <a:pt x="177097" y="390112"/>
                  </a:lnTo>
                  <a:lnTo>
                    <a:pt x="145714" y="350939"/>
                  </a:lnTo>
                  <a:lnTo>
                    <a:pt x="116768" y="309920"/>
                  </a:lnTo>
                  <a:lnTo>
                    <a:pt x="90363" y="267213"/>
                  </a:lnTo>
                  <a:lnTo>
                    <a:pt x="66606" y="222976"/>
                  </a:lnTo>
                  <a:lnTo>
                    <a:pt x="45601" y="177367"/>
                  </a:lnTo>
                  <a:lnTo>
                    <a:pt x="27453" y="130545"/>
                  </a:lnTo>
                  <a:lnTo>
                    <a:pt x="12266" y="82667"/>
                  </a:lnTo>
                  <a:lnTo>
                    <a:pt x="146" y="33891"/>
                  </a:lnTo>
                  <a:lnTo>
                    <a:pt x="0" y="22571"/>
                  </a:lnTo>
                  <a:lnTo>
                    <a:pt x="4047" y="12441"/>
                  </a:lnTo>
                  <a:lnTo>
                    <a:pt x="11589" y="4589"/>
                  </a:lnTo>
                  <a:lnTo>
                    <a:pt x="21922" y="104"/>
                  </a:lnTo>
                  <a:lnTo>
                    <a:pt x="33199" y="0"/>
                  </a:lnTo>
                  <a:lnTo>
                    <a:pt x="43307" y="4104"/>
                  </a:lnTo>
                  <a:lnTo>
                    <a:pt x="51160" y="11710"/>
                  </a:lnTo>
                  <a:lnTo>
                    <a:pt x="55672" y="22107"/>
                  </a:lnTo>
                  <a:lnTo>
                    <a:pt x="68670" y="73468"/>
                  </a:lnTo>
                  <a:lnTo>
                    <a:pt x="85321" y="123729"/>
                  </a:lnTo>
                  <a:lnTo>
                    <a:pt x="105482" y="172675"/>
                  </a:lnTo>
                  <a:lnTo>
                    <a:pt x="129010" y="220094"/>
                  </a:lnTo>
                  <a:lnTo>
                    <a:pt x="155763" y="265769"/>
                  </a:lnTo>
                  <a:lnTo>
                    <a:pt x="185598" y="309487"/>
                  </a:lnTo>
                  <a:lnTo>
                    <a:pt x="218372" y="351033"/>
                  </a:lnTo>
                  <a:lnTo>
                    <a:pt x="253942" y="390193"/>
                  </a:lnTo>
                  <a:lnTo>
                    <a:pt x="357380" y="345508"/>
                  </a:lnTo>
                  <a:lnTo>
                    <a:pt x="403918" y="338538"/>
                  </a:lnTo>
                  <a:lnTo>
                    <a:pt x="425058" y="338679"/>
                  </a:lnTo>
                  <a:lnTo>
                    <a:pt x="425058" y="372243"/>
                  </a:lnTo>
                  <a:lnTo>
                    <a:pt x="325881" y="415088"/>
                  </a:lnTo>
                  <a:lnTo>
                    <a:pt x="318247" y="418552"/>
                  </a:lnTo>
                  <a:lnTo>
                    <a:pt x="310790" y="422270"/>
                  </a:lnTo>
                  <a:lnTo>
                    <a:pt x="303507" y="426238"/>
                  </a:lnTo>
                  <a:lnTo>
                    <a:pt x="296398" y="430453"/>
                  </a:lnTo>
                  <a:lnTo>
                    <a:pt x="309600" y="441730"/>
                  </a:lnTo>
                  <a:lnTo>
                    <a:pt x="251676" y="466753"/>
                  </a:lnTo>
                  <a:lnTo>
                    <a:pt x="219770" y="508254"/>
                  </a:lnTo>
                  <a:lnTo>
                    <a:pt x="194710" y="558711"/>
                  </a:lnTo>
                  <a:lnTo>
                    <a:pt x="187982" y="593412"/>
                  </a:lnTo>
                  <a:lnTo>
                    <a:pt x="192268" y="632540"/>
                  </a:lnTo>
                  <a:lnTo>
                    <a:pt x="206957" y="673517"/>
                  </a:lnTo>
                  <a:lnTo>
                    <a:pt x="231436" y="713761"/>
                  </a:lnTo>
                  <a:lnTo>
                    <a:pt x="265170" y="750910"/>
                  </a:lnTo>
                  <a:lnTo>
                    <a:pt x="304137" y="779819"/>
                  </a:lnTo>
                  <a:lnTo>
                    <a:pt x="347118" y="799919"/>
                  </a:lnTo>
                  <a:lnTo>
                    <a:pt x="392897" y="810640"/>
                  </a:lnTo>
                  <a:lnTo>
                    <a:pt x="425058" y="811166"/>
                  </a:lnTo>
                  <a:lnTo>
                    <a:pt x="425058" y="868257"/>
                  </a:lnTo>
                  <a:close/>
                </a:path>
                <a:path w="425450" h="868679">
                  <a:moveTo>
                    <a:pt x="357380" y="345508"/>
                  </a:moveTo>
                  <a:lnTo>
                    <a:pt x="253942" y="390193"/>
                  </a:lnTo>
                  <a:lnTo>
                    <a:pt x="265690" y="382417"/>
                  </a:lnTo>
                  <a:lnTo>
                    <a:pt x="277827" y="375233"/>
                  </a:lnTo>
                  <a:lnTo>
                    <a:pt x="290347" y="368653"/>
                  </a:lnTo>
                  <a:lnTo>
                    <a:pt x="303246" y="362688"/>
                  </a:lnTo>
                  <a:lnTo>
                    <a:pt x="353680" y="346062"/>
                  </a:lnTo>
                  <a:lnTo>
                    <a:pt x="357380" y="345508"/>
                  </a:lnTo>
                  <a:close/>
                </a:path>
                <a:path w="425450" h="868679">
                  <a:moveTo>
                    <a:pt x="425058" y="395484"/>
                  </a:moveTo>
                  <a:lnTo>
                    <a:pt x="421370" y="395242"/>
                  </a:lnTo>
                  <a:lnTo>
                    <a:pt x="373326" y="400383"/>
                  </a:lnTo>
                  <a:lnTo>
                    <a:pt x="325881" y="415088"/>
                  </a:lnTo>
                  <a:lnTo>
                    <a:pt x="425058" y="372243"/>
                  </a:lnTo>
                  <a:lnTo>
                    <a:pt x="425058" y="395484"/>
                  </a:lnTo>
                  <a:close/>
                </a:path>
                <a:path w="425450" h="868679">
                  <a:moveTo>
                    <a:pt x="358828" y="527202"/>
                  </a:moveTo>
                  <a:lnTo>
                    <a:pt x="354148" y="529224"/>
                  </a:lnTo>
                  <a:lnTo>
                    <a:pt x="347348" y="531197"/>
                  </a:lnTo>
                  <a:lnTo>
                    <a:pt x="340261" y="531425"/>
                  </a:lnTo>
                  <a:lnTo>
                    <a:pt x="333236" y="529846"/>
                  </a:lnTo>
                  <a:lnTo>
                    <a:pt x="288233" y="497711"/>
                  </a:lnTo>
                  <a:lnTo>
                    <a:pt x="251676" y="466753"/>
                  </a:lnTo>
                  <a:lnTo>
                    <a:pt x="309600" y="441730"/>
                  </a:lnTo>
                  <a:lnTo>
                    <a:pt x="311535" y="443384"/>
                  </a:lnTo>
                  <a:lnTo>
                    <a:pt x="327012" y="455908"/>
                  </a:lnTo>
                  <a:lnTo>
                    <a:pt x="342827" y="468008"/>
                  </a:lnTo>
                  <a:lnTo>
                    <a:pt x="358979" y="479664"/>
                  </a:lnTo>
                  <a:lnTo>
                    <a:pt x="366794" y="487863"/>
                  </a:lnTo>
                  <a:lnTo>
                    <a:pt x="370746" y="498065"/>
                  </a:lnTo>
                  <a:lnTo>
                    <a:pt x="370605" y="508994"/>
                  </a:lnTo>
                  <a:lnTo>
                    <a:pt x="366141" y="519372"/>
                  </a:lnTo>
                  <a:lnTo>
                    <a:pt x="363023" y="523885"/>
                  </a:lnTo>
                  <a:lnTo>
                    <a:pt x="358828" y="527202"/>
                  </a:lnTo>
                  <a:close/>
                </a:path>
              </a:pathLst>
            </a:custGeom>
            <a:solidFill>
              <a:srgbClr val="955937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0" y="1252815"/>
            <a:ext cx="16649158" cy="9034421"/>
            <a:chOff x="0" y="1252815"/>
            <a:chExt cx="16649158" cy="9034421"/>
          </a:xfrm>
        </p:grpSpPr>
        <p:sp>
          <p:nvSpPr>
            <p:cNvPr id="35" name="object 35"/>
            <p:cNvSpPr/>
            <p:nvPr/>
          </p:nvSpPr>
          <p:spPr>
            <a:xfrm>
              <a:off x="857476" y="1818653"/>
              <a:ext cx="505459" cy="473709"/>
            </a:xfrm>
            <a:custGeom>
              <a:avLst/>
              <a:gdLst/>
              <a:ahLst/>
              <a:cxnLst/>
              <a:rect l="l" t="t" r="r" b="b"/>
              <a:pathLst>
                <a:path w="505459" h="473710">
                  <a:moveTo>
                    <a:pt x="376922" y="443959"/>
                  </a:moveTo>
                  <a:lnTo>
                    <a:pt x="331287" y="463472"/>
                  </a:lnTo>
                  <a:lnTo>
                    <a:pt x="282640" y="473287"/>
                  </a:lnTo>
                  <a:lnTo>
                    <a:pt x="233127" y="472947"/>
                  </a:lnTo>
                  <a:lnTo>
                    <a:pt x="186843" y="463433"/>
                  </a:lnTo>
                  <a:lnTo>
                    <a:pt x="144349" y="446058"/>
                  </a:lnTo>
                  <a:lnTo>
                    <a:pt x="106204" y="422136"/>
                  </a:lnTo>
                  <a:lnTo>
                    <a:pt x="72968" y="392978"/>
                  </a:lnTo>
                  <a:lnTo>
                    <a:pt x="45200" y="359898"/>
                  </a:lnTo>
                  <a:lnTo>
                    <a:pt x="23459" y="324209"/>
                  </a:lnTo>
                  <a:lnTo>
                    <a:pt x="8306" y="287224"/>
                  </a:lnTo>
                  <a:lnTo>
                    <a:pt x="0" y="214619"/>
                  </a:lnTo>
                  <a:lnTo>
                    <a:pt x="7965" y="181625"/>
                  </a:lnTo>
                  <a:lnTo>
                    <a:pt x="34021" y="128768"/>
                  </a:lnTo>
                  <a:lnTo>
                    <a:pt x="65514" y="86277"/>
                  </a:lnTo>
                  <a:lnTo>
                    <a:pt x="101241" y="53314"/>
                  </a:lnTo>
                  <a:lnTo>
                    <a:pt x="140001" y="29043"/>
                  </a:lnTo>
                  <a:lnTo>
                    <a:pt x="180592" y="12625"/>
                  </a:lnTo>
                  <a:lnTo>
                    <a:pt x="221813" y="3223"/>
                  </a:lnTo>
                  <a:lnTo>
                    <a:pt x="262462" y="0"/>
                  </a:lnTo>
                  <a:lnTo>
                    <a:pt x="301338" y="2117"/>
                  </a:lnTo>
                  <a:lnTo>
                    <a:pt x="368963" y="19026"/>
                  </a:lnTo>
                  <a:lnTo>
                    <a:pt x="434304" y="62897"/>
                  </a:lnTo>
                  <a:lnTo>
                    <a:pt x="465531" y="101512"/>
                  </a:lnTo>
                  <a:lnTo>
                    <a:pt x="488255" y="145907"/>
                  </a:lnTo>
                  <a:lnTo>
                    <a:pt x="501742" y="194001"/>
                  </a:lnTo>
                  <a:lnTo>
                    <a:pt x="505256" y="243714"/>
                  </a:lnTo>
                  <a:lnTo>
                    <a:pt x="498062" y="292965"/>
                  </a:lnTo>
                  <a:lnTo>
                    <a:pt x="480114" y="339248"/>
                  </a:lnTo>
                  <a:lnTo>
                    <a:pt x="452899" y="380643"/>
                  </a:lnTo>
                  <a:lnTo>
                    <a:pt x="417981" y="415948"/>
                  </a:lnTo>
                  <a:lnTo>
                    <a:pt x="376922" y="443959"/>
                  </a:lnTo>
                  <a:close/>
                </a:path>
              </a:pathLst>
            </a:custGeom>
            <a:solidFill>
              <a:srgbClr val="E77882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968584" y="2068706"/>
              <a:ext cx="278765" cy="144145"/>
            </a:xfrm>
            <a:custGeom>
              <a:avLst/>
              <a:gdLst/>
              <a:ahLst/>
              <a:cxnLst/>
              <a:rect l="l" t="t" r="r" b="b"/>
              <a:pathLst>
                <a:path w="278765" h="144144">
                  <a:moveTo>
                    <a:pt x="191323" y="136101"/>
                  </a:moveTo>
                  <a:lnTo>
                    <a:pt x="147997" y="143917"/>
                  </a:lnTo>
                  <a:lnTo>
                    <a:pt x="104303" y="139495"/>
                  </a:lnTo>
                  <a:lnTo>
                    <a:pt x="63631" y="122193"/>
                  </a:lnTo>
                  <a:lnTo>
                    <a:pt x="48301" y="110154"/>
                  </a:lnTo>
                  <a:lnTo>
                    <a:pt x="34618" y="96184"/>
                  </a:lnTo>
                  <a:lnTo>
                    <a:pt x="21776" y="81301"/>
                  </a:lnTo>
                  <a:lnTo>
                    <a:pt x="8969" y="66525"/>
                  </a:lnTo>
                  <a:lnTo>
                    <a:pt x="0" y="43625"/>
                  </a:lnTo>
                  <a:lnTo>
                    <a:pt x="5356" y="20907"/>
                  </a:lnTo>
                  <a:lnTo>
                    <a:pt x="21711" y="4367"/>
                  </a:lnTo>
                  <a:lnTo>
                    <a:pt x="45735" y="0"/>
                  </a:lnTo>
                  <a:lnTo>
                    <a:pt x="57116" y="3077"/>
                  </a:lnTo>
                  <a:lnTo>
                    <a:pt x="66767" y="9395"/>
                  </a:lnTo>
                  <a:lnTo>
                    <a:pt x="75323" y="17549"/>
                  </a:lnTo>
                  <a:lnTo>
                    <a:pt x="83421" y="26131"/>
                  </a:lnTo>
                  <a:lnTo>
                    <a:pt x="84975" y="27711"/>
                  </a:lnTo>
                  <a:lnTo>
                    <a:pt x="86559" y="29258"/>
                  </a:lnTo>
                  <a:lnTo>
                    <a:pt x="88119" y="30823"/>
                  </a:lnTo>
                  <a:lnTo>
                    <a:pt x="92567" y="34536"/>
                  </a:lnTo>
                  <a:lnTo>
                    <a:pt x="131346" y="48360"/>
                  </a:lnTo>
                  <a:lnTo>
                    <a:pt x="131944" y="48326"/>
                  </a:lnTo>
                  <a:lnTo>
                    <a:pt x="132543" y="48329"/>
                  </a:lnTo>
                  <a:lnTo>
                    <a:pt x="133139" y="48277"/>
                  </a:lnTo>
                  <a:lnTo>
                    <a:pt x="134534" y="48220"/>
                  </a:lnTo>
                  <a:lnTo>
                    <a:pt x="137563" y="48212"/>
                  </a:lnTo>
                  <a:lnTo>
                    <a:pt x="137933" y="48052"/>
                  </a:lnTo>
                  <a:lnTo>
                    <a:pt x="140936" y="47894"/>
                  </a:lnTo>
                  <a:lnTo>
                    <a:pt x="147339" y="47229"/>
                  </a:lnTo>
                  <a:lnTo>
                    <a:pt x="153705" y="46262"/>
                  </a:lnTo>
                  <a:lnTo>
                    <a:pt x="160026" y="45017"/>
                  </a:lnTo>
                  <a:lnTo>
                    <a:pt x="166946" y="42592"/>
                  </a:lnTo>
                  <a:lnTo>
                    <a:pt x="238271" y="11780"/>
                  </a:lnTo>
                  <a:lnTo>
                    <a:pt x="246258" y="12584"/>
                  </a:lnTo>
                  <a:lnTo>
                    <a:pt x="264189" y="23863"/>
                  </a:lnTo>
                  <a:lnTo>
                    <a:pt x="275777" y="41571"/>
                  </a:lnTo>
                  <a:lnTo>
                    <a:pt x="278157" y="63018"/>
                  </a:lnTo>
                  <a:lnTo>
                    <a:pt x="272331" y="80469"/>
                  </a:lnTo>
                  <a:lnTo>
                    <a:pt x="260794" y="94563"/>
                  </a:lnTo>
                  <a:lnTo>
                    <a:pt x="246121" y="106303"/>
                  </a:lnTo>
                  <a:lnTo>
                    <a:pt x="230888" y="116691"/>
                  </a:lnTo>
                  <a:lnTo>
                    <a:pt x="191323" y="136101"/>
                  </a:lnTo>
                  <a:close/>
                </a:path>
                <a:path w="278765" h="144144">
                  <a:moveTo>
                    <a:pt x="238271" y="11780"/>
                  </a:moveTo>
                  <a:lnTo>
                    <a:pt x="166946" y="42592"/>
                  </a:lnTo>
                  <a:lnTo>
                    <a:pt x="173626" y="39495"/>
                  </a:lnTo>
                  <a:lnTo>
                    <a:pt x="179984" y="35853"/>
                  </a:lnTo>
                  <a:lnTo>
                    <a:pt x="180842" y="35395"/>
                  </a:lnTo>
                  <a:lnTo>
                    <a:pt x="181670" y="34877"/>
                  </a:lnTo>
                  <a:lnTo>
                    <a:pt x="182520" y="34397"/>
                  </a:lnTo>
                  <a:lnTo>
                    <a:pt x="183613" y="33708"/>
                  </a:lnTo>
                  <a:lnTo>
                    <a:pt x="193422" y="26807"/>
                  </a:lnTo>
                  <a:lnTo>
                    <a:pt x="203057" y="19588"/>
                  </a:lnTo>
                  <a:lnTo>
                    <a:pt x="213279" y="13609"/>
                  </a:lnTo>
                  <a:lnTo>
                    <a:pt x="224848" y="10428"/>
                  </a:lnTo>
                  <a:lnTo>
                    <a:pt x="238271" y="11780"/>
                  </a:lnTo>
                  <a:close/>
                </a:path>
                <a:path w="278765" h="144144">
                  <a:moveTo>
                    <a:pt x="137563" y="48212"/>
                  </a:moveTo>
                  <a:lnTo>
                    <a:pt x="134505" y="48233"/>
                  </a:lnTo>
                  <a:lnTo>
                    <a:pt x="134819" y="48216"/>
                  </a:lnTo>
                  <a:lnTo>
                    <a:pt x="137563" y="48212"/>
                  </a:lnTo>
                  <a:close/>
                </a:path>
                <a:path w="278765" h="144144">
                  <a:moveTo>
                    <a:pt x="137933" y="48052"/>
                  </a:moveTo>
                  <a:lnTo>
                    <a:pt x="137563" y="48212"/>
                  </a:lnTo>
                  <a:lnTo>
                    <a:pt x="134819" y="48216"/>
                  </a:lnTo>
                  <a:lnTo>
                    <a:pt x="137933" y="48052"/>
                  </a:lnTo>
                  <a:close/>
                </a:path>
              </a:pathLst>
            </a:custGeom>
            <a:solidFill>
              <a:srgbClr val="FDF5F1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697153" y="1452133"/>
              <a:ext cx="694055" cy="868680"/>
            </a:xfrm>
            <a:custGeom>
              <a:avLst/>
              <a:gdLst/>
              <a:ahLst/>
              <a:cxnLst/>
              <a:rect l="l" t="t" r="r" b="b"/>
              <a:pathLst>
                <a:path w="694055" h="868680">
                  <a:moveTo>
                    <a:pt x="526986" y="847241"/>
                  </a:moveTo>
                  <a:lnTo>
                    <a:pt x="486829" y="861032"/>
                  </a:lnTo>
                  <a:lnTo>
                    <a:pt x="445673" y="868203"/>
                  </a:lnTo>
                  <a:lnTo>
                    <a:pt x="396317" y="868331"/>
                  </a:lnTo>
                  <a:lnTo>
                    <a:pt x="348228" y="859844"/>
                  </a:lnTo>
                  <a:lnTo>
                    <a:pt x="302282" y="843149"/>
                  </a:lnTo>
                  <a:lnTo>
                    <a:pt x="259355" y="818652"/>
                  </a:lnTo>
                  <a:lnTo>
                    <a:pt x="220322" y="786758"/>
                  </a:lnTo>
                  <a:lnTo>
                    <a:pt x="186061" y="747875"/>
                  </a:lnTo>
                  <a:lnTo>
                    <a:pt x="159460" y="705523"/>
                  </a:lnTo>
                  <a:lnTo>
                    <a:pt x="141423" y="661809"/>
                  </a:lnTo>
                  <a:lnTo>
                    <a:pt x="132267" y="618241"/>
                  </a:lnTo>
                  <a:lnTo>
                    <a:pt x="132310" y="576327"/>
                  </a:lnTo>
                  <a:lnTo>
                    <a:pt x="141867" y="537577"/>
                  </a:lnTo>
                  <a:lnTo>
                    <a:pt x="171942" y="477525"/>
                  </a:lnTo>
                  <a:lnTo>
                    <a:pt x="210812" y="427281"/>
                  </a:lnTo>
                  <a:lnTo>
                    <a:pt x="177097" y="390112"/>
                  </a:lnTo>
                  <a:lnTo>
                    <a:pt x="145714" y="350939"/>
                  </a:lnTo>
                  <a:lnTo>
                    <a:pt x="116768" y="309920"/>
                  </a:lnTo>
                  <a:lnTo>
                    <a:pt x="90363" y="267213"/>
                  </a:lnTo>
                  <a:lnTo>
                    <a:pt x="66606" y="222976"/>
                  </a:lnTo>
                  <a:lnTo>
                    <a:pt x="45601" y="177367"/>
                  </a:lnTo>
                  <a:lnTo>
                    <a:pt x="27453" y="130545"/>
                  </a:lnTo>
                  <a:lnTo>
                    <a:pt x="12266" y="82667"/>
                  </a:lnTo>
                  <a:lnTo>
                    <a:pt x="146" y="33891"/>
                  </a:lnTo>
                  <a:lnTo>
                    <a:pt x="0" y="22571"/>
                  </a:lnTo>
                  <a:lnTo>
                    <a:pt x="4047" y="12441"/>
                  </a:lnTo>
                  <a:lnTo>
                    <a:pt x="11589" y="4589"/>
                  </a:lnTo>
                  <a:lnTo>
                    <a:pt x="21922" y="104"/>
                  </a:lnTo>
                  <a:lnTo>
                    <a:pt x="33199" y="0"/>
                  </a:lnTo>
                  <a:lnTo>
                    <a:pt x="43307" y="4104"/>
                  </a:lnTo>
                  <a:lnTo>
                    <a:pt x="51160" y="11710"/>
                  </a:lnTo>
                  <a:lnTo>
                    <a:pt x="55672" y="22107"/>
                  </a:lnTo>
                  <a:lnTo>
                    <a:pt x="68670" y="73468"/>
                  </a:lnTo>
                  <a:lnTo>
                    <a:pt x="85321" y="123729"/>
                  </a:lnTo>
                  <a:lnTo>
                    <a:pt x="105482" y="172675"/>
                  </a:lnTo>
                  <a:lnTo>
                    <a:pt x="129010" y="220094"/>
                  </a:lnTo>
                  <a:lnTo>
                    <a:pt x="155763" y="265769"/>
                  </a:lnTo>
                  <a:lnTo>
                    <a:pt x="185598" y="309487"/>
                  </a:lnTo>
                  <a:lnTo>
                    <a:pt x="218372" y="351033"/>
                  </a:lnTo>
                  <a:lnTo>
                    <a:pt x="253942" y="390193"/>
                  </a:lnTo>
                  <a:lnTo>
                    <a:pt x="357380" y="345508"/>
                  </a:lnTo>
                  <a:lnTo>
                    <a:pt x="403918" y="338538"/>
                  </a:lnTo>
                  <a:lnTo>
                    <a:pt x="452332" y="338860"/>
                  </a:lnTo>
                  <a:lnTo>
                    <a:pt x="489211" y="344529"/>
                  </a:lnTo>
                  <a:lnTo>
                    <a:pt x="325881" y="415088"/>
                  </a:lnTo>
                  <a:lnTo>
                    <a:pt x="318247" y="418552"/>
                  </a:lnTo>
                  <a:lnTo>
                    <a:pt x="310790" y="422270"/>
                  </a:lnTo>
                  <a:lnTo>
                    <a:pt x="303507" y="426238"/>
                  </a:lnTo>
                  <a:lnTo>
                    <a:pt x="296398" y="430453"/>
                  </a:lnTo>
                  <a:lnTo>
                    <a:pt x="309600" y="441730"/>
                  </a:lnTo>
                  <a:lnTo>
                    <a:pt x="251676" y="466753"/>
                  </a:lnTo>
                  <a:lnTo>
                    <a:pt x="219770" y="508254"/>
                  </a:lnTo>
                  <a:lnTo>
                    <a:pt x="194710" y="558711"/>
                  </a:lnTo>
                  <a:lnTo>
                    <a:pt x="187982" y="593412"/>
                  </a:lnTo>
                  <a:lnTo>
                    <a:pt x="192268" y="632540"/>
                  </a:lnTo>
                  <a:lnTo>
                    <a:pt x="206957" y="673517"/>
                  </a:lnTo>
                  <a:lnTo>
                    <a:pt x="231436" y="713761"/>
                  </a:lnTo>
                  <a:lnTo>
                    <a:pt x="265170" y="750910"/>
                  </a:lnTo>
                  <a:lnTo>
                    <a:pt x="304137" y="779819"/>
                  </a:lnTo>
                  <a:lnTo>
                    <a:pt x="347118" y="799919"/>
                  </a:lnTo>
                  <a:lnTo>
                    <a:pt x="392897" y="810640"/>
                  </a:lnTo>
                  <a:lnTo>
                    <a:pt x="440255" y="811414"/>
                  </a:lnTo>
                  <a:lnTo>
                    <a:pt x="456494" y="809249"/>
                  </a:lnTo>
                  <a:lnTo>
                    <a:pt x="472626" y="805756"/>
                  </a:lnTo>
                  <a:lnTo>
                    <a:pt x="488592" y="800951"/>
                  </a:lnTo>
                  <a:lnTo>
                    <a:pt x="504338" y="794848"/>
                  </a:lnTo>
                  <a:lnTo>
                    <a:pt x="659821" y="727679"/>
                  </a:lnTo>
                  <a:lnTo>
                    <a:pt x="643510" y="754737"/>
                  </a:lnTo>
                  <a:lnTo>
                    <a:pt x="610811" y="791855"/>
                  </a:lnTo>
                  <a:lnTo>
                    <a:pt x="571658" y="823041"/>
                  </a:lnTo>
                  <a:lnTo>
                    <a:pt x="526986" y="847241"/>
                  </a:lnTo>
                  <a:close/>
                </a:path>
                <a:path w="694055" h="868680">
                  <a:moveTo>
                    <a:pt x="357380" y="345508"/>
                  </a:moveTo>
                  <a:lnTo>
                    <a:pt x="253942" y="390193"/>
                  </a:lnTo>
                  <a:lnTo>
                    <a:pt x="265690" y="382417"/>
                  </a:lnTo>
                  <a:lnTo>
                    <a:pt x="277827" y="375233"/>
                  </a:lnTo>
                  <a:lnTo>
                    <a:pt x="290347" y="368653"/>
                  </a:lnTo>
                  <a:lnTo>
                    <a:pt x="303246" y="362688"/>
                  </a:lnTo>
                  <a:lnTo>
                    <a:pt x="353680" y="346062"/>
                  </a:lnTo>
                  <a:lnTo>
                    <a:pt x="357380" y="345508"/>
                  </a:lnTo>
                  <a:close/>
                </a:path>
                <a:path w="694055" h="868680">
                  <a:moveTo>
                    <a:pt x="659821" y="727679"/>
                  </a:moveTo>
                  <a:lnTo>
                    <a:pt x="504338" y="794848"/>
                  </a:lnTo>
                  <a:lnTo>
                    <a:pt x="547923" y="769898"/>
                  </a:lnTo>
                  <a:lnTo>
                    <a:pt x="584734" y="736446"/>
                  </a:lnTo>
                  <a:lnTo>
                    <a:pt x="612996" y="696496"/>
                  </a:lnTo>
                  <a:lnTo>
                    <a:pt x="630934" y="652053"/>
                  </a:lnTo>
                  <a:lnTo>
                    <a:pt x="637237" y="608613"/>
                  </a:lnTo>
                  <a:lnTo>
                    <a:pt x="634051" y="564820"/>
                  </a:lnTo>
                  <a:lnTo>
                    <a:pt x="622101" y="522517"/>
                  </a:lnTo>
                  <a:lnTo>
                    <a:pt x="602110" y="483548"/>
                  </a:lnTo>
                  <a:lnTo>
                    <a:pt x="574805" y="449756"/>
                  </a:lnTo>
                  <a:lnTo>
                    <a:pt x="540909" y="422984"/>
                  </a:lnTo>
                  <a:lnTo>
                    <a:pt x="467195" y="398243"/>
                  </a:lnTo>
                  <a:lnTo>
                    <a:pt x="421370" y="395242"/>
                  </a:lnTo>
                  <a:lnTo>
                    <a:pt x="373326" y="400383"/>
                  </a:lnTo>
                  <a:lnTo>
                    <a:pt x="325881" y="415088"/>
                  </a:lnTo>
                  <a:lnTo>
                    <a:pt x="489211" y="344529"/>
                  </a:lnTo>
                  <a:lnTo>
                    <a:pt x="537179" y="358018"/>
                  </a:lnTo>
                  <a:lnTo>
                    <a:pt x="608062" y="403101"/>
                  </a:lnTo>
                  <a:lnTo>
                    <a:pt x="639673" y="438677"/>
                  </a:lnTo>
                  <a:lnTo>
                    <a:pt x="664605" y="479587"/>
                  </a:lnTo>
                  <a:lnTo>
                    <a:pt x="682273" y="524349"/>
                  </a:lnTo>
                  <a:lnTo>
                    <a:pt x="692091" y="571479"/>
                  </a:lnTo>
                  <a:lnTo>
                    <a:pt x="693474" y="619495"/>
                  </a:lnTo>
                  <a:lnTo>
                    <a:pt x="685836" y="666915"/>
                  </a:lnTo>
                  <a:lnTo>
                    <a:pt x="668827" y="712740"/>
                  </a:lnTo>
                  <a:lnTo>
                    <a:pt x="659821" y="727679"/>
                  </a:lnTo>
                  <a:close/>
                </a:path>
                <a:path w="694055" h="868680">
                  <a:moveTo>
                    <a:pt x="358828" y="527202"/>
                  </a:moveTo>
                  <a:lnTo>
                    <a:pt x="354148" y="529224"/>
                  </a:lnTo>
                  <a:lnTo>
                    <a:pt x="347348" y="531197"/>
                  </a:lnTo>
                  <a:lnTo>
                    <a:pt x="340261" y="531425"/>
                  </a:lnTo>
                  <a:lnTo>
                    <a:pt x="333236" y="529846"/>
                  </a:lnTo>
                  <a:lnTo>
                    <a:pt x="288233" y="497711"/>
                  </a:lnTo>
                  <a:lnTo>
                    <a:pt x="251676" y="466753"/>
                  </a:lnTo>
                  <a:lnTo>
                    <a:pt x="309600" y="441730"/>
                  </a:lnTo>
                  <a:lnTo>
                    <a:pt x="311535" y="443384"/>
                  </a:lnTo>
                  <a:lnTo>
                    <a:pt x="327012" y="455908"/>
                  </a:lnTo>
                  <a:lnTo>
                    <a:pt x="342827" y="468008"/>
                  </a:lnTo>
                  <a:lnTo>
                    <a:pt x="358979" y="479664"/>
                  </a:lnTo>
                  <a:lnTo>
                    <a:pt x="366794" y="487863"/>
                  </a:lnTo>
                  <a:lnTo>
                    <a:pt x="370746" y="498065"/>
                  </a:lnTo>
                  <a:lnTo>
                    <a:pt x="370605" y="508994"/>
                  </a:lnTo>
                  <a:lnTo>
                    <a:pt x="366141" y="519372"/>
                  </a:lnTo>
                  <a:lnTo>
                    <a:pt x="363023" y="523885"/>
                  </a:lnTo>
                  <a:lnTo>
                    <a:pt x="358828" y="527202"/>
                  </a:lnTo>
                  <a:close/>
                </a:path>
              </a:pathLst>
            </a:custGeom>
            <a:solidFill>
              <a:srgbClr val="955937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6892882" y="1619335"/>
              <a:ext cx="505459" cy="473709"/>
            </a:xfrm>
            <a:custGeom>
              <a:avLst/>
              <a:gdLst/>
              <a:ahLst/>
              <a:cxnLst/>
              <a:rect l="l" t="t" r="r" b="b"/>
              <a:pathLst>
                <a:path w="505459" h="473710">
                  <a:moveTo>
                    <a:pt x="376922" y="443959"/>
                  </a:moveTo>
                  <a:lnTo>
                    <a:pt x="331287" y="463472"/>
                  </a:lnTo>
                  <a:lnTo>
                    <a:pt x="282640" y="473287"/>
                  </a:lnTo>
                  <a:lnTo>
                    <a:pt x="233127" y="472947"/>
                  </a:lnTo>
                  <a:lnTo>
                    <a:pt x="186843" y="463433"/>
                  </a:lnTo>
                  <a:lnTo>
                    <a:pt x="144349" y="446058"/>
                  </a:lnTo>
                  <a:lnTo>
                    <a:pt x="106204" y="422136"/>
                  </a:lnTo>
                  <a:lnTo>
                    <a:pt x="72968" y="392978"/>
                  </a:lnTo>
                  <a:lnTo>
                    <a:pt x="45200" y="359898"/>
                  </a:lnTo>
                  <a:lnTo>
                    <a:pt x="23459" y="324209"/>
                  </a:lnTo>
                  <a:lnTo>
                    <a:pt x="8306" y="287224"/>
                  </a:lnTo>
                  <a:lnTo>
                    <a:pt x="0" y="214619"/>
                  </a:lnTo>
                  <a:lnTo>
                    <a:pt x="7965" y="181625"/>
                  </a:lnTo>
                  <a:lnTo>
                    <a:pt x="34021" y="128768"/>
                  </a:lnTo>
                  <a:lnTo>
                    <a:pt x="65514" y="86277"/>
                  </a:lnTo>
                  <a:lnTo>
                    <a:pt x="101241" y="53314"/>
                  </a:lnTo>
                  <a:lnTo>
                    <a:pt x="140001" y="29043"/>
                  </a:lnTo>
                  <a:lnTo>
                    <a:pt x="180592" y="12625"/>
                  </a:lnTo>
                  <a:lnTo>
                    <a:pt x="221813" y="3223"/>
                  </a:lnTo>
                  <a:lnTo>
                    <a:pt x="262462" y="0"/>
                  </a:lnTo>
                  <a:lnTo>
                    <a:pt x="301338" y="2117"/>
                  </a:lnTo>
                  <a:lnTo>
                    <a:pt x="368963" y="19026"/>
                  </a:lnTo>
                  <a:lnTo>
                    <a:pt x="434304" y="62897"/>
                  </a:lnTo>
                  <a:lnTo>
                    <a:pt x="465531" y="101512"/>
                  </a:lnTo>
                  <a:lnTo>
                    <a:pt x="488255" y="145907"/>
                  </a:lnTo>
                  <a:lnTo>
                    <a:pt x="501742" y="194001"/>
                  </a:lnTo>
                  <a:lnTo>
                    <a:pt x="505256" y="243714"/>
                  </a:lnTo>
                  <a:lnTo>
                    <a:pt x="498062" y="292965"/>
                  </a:lnTo>
                  <a:lnTo>
                    <a:pt x="480114" y="339248"/>
                  </a:lnTo>
                  <a:lnTo>
                    <a:pt x="452899" y="380643"/>
                  </a:lnTo>
                  <a:lnTo>
                    <a:pt x="417981" y="415948"/>
                  </a:lnTo>
                  <a:lnTo>
                    <a:pt x="376922" y="443959"/>
                  </a:lnTo>
                  <a:close/>
                </a:path>
              </a:pathLst>
            </a:custGeom>
            <a:solidFill>
              <a:srgbClr val="E77882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7003990" y="1869388"/>
              <a:ext cx="278765" cy="144145"/>
            </a:xfrm>
            <a:custGeom>
              <a:avLst/>
              <a:gdLst/>
              <a:ahLst/>
              <a:cxnLst/>
              <a:rect l="l" t="t" r="r" b="b"/>
              <a:pathLst>
                <a:path w="278765" h="144144">
                  <a:moveTo>
                    <a:pt x="191323" y="136101"/>
                  </a:moveTo>
                  <a:lnTo>
                    <a:pt x="147997" y="143917"/>
                  </a:lnTo>
                  <a:lnTo>
                    <a:pt x="104303" y="139495"/>
                  </a:lnTo>
                  <a:lnTo>
                    <a:pt x="63631" y="122193"/>
                  </a:lnTo>
                  <a:lnTo>
                    <a:pt x="48301" y="110154"/>
                  </a:lnTo>
                  <a:lnTo>
                    <a:pt x="34618" y="96184"/>
                  </a:lnTo>
                  <a:lnTo>
                    <a:pt x="21776" y="81301"/>
                  </a:lnTo>
                  <a:lnTo>
                    <a:pt x="8969" y="66525"/>
                  </a:lnTo>
                  <a:lnTo>
                    <a:pt x="0" y="43625"/>
                  </a:lnTo>
                  <a:lnTo>
                    <a:pt x="5356" y="20907"/>
                  </a:lnTo>
                  <a:lnTo>
                    <a:pt x="21711" y="4367"/>
                  </a:lnTo>
                  <a:lnTo>
                    <a:pt x="45735" y="0"/>
                  </a:lnTo>
                  <a:lnTo>
                    <a:pt x="57116" y="3077"/>
                  </a:lnTo>
                  <a:lnTo>
                    <a:pt x="66767" y="9395"/>
                  </a:lnTo>
                  <a:lnTo>
                    <a:pt x="75323" y="17549"/>
                  </a:lnTo>
                  <a:lnTo>
                    <a:pt x="83421" y="26131"/>
                  </a:lnTo>
                  <a:lnTo>
                    <a:pt x="84975" y="27711"/>
                  </a:lnTo>
                  <a:lnTo>
                    <a:pt x="86559" y="29258"/>
                  </a:lnTo>
                  <a:lnTo>
                    <a:pt x="88119" y="30823"/>
                  </a:lnTo>
                  <a:lnTo>
                    <a:pt x="92567" y="34536"/>
                  </a:lnTo>
                  <a:lnTo>
                    <a:pt x="131346" y="48360"/>
                  </a:lnTo>
                  <a:lnTo>
                    <a:pt x="131944" y="48326"/>
                  </a:lnTo>
                  <a:lnTo>
                    <a:pt x="132543" y="48329"/>
                  </a:lnTo>
                  <a:lnTo>
                    <a:pt x="133139" y="48277"/>
                  </a:lnTo>
                  <a:lnTo>
                    <a:pt x="134534" y="48220"/>
                  </a:lnTo>
                  <a:lnTo>
                    <a:pt x="137563" y="48212"/>
                  </a:lnTo>
                  <a:lnTo>
                    <a:pt x="137933" y="48052"/>
                  </a:lnTo>
                  <a:lnTo>
                    <a:pt x="140936" y="47894"/>
                  </a:lnTo>
                  <a:lnTo>
                    <a:pt x="147339" y="47229"/>
                  </a:lnTo>
                  <a:lnTo>
                    <a:pt x="153705" y="46262"/>
                  </a:lnTo>
                  <a:lnTo>
                    <a:pt x="160026" y="45017"/>
                  </a:lnTo>
                  <a:lnTo>
                    <a:pt x="166946" y="42592"/>
                  </a:lnTo>
                  <a:lnTo>
                    <a:pt x="238271" y="11780"/>
                  </a:lnTo>
                  <a:lnTo>
                    <a:pt x="246258" y="12584"/>
                  </a:lnTo>
                  <a:lnTo>
                    <a:pt x="264189" y="23863"/>
                  </a:lnTo>
                  <a:lnTo>
                    <a:pt x="275777" y="41571"/>
                  </a:lnTo>
                  <a:lnTo>
                    <a:pt x="278157" y="63018"/>
                  </a:lnTo>
                  <a:lnTo>
                    <a:pt x="272331" y="80469"/>
                  </a:lnTo>
                  <a:lnTo>
                    <a:pt x="260794" y="94563"/>
                  </a:lnTo>
                  <a:lnTo>
                    <a:pt x="246121" y="106303"/>
                  </a:lnTo>
                  <a:lnTo>
                    <a:pt x="230888" y="116691"/>
                  </a:lnTo>
                  <a:lnTo>
                    <a:pt x="191323" y="136101"/>
                  </a:lnTo>
                  <a:close/>
                </a:path>
                <a:path w="278765" h="144144">
                  <a:moveTo>
                    <a:pt x="238271" y="11780"/>
                  </a:moveTo>
                  <a:lnTo>
                    <a:pt x="166946" y="42592"/>
                  </a:lnTo>
                  <a:lnTo>
                    <a:pt x="173626" y="39495"/>
                  </a:lnTo>
                  <a:lnTo>
                    <a:pt x="179984" y="35853"/>
                  </a:lnTo>
                  <a:lnTo>
                    <a:pt x="180842" y="35395"/>
                  </a:lnTo>
                  <a:lnTo>
                    <a:pt x="181670" y="34877"/>
                  </a:lnTo>
                  <a:lnTo>
                    <a:pt x="182520" y="34397"/>
                  </a:lnTo>
                  <a:lnTo>
                    <a:pt x="183613" y="33708"/>
                  </a:lnTo>
                  <a:lnTo>
                    <a:pt x="193422" y="26807"/>
                  </a:lnTo>
                  <a:lnTo>
                    <a:pt x="203057" y="19588"/>
                  </a:lnTo>
                  <a:lnTo>
                    <a:pt x="213279" y="13609"/>
                  </a:lnTo>
                  <a:lnTo>
                    <a:pt x="224848" y="10428"/>
                  </a:lnTo>
                  <a:lnTo>
                    <a:pt x="238271" y="11780"/>
                  </a:lnTo>
                  <a:close/>
                </a:path>
                <a:path w="278765" h="144144">
                  <a:moveTo>
                    <a:pt x="137563" y="48212"/>
                  </a:moveTo>
                  <a:lnTo>
                    <a:pt x="134505" y="48233"/>
                  </a:lnTo>
                  <a:lnTo>
                    <a:pt x="134819" y="48216"/>
                  </a:lnTo>
                  <a:lnTo>
                    <a:pt x="137563" y="48212"/>
                  </a:lnTo>
                  <a:close/>
                </a:path>
                <a:path w="278765" h="144144">
                  <a:moveTo>
                    <a:pt x="137933" y="48052"/>
                  </a:moveTo>
                  <a:lnTo>
                    <a:pt x="137563" y="48212"/>
                  </a:lnTo>
                  <a:lnTo>
                    <a:pt x="134819" y="48216"/>
                  </a:lnTo>
                  <a:lnTo>
                    <a:pt x="137933" y="48052"/>
                  </a:lnTo>
                  <a:close/>
                </a:path>
              </a:pathLst>
            </a:custGeom>
            <a:solidFill>
              <a:srgbClr val="FDF5F1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6732559" y="1252815"/>
              <a:ext cx="694055" cy="868680"/>
            </a:xfrm>
            <a:custGeom>
              <a:avLst/>
              <a:gdLst/>
              <a:ahLst/>
              <a:cxnLst/>
              <a:rect l="l" t="t" r="r" b="b"/>
              <a:pathLst>
                <a:path w="694054" h="868680">
                  <a:moveTo>
                    <a:pt x="526976" y="847247"/>
                  </a:moveTo>
                  <a:lnTo>
                    <a:pt x="486829" y="861032"/>
                  </a:lnTo>
                  <a:lnTo>
                    <a:pt x="445673" y="868203"/>
                  </a:lnTo>
                  <a:lnTo>
                    <a:pt x="396317" y="868331"/>
                  </a:lnTo>
                  <a:lnTo>
                    <a:pt x="348228" y="859844"/>
                  </a:lnTo>
                  <a:lnTo>
                    <a:pt x="302282" y="843149"/>
                  </a:lnTo>
                  <a:lnTo>
                    <a:pt x="259355" y="818652"/>
                  </a:lnTo>
                  <a:lnTo>
                    <a:pt x="220322" y="786758"/>
                  </a:lnTo>
                  <a:lnTo>
                    <a:pt x="186061" y="747875"/>
                  </a:lnTo>
                  <a:lnTo>
                    <a:pt x="159460" y="705523"/>
                  </a:lnTo>
                  <a:lnTo>
                    <a:pt x="141423" y="661809"/>
                  </a:lnTo>
                  <a:lnTo>
                    <a:pt x="132267" y="618241"/>
                  </a:lnTo>
                  <a:lnTo>
                    <a:pt x="132310" y="576327"/>
                  </a:lnTo>
                  <a:lnTo>
                    <a:pt x="141867" y="537577"/>
                  </a:lnTo>
                  <a:lnTo>
                    <a:pt x="171942" y="477525"/>
                  </a:lnTo>
                  <a:lnTo>
                    <a:pt x="210812" y="427281"/>
                  </a:lnTo>
                  <a:lnTo>
                    <a:pt x="177097" y="390112"/>
                  </a:lnTo>
                  <a:lnTo>
                    <a:pt x="145714" y="350939"/>
                  </a:lnTo>
                  <a:lnTo>
                    <a:pt x="116768" y="309920"/>
                  </a:lnTo>
                  <a:lnTo>
                    <a:pt x="90363" y="267213"/>
                  </a:lnTo>
                  <a:lnTo>
                    <a:pt x="66606" y="222976"/>
                  </a:lnTo>
                  <a:lnTo>
                    <a:pt x="45601" y="177367"/>
                  </a:lnTo>
                  <a:lnTo>
                    <a:pt x="27453" y="130545"/>
                  </a:lnTo>
                  <a:lnTo>
                    <a:pt x="12266" y="82667"/>
                  </a:lnTo>
                  <a:lnTo>
                    <a:pt x="146" y="33891"/>
                  </a:lnTo>
                  <a:lnTo>
                    <a:pt x="0" y="22571"/>
                  </a:lnTo>
                  <a:lnTo>
                    <a:pt x="4047" y="12441"/>
                  </a:lnTo>
                  <a:lnTo>
                    <a:pt x="11589" y="4589"/>
                  </a:lnTo>
                  <a:lnTo>
                    <a:pt x="21922" y="104"/>
                  </a:lnTo>
                  <a:lnTo>
                    <a:pt x="33199" y="0"/>
                  </a:lnTo>
                  <a:lnTo>
                    <a:pt x="43307" y="4104"/>
                  </a:lnTo>
                  <a:lnTo>
                    <a:pt x="51160" y="11710"/>
                  </a:lnTo>
                  <a:lnTo>
                    <a:pt x="55672" y="22107"/>
                  </a:lnTo>
                  <a:lnTo>
                    <a:pt x="68670" y="73468"/>
                  </a:lnTo>
                  <a:lnTo>
                    <a:pt x="85321" y="123729"/>
                  </a:lnTo>
                  <a:lnTo>
                    <a:pt x="105482" y="172675"/>
                  </a:lnTo>
                  <a:lnTo>
                    <a:pt x="129010" y="220094"/>
                  </a:lnTo>
                  <a:lnTo>
                    <a:pt x="155763" y="265769"/>
                  </a:lnTo>
                  <a:lnTo>
                    <a:pt x="185598" y="309487"/>
                  </a:lnTo>
                  <a:lnTo>
                    <a:pt x="218372" y="351033"/>
                  </a:lnTo>
                  <a:lnTo>
                    <a:pt x="253942" y="390193"/>
                  </a:lnTo>
                  <a:lnTo>
                    <a:pt x="357380" y="345508"/>
                  </a:lnTo>
                  <a:lnTo>
                    <a:pt x="403918" y="338538"/>
                  </a:lnTo>
                  <a:lnTo>
                    <a:pt x="452332" y="338860"/>
                  </a:lnTo>
                  <a:lnTo>
                    <a:pt x="489211" y="344529"/>
                  </a:lnTo>
                  <a:lnTo>
                    <a:pt x="325881" y="415088"/>
                  </a:lnTo>
                  <a:lnTo>
                    <a:pt x="318247" y="418552"/>
                  </a:lnTo>
                  <a:lnTo>
                    <a:pt x="310790" y="422270"/>
                  </a:lnTo>
                  <a:lnTo>
                    <a:pt x="303507" y="426238"/>
                  </a:lnTo>
                  <a:lnTo>
                    <a:pt x="296398" y="430453"/>
                  </a:lnTo>
                  <a:lnTo>
                    <a:pt x="309600" y="441730"/>
                  </a:lnTo>
                  <a:lnTo>
                    <a:pt x="251676" y="466753"/>
                  </a:lnTo>
                  <a:lnTo>
                    <a:pt x="219770" y="508254"/>
                  </a:lnTo>
                  <a:lnTo>
                    <a:pt x="194710" y="558711"/>
                  </a:lnTo>
                  <a:lnTo>
                    <a:pt x="187982" y="593412"/>
                  </a:lnTo>
                  <a:lnTo>
                    <a:pt x="192268" y="632540"/>
                  </a:lnTo>
                  <a:lnTo>
                    <a:pt x="206957" y="673517"/>
                  </a:lnTo>
                  <a:lnTo>
                    <a:pt x="231436" y="713761"/>
                  </a:lnTo>
                  <a:lnTo>
                    <a:pt x="265170" y="750910"/>
                  </a:lnTo>
                  <a:lnTo>
                    <a:pt x="304137" y="779819"/>
                  </a:lnTo>
                  <a:lnTo>
                    <a:pt x="347118" y="799919"/>
                  </a:lnTo>
                  <a:lnTo>
                    <a:pt x="392897" y="810640"/>
                  </a:lnTo>
                  <a:lnTo>
                    <a:pt x="440255" y="811414"/>
                  </a:lnTo>
                  <a:lnTo>
                    <a:pt x="456494" y="809249"/>
                  </a:lnTo>
                  <a:lnTo>
                    <a:pt x="472626" y="805756"/>
                  </a:lnTo>
                  <a:lnTo>
                    <a:pt x="488592" y="800951"/>
                  </a:lnTo>
                  <a:lnTo>
                    <a:pt x="504338" y="794848"/>
                  </a:lnTo>
                  <a:lnTo>
                    <a:pt x="659821" y="727679"/>
                  </a:lnTo>
                  <a:lnTo>
                    <a:pt x="643510" y="754737"/>
                  </a:lnTo>
                  <a:lnTo>
                    <a:pt x="610811" y="791855"/>
                  </a:lnTo>
                  <a:lnTo>
                    <a:pt x="571658" y="823041"/>
                  </a:lnTo>
                  <a:lnTo>
                    <a:pt x="526976" y="847247"/>
                  </a:lnTo>
                  <a:close/>
                </a:path>
                <a:path w="694054" h="868680">
                  <a:moveTo>
                    <a:pt x="357380" y="345508"/>
                  </a:moveTo>
                  <a:lnTo>
                    <a:pt x="253942" y="390193"/>
                  </a:lnTo>
                  <a:lnTo>
                    <a:pt x="265690" y="382417"/>
                  </a:lnTo>
                  <a:lnTo>
                    <a:pt x="277827" y="375233"/>
                  </a:lnTo>
                  <a:lnTo>
                    <a:pt x="290347" y="368653"/>
                  </a:lnTo>
                  <a:lnTo>
                    <a:pt x="303246" y="362688"/>
                  </a:lnTo>
                  <a:lnTo>
                    <a:pt x="353680" y="346062"/>
                  </a:lnTo>
                  <a:lnTo>
                    <a:pt x="357380" y="345508"/>
                  </a:lnTo>
                  <a:close/>
                </a:path>
                <a:path w="694054" h="868680">
                  <a:moveTo>
                    <a:pt x="659821" y="727679"/>
                  </a:moveTo>
                  <a:lnTo>
                    <a:pt x="504338" y="794848"/>
                  </a:lnTo>
                  <a:lnTo>
                    <a:pt x="547923" y="769898"/>
                  </a:lnTo>
                  <a:lnTo>
                    <a:pt x="584734" y="736446"/>
                  </a:lnTo>
                  <a:lnTo>
                    <a:pt x="612996" y="696496"/>
                  </a:lnTo>
                  <a:lnTo>
                    <a:pt x="630934" y="652053"/>
                  </a:lnTo>
                  <a:lnTo>
                    <a:pt x="637237" y="608613"/>
                  </a:lnTo>
                  <a:lnTo>
                    <a:pt x="634051" y="564820"/>
                  </a:lnTo>
                  <a:lnTo>
                    <a:pt x="622101" y="522517"/>
                  </a:lnTo>
                  <a:lnTo>
                    <a:pt x="602110" y="483548"/>
                  </a:lnTo>
                  <a:lnTo>
                    <a:pt x="574805" y="449756"/>
                  </a:lnTo>
                  <a:lnTo>
                    <a:pt x="540909" y="422984"/>
                  </a:lnTo>
                  <a:lnTo>
                    <a:pt x="467195" y="398243"/>
                  </a:lnTo>
                  <a:lnTo>
                    <a:pt x="421370" y="395242"/>
                  </a:lnTo>
                  <a:lnTo>
                    <a:pt x="373326" y="400383"/>
                  </a:lnTo>
                  <a:lnTo>
                    <a:pt x="325881" y="415088"/>
                  </a:lnTo>
                  <a:lnTo>
                    <a:pt x="489211" y="344529"/>
                  </a:lnTo>
                  <a:lnTo>
                    <a:pt x="537179" y="358018"/>
                  </a:lnTo>
                  <a:lnTo>
                    <a:pt x="608062" y="403101"/>
                  </a:lnTo>
                  <a:lnTo>
                    <a:pt x="639673" y="438677"/>
                  </a:lnTo>
                  <a:lnTo>
                    <a:pt x="664605" y="479587"/>
                  </a:lnTo>
                  <a:lnTo>
                    <a:pt x="682273" y="524349"/>
                  </a:lnTo>
                  <a:lnTo>
                    <a:pt x="692091" y="571479"/>
                  </a:lnTo>
                  <a:lnTo>
                    <a:pt x="693474" y="619495"/>
                  </a:lnTo>
                  <a:lnTo>
                    <a:pt x="685836" y="666915"/>
                  </a:lnTo>
                  <a:lnTo>
                    <a:pt x="668827" y="712740"/>
                  </a:lnTo>
                  <a:lnTo>
                    <a:pt x="659821" y="727679"/>
                  </a:lnTo>
                  <a:close/>
                </a:path>
                <a:path w="694054" h="868680">
                  <a:moveTo>
                    <a:pt x="358828" y="527202"/>
                  </a:moveTo>
                  <a:lnTo>
                    <a:pt x="354148" y="529224"/>
                  </a:lnTo>
                  <a:lnTo>
                    <a:pt x="347348" y="531197"/>
                  </a:lnTo>
                  <a:lnTo>
                    <a:pt x="340261" y="531425"/>
                  </a:lnTo>
                  <a:lnTo>
                    <a:pt x="333236" y="529846"/>
                  </a:lnTo>
                  <a:lnTo>
                    <a:pt x="288233" y="497711"/>
                  </a:lnTo>
                  <a:lnTo>
                    <a:pt x="251676" y="466753"/>
                  </a:lnTo>
                  <a:lnTo>
                    <a:pt x="309600" y="441730"/>
                  </a:lnTo>
                  <a:lnTo>
                    <a:pt x="311535" y="443384"/>
                  </a:lnTo>
                  <a:lnTo>
                    <a:pt x="327012" y="455908"/>
                  </a:lnTo>
                  <a:lnTo>
                    <a:pt x="342827" y="468008"/>
                  </a:lnTo>
                  <a:lnTo>
                    <a:pt x="358979" y="479664"/>
                  </a:lnTo>
                  <a:lnTo>
                    <a:pt x="366794" y="487863"/>
                  </a:lnTo>
                  <a:lnTo>
                    <a:pt x="370746" y="498065"/>
                  </a:lnTo>
                  <a:lnTo>
                    <a:pt x="370605" y="508994"/>
                  </a:lnTo>
                  <a:lnTo>
                    <a:pt x="366141" y="519372"/>
                  </a:lnTo>
                  <a:lnTo>
                    <a:pt x="363023" y="523885"/>
                  </a:lnTo>
                  <a:lnTo>
                    <a:pt x="358828" y="527202"/>
                  </a:lnTo>
                  <a:close/>
                </a:path>
              </a:pathLst>
            </a:custGeom>
            <a:solidFill>
              <a:srgbClr val="955937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12502695" y="1818653"/>
              <a:ext cx="505459" cy="473709"/>
            </a:xfrm>
            <a:custGeom>
              <a:avLst/>
              <a:gdLst/>
              <a:ahLst/>
              <a:cxnLst/>
              <a:rect l="l" t="t" r="r" b="b"/>
              <a:pathLst>
                <a:path w="505459" h="473710">
                  <a:moveTo>
                    <a:pt x="376922" y="443959"/>
                  </a:moveTo>
                  <a:lnTo>
                    <a:pt x="331287" y="463472"/>
                  </a:lnTo>
                  <a:lnTo>
                    <a:pt x="282640" y="473287"/>
                  </a:lnTo>
                  <a:lnTo>
                    <a:pt x="233127" y="472947"/>
                  </a:lnTo>
                  <a:lnTo>
                    <a:pt x="186843" y="463433"/>
                  </a:lnTo>
                  <a:lnTo>
                    <a:pt x="144349" y="446058"/>
                  </a:lnTo>
                  <a:lnTo>
                    <a:pt x="106204" y="422136"/>
                  </a:lnTo>
                  <a:lnTo>
                    <a:pt x="72968" y="392978"/>
                  </a:lnTo>
                  <a:lnTo>
                    <a:pt x="45200" y="359898"/>
                  </a:lnTo>
                  <a:lnTo>
                    <a:pt x="23459" y="324209"/>
                  </a:lnTo>
                  <a:lnTo>
                    <a:pt x="8306" y="287224"/>
                  </a:lnTo>
                  <a:lnTo>
                    <a:pt x="0" y="214619"/>
                  </a:lnTo>
                  <a:lnTo>
                    <a:pt x="7965" y="181625"/>
                  </a:lnTo>
                  <a:lnTo>
                    <a:pt x="34021" y="128768"/>
                  </a:lnTo>
                  <a:lnTo>
                    <a:pt x="65514" y="86277"/>
                  </a:lnTo>
                  <a:lnTo>
                    <a:pt x="101241" y="53314"/>
                  </a:lnTo>
                  <a:lnTo>
                    <a:pt x="140001" y="29043"/>
                  </a:lnTo>
                  <a:lnTo>
                    <a:pt x="180592" y="12625"/>
                  </a:lnTo>
                  <a:lnTo>
                    <a:pt x="221813" y="3223"/>
                  </a:lnTo>
                  <a:lnTo>
                    <a:pt x="262462" y="0"/>
                  </a:lnTo>
                  <a:lnTo>
                    <a:pt x="301338" y="2117"/>
                  </a:lnTo>
                  <a:lnTo>
                    <a:pt x="368963" y="19026"/>
                  </a:lnTo>
                  <a:lnTo>
                    <a:pt x="434304" y="62897"/>
                  </a:lnTo>
                  <a:lnTo>
                    <a:pt x="465531" y="101512"/>
                  </a:lnTo>
                  <a:lnTo>
                    <a:pt x="488255" y="145907"/>
                  </a:lnTo>
                  <a:lnTo>
                    <a:pt x="501742" y="194001"/>
                  </a:lnTo>
                  <a:lnTo>
                    <a:pt x="505256" y="243714"/>
                  </a:lnTo>
                  <a:lnTo>
                    <a:pt x="498062" y="292965"/>
                  </a:lnTo>
                  <a:lnTo>
                    <a:pt x="480114" y="339248"/>
                  </a:lnTo>
                  <a:lnTo>
                    <a:pt x="452899" y="380643"/>
                  </a:lnTo>
                  <a:lnTo>
                    <a:pt x="417981" y="415948"/>
                  </a:lnTo>
                  <a:lnTo>
                    <a:pt x="376922" y="443959"/>
                  </a:lnTo>
                  <a:close/>
                </a:path>
              </a:pathLst>
            </a:custGeom>
            <a:solidFill>
              <a:srgbClr val="E77882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12613803" y="2068706"/>
              <a:ext cx="278765" cy="144145"/>
            </a:xfrm>
            <a:custGeom>
              <a:avLst/>
              <a:gdLst/>
              <a:ahLst/>
              <a:cxnLst/>
              <a:rect l="l" t="t" r="r" b="b"/>
              <a:pathLst>
                <a:path w="278765" h="144144">
                  <a:moveTo>
                    <a:pt x="191323" y="136101"/>
                  </a:moveTo>
                  <a:lnTo>
                    <a:pt x="147997" y="143917"/>
                  </a:lnTo>
                  <a:lnTo>
                    <a:pt x="104303" y="139495"/>
                  </a:lnTo>
                  <a:lnTo>
                    <a:pt x="63631" y="122193"/>
                  </a:lnTo>
                  <a:lnTo>
                    <a:pt x="48301" y="110154"/>
                  </a:lnTo>
                  <a:lnTo>
                    <a:pt x="34618" y="96184"/>
                  </a:lnTo>
                  <a:lnTo>
                    <a:pt x="21776" y="81301"/>
                  </a:lnTo>
                  <a:lnTo>
                    <a:pt x="8969" y="66525"/>
                  </a:lnTo>
                  <a:lnTo>
                    <a:pt x="0" y="43625"/>
                  </a:lnTo>
                  <a:lnTo>
                    <a:pt x="5356" y="20907"/>
                  </a:lnTo>
                  <a:lnTo>
                    <a:pt x="21711" y="4367"/>
                  </a:lnTo>
                  <a:lnTo>
                    <a:pt x="45735" y="0"/>
                  </a:lnTo>
                  <a:lnTo>
                    <a:pt x="57116" y="3077"/>
                  </a:lnTo>
                  <a:lnTo>
                    <a:pt x="66767" y="9395"/>
                  </a:lnTo>
                  <a:lnTo>
                    <a:pt x="75323" y="17549"/>
                  </a:lnTo>
                  <a:lnTo>
                    <a:pt x="83421" y="26131"/>
                  </a:lnTo>
                  <a:lnTo>
                    <a:pt x="84975" y="27711"/>
                  </a:lnTo>
                  <a:lnTo>
                    <a:pt x="86559" y="29258"/>
                  </a:lnTo>
                  <a:lnTo>
                    <a:pt x="88119" y="30823"/>
                  </a:lnTo>
                  <a:lnTo>
                    <a:pt x="92567" y="34536"/>
                  </a:lnTo>
                  <a:lnTo>
                    <a:pt x="131346" y="48360"/>
                  </a:lnTo>
                  <a:lnTo>
                    <a:pt x="131944" y="48326"/>
                  </a:lnTo>
                  <a:lnTo>
                    <a:pt x="132543" y="48329"/>
                  </a:lnTo>
                  <a:lnTo>
                    <a:pt x="133139" y="48277"/>
                  </a:lnTo>
                  <a:lnTo>
                    <a:pt x="134534" y="48220"/>
                  </a:lnTo>
                  <a:lnTo>
                    <a:pt x="137563" y="48212"/>
                  </a:lnTo>
                  <a:lnTo>
                    <a:pt x="137933" y="48052"/>
                  </a:lnTo>
                  <a:lnTo>
                    <a:pt x="140936" y="47894"/>
                  </a:lnTo>
                  <a:lnTo>
                    <a:pt x="147339" y="47229"/>
                  </a:lnTo>
                  <a:lnTo>
                    <a:pt x="153705" y="46262"/>
                  </a:lnTo>
                  <a:lnTo>
                    <a:pt x="160026" y="45017"/>
                  </a:lnTo>
                  <a:lnTo>
                    <a:pt x="166946" y="42592"/>
                  </a:lnTo>
                  <a:lnTo>
                    <a:pt x="238271" y="11780"/>
                  </a:lnTo>
                  <a:lnTo>
                    <a:pt x="246258" y="12584"/>
                  </a:lnTo>
                  <a:lnTo>
                    <a:pt x="264189" y="23863"/>
                  </a:lnTo>
                  <a:lnTo>
                    <a:pt x="275777" y="41571"/>
                  </a:lnTo>
                  <a:lnTo>
                    <a:pt x="278157" y="63018"/>
                  </a:lnTo>
                  <a:lnTo>
                    <a:pt x="272331" y="80469"/>
                  </a:lnTo>
                  <a:lnTo>
                    <a:pt x="260794" y="94563"/>
                  </a:lnTo>
                  <a:lnTo>
                    <a:pt x="246121" y="106303"/>
                  </a:lnTo>
                  <a:lnTo>
                    <a:pt x="230888" y="116691"/>
                  </a:lnTo>
                  <a:lnTo>
                    <a:pt x="191323" y="136101"/>
                  </a:lnTo>
                  <a:close/>
                </a:path>
                <a:path w="278765" h="144144">
                  <a:moveTo>
                    <a:pt x="238271" y="11780"/>
                  </a:moveTo>
                  <a:lnTo>
                    <a:pt x="166946" y="42592"/>
                  </a:lnTo>
                  <a:lnTo>
                    <a:pt x="173626" y="39495"/>
                  </a:lnTo>
                  <a:lnTo>
                    <a:pt x="179984" y="35853"/>
                  </a:lnTo>
                  <a:lnTo>
                    <a:pt x="180842" y="35395"/>
                  </a:lnTo>
                  <a:lnTo>
                    <a:pt x="181670" y="34877"/>
                  </a:lnTo>
                  <a:lnTo>
                    <a:pt x="182520" y="34397"/>
                  </a:lnTo>
                  <a:lnTo>
                    <a:pt x="183613" y="33708"/>
                  </a:lnTo>
                  <a:lnTo>
                    <a:pt x="193422" y="26807"/>
                  </a:lnTo>
                  <a:lnTo>
                    <a:pt x="203057" y="19588"/>
                  </a:lnTo>
                  <a:lnTo>
                    <a:pt x="213279" y="13609"/>
                  </a:lnTo>
                  <a:lnTo>
                    <a:pt x="224848" y="10428"/>
                  </a:lnTo>
                  <a:lnTo>
                    <a:pt x="238271" y="11780"/>
                  </a:lnTo>
                  <a:close/>
                </a:path>
                <a:path w="278765" h="144144">
                  <a:moveTo>
                    <a:pt x="137563" y="48212"/>
                  </a:moveTo>
                  <a:lnTo>
                    <a:pt x="134505" y="48233"/>
                  </a:lnTo>
                  <a:lnTo>
                    <a:pt x="134819" y="48216"/>
                  </a:lnTo>
                  <a:lnTo>
                    <a:pt x="137563" y="48212"/>
                  </a:lnTo>
                  <a:close/>
                </a:path>
                <a:path w="278765" h="144144">
                  <a:moveTo>
                    <a:pt x="137933" y="48052"/>
                  </a:moveTo>
                  <a:lnTo>
                    <a:pt x="137563" y="48212"/>
                  </a:lnTo>
                  <a:lnTo>
                    <a:pt x="134819" y="48216"/>
                  </a:lnTo>
                  <a:lnTo>
                    <a:pt x="137933" y="48052"/>
                  </a:lnTo>
                  <a:close/>
                </a:path>
              </a:pathLst>
            </a:custGeom>
            <a:solidFill>
              <a:srgbClr val="FDF5F1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12342372" y="1452133"/>
              <a:ext cx="694055" cy="868680"/>
            </a:xfrm>
            <a:custGeom>
              <a:avLst/>
              <a:gdLst/>
              <a:ahLst/>
              <a:cxnLst/>
              <a:rect l="l" t="t" r="r" b="b"/>
              <a:pathLst>
                <a:path w="694055" h="868680">
                  <a:moveTo>
                    <a:pt x="526976" y="847247"/>
                  </a:moveTo>
                  <a:lnTo>
                    <a:pt x="486829" y="861032"/>
                  </a:lnTo>
                  <a:lnTo>
                    <a:pt x="445673" y="868203"/>
                  </a:lnTo>
                  <a:lnTo>
                    <a:pt x="396317" y="868331"/>
                  </a:lnTo>
                  <a:lnTo>
                    <a:pt x="348228" y="859844"/>
                  </a:lnTo>
                  <a:lnTo>
                    <a:pt x="302282" y="843149"/>
                  </a:lnTo>
                  <a:lnTo>
                    <a:pt x="259355" y="818652"/>
                  </a:lnTo>
                  <a:lnTo>
                    <a:pt x="220322" y="786758"/>
                  </a:lnTo>
                  <a:lnTo>
                    <a:pt x="186061" y="747875"/>
                  </a:lnTo>
                  <a:lnTo>
                    <a:pt x="159460" y="705523"/>
                  </a:lnTo>
                  <a:lnTo>
                    <a:pt x="141423" y="661809"/>
                  </a:lnTo>
                  <a:lnTo>
                    <a:pt x="132267" y="618241"/>
                  </a:lnTo>
                  <a:lnTo>
                    <a:pt x="132310" y="576327"/>
                  </a:lnTo>
                  <a:lnTo>
                    <a:pt x="141867" y="537577"/>
                  </a:lnTo>
                  <a:lnTo>
                    <a:pt x="171942" y="477525"/>
                  </a:lnTo>
                  <a:lnTo>
                    <a:pt x="210812" y="427281"/>
                  </a:lnTo>
                  <a:lnTo>
                    <a:pt x="177097" y="390112"/>
                  </a:lnTo>
                  <a:lnTo>
                    <a:pt x="145714" y="350939"/>
                  </a:lnTo>
                  <a:lnTo>
                    <a:pt x="116768" y="309920"/>
                  </a:lnTo>
                  <a:lnTo>
                    <a:pt x="90363" y="267213"/>
                  </a:lnTo>
                  <a:lnTo>
                    <a:pt x="66606" y="222976"/>
                  </a:lnTo>
                  <a:lnTo>
                    <a:pt x="45601" y="177367"/>
                  </a:lnTo>
                  <a:lnTo>
                    <a:pt x="27453" y="130545"/>
                  </a:lnTo>
                  <a:lnTo>
                    <a:pt x="12266" y="82667"/>
                  </a:lnTo>
                  <a:lnTo>
                    <a:pt x="146" y="33891"/>
                  </a:lnTo>
                  <a:lnTo>
                    <a:pt x="0" y="22571"/>
                  </a:lnTo>
                  <a:lnTo>
                    <a:pt x="4047" y="12441"/>
                  </a:lnTo>
                  <a:lnTo>
                    <a:pt x="11589" y="4589"/>
                  </a:lnTo>
                  <a:lnTo>
                    <a:pt x="21922" y="104"/>
                  </a:lnTo>
                  <a:lnTo>
                    <a:pt x="33199" y="0"/>
                  </a:lnTo>
                  <a:lnTo>
                    <a:pt x="43307" y="4104"/>
                  </a:lnTo>
                  <a:lnTo>
                    <a:pt x="51160" y="11710"/>
                  </a:lnTo>
                  <a:lnTo>
                    <a:pt x="55672" y="22107"/>
                  </a:lnTo>
                  <a:lnTo>
                    <a:pt x="68670" y="73468"/>
                  </a:lnTo>
                  <a:lnTo>
                    <a:pt x="85321" y="123729"/>
                  </a:lnTo>
                  <a:lnTo>
                    <a:pt x="105482" y="172675"/>
                  </a:lnTo>
                  <a:lnTo>
                    <a:pt x="129010" y="220094"/>
                  </a:lnTo>
                  <a:lnTo>
                    <a:pt x="155763" y="265769"/>
                  </a:lnTo>
                  <a:lnTo>
                    <a:pt x="185598" y="309487"/>
                  </a:lnTo>
                  <a:lnTo>
                    <a:pt x="218372" y="351033"/>
                  </a:lnTo>
                  <a:lnTo>
                    <a:pt x="253942" y="390193"/>
                  </a:lnTo>
                  <a:lnTo>
                    <a:pt x="357380" y="345508"/>
                  </a:lnTo>
                  <a:lnTo>
                    <a:pt x="403918" y="338538"/>
                  </a:lnTo>
                  <a:lnTo>
                    <a:pt x="452332" y="338860"/>
                  </a:lnTo>
                  <a:lnTo>
                    <a:pt x="489211" y="344529"/>
                  </a:lnTo>
                  <a:lnTo>
                    <a:pt x="325881" y="415088"/>
                  </a:lnTo>
                  <a:lnTo>
                    <a:pt x="318247" y="418552"/>
                  </a:lnTo>
                  <a:lnTo>
                    <a:pt x="310790" y="422270"/>
                  </a:lnTo>
                  <a:lnTo>
                    <a:pt x="303507" y="426238"/>
                  </a:lnTo>
                  <a:lnTo>
                    <a:pt x="296398" y="430453"/>
                  </a:lnTo>
                  <a:lnTo>
                    <a:pt x="309600" y="441730"/>
                  </a:lnTo>
                  <a:lnTo>
                    <a:pt x="251676" y="466753"/>
                  </a:lnTo>
                  <a:lnTo>
                    <a:pt x="219770" y="508254"/>
                  </a:lnTo>
                  <a:lnTo>
                    <a:pt x="194710" y="558711"/>
                  </a:lnTo>
                  <a:lnTo>
                    <a:pt x="187982" y="593412"/>
                  </a:lnTo>
                  <a:lnTo>
                    <a:pt x="192268" y="632540"/>
                  </a:lnTo>
                  <a:lnTo>
                    <a:pt x="206957" y="673517"/>
                  </a:lnTo>
                  <a:lnTo>
                    <a:pt x="231436" y="713761"/>
                  </a:lnTo>
                  <a:lnTo>
                    <a:pt x="265170" y="750910"/>
                  </a:lnTo>
                  <a:lnTo>
                    <a:pt x="304137" y="779819"/>
                  </a:lnTo>
                  <a:lnTo>
                    <a:pt x="347118" y="799919"/>
                  </a:lnTo>
                  <a:lnTo>
                    <a:pt x="392897" y="810640"/>
                  </a:lnTo>
                  <a:lnTo>
                    <a:pt x="440255" y="811414"/>
                  </a:lnTo>
                  <a:lnTo>
                    <a:pt x="456494" y="809249"/>
                  </a:lnTo>
                  <a:lnTo>
                    <a:pt x="472626" y="805756"/>
                  </a:lnTo>
                  <a:lnTo>
                    <a:pt x="488592" y="800951"/>
                  </a:lnTo>
                  <a:lnTo>
                    <a:pt x="504338" y="794848"/>
                  </a:lnTo>
                  <a:lnTo>
                    <a:pt x="659821" y="727679"/>
                  </a:lnTo>
                  <a:lnTo>
                    <a:pt x="643510" y="754737"/>
                  </a:lnTo>
                  <a:lnTo>
                    <a:pt x="610811" y="791855"/>
                  </a:lnTo>
                  <a:lnTo>
                    <a:pt x="571658" y="823041"/>
                  </a:lnTo>
                  <a:lnTo>
                    <a:pt x="526976" y="847247"/>
                  </a:lnTo>
                  <a:close/>
                </a:path>
                <a:path w="694055" h="868680">
                  <a:moveTo>
                    <a:pt x="357380" y="345508"/>
                  </a:moveTo>
                  <a:lnTo>
                    <a:pt x="253942" y="390193"/>
                  </a:lnTo>
                  <a:lnTo>
                    <a:pt x="265690" y="382417"/>
                  </a:lnTo>
                  <a:lnTo>
                    <a:pt x="277827" y="375233"/>
                  </a:lnTo>
                  <a:lnTo>
                    <a:pt x="290347" y="368653"/>
                  </a:lnTo>
                  <a:lnTo>
                    <a:pt x="303246" y="362688"/>
                  </a:lnTo>
                  <a:lnTo>
                    <a:pt x="353680" y="346062"/>
                  </a:lnTo>
                  <a:lnTo>
                    <a:pt x="357380" y="345508"/>
                  </a:lnTo>
                  <a:close/>
                </a:path>
                <a:path w="694055" h="868680">
                  <a:moveTo>
                    <a:pt x="659821" y="727679"/>
                  </a:moveTo>
                  <a:lnTo>
                    <a:pt x="504338" y="794848"/>
                  </a:lnTo>
                  <a:lnTo>
                    <a:pt x="547923" y="769898"/>
                  </a:lnTo>
                  <a:lnTo>
                    <a:pt x="584734" y="736446"/>
                  </a:lnTo>
                  <a:lnTo>
                    <a:pt x="612996" y="696496"/>
                  </a:lnTo>
                  <a:lnTo>
                    <a:pt x="630934" y="652053"/>
                  </a:lnTo>
                  <a:lnTo>
                    <a:pt x="637237" y="608613"/>
                  </a:lnTo>
                  <a:lnTo>
                    <a:pt x="634051" y="564820"/>
                  </a:lnTo>
                  <a:lnTo>
                    <a:pt x="622101" y="522517"/>
                  </a:lnTo>
                  <a:lnTo>
                    <a:pt x="602110" y="483548"/>
                  </a:lnTo>
                  <a:lnTo>
                    <a:pt x="574805" y="449756"/>
                  </a:lnTo>
                  <a:lnTo>
                    <a:pt x="540909" y="422984"/>
                  </a:lnTo>
                  <a:lnTo>
                    <a:pt x="467195" y="398243"/>
                  </a:lnTo>
                  <a:lnTo>
                    <a:pt x="421370" y="395242"/>
                  </a:lnTo>
                  <a:lnTo>
                    <a:pt x="373326" y="400383"/>
                  </a:lnTo>
                  <a:lnTo>
                    <a:pt x="325881" y="415088"/>
                  </a:lnTo>
                  <a:lnTo>
                    <a:pt x="489211" y="344529"/>
                  </a:lnTo>
                  <a:lnTo>
                    <a:pt x="537179" y="358018"/>
                  </a:lnTo>
                  <a:lnTo>
                    <a:pt x="608062" y="403101"/>
                  </a:lnTo>
                  <a:lnTo>
                    <a:pt x="639673" y="438677"/>
                  </a:lnTo>
                  <a:lnTo>
                    <a:pt x="664605" y="479587"/>
                  </a:lnTo>
                  <a:lnTo>
                    <a:pt x="682273" y="524349"/>
                  </a:lnTo>
                  <a:lnTo>
                    <a:pt x="692091" y="571479"/>
                  </a:lnTo>
                  <a:lnTo>
                    <a:pt x="693474" y="619495"/>
                  </a:lnTo>
                  <a:lnTo>
                    <a:pt x="685836" y="666915"/>
                  </a:lnTo>
                  <a:lnTo>
                    <a:pt x="668827" y="712740"/>
                  </a:lnTo>
                  <a:lnTo>
                    <a:pt x="659821" y="727679"/>
                  </a:lnTo>
                  <a:close/>
                </a:path>
                <a:path w="694055" h="868680">
                  <a:moveTo>
                    <a:pt x="358828" y="527202"/>
                  </a:moveTo>
                  <a:lnTo>
                    <a:pt x="354148" y="529224"/>
                  </a:lnTo>
                  <a:lnTo>
                    <a:pt x="347348" y="531197"/>
                  </a:lnTo>
                  <a:lnTo>
                    <a:pt x="340261" y="531425"/>
                  </a:lnTo>
                  <a:lnTo>
                    <a:pt x="333236" y="529846"/>
                  </a:lnTo>
                  <a:lnTo>
                    <a:pt x="288233" y="497711"/>
                  </a:lnTo>
                  <a:lnTo>
                    <a:pt x="251676" y="466753"/>
                  </a:lnTo>
                  <a:lnTo>
                    <a:pt x="309600" y="441730"/>
                  </a:lnTo>
                  <a:lnTo>
                    <a:pt x="311535" y="443384"/>
                  </a:lnTo>
                  <a:lnTo>
                    <a:pt x="327012" y="455908"/>
                  </a:lnTo>
                  <a:lnTo>
                    <a:pt x="342827" y="468008"/>
                  </a:lnTo>
                  <a:lnTo>
                    <a:pt x="358979" y="479664"/>
                  </a:lnTo>
                  <a:lnTo>
                    <a:pt x="366794" y="487863"/>
                  </a:lnTo>
                  <a:lnTo>
                    <a:pt x="370746" y="498065"/>
                  </a:lnTo>
                  <a:lnTo>
                    <a:pt x="370605" y="508994"/>
                  </a:lnTo>
                  <a:lnTo>
                    <a:pt x="366141" y="519372"/>
                  </a:lnTo>
                  <a:lnTo>
                    <a:pt x="363023" y="523885"/>
                  </a:lnTo>
                  <a:lnTo>
                    <a:pt x="358828" y="527202"/>
                  </a:lnTo>
                  <a:close/>
                </a:path>
              </a:pathLst>
            </a:custGeom>
            <a:solidFill>
              <a:srgbClr val="955937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149349" y="7216304"/>
              <a:ext cx="505459" cy="473709"/>
            </a:xfrm>
            <a:custGeom>
              <a:avLst/>
              <a:gdLst/>
              <a:ahLst/>
              <a:cxnLst/>
              <a:rect l="l" t="t" r="r" b="b"/>
              <a:pathLst>
                <a:path w="505459" h="473709">
                  <a:moveTo>
                    <a:pt x="376922" y="443959"/>
                  </a:moveTo>
                  <a:lnTo>
                    <a:pt x="331287" y="463472"/>
                  </a:lnTo>
                  <a:lnTo>
                    <a:pt x="282640" y="473287"/>
                  </a:lnTo>
                  <a:lnTo>
                    <a:pt x="233127" y="472947"/>
                  </a:lnTo>
                  <a:lnTo>
                    <a:pt x="186843" y="463433"/>
                  </a:lnTo>
                  <a:lnTo>
                    <a:pt x="144349" y="446058"/>
                  </a:lnTo>
                  <a:lnTo>
                    <a:pt x="106204" y="422136"/>
                  </a:lnTo>
                  <a:lnTo>
                    <a:pt x="72968" y="392978"/>
                  </a:lnTo>
                  <a:lnTo>
                    <a:pt x="45200" y="359898"/>
                  </a:lnTo>
                  <a:lnTo>
                    <a:pt x="23459" y="324209"/>
                  </a:lnTo>
                  <a:lnTo>
                    <a:pt x="8306" y="287224"/>
                  </a:lnTo>
                  <a:lnTo>
                    <a:pt x="0" y="214619"/>
                  </a:lnTo>
                  <a:lnTo>
                    <a:pt x="7965" y="181625"/>
                  </a:lnTo>
                  <a:lnTo>
                    <a:pt x="34021" y="128768"/>
                  </a:lnTo>
                  <a:lnTo>
                    <a:pt x="65514" y="86277"/>
                  </a:lnTo>
                  <a:lnTo>
                    <a:pt x="101241" y="53314"/>
                  </a:lnTo>
                  <a:lnTo>
                    <a:pt x="140001" y="29043"/>
                  </a:lnTo>
                  <a:lnTo>
                    <a:pt x="180592" y="12625"/>
                  </a:lnTo>
                  <a:lnTo>
                    <a:pt x="221813" y="3223"/>
                  </a:lnTo>
                  <a:lnTo>
                    <a:pt x="262462" y="0"/>
                  </a:lnTo>
                  <a:lnTo>
                    <a:pt x="301338" y="2117"/>
                  </a:lnTo>
                  <a:lnTo>
                    <a:pt x="368963" y="19026"/>
                  </a:lnTo>
                  <a:lnTo>
                    <a:pt x="434304" y="62897"/>
                  </a:lnTo>
                  <a:lnTo>
                    <a:pt x="465531" y="101512"/>
                  </a:lnTo>
                  <a:lnTo>
                    <a:pt x="488255" y="145907"/>
                  </a:lnTo>
                  <a:lnTo>
                    <a:pt x="501742" y="194001"/>
                  </a:lnTo>
                  <a:lnTo>
                    <a:pt x="505256" y="243714"/>
                  </a:lnTo>
                  <a:lnTo>
                    <a:pt x="498062" y="292965"/>
                  </a:lnTo>
                  <a:lnTo>
                    <a:pt x="480114" y="339248"/>
                  </a:lnTo>
                  <a:lnTo>
                    <a:pt x="452899" y="380643"/>
                  </a:lnTo>
                  <a:lnTo>
                    <a:pt x="417981" y="415948"/>
                  </a:lnTo>
                  <a:lnTo>
                    <a:pt x="376922" y="443959"/>
                  </a:lnTo>
                  <a:close/>
                </a:path>
              </a:pathLst>
            </a:custGeom>
            <a:solidFill>
              <a:srgbClr val="E77882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260457" y="7466358"/>
              <a:ext cx="278765" cy="144145"/>
            </a:xfrm>
            <a:custGeom>
              <a:avLst/>
              <a:gdLst/>
              <a:ahLst/>
              <a:cxnLst/>
              <a:rect l="l" t="t" r="r" b="b"/>
              <a:pathLst>
                <a:path w="278765" h="144145">
                  <a:moveTo>
                    <a:pt x="191323" y="136101"/>
                  </a:moveTo>
                  <a:lnTo>
                    <a:pt x="147997" y="143917"/>
                  </a:lnTo>
                  <a:lnTo>
                    <a:pt x="104303" y="139495"/>
                  </a:lnTo>
                  <a:lnTo>
                    <a:pt x="63631" y="122193"/>
                  </a:lnTo>
                  <a:lnTo>
                    <a:pt x="48301" y="110154"/>
                  </a:lnTo>
                  <a:lnTo>
                    <a:pt x="34618" y="96184"/>
                  </a:lnTo>
                  <a:lnTo>
                    <a:pt x="21776" y="81301"/>
                  </a:lnTo>
                  <a:lnTo>
                    <a:pt x="8969" y="66525"/>
                  </a:lnTo>
                  <a:lnTo>
                    <a:pt x="0" y="43625"/>
                  </a:lnTo>
                  <a:lnTo>
                    <a:pt x="5356" y="20907"/>
                  </a:lnTo>
                  <a:lnTo>
                    <a:pt x="21711" y="4367"/>
                  </a:lnTo>
                  <a:lnTo>
                    <a:pt x="45735" y="0"/>
                  </a:lnTo>
                  <a:lnTo>
                    <a:pt x="57116" y="3077"/>
                  </a:lnTo>
                  <a:lnTo>
                    <a:pt x="66767" y="9395"/>
                  </a:lnTo>
                  <a:lnTo>
                    <a:pt x="75323" y="17549"/>
                  </a:lnTo>
                  <a:lnTo>
                    <a:pt x="83421" y="26131"/>
                  </a:lnTo>
                  <a:lnTo>
                    <a:pt x="84975" y="27711"/>
                  </a:lnTo>
                  <a:lnTo>
                    <a:pt x="86559" y="29258"/>
                  </a:lnTo>
                  <a:lnTo>
                    <a:pt x="88119" y="30823"/>
                  </a:lnTo>
                  <a:lnTo>
                    <a:pt x="92567" y="34536"/>
                  </a:lnTo>
                  <a:lnTo>
                    <a:pt x="131346" y="48360"/>
                  </a:lnTo>
                  <a:lnTo>
                    <a:pt x="131944" y="48326"/>
                  </a:lnTo>
                  <a:lnTo>
                    <a:pt x="132543" y="48329"/>
                  </a:lnTo>
                  <a:lnTo>
                    <a:pt x="133139" y="48277"/>
                  </a:lnTo>
                  <a:lnTo>
                    <a:pt x="134534" y="48220"/>
                  </a:lnTo>
                  <a:lnTo>
                    <a:pt x="137563" y="48212"/>
                  </a:lnTo>
                  <a:lnTo>
                    <a:pt x="137933" y="48052"/>
                  </a:lnTo>
                  <a:lnTo>
                    <a:pt x="140936" y="47894"/>
                  </a:lnTo>
                  <a:lnTo>
                    <a:pt x="147339" y="47229"/>
                  </a:lnTo>
                  <a:lnTo>
                    <a:pt x="153705" y="46262"/>
                  </a:lnTo>
                  <a:lnTo>
                    <a:pt x="160026" y="45017"/>
                  </a:lnTo>
                  <a:lnTo>
                    <a:pt x="166946" y="42592"/>
                  </a:lnTo>
                  <a:lnTo>
                    <a:pt x="238271" y="11780"/>
                  </a:lnTo>
                  <a:lnTo>
                    <a:pt x="246258" y="12584"/>
                  </a:lnTo>
                  <a:lnTo>
                    <a:pt x="264189" y="23863"/>
                  </a:lnTo>
                  <a:lnTo>
                    <a:pt x="275777" y="41571"/>
                  </a:lnTo>
                  <a:lnTo>
                    <a:pt x="278157" y="63018"/>
                  </a:lnTo>
                  <a:lnTo>
                    <a:pt x="272331" y="80469"/>
                  </a:lnTo>
                  <a:lnTo>
                    <a:pt x="260794" y="94563"/>
                  </a:lnTo>
                  <a:lnTo>
                    <a:pt x="246121" y="106303"/>
                  </a:lnTo>
                  <a:lnTo>
                    <a:pt x="230888" y="116691"/>
                  </a:lnTo>
                  <a:lnTo>
                    <a:pt x="191323" y="136101"/>
                  </a:lnTo>
                  <a:close/>
                </a:path>
                <a:path w="278765" h="144145">
                  <a:moveTo>
                    <a:pt x="238271" y="11780"/>
                  </a:moveTo>
                  <a:lnTo>
                    <a:pt x="166946" y="42592"/>
                  </a:lnTo>
                  <a:lnTo>
                    <a:pt x="173626" y="39495"/>
                  </a:lnTo>
                  <a:lnTo>
                    <a:pt x="179984" y="35853"/>
                  </a:lnTo>
                  <a:lnTo>
                    <a:pt x="180842" y="35395"/>
                  </a:lnTo>
                  <a:lnTo>
                    <a:pt x="181670" y="34877"/>
                  </a:lnTo>
                  <a:lnTo>
                    <a:pt x="182520" y="34397"/>
                  </a:lnTo>
                  <a:lnTo>
                    <a:pt x="183613" y="33708"/>
                  </a:lnTo>
                  <a:lnTo>
                    <a:pt x="193422" y="26807"/>
                  </a:lnTo>
                  <a:lnTo>
                    <a:pt x="203057" y="19588"/>
                  </a:lnTo>
                  <a:lnTo>
                    <a:pt x="213279" y="13609"/>
                  </a:lnTo>
                  <a:lnTo>
                    <a:pt x="224848" y="10428"/>
                  </a:lnTo>
                  <a:lnTo>
                    <a:pt x="238271" y="11780"/>
                  </a:lnTo>
                  <a:close/>
                </a:path>
                <a:path w="278765" h="144145">
                  <a:moveTo>
                    <a:pt x="137563" y="48212"/>
                  </a:moveTo>
                  <a:lnTo>
                    <a:pt x="134505" y="48233"/>
                  </a:lnTo>
                  <a:lnTo>
                    <a:pt x="134819" y="48216"/>
                  </a:lnTo>
                  <a:lnTo>
                    <a:pt x="137563" y="48212"/>
                  </a:lnTo>
                  <a:close/>
                </a:path>
                <a:path w="278765" h="144145">
                  <a:moveTo>
                    <a:pt x="137933" y="48052"/>
                  </a:moveTo>
                  <a:lnTo>
                    <a:pt x="137563" y="48212"/>
                  </a:lnTo>
                  <a:lnTo>
                    <a:pt x="134819" y="48216"/>
                  </a:lnTo>
                  <a:lnTo>
                    <a:pt x="137933" y="48052"/>
                  </a:lnTo>
                  <a:close/>
                </a:path>
              </a:pathLst>
            </a:custGeom>
            <a:solidFill>
              <a:srgbClr val="FDF5F1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0" y="6849784"/>
              <a:ext cx="682625" cy="868680"/>
            </a:xfrm>
            <a:custGeom>
              <a:avLst/>
              <a:gdLst/>
              <a:ahLst/>
              <a:cxnLst/>
              <a:rect l="l" t="t" r="r" b="b"/>
              <a:pathLst>
                <a:path w="682625" h="868679">
                  <a:moveTo>
                    <a:pt x="516003" y="847247"/>
                  </a:moveTo>
                  <a:lnTo>
                    <a:pt x="475856" y="861032"/>
                  </a:lnTo>
                  <a:lnTo>
                    <a:pt x="434700" y="868203"/>
                  </a:lnTo>
                  <a:lnTo>
                    <a:pt x="385344" y="868331"/>
                  </a:lnTo>
                  <a:lnTo>
                    <a:pt x="337255" y="859844"/>
                  </a:lnTo>
                  <a:lnTo>
                    <a:pt x="291309" y="843149"/>
                  </a:lnTo>
                  <a:lnTo>
                    <a:pt x="248382" y="818652"/>
                  </a:lnTo>
                  <a:lnTo>
                    <a:pt x="209349" y="786758"/>
                  </a:lnTo>
                  <a:lnTo>
                    <a:pt x="175088" y="747875"/>
                  </a:lnTo>
                  <a:lnTo>
                    <a:pt x="148487" y="705523"/>
                  </a:lnTo>
                  <a:lnTo>
                    <a:pt x="130450" y="661809"/>
                  </a:lnTo>
                  <a:lnTo>
                    <a:pt x="121294" y="618241"/>
                  </a:lnTo>
                  <a:lnTo>
                    <a:pt x="121337" y="576327"/>
                  </a:lnTo>
                  <a:lnTo>
                    <a:pt x="130894" y="537577"/>
                  </a:lnTo>
                  <a:lnTo>
                    <a:pt x="160969" y="477525"/>
                  </a:lnTo>
                  <a:lnTo>
                    <a:pt x="199839" y="427281"/>
                  </a:lnTo>
                  <a:lnTo>
                    <a:pt x="166124" y="390112"/>
                  </a:lnTo>
                  <a:lnTo>
                    <a:pt x="134741" y="350939"/>
                  </a:lnTo>
                  <a:lnTo>
                    <a:pt x="105794" y="309920"/>
                  </a:lnTo>
                  <a:lnTo>
                    <a:pt x="79390" y="267213"/>
                  </a:lnTo>
                  <a:lnTo>
                    <a:pt x="55633" y="222976"/>
                  </a:lnTo>
                  <a:lnTo>
                    <a:pt x="34628" y="177367"/>
                  </a:lnTo>
                  <a:lnTo>
                    <a:pt x="16480" y="130545"/>
                  </a:lnTo>
                  <a:lnTo>
                    <a:pt x="1293" y="82667"/>
                  </a:lnTo>
                  <a:lnTo>
                    <a:pt x="0" y="5231"/>
                  </a:lnTo>
                  <a:lnTo>
                    <a:pt x="616" y="4589"/>
                  </a:lnTo>
                  <a:lnTo>
                    <a:pt x="10949" y="104"/>
                  </a:lnTo>
                  <a:lnTo>
                    <a:pt x="22226" y="0"/>
                  </a:lnTo>
                  <a:lnTo>
                    <a:pt x="32334" y="4104"/>
                  </a:lnTo>
                  <a:lnTo>
                    <a:pt x="40187" y="11710"/>
                  </a:lnTo>
                  <a:lnTo>
                    <a:pt x="44699" y="22107"/>
                  </a:lnTo>
                  <a:lnTo>
                    <a:pt x="57697" y="73468"/>
                  </a:lnTo>
                  <a:lnTo>
                    <a:pt x="74348" y="123729"/>
                  </a:lnTo>
                  <a:lnTo>
                    <a:pt x="94509" y="172675"/>
                  </a:lnTo>
                  <a:lnTo>
                    <a:pt x="118037" y="220094"/>
                  </a:lnTo>
                  <a:lnTo>
                    <a:pt x="144790" y="265769"/>
                  </a:lnTo>
                  <a:lnTo>
                    <a:pt x="174625" y="309487"/>
                  </a:lnTo>
                  <a:lnTo>
                    <a:pt x="207399" y="351033"/>
                  </a:lnTo>
                  <a:lnTo>
                    <a:pt x="242969" y="390193"/>
                  </a:lnTo>
                  <a:lnTo>
                    <a:pt x="346407" y="345508"/>
                  </a:lnTo>
                  <a:lnTo>
                    <a:pt x="392945" y="338538"/>
                  </a:lnTo>
                  <a:lnTo>
                    <a:pt x="441359" y="338860"/>
                  </a:lnTo>
                  <a:lnTo>
                    <a:pt x="478238" y="344529"/>
                  </a:lnTo>
                  <a:lnTo>
                    <a:pt x="314908" y="415088"/>
                  </a:lnTo>
                  <a:lnTo>
                    <a:pt x="307274" y="418552"/>
                  </a:lnTo>
                  <a:lnTo>
                    <a:pt x="299817" y="422270"/>
                  </a:lnTo>
                  <a:lnTo>
                    <a:pt x="292534" y="426238"/>
                  </a:lnTo>
                  <a:lnTo>
                    <a:pt x="285425" y="430453"/>
                  </a:lnTo>
                  <a:lnTo>
                    <a:pt x="298627" y="441730"/>
                  </a:lnTo>
                  <a:lnTo>
                    <a:pt x="240703" y="466753"/>
                  </a:lnTo>
                  <a:lnTo>
                    <a:pt x="208796" y="508254"/>
                  </a:lnTo>
                  <a:lnTo>
                    <a:pt x="183737" y="558711"/>
                  </a:lnTo>
                  <a:lnTo>
                    <a:pt x="177009" y="593412"/>
                  </a:lnTo>
                  <a:lnTo>
                    <a:pt x="181295" y="632540"/>
                  </a:lnTo>
                  <a:lnTo>
                    <a:pt x="195984" y="673517"/>
                  </a:lnTo>
                  <a:lnTo>
                    <a:pt x="220463" y="713761"/>
                  </a:lnTo>
                  <a:lnTo>
                    <a:pt x="254197" y="750910"/>
                  </a:lnTo>
                  <a:lnTo>
                    <a:pt x="293164" y="779819"/>
                  </a:lnTo>
                  <a:lnTo>
                    <a:pt x="336145" y="799919"/>
                  </a:lnTo>
                  <a:lnTo>
                    <a:pt x="381924" y="810640"/>
                  </a:lnTo>
                  <a:lnTo>
                    <a:pt x="429282" y="811414"/>
                  </a:lnTo>
                  <a:lnTo>
                    <a:pt x="445521" y="809249"/>
                  </a:lnTo>
                  <a:lnTo>
                    <a:pt x="461653" y="805756"/>
                  </a:lnTo>
                  <a:lnTo>
                    <a:pt x="477619" y="800951"/>
                  </a:lnTo>
                  <a:lnTo>
                    <a:pt x="493365" y="794848"/>
                  </a:lnTo>
                  <a:lnTo>
                    <a:pt x="648848" y="727679"/>
                  </a:lnTo>
                  <a:lnTo>
                    <a:pt x="632537" y="754737"/>
                  </a:lnTo>
                  <a:lnTo>
                    <a:pt x="599838" y="791855"/>
                  </a:lnTo>
                  <a:lnTo>
                    <a:pt x="560685" y="823041"/>
                  </a:lnTo>
                  <a:lnTo>
                    <a:pt x="516003" y="847247"/>
                  </a:lnTo>
                  <a:close/>
                </a:path>
                <a:path w="682625" h="868679">
                  <a:moveTo>
                    <a:pt x="346407" y="345508"/>
                  </a:moveTo>
                  <a:lnTo>
                    <a:pt x="242969" y="390193"/>
                  </a:lnTo>
                  <a:lnTo>
                    <a:pt x="254717" y="382417"/>
                  </a:lnTo>
                  <a:lnTo>
                    <a:pt x="266854" y="375233"/>
                  </a:lnTo>
                  <a:lnTo>
                    <a:pt x="279374" y="368653"/>
                  </a:lnTo>
                  <a:lnTo>
                    <a:pt x="292273" y="362688"/>
                  </a:lnTo>
                  <a:lnTo>
                    <a:pt x="342707" y="346062"/>
                  </a:lnTo>
                  <a:lnTo>
                    <a:pt x="346407" y="345508"/>
                  </a:lnTo>
                  <a:close/>
                </a:path>
                <a:path w="682625" h="868679">
                  <a:moveTo>
                    <a:pt x="648848" y="727679"/>
                  </a:moveTo>
                  <a:lnTo>
                    <a:pt x="493365" y="794848"/>
                  </a:lnTo>
                  <a:lnTo>
                    <a:pt x="536950" y="769898"/>
                  </a:lnTo>
                  <a:lnTo>
                    <a:pt x="573761" y="736446"/>
                  </a:lnTo>
                  <a:lnTo>
                    <a:pt x="602023" y="696496"/>
                  </a:lnTo>
                  <a:lnTo>
                    <a:pt x="619961" y="652053"/>
                  </a:lnTo>
                  <a:lnTo>
                    <a:pt x="626264" y="608613"/>
                  </a:lnTo>
                  <a:lnTo>
                    <a:pt x="623078" y="564820"/>
                  </a:lnTo>
                  <a:lnTo>
                    <a:pt x="611128" y="522517"/>
                  </a:lnTo>
                  <a:lnTo>
                    <a:pt x="591137" y="483548"/>
                  </a:lnTo>
                  <a:lnTo>
                    <a:pt x="563832" y="449756"/>
                  </a:lnTo>
                  <a:lnTo>
                    <a:pt x="529936" y="422984"/>
                  </a:lnTo>
                  <a:lnTo>
                    <a:pt x="456222" y="398243"/>
                  </a:lnTo>
                  <a:lnTo>
                    <a:pt x="410397" y="395242"/>
                  </a:lnTo>
                  <a:lnTo>
                    <a:pt x="362353" y="400383"/>
                  </a:lnTo>
                  <a:lnTo>
                    <a:pt x="314908" y="415088"/>
                  </a:lnTo>
                  <a:lnTo>
                    <a:pt x="478238" y="344529"/>
                  </a:lnTo>
                  <a:lnTo>
                    <a:pt x="526206" y="358018"/>
                  </a:lnTo>
                  <a:lnTo>
                    <a:pt x="597089" y="403101"/>
                  </a:lnTo>
                  <a:lnTo>
                    <a:pt x="628700" y="438677"/>
                  </a:lnTo>
                  <a:lnTo>
                    <a:pt x="653632" y="479587"/>
                  </a:lnTo>
                  <a:lnTo>
                    <a:pt x="671300" y="524349"/>
                  </a:lnTo>
                  <a:lnTo>
                    <a:pt x="681118" y="571479"/>
                  </a:lnTo>
                  <a:lnTo>
                    <a:pt x="682500" y="619495"/>
                  </a:lnTo>
                  <a:lnTo>
                    <a:pt x="674863" y="666915"/>
                  </a:lnTo>
                  <a:lnTo>
                    <a:pt x="657854" y="712740"/>
                  </a:lnTo>
                  <a:lnTo>
                    <a:pt x="648848" y="727679"/>
                  </a:lnTo>
                  <a:close/>
                </a:path>
                <a:path w="682625" h="868679">
                  <a:moveTo>
                    <a:pt x="347855" y="527202"/>
                  </a:moveTo>
                  <a:lnTo>
                    <a:pt x="343175" y="529224"/>
                  </a:lnTo>
                  <a:lnTo>
                    <a:pt x="336375" y="531197"/>
                  </a:lnTo>
                  <a:lnTo>
                    <a:pt x="329288" y="531425"/>
                  </a:lnTo>
                  <a:lnTo>
                    <a:pt x="322263" y="529846"/>
                  </a:lnTo>
                  <a:lnTo>
                    <a:pt x="277260" y="497711"/>
                  </a:lnTo>
                  <a:lnTo>
                    <a:pt x="240703" y="466753"/>
                  </a:lnTo>
                  <a:lnTo>
                    <a:pt x="298627" y="441730"/>
                  </a:lnTo>
                  <a:lnTo>
                    <a:pt x="300562" y="443384"/>
                  </a:lnTo>
                  <a:lnTo>
                    <a:pt x="316039" y="455908"/>
                  </a:lnTo>
                  <a:lnTo>
                    <a:pt x="331854" y="468008"/>
                  </a:lnTo>
                  <a:lnTo>
                    <a:pt x="348006" y="479664"/>
                  </a:lnTo>
                  <a:lnTo>
                    <a:pt x="355821" y="487863"/>
                  </a:lnTo>
                  <a:lnTo>
                    <a:pt x="359773" y="498065"/>
                  </a:lnTo>
                  <a:lnTo>
                    <a:pt x="359632" y="508994"/>
                  </a:lnTo>
                  <a:lnTo>
                    <a:pt x="355168" y="519372"/>
                  </a:lnTo>
                  <a:lnTo>
                    <a:pt x="352050" y="523885"/>
                  </a:lnTo>
                  <a:lnTo>
                    <a:pt x="347855" y="527202"/>
                  </a:lnTo>
                  <a:close/>
                </a:path>
              </a:pathLst>
            </a:custGeom>
            <a:solidFill>
              <a:srgbClr val="955937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5957695" y="8089831"/>
              <a:ext cx="505459" cy="473709"/>
            </a:xfrm>
            <a:custGeom>
              <a:avLst/>
              <a:gdLst/>
              <a:ahLst/>
              <a:cxnLst/>
              <a:rect l="l" t="t" r="r" b="b"/>
              <a:pathLst>
                <a:path w="505460" h="473709">
                  <a:moveTo>
                    <a:pt x="376922" y="443959"/>
                  </a:moveTo>
                  <a:lnTo>
                    <a:pt x="331287" y="463472"/>
                  </a:lnTo>
                  <a:lnTo>
                    <a:pt x="282640" y="473287"/>
                  </a:lnTo>
                  <a:lnTo>
                    <a:pt x="233127" y="472947"/>
                  </a:lnTo>
                  <a:lnTo>
                    <a:pt x="186843" y="463433"/>
                  </a:lnTo>
                  <a:lnTo>
                    <a:pt x="144349" y="446058"/>
                  </a:lnTo>
                  <a:lnTo>
                    <a:pt x="106204" y="422136"/>
                  </a:lnTo>
                  <a:lnTo>
                    <a:pt x="72968" y="392978"/>
                  </a:lnTo>
                  <a:lnTo>
                    <a:pt x="45200" y="359898"/>
                  </a:lnTo>
                  <a:lnTo>
                    <a:pt x="23459" y="324209"/>
                  </a:lnTo>
                  <a:lnTo>
                    <a:pt x="8306" y="287224"/>
                  </a:lnTo>
                  <a:lnTo>
                    <a:pt x="0" y="214619"/>
                  </a:lnTo>
                  <a:lnTo>
                    <a:pt x="7965" y="181625"/>
                  </a:lnTo>
                  <a:lnTo>
                    <a:pt x="34021" y="128768"/>
                  </a:lnTo>
                  <a:lnTo>
                    <a:pt x="65514" y="86277"/>
                  </a:lnTo>
                  <a:lnTo>
                    <a:pt x="101241" y="53314"/>
                  </a:lnTo>
                  <a:lnTo>
                    <a:pt x="140001" y="29043"/>
                  </a:lnTo>
                  <a:lnTo>
                    <a:pt x="180592" y="12625"/>
                  </a:lnTo>
                  <a:lnTo>
                    <a:pt x="221813" y="3223"/>
                  </a:lnTo>
                  <a:lnTo>
                    <a:pt x="262462" y="0"/>
                  </a:lnTo>
                  <a:lnTo>
                    <a:pt x="301338" y="2117"/>
                  </a:lnTo>
                  <a:lnTo>
                    <a:pt x="368963" y="19026"/>
                  </a:lnTo>
                  <a:lnTo>
                    <a:pt x="434304" y="62897"/>
                  </a:lnTo>
                  <a:lnTo>
                    <a:pt x="465531" y="101512"/>
                  </a:lnTo>
                  <a:lnTo>
                    <a:pt x="488255" y="145907"/>
                  </a:lnTo>
                  <a:lnTo>
                    <a:pt x="501742" y="194001"/>
                  </a:lnTo>
                  <a:lnTo>
                    <a:pt x="505256" y="243714"/>
                  </a:lnTo>
                  <a:lnTo>
                    <a:pt x="498062" y="292965"/>
                  </a:lnTo>
                  <a:lnTo>
                    <a:pt x="480114" y="339248"/>
                  </a:lnTo>
                  <a:lnTo>
                    <a:pt x="452899" y="380643"/>
                  </a:lnTo>
                  <a:lnTo>
                    <a:pt x="417981" y="415948"/>
                  </a:lnTo>
                  <a:lnTo>
                    <a:pt x="376922" y="443959"/>
                  </a:lnTo>
                  <a:close/>
                </a:path>
              </a:pathLst>
            </a:custGeom>
            <a:solidFill>
              <a:srgbClr val="E77882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6068802" y="8339884"/>
              <a:ext cx="278765" cy="144145"/>
            </a:xfrm>
            <a:custGeom>
              <a:avLst/>
              <a:gdLst/>
              <a:ahLst/>
              <a:cxnLst/>
              <a:rect l="l" t="t" r="r" b="b"/>
              <a:pathLst>
                <a:path w="278764" h="144145">
                  <a:moveTo>
                    <a:pt x="191323" y="136101"/>
                  </a:moveTo>
                  <a:lnTo>
                    <a:pt x="147997" y="143917"/>
                  </a:lnTo>
                  <a:lnTo>
                    <a:pt x="104303" y="139495"/>
                  </a:lnTo>
                  <a:lnTo>
                    <a:pt x="63631" y="122193"/>
                  </a:lnTo>
                  <a:lnTo>
                    <a:pt x="48301" y="110154"/>
                  </a:lnTo>
                  <a:lnTo>
                    <a:pt x="34618" y="96184"/>
                  </a:lnTo>
                  <a:lnTo>
                    <a:pt x="21776" y="81301"/>
                  </a:lnTo>
                  <a:lnTo>
                    <a:pt x="8969" y="66525"/>
                  </a:lnTo>
                  <a:lnTo>
                    <a:pt x="0" y="43625"/>
                  </a:lnTo>
                  <a:lnTo>
                    <a:pt x="5356" y="20907"/>
                  </a:lnTo>
                  <a:lnTo>
                    <a:pt x="21711" y="4367"/>
                  </a:lnTo>
                  <a:lnTo>
                    <a:pt x="45735" y="0"/>
                  </a:lnTo>
                  <a:lnTo>
                    <a:pt x="57116" y="3077"/>
                  </a:lnTo>
                  <a:lnTo>
                    <a:pt x="66767" y="9395"/>
                  </a:lnTo>
                  <a:lnTo>
                    <a:pt x="75323" y="17549"/>
                  </a:lnTo>
                  <a:lnTo>
                    <a:pt x="83421" y="26131"/>
                  </a:lnTo>
                  <a:lnTo>
                    <a:pt x="84975" y="27711"/>
                  </a:lnTo>
                  <a:lnTo>
                    <a:pt x="86559" y="29258"/>
                  </a:lnTo>
                  <a:lnTo>
                    <a:pt x="88119" y="30823"/>
                  </a:lnTo>
                  <a:lnTo>
                    <a:pt x="92567" y="34536"/>
                  </a:lnTo>
                  <a:lnTo>
                    <a:pt x="131346" y="48360"/>
                  </a:lnTo>
                  <a:lnTo>
                    <a:pt x="131944" y="48326"/>
                  </a:lnTo>
                  <a:lnTo>
                    <a:pt x="132543" y="48329"/>
                  </a:lnTo>
                  <a:lnTo>
                    <a:pt x="133139" y="48277"/>
                  </a:lnTo>
                  <a:lnTo>
                    <a:pt x="134534" y="48220"/>
                  </a:lnTo>
                  <a:lnTo>
                    <a:pt x="137563" y="48212"/>
                  </a:lnTo>
                  <a:lnTo>
                    <a:pt x="137933" y="48052"/>
                  </a:lnTo>
                  <a:lnTo>
                    <a:pt x="140936" y="47894"/>
                  </a:lnTo>
                  <a:lnTo>
                    <a:pt x="147339" y="47229"/>
                  </a:lnTo>
                  <a:lnTo>
                    <a:pt x="153705" y="46262"/>
                  </a:lnTo>
                  <a:lnTo>
                    <a:pt x="160026" y="45017"/>
                  </a:lnTo>
                  <a:lnTo>
                    <a:pt x="166946" y="42592"/>
                  </a:lnTo>
                  <a:lnTo>
                    <a:pt x="238271" y="11780"/>
                  </a:lnTo>
                  <a:lnTo>
                    <a:pt x="246258" y="12584"/>
                  </a:lnTo>
                  <a:lnTo>
                    <a:pt x="264189" y="23863"/>
                  </a:lnTo>
                  <a:lnTo>
                    <a:pt x="275777" y="41571"/>
                  </a:lnTo>
                  <a:lnTo>
                    <a:pt x="278157" y="63018"/>
                  </a:lnTo>
                  <a:lnTo>
                    <a:pt x="272331" y="80469"/>
                  </a:lnTo>
                  <a:lnTo>
                    <a:pt x="260794" y="94563"/>
                  </a:lnTo>
                  <a:lnTo>
                    <a:pt x="246121" y="106303"/>
                  </a:lnTo>
                  <a:lnTo>
                    <a:pt x="230888" y="116691"/>
                  </a:lnTo>
                  <a:lnTo>
                    <a:pt x="191323" y="136101"/>
                  </a:lnTo>
                  <a:close/>
                </a:path>
                <a:path w="278764" h="144145">
                  <a:moveTo>
                    <a:pt x="238271" y="11780"/>
                  </a:moveTo>
                  <a:lnTo>
                    <a:pt x="166946" y="42592"/>
                  </a:lnTo>
                  <a:lnTo>
                    <a:pt x="173626" y="39495"/>
                  </a:lnTo>
                  <a:lnTo>
                    <a:pt x="179984" y="35853"/>
                  </a:lnTo>
                  <a:lnTo>
                    <a:pt x="180842" y="35395"/>
                  </a:lnTo>
                  <a:lnTo>
                    <a:pt x="181670" y="34877"/>
                  </a:lnTo>
                  <a:lnTo>
                    <a:pt x="182520" y="34397"/>
                  </a:lnTo>
                  <a:lnTo>
                    <a:pt x="183613" y="33708"/>
                  </a:lnTo>
                  <a:lnTo>
                    <a:pt x="193422" y="26807"/>
                  </a:lnTo>
                  <a:lnTo>
                    <a:pt x="203057" y="19588"/>
                  </a:lnTo>
                  <a:lnTo>
                    <a:pt x="213279" y="13609"/>
                  </a:lnTo>
                  <a:lnTo>
                    <a:pt x="224848" y="10428"/>
                  </a:lnTo>
                  <a:lnTo>
                    <a:pt x="238271" y="11780"/>
                  </a:lnTo>
                  <a:close/>
                </a:path>
                <a:path w="278764" h="144145">
                  <a:moveTo>
                    <a:pt x="137563" y="48212"/>
                  </a:moveTo>
                  <a:lnTo>
                    <a:pt x="134505" y="48233"/>
                  </a:lnTo>
                  <a:lnTo>
                    <a:pt x="134819" y="48216"/>
                  </a:lnTo>
                  <a:lnTo>
                    <a:pt x="137563" y="48212"/>
                  </a:lnTo>
                  <a:close/>
                </a:path>
                <a:path w="278764" h="144145">
                  <a:moveTo>
                    <a:pt x="137933" y="48052"/>
                  </a:moveTo>
                  <a:lnTo>
                    <a:pt x="137563" y="48212"/>
                  </a:lnTo>
                  <a:lnTo>
                    <a:pt x="134819" y="48216"/>
                  </a:lnTo>
                  <a:lnTo>
                    <a:pt x="137933" y="48052"/>
                  </a:lnTo>
                  <a:close/>
                </a:path>
              </a:pathLst>
            </a:custGeom>
            <a:solidFill>
              <a:srgbClr val="FDF5F1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5797372" y="7723310"/>
              <a:ext cx="694055" cy="868680"/>
            </a:xfrm>
            <a:custGeom>
              <a:avLst/>
              <a:gdLst/>
              <a:ahLst/>
              <a:cxnLst/>
              <a:rect l="l" t="t" r="r" b="b"/>
              <a:pathLst>
                <a:path w="694054" h="868679">
                  <a:moveTo>
                    <a:pt x="526976" y="847247"/>
                  </a:moveTo>
                  <a:lnTo>
                    <a:pt x="486829" y="861032"/>
                  </a:lnTo>
                  <a:lnTo>
                    <a:pt x="445673" y="868203"/>
                  </a:lnTo>
                  <a:lnTo>
                    <a:pt x="396317" y="868331"/>
                  </a:lnTo>
                  <a:lnTo>
                    <a:pt x="348228" y="859844"/>
                  </a:lnTo>
                  <a:lnTo>
                    <a:pt x="302282" y="843149"/>
                  </a:lnTo>
                  <a:lnTo>
                    <a:pt x="259355" y="818652"/>
                  </a:lnTo>
                  <a:lnTo>
                    <a:pt x="220322" y="786758"/>
                  </a:lnTo>
                  <a:lnTo>
                    <a:pt x="186061" y="747875"/>
                  </a:lnTo>
                  <a:lnTo>
                    <a:pt x="159460" y="705523"/>
                  </a:lnTo>
                  <a:lnTo>
                    <a:pt x="141423" y="661809"/>
                  </a:lnTo>
                  <a:lnTo>
                    <a:pt x="132267" y="618241"/>
                  </a:lnTo>
                  <a:lnTo>
                    <a:pt x="132310" y="576327"/>
                  </a:lnTo>
                  <a:lnTo>
                    <a:pt x="141867" y="537577"/>
                  </a:lnTo>
                  <a:lnTo>
                    <a:pt x="171942" y="477525"/>
                  </a:lnTo>
                  <a:lnTo>
                    <a:pt x="210812" y="427281"/>
                  </a:lnTo>
                  <a:lnTo>
                    <a:pt x="177097" y="390112"/>
                  </a:lnTo>
                  <a:lnTo>
                    <a:pt x="145714" y="350939"/>
                  </a:lnTo>
                  <a:lnTo>
                    <a:pt x="116768" y="309920"/>
                  </a:lnTo>
                  <a:lnTo>
                    <a:pt x="90363" y="267213"/>
                  </a:lnTo>
                  <a:lnTo>
                    <a:pt x="66606" y="222976"/>
                  </a:lnTo>
                  <a:lnTo>
                    <a:pt x="45601" y="177367"/>
                  </a:lnTo>
                  <a:lnTo>
                    <a:pt x="27453" y="130545"/>
                  </a:lnTo>
                  <a:lnTo>
                    <a:pt x="12266" y="82667"/>
                  </a:lnTo>
                  <a:lnTo>
                    <a:pt x="146" y="33891"/>
                  </a:lnTo>
                  <a:lnTo>
                    <a:pt x="0" y="22571"/>
                  </a:lnTo>
                  <a:lnTo>
                    <a:pt x="4047" y="12441"/>
                  </a:lnTo>
                  <a:lnTo>
                    <a:pt x="11589" y="4589"/>
                  </a:lnTo>
                  <a:lnTo>
                    <a:pt x="21922" y="104"/>
                  </a:lnTo>
                  <a:lnTo>
                    <a:pt x="33199" y="0"/>
                  </a:lnTo>
                  <a:lnTo>
                    <a:pt x="43307" y="4104"/>
                  </a:lnTo>
                  <a:lnTo>
                    <a:pt x="51160" y="11710"/>
                  </a:lnTo>
                  <a:lnTo>
                    <a:pt x="55672" y="22107"/>
                  </a:lnTo>
                  <a:lnTo>
                    <a:pt x="68670" y="73468"/>
                  </a:lnTo>
                  <a:lnTo>
                    <a:pt x="85321" y="123729"/>
                  </a:lnTo>
                  <a:lnTo>
                    <a:pt x="105482" y="172675"/>
                  </a:lnTo>
                  <a:lnTo>
                    <a:pt x="129010" y="220094"/>
                  </a:lnTo>
                  <a:lnTo>
                    <a:pt x="155763" y="265769"/>
                  </a:lnTo>
                  <a:lnTo>
                    <a:pt x="185598" y="309487"/>
                  </a:lnTo>
                  <a:lnTo>
                    <a:pt x="218372" y="351033"/>
                  </a:lnTo>
                  <a:lnTo>
                    <a:pt x="253942" y="390193"/>
                  </a:lnTo>
                  <a:lnTo>
                    <a:pt x="357380" y="345508"/>
                  </a:lnTo>
                  <a:lnTo>
                    <a:pt x="403918" y="338538"/>
                  </a:lnTo>
                  <a:lnTo>
                    <a:pt x="452332" y="338860"/>
                  </a:lnTo>
                  <a:lnTo>
                    <a:pt x="489211" y="344529"/>
                  </a:lnTo>
                  <a:lnTo>
                    <a:pt x="325881" y="415088"/>
                  </a:lnTo>
                  <a:lnTo>
                    <a:pt x="318247" y="418552"/>
                  </a:lnTo>
                  <a:lnTo>
                    <a:pt x="310790" y="422270"/>
                  </a:lnTo>
                  <a:lnTo>
                    <a:pt x="303507" y="426238"/>
                  </a:lnTo>
                  <a:lnTo>
                    <a:pt x="296398" y="430453"/>
                  </a:lnTo>
                  <a:lnTo>
                    <a:pt x="309600" y="441730"/>
                  </a:lnTo>
                  <a:lnTo>
                    <a:pt x="251676" y="466753"/>
                  </a:lnTo>
                  <a:lnTo>
                    <a:pt x="219770" y="508254"/>
                  </a:lnTo>
                  <a:lnTo>
                    <a:pt x="194710" y="558711"/>
                  </a:lnTo>
                  <a:lnTo>
                    <a:pt x="187982" y="593412"/>
                  </a:lnTo>
                  <a:lnTo>
                    <a:pt x="192268" y="632540"/>
                  </a:lnTo>
                  <a:lnTo>
                    <a:pt x="206957" y="673517"/>
                  </a:lnTo>
                  <a:lnTo>
                    <a:pt x="231436" y="713761"/>
                  </a:lnTo>
                  <a:lnTo>
                    <a:pt x="265170" y="750910"/>
                  </a:lnTo>
                  <a:lnTo>
                    <a:pt x="304137" y="779819"/>
                  </a:lnTo>
                  <a:lnTo>
                    <a:pt x="347118" y="799919"/>
                  </a:lnTo>
                  <a:lnTo>
                    <a:pt x="392897" y="810640"/>
                  </a:lnTo>
                  <a:lnTo>
                    <a:pt x="440255" y="811414"/>
                  </a:lnTo>
                  <a:lnTo>
                    <a:pt x="456494" y="809249"/>
                  </a:lnTo>
                  <a:lnTo>
                    <a:pt x="472626" y="805756"/>
                  </a:lnTo>
                  <a:lnTo>
                    <a:pt x="488592" y="800951"/>
                  </a:lnTo>
                  <a:lnTo>
                    <a:pt x="504338" y="794848"/>
                  </a:lnTo>
                  <a:lnTo>
                    <a:pt x="659821" y="727679"/>
                  </a:lnTo>
                  <a:lnTo>
                    <a:pt x="643510" y="754737"/>
                  </a:lnTo>
                  <a:lnTo>
                    <a:pt x="610811" y="791855"/>
                  </a:lnTo>
                  <a:lnTo>
                    <a:pt x="571658" y="823041"/>
                  </a:lnTo>
                  <a:lnTo>
                    <a:pt x="526976" y="847247"/>
                  </a:lnTo>
                  <a:close/>
                </a:path>
                <a:path w="694054" h="868679">
                  <a:moveTo>
                    <a:pt x="357380" y="345508"/>
                  </a:moveTo>
                  <a:lnTo>
                    <a:pt x="253942" y="390193"/>
                  </a:lnTo>
                  <a:lnTo>
                    <a:pt x="265690" y="382417"/>
                  </a:lnTo>
                  <a:lnTo>
                    <a:pt x="277827" y="375233"/>
                  </a:lnTo>
                  <a:lnTo>
                    <a:pt x="290347" y="368653"/>
                  </a:lnTo>
                  <a:lnTo>
                    <a:pt x="303246" y="362688"/>
                  </a:lnTo>
                  <a:lnTo>
                    <a:pt x="353680" y="346062"/>
                  </a:lnTo>
                  <a:lnTo>
                    <a:pt x="357380" y="345508"/>
                  </a:lnTo>
                  <a:close/>
                </a:path>
                <a:path w="694054" h="868679">
                  <a:moveTo>
                    <a:pt x="659821" y="727679"/>
                  </a:moveTo>
                  <a:lnTo>
                    <a:pt x="504338" y="794848"/>
                  </a:lnTo>
                  <a:lnTo>
                    <a:pt x="547923" y="769898"/>
                  </a:lnTo>
                  <a:lnTo>
                    <a:pt x="584734" y="736446"/>
                  </a:lnTo>
                  <a:lnTo>
                    <a:pt x="612996" y="696496"/>
                  </a:lnTo>
                  <a:lnTo>
                    <a:pt x="630934" y="652053"/>
                  </a:lnTo>
                  <a:lnTo>
                    <a:pt x="637237" y="608613"/>
                  </a:lnTo>
                  <a:lnTo>
                    <a:pt x="634051" y="564820"/>
                  </a:lnTo>
                  <a:lnTo>
                    <a:pt x="622101" y="522517"/>
                  </a:lnTo>
                  <a:lnTo>
                    <a:pt x="602110" y="483548"/>
                  </a:lnTo>
                  <a:lnTo>
                    <a:pt x="574805" y="449756"/>
                  </a:lnTo>
                  <a:lnTo>
                    <a:pt x="540909" y="422984"/>
                  </a:lnTo>
                  <a:lnTo>
                    <a:pt x="467195" y="398243"/>
                  </a:lnTo>
                  <a:lnTo>
                    <a:pt x="421370" y="395242"/>
                  </a:lnTo>
                  <a:lnTo>
                    <a:pt x="373326" y="400383"/>
                  </a:lnTo>
                  <a:lnTo>
                    <a:pt x="325881" y="415088"/>
                  </a:lnTo>
                  <a:lnTo>
                    <a:pt x="489211" y="344529"/>
                  </a:lnTo>
                  <a:lnTo>
                    <a:pt x="537179" y="358018"/>
                  </a:lnTo>
                  <a:lnTo>
                    <a:pt x="608062" y="403101"/>
                  </a:lnTo>
                  <a:lnTo>
                    <a:pt x="639673" y="438677"/>
                  </a:lnTo>
                  <a:lnTo>
                    <a:pt x="664605" y="479587"/>
                  </a:lnTo>
                  <a:lnTo>
                    <a:pt x="682273" y="524349"/>
                  </a:lnTo>
                  <a:lnTo>
                    <a:pt x="692091" y="571479"/>
                  </a:lnTo>
                  <a:lnTo>
                    <a:pt x="693474" y="619495"/>
                  </a:lnTo>
                  <a:lnTo>
                    <a:pt x="685836" y="666915"/>
                  </a:lnTo>
                  <a:lnTo>
                    <a:pt x="668827" y="712740"/>
                  </a:lnTo>
                  <a:lnTo>
                    <a:pt x="659821" y="727679"/>
                  </a:lnTo>
                  <a:close/>
                </a:path>
                <a:path w="694054" h="868679">
                  <a:moveTo>
                    <a:pt x="358828" y="527202"/>
                  </a:moveTo>
                  <a:lnTo>
                    <a:pt x="354148" y="529224"/>
                  </a:lnTo>
                  <a:lnTo>
                    <a:pt x="347348" y="531197"/>
                  </a:lnTo>
                  <a:lnTo>
                    <a:pt x="340261" y="531425"/>
                  </a:lnTo>
                  <a:lnTo>
                    <a:pt x="333236" y="529846"/>
                  </a:lnTo>
                  <a:lnTo>
                    <a:pt x="288233" y="497711"/>
                  </a:lnTo>
                  <a:lnTo>
                    <a:pt x="251676" y="466753"/>
                  </a:lnTo>
                  <a:lnTo>
                    <a:pt x="309600" y="441730"/>
                  </a:lnTo>
                  <a:lnTo>
                    <a:pt x="311535" y="443384"/>
                  </a:lnTo>
                  <a:lnTo>
                    <a:pt x="327012" y="455908"/>
                  </a:lnTo>
                  <a:lnTo>
                    <a:pt x="342827" y="468008"/>
                  </a:lnTo>
                  <a:lnTo>
                    <a:pt x="358979" y="479664"/>
                  </a:lnTo>
                  <a:lnTo>
                    <a:pt x="366794" y="487863"/>
                  </a:lnTo>
                  <a:lnTo>
                    <a:pt x="370746" y="498065"/>
                  </a:lnTo>
                  <a:lnTo>
                    <a:pt x="370605" y="508994"/>
                  </a:lnTo>
                  <a:lnTo>
                    <a:pt x="366141" y="519372"/>
                  </a:lnTo>
                  <a:lnTo>
                    <a:pt x="363023" y="523885"/>
                  </a:lnTo>
                  <a:lnTo>
                    <a:pt x="358828" y="527202"/>
                  </a:lnTo>
                  <a:close/>
                </a:path>
              </a:pathLst>
            </a:custGeom>
            <a:solidFill>
              <a:srgbClr val="955937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12035102" y="8998318"/>
              <a:ext cx="505459" cy="473709"/>
            </a:xfrm>
            <a:custGeom>
              <a:avLst/>
              <a:gdLst/>
              <a:ahLst/>
              <a:cxnLst/>
              <a:rect l="l" t="t" r="r" b="b"/>
              <a:pathLst>
                <a:path w="505459" h="473709">
                  <a:moveTo>
                    <a:pt x="376922" y="443959"/>
                  </a:moveTo>
                  <a:lnTo>
                    <a:pt x="331287" y="463472"/>
                  </a:lnTo>
                  <a:lnTo>
                    <a:pt x="282640" y="473287"/>
                  </a:lnTo>
                  <a:lnTo>
                    <a:pt x="233127" y="472947"/>
                  </a:lnTo>
                  <a:lnTo>
                    <a:pt x="186843" y="463433"/>
                  </a:lnTo>
                  <a:lnTo>
                    <a:pt x="144349" y="446058"/>
                  </a:lnTo>
                  <a:lnTo>
                    <a:pt x="106204" y="422136"/>
                  </a:lnTo>
                  <a:lnTo>
                    <a:pt x="72968" y="392978"/>
                  </a:lnTo>
                  <a:lnTo>
                    <a:pt x="45200" y="359898"/>
                  </a:lnTo>
                  <a:lnTo>
                    <a:pt x="23459" y="324209"/>
                  </a:lnTo>
                  <a:lnTo>
                    <a:pt x="8306" y="287224"/>
                  </a:lnTo>
                  <a:lnTo>
                    <a:pt x="0" y="214619"/>
                  </a:lnTo>
                  <a:lnTo>
                    <a:pt x="7965" y="181625"/>
                  </a:lnTo>
                  <a:lnTo>
                    <a:pt x="34021" y="128768"/>
                  </a:lnTo>
                  <a:lnTo>
                    <a:pt x="65514" y="86277"/>
                  </a:lnTo>
                  <a:lnTo>
                    <a:pt x="101241" y="53314"/>
                  </a:lnTo>
                  <a:lnTo>
                    <a:pt x="140001" y="29043"/>
                  </a:lnTo>
                  <a:lnTo>
                    <a:pt x="180592" y="12625"/>
                  </a:lnTo>
                  <a:lnTo>
                    <a:pt x="221813" y="3223"/>
                  </a:lnTo>
                  <a:lnTo>
                    <a:pt x="262462" y="0"/>
                  </a:lnTo>
                  <a:lnTo>
                    <a:pt x="301338" y="2117"/>
                  </a:lnTo>
                  <a:lnTo>
                    <a:pt x="368963" y="19026"/>
                  </a:lnTo>
                  <a:lnTo>
                    <a:pt x="434304" y="62897"/>
                  </a:lnTo>
                  <a:lnTo>
                    <a:pt x="465531" y="101512"/>
                  </a:lnTo>
                  <a:lnTo>
                    <a:pt x="488255" y="145907"/>
                  </a:lnTo>
                  <a:lnTo>
                    <a:pt x="501742" y="194001"/>
                  </a:lnTo>
                  <a:lnTo>
                    <a:pt x="505256" y="243714"/>
                  </a:lnTo>
                  <a:lnTo>
                    <a:pt x="498062" y="292965"/>
                  </a:lnTo>
                  <a:lnTo>
                    <a:pt x="480114" y="339248"/>
                  </a:lnTo>
                  <a:lnTo>
                    <a:pt x="452899" y="380643"/>
                  </a:lnTo>
                  <a:lnTo>
                    <a:pt x="417981" y="415948"/>
                  </a:lnTo>
                  <a:lnTo>
                    <a:pt x="376922" y="443959"/>
                  </a:lnTo>
                  <a:close/>
                </a:path>
              </a:pathLst>
            </a:custGeom>
            <a:solidFill>
              <a:srgbClr val="E77882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12146210" y="9248371"/>
              <a:ext cx="278765" cy="144145"/>
            </a:xfrm>
            <a:custGeom>
              <a:avLst/>
              <a:gdLst/>
              <a:ahLst/>
              <a:cxnLst/>
              <a:rect l="l" t="t" r="r" b="b"/>
              <a:pathLst>
                <a:path w="278765" h="144145">
                  <a:moveTo>
                    <a:pt x="191323" y="136101"/>
                  </a:moveTo>
                  <a:lnTo>
                    <a:pt x="147997" y="143917"/>
                  </a:lnTo>
                  <a:lnTo>
                    <a:pt x="104303" y="139495"/>
                  </a:lnTo>
                  <a:lnTo>
                    <a:pt x="63631" y="122193"/>
                  </a:lnTo>
                  <a:lnTo>
                    <a:pt x="48301" y="110154"/>
                  </a:lnTo>
                  <a:lnTo>
                    <a:pt x="34618" y="96184"/>
                  </a:lnTo>
                  <a:lnTo>
                    <a:pt x="21776" y="81301"/>
                  </a:lnTo>
                  <a:lnTo>
                    <a:pt x="8969" y="66525"/>
                  </a:lnTo>
                  <a:lnTo>
                    <a:pt x="0" y="43625"/>
                  </a:lnTo>
                  <a:lnTo>
                    <a:pt x="5356" y="20907"/>
                  </a:lnTo>
                  <a:lnTo>
                    <a:pt x="21711" y="4367"/>
                  </a:lnTo>
                  <a:lnTo>
                    <a:pt x="45735" y="0"/>
                  </a:lnTo>
                  <a:lnTo>
                    <a:pt x="57116" y="3077"/>
                  </a:lnTo>
                  <a:lnTo>
                    <a:pt x="66767" y="9395"/>
                  </a:lnTo>
                  <a:lnTo>
                    <a:pt x="75323" y="17549"/>
                  </a:lnTo>
                  <a:lnTo>
                    <a:pt x="83421" y="26131"/>
                  </a:lnTo>
                  <a:lnTo>
                    <a:pt x="84975" y="27711"/>
                  </a:lnTo>
                  <a:lnTo>
                    <a:pt x="86559" y="29258"/>
                  </a:lnTo>
                  <a:lnTo>
                    <a:pt x="88119" y="30823"/>
                  </a:lnTo>
                  <a:lnTo>
                    <a:pt x="92567" y="34536"/>
                  </a:lnTo>
                  <a:lnTo>
                    <a:pt x="131346" y="48360"/>
                  </a:lnTo>
                  <a:lnTo>
                    <a:pt x="131944" y="48326"/>
                  </a:lnTo>
                  <a:lnTo>
                    <a:pt x="132543" y="48329"/>
                  </a:lnTo>
                  <a:lnTo>
                    <a:pt x="133139" y="48277"/>
                  </a:lnTo>
                  <a:lnTo>
                    <a:pt x="134534" y="48220"/>
                  </a:lnTo>
                  <a:lnTo>
                    <a:pt x="137563" y="48212"/>
                  </a:lnTo>
                  <a:lnTo>
                    <a:pt x="137933" y="48052"/>
                  </a:lnTo>
                  <a:lnTo>
                    <a:pt x="140936" y="47894"/>
                  </a:lnTo>
                  <a:lnTo>
                    <a:pt x="147339" y="47229"/>
                  </a:lnTo>
                  <a:lnTo>
                    <a:pt x="153705" y="46262"/>
                  </a:lnTo>
                  <a:lnTo>
                    <a:pt x="160026" y="45017"/>
                  </a:lnTo>
                  <a:lnTo>
                    <a:pt x="166946" y="42592"/>
                  </a:lnTo>
                  <a:lnTo>
                    <a:pt x="238271" y="11780"/>
                  </a:lnTo>
                  <a:lnTo>
                    <a:pt x="246258" y="12584"/>
                  </a:lnTo>
                  <a:lnTo>
                    <a:pt x="264189" y="23863"/>
                  </a:lnTo>
                  <a:lnTo>
                    <a:pt x="275777" y="41571"/>
                  </a:lnTo>
                  <a:lnTo>
                    <a:pt x="278157" y="63018"/>
                  </a:lnTo>
                  <a:lnTo>
                    <a:pt x="272331" y="80469"/>
                  </a:lnTo>
                  <a:lnTo>
                    <a:pt x="260794" y="94563"/>
                  </a:lnTo>
                  <a:lnTo>
                    <a:pt x="246121" y="106303"/>
                  </a:lnTo>
                  <a:lnTo>
                    <a:pt x="230888" y="116691"/>
                  </a:lnTo>
                  <a:lnTo>
                    <a:pt x="191323" y="136101"/>
                  </a:lnTo>
                  <a:close/>
                </a:path>
                <a:path w="278765" h="144145">
                  <a:moveTo>
                    <a:pt x="238271" y="11780"/>
                  </a:moveTo>
                  <a:lnTo>
                    <a:pt x="166946" y="42592"/>
                  </a:lnTo>
                  <a:lnTo>
                    <a:pt x="173626" y="39495"/>
                  </a:lnTo>
                  <a:lnTo>
                    <a:pt x="179984" y="35853"/>
                  </a:lnTo>
                  <a:lnTo>
                    <a:pt x="180842" y="35395"/>
                  </a:lnTo>
                  <a:lnTo>
                    <a:pt x="181670" y="34877"/>
                  </a:lnTo>
                  <a:lnTo>
                    <a:pt x="182520" y="34397"/>
                  </a:lnTo>
                  <a:lnTo>
                    <a:pt x="183613" y="33708"/>
                  </a:lnTo>
                  <a:lnTo>
                    <a:pt x="193422" y="26807"/>
                  </a:lnTo>
                  <a:lnTo>
                    <a:pt x="203057" y="19588"/>
                  </a:lnTo>
                  <a:lnTo>
                    <a:pt x="213279" y="13609"/>
                  </a:lnTo>
                  <a:lnTo>
                    <a:pt x="224848" y="10428"/>
                  </a:lnTo>
                  <a:lnTo>
                    <a:pt x="238271" y="11780"/>
                  </a:lnTo>
                  <a:close/>
                </a:path>
                <a:path w="278765" h="144145">
                  <a:moveTo>
                    <a:pt x="137563" y="48212"/>
                  </a:moveTo>
                  <a:lnTo>
                    <a:pt x="134505" y="48233"/>
                  </a:lnTo>
                  <a:lnTo>
                    <a:pt x="134819" y="48216"/>
                  </a:lnTo>
                  <a:lnTo>
                    <a:pt x="137563" y="48212"/>
                  </a:lnTo>
                  <a:close/>
                </a:path>
                <a:path w="278765" h="144145">
                  <a:moveTo>
                    <a:pt x="137933" y="48052"/>
                  </a:moveTo>
                  <a:lnTo>
                    <a:pt x="137563" y="48212"/>
                  </a:lnTo>
                  <a:lnTo>
                    <a:pt x="134819" y="48216"/>
                  </a:lnTo>
                  <a:lnTo>
                    <a:pt x="137933" y="48052"/>
                  </a:lnTo>
                  <a:close/>
                </a:path>
              </a:pathLst>
            </a:custGeom>
            <a:solidFill>
              <a:srgbClr val="FDF5F1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11874779" y="8631797"/>
              <a:ext cx="694055" cy="868680"/>
            </a:xfrm>
            <a:custGeom>
              <a:avLst/>
              <a:gdLst/>
              <a:ahLst/>
              <a:cxnLst/>
              <a:rect l="l" t="t" r="r" b="b"/>
              <a:pathLst>
                <a:path w="694054" h="868679">
                  <a:moveTo>
                    <a:pt x="526976" y="847247"/>
                  </a:moveTo>
                  <a:lnTo>
                    <a:pt x="486829" y="861032"/>
                  </a:lnTo>
                  <a:lnTo>
                    <a:pt x="445673" y="868203"/>
                  </a:lnTo>
                  <a:lnTo>
                    <a:pt x="396317" y="868331"/>
                  </a:lnTo>
                  <a:lnTo>
                    <a:pt x="348228" y="859844"/>
                  </a:lnTo>
                  <a:lnTo>
                    <a:pt x="302282" y="843149"/>
                  </a:lnTo>
                  <a:lnTo>
                    <a:pt x="259355" y="818652"/>
                  </a:lnTo>
                  <a:lnTo>
                    <a:pt x="220322" y="786758"/>
                  </a:lnTo>
                  <a:lnTo>
                    <a:pt x="186061" y="747875"/>
                  </a:lnTo>
                  <a:lnTo>
                    <a:pt x="159460" y="705523"/>
                  </a:lnTo>
                  <a:lnTo>
                    <a:pt x="141423" y="661809"/>
                  </a:lnTo>
                  <a:lnTo>
                    <a:pt x="132267" y="618241"/>
                  </a:lnTo>
                  <a:lnTo>
                    <a:pt x="132310" y="576327"/>
                  </a:lnTo>
                  <a:lnTo>
                    <a:pt x="141867" y="537577"/>
                  </a:lnTo>
                  <a:lnTo>
                    <a:pt x="171942" y="477525"/>
                  </a:lnTo>
                  <a:lnTo>
                    <a:pt x="210812" y="427281"/>
                  </a:lnTo>
                  <a:lnTo>
                    <a:pt x="177097" y="390112"/>
                  </a:lnTo>
                  <a:lnTo>
                    <a:pt x="145714" y="350939"/>
                  </a:lnTo>
                  <a:lnTo>
                    <a:pt x="116768" y="309920"/>
                  </a:lnTo>
                  <a:lnTo>
                    <a:pt x="90363" y="267213"/>
                  </a:lnTo>
                  <a:lnTo>
                    <a:pt x="66606" y="222976"/>
                  </a:lnTo>
                  <a:lnTo>
                    <a:pt x="45601" y="177367"/>
                  </a:lnTo>
                  <a:lnTo>
                    <a:pt x="27453" y="130545"/>
                  </a:lnTo>
                  <a:lnTo>
                    <a:pt x="12266" y="82667"/>
                  </a:lnTo>
                  <a:lnTo>
                    <a:pt x="146" y="33891"/>
                  </a:lnTo>
                  <a:lnTo>
                    <a:pt x="0" y="22571"/>
                  </a:lnTo>
                  <a:lnTo>
                    <a:pt x="4047" y="12441"/>
                  </a:lnTo>
                  <a:lnTo>
                    <a:pt x="11589" y="4589"/>
                  </a:lnTo>
                  <a:lnTo>
                    <a:pt x="21922" y="104"/>
                  </a:lnTo>
                  <a:lnTo>
                    <a:pt x="33199" y="0"/>
                  </a:lnTo>
                  <a:lnTo>
                    <a:pt x="43307" y="4104"/>
                  </a:lnTo>
                  <a:lnTo>
                    <a:pt x="51160" y="11710"/>
                  </a:lnTo>
                  <a:lnTo>
                    <a:pt x="55672" y="22107"/>
                  </a:lnTo>
                  <a:lnTo>
                    <a:pt x="68670" y="73468"/>
                  </a:lnTo>
                  <a:lnTo>
                    <a:pt x="85321" y="123729"/>
                  </a:lnTo>
                  <a:lnTo>
                    <a:pt x="105482" y="172675"/>
                  </a:lnTo>
                  <a:lnTo>
                    <a:pt x="129010" y="220094"/>
                  </a:lnTo>
                  <a:lnTo>
                    <a:pt x="155763" y="265769"/>
                  </a:lnTo>
                  <a:lnTo>
                    <a:pt x="185598" y="309487"/>
                  </a:lnTo>
                  <a:lnTo>
                    <a:pt x="218372" y="351033"/>
                  </a:lnTo>
                  <a:lnTo>
                    <a:pt x="253942" y="390193"/>
                  </a:lnTo>
                  <a:lnTo>
                    <a:pt x="357380" y="345508"/>
                  </a:lnTo>
                  <a:lnTo>
                    <a:pt x="403918" y="338538"/>
                  </a:lnTo>
                  <a:lnTo>
                    <a:pt x="452332" y="338860"/>
                  </a:lnTo>
                  <a:lnTo>
                    <a:pt x="489211" y="344529"/>
                  </a:lnTo>
                  <a:lnTo>
                    <a:pt x="325881" y="415088"/>
                  </a:lnTo>
                  <a:lnTo>
                    <a:pt x="318247" y="418552"/>
                  </a:lnTo>
                  <a:lnTo>
                    <a:pt x="310790" y="422270"/>
                  </a:lnTo>
                  <a:lnTo>
                    <a:pt x="303507" y="426238"/>
                  </a:lnTo>
                  <a:lnTo>
                    <a:pt x="296398" y="430453"/>
                  </a:lnTo>
                  <a:lnTo>
                    <a:pt x="309600" y="441730"/>
                  </a:lnTo>
                  <a:lnTo>
                    <a:pt x="251676" y="466753"/>
                  </a:lnTo>
                  <a:lnTo>
                    <a:pt x="219770" y="508254"/>
                  </a:lnTo>
                  <a:lnTo>
                    <a:pt x="194710" y="558711"/>
                  </a:lnTo>
                  <a:lnTo>
                    <a:pt x="187982" y="593412"/>
                  </a:lnTo>
                  <a:lnTo>
                    <a:pt x="192268" y="632540"/>
                  </a:lnTo>
                  <a:lnTo>
                    <a:pt x="206957" y="673517"/>
                  </a:lnTo>
                  <a:lnTo>
                    <a:pt x="231436" y="713761"/>
                  </a:lnTo>
                  <a:lnTo>
                    <a:pt x="265170" y="750910"/>
                  </a:lnTo>
                  <a:lnTo>
                    <a:pt x="304137" y="779819"/>
                  </a:lnTo>
                  <a:lnTo>
                    <a:pt x="347118" y="799919"/>
                  </a:lnTo>
                  <a:lnTo>
                    <a:pt x="392897" y="810640"/>
                  </a:lnTo>
                  <a:lnTo>
                    <a:pt x="440255" y="811414"/>
                  </a:lnTo>
                  <a:lnTo>
                    <a:pt x="456494" y="809249"/>
                  </a:lnTo>
                  <a:lnTo>
                    <a:pt x="472626" y="805756"/>
                  </a:lnTo>
                  <a:lnTo>
                    <a:pt x="488592" y="800951"/>
                  </a:lnTo>
                  <a:lnTo>
                    <a:pt x="504338" y="794848"/>
                  </a:lnTo>
                  <a:lnTo>
                    <a:pt x="659821" y="727679"/>
                  </a:lnTo>
                  <a:lnTo>
                    <a:pt x="643510" y="754737"/>
                  </a:lnTo>
                  <a:lnTo>
                    <a:pt x="610811" y="791855"/>
                  </a:lnTo>
                  <a:lnTo>
                    <a:pt x="571658" y="823041"/>
                  </a:lnTo>
                  <a:lnTo>
                    <a:pt x="526976" y="847247"/>
                  </a:lnTo>
                  <a:close/>
                </a:path>
                <a:path w="694054" h="868679">
                  <a:moveTo>
                    <a:pt x="357380" y="345508"/>
                  </a:moveTo>
                  <a:lnTo>
                    <a:pt x="253942" y="390193"/>
                  </a:lnTo>
                  <a:lnTo>
                    <a:pt x="265690" y="382417"/>
                  </a:lnTo>
                  <a:lnTo>
                    <a:pt x="277827" y="375233"/>
                  </a:lnTo>
                  <a:lnTo>
                    <a:pt x="290347" y="368653"/>
                  </a:lnTo>
                  <a:lnTo>
                    <a:pt x="303246" y="362688"/>
                  </a:lnTo>
                  <a:lnTo>
                    <a:pt x="353680" y="346062"/>
                  </a:lnTo>
                  <a:lnTo>
                    <a:pt x="357380" y="345508"/>
                  </a:lnTo>
                  <a:close/>
                </a:path>
                <a:path w="694054" h="868679">
                  <a:moveTo>
                    <a:pt x="659821" y="727679"/>
                  </a:moveTo>
                  <a:lnTo>
                    <a:pt x="504338" y="794848"/>
                  </a:lnTo>
                  <a:lnTo>
                    <a:pt x="547923" y="769898"/>
                  </a:lnTo>
                  <a:lnTo>
                    <a:pt x="584734" y="736446"/>
                  </a:lnTo>
                  <a:lnTo>
                    <a:pt x="612996" y="696496"/>
                  </a:lnTo>
                  <a:lnTo>
                    <a:pt x="630934" y="652053"/>
                  </a:lnTo>
                  <a:lnTo>
                    <a:pt x="637237" y="608613"/>
                  </a:lnTo>
                  <a:lnTo>
                    <a:pt x="634051" y="564820"/>
                  </a:lnTo>
                  <a:lnTo>
                    <a:pt x="622101" y="522517"/>
                  </a:lnTo>
                  <a:lnTo>
                    <a:pt x="602110" y="483548"/>
                  </a:lnTo>
                  <a:lnTo>
                    <a:pt x="574805" y="449756"/>
                  </a:lnTo>
                  <a:lnTo>
                    <a:pt x="540909" y="422984"/>
                  </a:lnTo>
                  <a:lnTo>
                    <a:pt x="467195" y="398243"/>
                  </a:lnTo>
                  <a:lnTo>
                    <a:pt x="421370" y="395242"/>
                  </a:lnTo>
                  <a:lnTo>
                    <a:pt x="373326" y="400383"/>
                  </a:lnTo>
                  <a:lnTo>
                    <a:pt x="325881" y="415088"/>
                  </a:lnTo>
                  <a:lnTo>
                    <a:pt x="489211" y="344529"/>
                  </a:lnTo>
                  <a:lnTo>
                    <a:pt x="537179" y="358018"/>
                  </a:lnTo>
                  <a:lnTo>
                    <a:pt x="608062" y="403101"/>
                  </a:lnTo>
                  <a:lnTo>
                    <a:pt x="639673" y="438677"/>
                  </a:lnTo>
                  <a:lnTo>
                    <a:pt x="664605" y="479587"/>
                  </a:lnTo>
                  <a:lnTo>
                    <a:pt x="682273" y="524349"/>
                  </a:lnTo>
                  <a:lnTo>
                    <a:pt x="692091" y="571479"/>
                  </a:lnTo>
                  <a:lnTo>
                    <a:pt x="693474" y="619495"/>
                  </a:lnTo>
                  <a:lnTo>
                    <a:pt x="685836" y="666915"/>
                  </a:lnTo>
                  <a:lnTo>
                    <a:pt x="668827" y="712740"/>
                  </a:lnTo>
                  <a:lnTo>
                    <a:pt x="659821" y="727679"/>
                  </a:lnTo>
                  <a:close/>
                </a:path>
                <a:path w="694054" h="868679">
                  <a:moveTo>
                    <a:pt x="358828" y="527202"/>
                  </a:moveTo>
                  <a:lnTo>
                    <a:pt x="354148" y="529224"/>
                  </a:lnTo>
                  <a:lnTo>
                    <a:pt x="347348" y="531197"/>
                  </a:lnTo>
                  <a:lnTo>
                    <a:pt x="340261" y="531425"/>
                  </a:lnTo>
                  <a:lnTo>
                    <a:pt x="333236" y="529846"/>
                  </a:lnTo>
                  <a:lnTo>
                    <a:pt x="288233" y="497711"/>
                  </a:lnTo>
                  <a:lnTo>
                    <a:pt x="251676" y="466753"/>
                  </a:lnTo>
                  <a:lnTo>
                    <a:pt x="309600" y="441730"/>
                  </a:lnTo>
                  <a:lnTo>
                    <a:pt x="311535" y="443384"/>
                  </a:lnTo>
                  <a:lnTo>
                    <a:pt x="327012" y="455908"/>
                  </a:lnTo>
                  <a:lnTo>
                    <a:pt x="342827" y="468008"/>
                  </a:lnTo>
                  <a:lnTo>
                    <a:pt x="358979" y="479664"/>
                  </a:lnTo>
                  <a:lnTo>
                    <a:pt x="366794" y="487863"/>
                  </a:lnTo>
                  <a:lnTo>
                    <a:pt x="370746" y="498065"/>
                  </a:lnTo>
                  <a:lnTo>
                    <a:pt x="370605" y="508994"/>
                  </a:lnTo>
                  <a:lnTo>
                    <a:pt x="366141" y="519372"/>
                  </a:lnTo>
                  <a:lnTo>
                    <a:pt x="363023" y="523885"/>
                  </a:lnTo>
                  <a:lnTo>
                    <a:pt x="358828" y="527202"/>
                  </a:lnTo>
                  <a:close/>
                </a:path>
              </a:pathLst>
            </a:custGeom>
            <a:solidFill>
              <a:srgbClr val="955937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4121561" y="1504278"/>
              <a:ext cx="745490" cy="695960"/>
            </a:xfrm>
            <a:custGeom>
              <a:avLst/>
              <a:gdLst/>
              <a:ahLst/>
              <a:cxnLst/>
              <a:rect l="l" t="t" r="r" b="b"/>
              <a:pathLst>
                <a:path w="745489" h="695960">
                  <a:moveTo>
                    <a:pt x="508598" y="695361"/>
                  </a:moveTo>
                  <a:lnTo>
                    <a:pt x="466532" y="683281"/>
                  </a:lnTo>
                  <a:lnTo>
                    <a:pt x="429819" y="660463"/>
                  </a:lnTo>
                  <a:lnTo>
                    <a:pt x="400751" y="629191"/>
                  </a:lnTo>
                  <a:lnTo>
                    <a:pt x="381622" y="591749"/>
                  </a:lnTo>
                  <a:lnTo>
                    <a:pt x="374722" y="550419"/>
                  </a:lnTo>
                  <a:lnTo>
                    <a:pt x="351623" y="585418"/>
                  </a:lnTo>
                  <a:lnTo>
                    <a:pt x="317835" y="616393"/>
                  </a:lnTo>
                  <a:lnTo>
                    <a:pt x="276259" y="642184"/>
                  </a:lnTo>
                  <a:lnTo>
                    <a:pt x="229797" y="661635"/>
                  </a:lnTo>
                  <a:lnTo>
                    <a:pt x="181353" y="673588"/>
                  </a:lnTo>
                  <a:lnTo>
                    <a:pt x="133827" y="676883"/>
                  </a:lnTo>
                  <a:lnTo>
                    <a:pt x="90122" y="670364"/>
                  </a:lnTo>
                  <a:lnTo>
                    <a:pt x="55852" y="652374"/>
                  </a:lnTo>
                  <a:lnTo>
                    <a:pt x="33500" y="624000"/>
                  </a:lnTo>
                  <a:lnTo>
                    <a:pt x="22731" y="588610"/>
                  </a:lnTo>
                  <a:lnTo>
                    <a:pt x="23213" y="549574"/>
                  </a:lnTo>
                  <a:lnTo>
                    <a:pt x="34609" y="510263"/>
                  </a:lnTo>
                  <a:lnTo>
                    <a:pt x="56586" y="474046"/>
                  </a:lnTo>
                  <a:lnTo>
                    <a:pt x="88810" y="444292"/>
                  </a:lnTo>
                  <a:lnTo>
                    <a:pt x="130945" y="424373"/>
                  </a:lnTo>
                  <a:lnTo>
                    <a:pt x="93630" y="404399"/>
                  </a:lnTo>
                  <a:lnTo>
                    <a:pt x="57817" y="374151"/>
                  </a:lnTo>
                  <a:lnTo>
                    <a:pt x="27566" y="336641"/>
                  </a:lnTo>
                  <a:lnTo>
                    <a:pt x="6940" y="294884"/>
                  </a:lnTo>
                  <a:lnTo>
                    <a:pt x="0" y="251893"/>
                  </a:lnTo>
                  <a:lnTo>
                    <a:pt x="10806" y="210683"/>
                  </a:lnTo>
                  <a:lnTo>
                    <a:pt x="38019" y="173519"/>
                  </a:lnTo>
                  <a:lnTo>
                    <a:pt x="70174" y="151295"/>
                  </a:lnTo>
                  <a:lnTo>
                    <a:pt x="105630" y="142261"/>
                  </a:lnTo>
                  <a:lnTo>
                    <a:pt x="142742" y="144669"/>
                  </a:lnTo>
                  <a:lnTo>
                    <a:pt x="179866" y="156770"/>
                  </a:lnTo>
                  <a:lnTo>
                    <a:pt x="215358" y="176812"/>
                  </a:lnTo>
                  <a:lnTo>
                    <a:pt x="247573" y="203049"/>
                  </a:lnTo>
                  <a:lnTo>
                    <a:pt x="274869" y="233729"/>
                  </a:lnTo>
                  <a:lnTo>
                    <a:pt x="268359" y="184426"/>
                  </a:lnTo>
                  <a:lnTo>
                    <a:pt x="270020" y="138007"/>
                  </a:lnTo>
                  <a:lnTo>
                    <a:pt x="279350" y="95923"/>
                  </a:lnTo>
                  <a:lnTo>
                    <a:pt x="295851" y="59628"/>
                  </a:lnTo>
                  <a:lnTo>
                    <a:pt x="348363" y="10213"/>
                  </a:lnTo>
                  <a:lnTo>
                    <a:pt x="383373" y="0"/>
                  </a:lnTo>
                  <a:lnTo>
                    <a:pt x="423553" y="1385"/>
                  </a:lnTo>
                  <a:lnTo>
                    <a:pt x="470646" y="20975"/>
                  </a:lnTo>
                  <a:lnTo>
                    <a:pt x="502291" y="56074"/>
                  </a:lnTo>
                  <a:lnTo>
                    <a:pt x="520030" y="101072"/>
                  </a:lnTo>
                  <a:lnTo>
                    <a:pt x="525402" y="150356"/>
                  </a:lnTo>
                  <a:lnTo>
                    <a:pt x="519951" y="198315"/>
                  </a:lnTo>
                  <a:lnTo>
                    <a:pt x="553197" y="162813"/>
                  </a:lnTo>
                  <a:lnTo>
                    <a:pt x="598717" y="144497"/>
                  </a:lnTo>
                  <a:lnTo>
                    <a:pt x="648263" y="144465"/>
                  </a:lnTo>
                  <a:lnTo>
                    <a:pt x="693587" y="163816"/>
                  </a:lnTo>
                  <a:lnTo>
                    <a:pt x="726523" y="200203"/>
                  </a:lnTo>
                  <a:lnTo>
                    <a:pt x="743966" y="246417"/>
                  </a:lnTo>
                  <a:lnTo>
                    <a:pt x="745267" y="296248"/>
                  </a:lnTo>
                  <a:lnTo>
                    <a:pt x="729778" y="343486"/>
                  </a:lnTo>
                  <a:lnTo>
                    <a:pt x="698983" y="382117"/>
                  </a:lnTo>
                  <a:lnTo>
                    <a:pt x="657612" y="409396"/>
                  </a:lnTo>
                  <a:lnTo>
                    <a:pt x="609884" y="424017"/>
                  </a:lnTo>
                  <a:lnTo>
                    <a:pt x="560012" y="424677"/>
                  </a:lnTo>
                  <a:lnTo>
                    <a:pt x="601887" y="435608"/>
                  </a:lnTo>
                  <a:lnTo>
                    <a:pt x="637087" y="460959"/>
                  </a:lnTo>
                  <a:lnTo>
                    <a:pt x="662926" y="496602"/>
                  </a:lnTo>
                  <a:lnTo>
                    <a:pt x="676722" y="538408"/>
                  </a:lnTo>
                  <a:lnTo>
                    <a:pt x="675792" y="582250"/>
                  </a:lnTo>
                  <a:lnTo>
                    <a:pt x="659556" y="622798"/>
                  </a:lnTo>
                  <a:lnTo>
                    <a:pt x="631430" y="656232"/>
                  </a:lnTo>
                  <a:lnTo>
                    <a:pt x="594703" y="680703"/>
                  </a:lnTo>
                  <a:lnTo>
                    <a:pt x="552662" y="694362"/>
                  </a:lnTo>
                  <a:lnTo>
                    <a:pt x="508598" y="695361"/>
                  </a:lnTo>
                  <a:close/>
                </a:path>
              </a:pathLst>
            </a:custGeom>
            <a:solidFill>
              <a:srgbClr val="FFD9DD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4099312" y="1480971"/>
              <a:ext cx="791210" cy="742315"/>
            </a:xfrm>
            <a:custGeom>
              <a:avLst/>
              <a:gdLst/>
              <a:ahLst/>
              <a:cxnLst/>
              <a:rect l="l" t="t" r="r" b="b"/>
              <a:pathLst>
                <a:path w="791210" h="742314">
                  <a:moveTo>
                    <a:pt x="313363" y="194684"/>
                  </a:moveTo>
                  <a:lnTo>
                    <a:pt x="267921" y="194684"/>
                  </a:lnTo>
                  <a:lnTo>
                    <a:pt x="270678" y="154094"/>
                  </a:lnTo>
                  <a:lnTo>
                    <a:pt x="279055" y="116302"/>
                  </a:lnTo>
                  <a:lnTo>
                    <a:pt x="312049" y="52654"/>
                  </a:lnTo>
                  <a:lnTo>
                    <a:pt x="360589" y="13409"/>
                  </a:lnTo>
                  <a:lnTo>
                    <a:pt x="420779" y="0"/>
                  </a:lnTo>
                  <a:lnTo>
                    <a:pt x="427907" y="166"/>
                  </a:lnTo>
                  <a:lnTo>
                    <a:pt x="476893" y="10308"/>
                  </a:lnTo>
                  <a:lnTo>
                    <a:pt x="522325" y="40157"/>
                  </a:lnTo>
                  <a:lnTo>
                    <a:pt x="526303" y="45063"/>
                  </a:lnTo>
                  <a:lnTo>
                    <a:pt x="414117" y="45063"/>
                  </a:lnTo>
                  <a:lnTo>
                    <a:pt x="388734" y="50301"/>
                  </a:lnTo>
                  <a:lnTo>
                    <a:pt x="366150" y="62271"/>
                  </a:lnTo>
                  <a:lnTo>
                    <a:pt x="346818" y="80807"/>
                  </a:lnTo>
                  <a:lnTo>
                    <a:pt x="327176" y="114671"/>
                  </a:lnTo>
                  <a:lnTo>
                    <a:pt x="315727" y="156151"/>
                  </a:lnTo>
                  <a:lnTo>
                    <a:pt x="313363" y="194684"/>
                  </a:lnTo>
                  <a:close/>
                </a:path>
                <a:path w="791210" h="742314">
                  <a:moveTo>
                    <a:pt x="542104" y="244011"/>
                  </a:moveTo>
                  <a:lnTo>
                    <a:pt x="534182" y="242526"/>
                  </a:lnTo>
                  <a:lnTo>
                    <a:pt x="527305" y="238322"/>
                  </a:lnTo>
                  <a:lnTo>
                    <a:pt x="522476" y="232158"/>
                  </a:lnTo>
                  <a:lnTo>
                    <a:pt x="520056" y="224707"/>
                  </a:lnTo>
                  <a:lnTo>
                    <a:pt x="520405" y="216645"/>
                  </a:lnTo>
                  <a:lnTo>
                    <a:pt x="525125" y="181225"/>
                  </a:lnTo>
                  <a:lnTo>
                    <a:pt x="523551" y="146308"/>
                  </a:lnTo>
                  <a:lnTo>
                    <a:pt x="502699" y="86640"/>
                  </a:lnTo>
                  <a:lnTo>
                    <a:pt x="460294" y="51871"/>
                  </a:lnTo>
                  <a:lnTo>
                    <a:pt x="414117" y="45063"/>
                  </a:lnTo>
                  <a:lnTo>
                    <a:pt x="526303" y="45063"/>
                  </a:lnTo>
                  <a:lnTo>
                    <a:pt x="552985" y="85846"/>
                  </a:lnTo>
                  <a:lnTo>
                    <a:pt x="567447" y="137233"/>
                  </a:lnTo>
                  <a:lnTo>
                    <a:pt x="569781" y="163193"/>
                  </a:lnTo>
                  <a:lnTo>
                    <a:pt x="719345" y="163193"/>
                  </a:lnTo>
                  <a:lnTo>
                    <a:pt x="728962" y="169003"/>
                  </a:lnTo>
                  <a:lnTo>
                    <a:pt x="747584" y="187825"/>
                  </a:lnTo>
                  <a:lnTo>
                    <a:pt x="645952" y="187825"/>
                  </a:lnTo>
                  <a:lnTo>
                    <a:pt x="619713" y="190992"/>
                  </a:lnTo>
                  <a:lnTo>
                    <a:pt x="595992" y="199994"/>
                  </a:lnTo>
                  <a:lnTo>
                    <a:pt x="576192" y="214090"/>
                  </a:lnTo>
                  <a:lnTo>
                    <a:pt x="561714" y="232535"/>
                  </a:lnTo>
                  <a:lnTo>
                    <a:pt x="556589" y="238761"/>
                  </a:lnTo>
                  <a:lnTo>
                    <a:pt x="549813" y="242671"/>
                  </a:lnTo>
                  <a:lnTo>
                    <a:pt x="542104" y="244011"/>
                  </a:lnTo>
                  <a:close/>
                </a:path>
                <a:path w="791210" h="742314">
                  <a:moveTo>
                    <a:pt x="162840" y="722680"/>
                  </a:moveTo>
                  <a:lnTo>
                    <a:pt x="119413" y="718448"/>
                  </a:lnTo>
                  <a:lnTo>
                    <a:pt x="70989" y="698335"/>
                  </a:lnTo>
                  <a:lnTo>
                    <a:pt x="27453" y="636477"/>
                  </a:lnTo>
                  <a:lnTo>
                    <a:pt x="21473" y="594834"/>
                  </a:lnTo>
                  <a:lnTo>
                    <a:pt x="26285" y="554873"/>
                  </a:lnTo>
                  <a:lnTo>
                    <a:pt x="41197" y="514390"/>
                  </a:lnTo>
                  <a:lnTo>
                    <a:pt x="66604" y="476921"/>
                  </a:lnTo>
                  <a:lnTo>
                    <a:pt x="102903" y="446004"/>
                  </a:lnTo>
                  <a:lnTo>
                    <a:pt x="73561" y="422365"/>
                  </a:lnTo>
                  <a:lnTo>
                    <a:pt x="47382" y="394390"/>
                  </a:lnTo>
                  <a:lnTo>
                    <a:pt x="10044" y="331048"/>
                  </a:lnTo>
                  <a:lnTo>
                    <a:pt x="12" y="275739"/>
                  </a:lnTo>
                  <a:lnTo>
                    <a:pt x="0" y="273744"/>
                  </a:lnTo>
                  <a:lnTo>
                    <a:pt x="3689" y="247996"/>
                  </a:lnTo>
                  <a:lnTo>
                    <a:pt x="42624" y="182695"/>
                  </a:lnTo>
                  <a:lnTo>
                    <a:pt x="75035" y="158099"/>
                  </a:lnTo>
                  <a:lnTo>
                    <a:pt x="137786" y="142774"/>
                  </a:lnTo>
                  <a:lnTo>
                    <a:pt x="170670" y="146308"/>
                  </a:lnTo>
                  <a:lnTo>
                    <a:pt x="203980" y="156516"/>
                  </a:lnTo>
                  <a:lnTo>
                    <a:pt x="236736" y="172834"/>
                  </a:lnTo>
                  <a:lnTo>
                    <a:pt x="257743" y="187553"/>
                  </a:lnTo>
                  <a:lnTo>
                    <a:pt x="137788" y="187553"/>
                  </a:lnTo>
                  <a:lnTo>
                    <a:pt x="112083" y="191141"/>
                  </a:lnTo>
                  <a:lnTo>
                    <a:pt x="69492" y="219698"/>
                  </a:lnTo>
                  <a:lnTo>
                    <a:pt x="46687" y="260256"/>
                  </a:lnTo>
                  <a:lnTo>
                    <a:pt x="44519" y="277317"/>
                  </a:lnTo>
                  <a:lnTo>
                    <a:pt x="46252" y="295685"/>
                  </a:lnTo>
                  <a:lnTo>
                    <a:pt x="70043" y="350028"/>
                  </a:lnTo>
                  <a:lnTo>
                    <a:pt x="96268" y="382194"/>
                  </a:lnTo>
                  <a:lnTo>
                    <a:pt x="127596" y="408769"/>
                  </a:lnTo>
                  <a:lnTo>
                    <a:pt x="161239" y="426828"/>
                  </a:lnTo>
                  <a:lnTo>
                    <a:pt x="167167" y="430206"/>
                  </a:lnTo>
                  <a:lnTo>
                    <a:pt x="171800" y="435277"/>
                  </a:lnTo>
                  <a:lnTo>
                    <a:pt x="174682" y="441515"/>
                  </a:lnTo>
                  <a:lnTo>
                    <a:pt x="175531" y="448500"/>
                  </a:lnTo>
                  <a:lnTo>
                    <a:pt x="174176" y="455400"/>
                  </a:lnTo>
                  <a:lnTo>
                    <a:pt x="170846" y="461412"/>
                  </a:lnTo>
                  <a:lnTo>
                    <a:pt x="165856" y="466131"/>
                  </a:lnTo>
                  <a:lnTo>
                    <a:pt x="159515" y="469155"/>
                  </a:lnTo>
                  <a:lnTo>
                    <a:pt x="117780" y="490158"/>
                  </a:lnTo>
                  <a:lnTo>
                    <a:pt x="88679" y="521376"/>
                  </a:lnTo>
                  <a:lnTo>
                    <a:pt x="71661" y="557874"/>
                  </a:lnTo>
                  <a:lnTo>
                    <a:pt x="66176" y="594713"/>
                  </a:lnTo>
                  <a:lnTo>
                    <a:pt x="67757" y="612803"/>
                  </a:lnTo>
                  <a:lnTo>
                    <a:pt x="90511" y="656941"/>
                  </a:lnTo>
                  <a:lnTo>
                    <a:pt x="128772" y="674667"/>
                  </a:lnTo>
                  <a:lnTo>
                    <a:pt x="162842" y="677906"/>
                  </a:lnTo>
                  <a:lnTo>
                    <a:pt x="321415" y="677906"/>
                  </a:lnTo>
                  <a:lnTo>
                    <a:pt x="308965" y="685602"/>
                  </a:lnTo>
                  <a:lnTo>
                    <a:pt x="262360" y="705439"/>
                  </a:lnTo>
                  <a:lnTo>
                    <a:pt x="212958" y="718180"/>
                  </a:lnTo>
                  <a:lnTo>
                    <a:pt x="162840" y="722680"/>
                  </a:lnTo>
                  <a:close/>
                </a:path>
                <a:path w="791210" h="742314">
                  <a:moveTo>
                    <a:pt x="719345" y="163193"/>
                  </a:moveTo>
                  <a:lnTo>
                    <a:pt x="569781" y="163193"/>
                  </a:lnTo>
                  <a:lnTo>
                    <a:pt x="587068" y="154587"/>
                  </a:lnTo>
                  <a:lnTo>
                    <a:pt x="605695" y="148268"/>
                  </a:lnTo>
                  <a:lnTo>
                    <a:pt x="625408" y="144376"/>
                  </a:lnTo>
                  <a:lnTo>
                    <a:pt x="645952" y="143048"/>
                  </a:lnTo>
                  <a:lnTo>
                    <a:pt x="668548" y="144750"/>
                  </a:lnTo>
                  <a:lnTo>
                    <a:pt x="690255" y="149749"/>
                  </a:lnTo>
                  <a:lnTo>
                    <a:pt x="710562" y="157886"/>
                  </a:lnTo>
                  <a:lnTo>
                    <a:pt x="719345" y="163193"/>
                  </a:lnTo>
                  <a:close/>
                </a:path>
                <a:path w="791210" h="742314">
                  <a:moveTo>
                    <a:pt x="299029" y="279348"/>
                  </a:moveTo>
                  <a:lnTo>
                    <a:pt x="291626" y="278740"/>
                  </a:lnTo>
                  <a:lnTo>
                    <a:pt x="284824" y="275739"/>
                  </a:lnTo>
                  <a:lnTo>
                    <a:pt x="279260" y="270501"/>
                  </a:lnTo>
                  <a:lnTo>
                    <a:pt x="248081" y="236611"/>
                  </a:lnTo>
                  <a:lnTo>
                    <a:pt x="212292" y="210423"/>
                  </a:lnTo>
                  <a:lnTo>
                    <a:pt x="174618" y="193537"/>
                  </a:lnTo>
                  <a:lnTo>
                    <a:pt x="137788" y="187553"/>
                  </a:lnTo>
                  <a:lnTo>
                    <a:pt x="257743" y="187553"/>
                  </a:lnTo>
                  <a:lnTo>
                    <a:pt x="267921" y="194684"/>
                  </a:lnTo>
                  <a:lnTo>
                    <a:pt x="313363" y="194684"/>
                  </a:lnTo>
                  <a:lnTo>
                    <a:pt x="312862" y="202843"/>
                  </a:lnTo>
                  <a:lnTo>
                    <a:pt x="318971" y="252342"/>
                  </a:lnTo>
                  <a:lnTo>
                    <a:pt x="319277" y="259980"/>
                  </a:lnTo>
                  <a:lnTo>
                    <a:pt x="317088" y="267091"/>
                  </a:lnTo>
                  <a:lnTo>
                    <a:pt x="312698" y="273094"/>
                  </a:lnTo>
                  <a:lnTo>
                    <a:pt x="306399" y="277406"/>
                  </a:lnTo>
                  <a:lnTo>
                    <a:pt x="299029" y="279348"/>
                  </a:lnTo>
                  <a:close/>
                </a:path>
                <a:path w="791210" h="742314">
                  <a:moveTo>
                    <a:pt x="730016" y="427115"/>
                  </a:moveTo>
                  <a:lnTo>
                    <a:pt x="604770" y="427115"/>
                  </a:lnTo>
                  <a:lnTo>
                    <a:pt x="643794" y="421985"/>
                  </a:lnTo>
                  <a:lnTo>
                    <a:pt x="679721" y="407508"/>
                  </a:lnTo>
                  <a:lnTo>
                    <a:pt x="710091" y="385057"/>
                  </a:lnTo>
                  <a:lnTo>
                    <a:pt x="732442" y="356003"/>
                  </a:lnTo>
                  <a:lnTo>
                    <a:pt x="745526" y="315794"/>
                  </a:lnTo>
                  <a:lnTo>
                    <a:pt x="744237" y="273744"/>
                  </a:lnTo>
                  <a:lnTo>
                    <a:pt x="729617" y="235134"/>
                  </a:lnTo>
                  <a:lnTo>
                    <a:pt x="702710" y="205246"/>
                  </a:lnTo>
                  <a:lnTo>
                    <a:pt x="661565" y="188968"/>
                  </a:lnTo>
                  <a:lnTo>
                    <a:pt x="645952" y="187825"/>
                  </a:lnTo>
                  <a:lnTo>
                    <a:pt x="747584" y="187825"/>
                  </a:lnTo>
                  <a:lnTo>
                    <a:pt x="760884" y="201268"/>
                  </a:lnTo>
                  <a:lnTo>
                    <a:pt x="781817" y="241721"/>
                  </a:lnTo>
                  <a:lnTo>
                    <a:pt x="791053" y="286900"/>
                  </a:lnTo>
                  <a:lnTo>
                    <a:pt x="787886" y="333343"/>
                  </a:lnTo>
                  <a:lnTo>
                    <a:pt x="771608" y="377589"/>
                  </a:lnTo>
                  <a:lnTo>
                    <a:pt x="752486" y="405281"/>
                  </a:lnTo>
                  <a:lnTo>
                    <a:pt x="730016" y="427115"/>
                  </a:lnTo>
                  <a:close/>
                </a:path>
                <a:path w="791210" h="742314">
                  <a:moveTo>
                    <a:pt x="664768" y="697523"/>
                  </a:moveTo>
                  <a:lnTo>
                    <a:pt x="549443" y="697523"/>
                  </a:lnTo>
                  <a:lnTo>
                    <a:pt x="592783" y="690046"/>
                  </a:lnTo>
                  <a:lnTo>
                    <a:pt x="630882" y="669521"/>
                  </a:lnTo>
                  <a:lnTo>
                    <a:pt x="659924" y="638867"/>
                  </a:lnTo>
                  <a:lnTo>
                    <a:pt x="676174" y="600919"/>
                  </a:lnTo>
                  <a:lnTo>
                    <a:pt x="678184" y="579735"/>
                  </a:lnTo>
                  <a:lnTo>
                    <a:pt x="675574" y="558119"/>
                  </a:lnTo>
                  <a:lnTo>
                    <a:pt x="657155" y="516546"/>
                  </a:lnTo>
                  <a:lnTo>
                    <a:pt x="626960" y="486325"/>
                  </a:lnTo>
                  <a:lnTo>
                    <a:pt x="590221" y="471334"/>
                  </a:lnTo>
                  <a:lnTo>
                    <a:pt x="586555" y="471055"/>
                  </a:lnTo>
                  <a:lnTo>
                    <a:pt x="582866" y="470660"/>
                  </a:lnTo>
                  <a:lnTo>
                    <a:pt x="560012" y="445881"/>
                  </a:lnTo>
                  <a:lnTo>
                    <a:pt x="562464" y="437580"/>
                  </a:lnTo>
                  <a:lnTo>
                    <a:pt x="567661" y="431021"/>
                  </a:lnTo>
                  <a:lnTo>
                    <a:pt x="574890" y="426828"/>
                  </a:lnTo>
                  <a:lnTo>
                    <a:pt x="583441" y="425627"/>
                  </a:lnTo>
                  <a:lnTo>
                    <a:pt x="587365" y="425837"/>
                  </a:lnTo>
                  <a:lnTo>
                    <a:pt x="591325" y="426230"/>
                  </a:lnTo>
                  <a:lnTo>
                    <a:pt x="595228" y="426804"/>
                  </a:lnTo>
                  <a:lnTo>
                    <a:pt x="598383" y="427010"/>
                  </a:lnTo>
                  <a:lnTo>
                    <a:pt x="601587" y="427115"/>
                  </a:lnTo>
                  <a:lnTo>
                    <a:pt x="730016" y="427115"/>
                  </a:lnTo>
                  <a:lnTo>
                    <a:pt x="728222" y="428858"/>
                  </a:lnTo>
                  <a:lnTo>
                    <a:pt x="699724" y="447808"/>
                  </a:lnTo>
                  <a:lnTo>
                    <a:pt x="667900" y="461618"/>
                  </a:lnTo>
                  <a:lnTo>
                    <a:pt x="674962" y="468278"/>
                  </a:lnTo>
                  <a:lnTo>
                    <a:pt x="709662" y="519353"/>
                  </a:lnTo>
                  <a:lnTo>
                    <a:pt x="722877" y="579945"/>
                  </a:lnTo>
                  <a:lnTo>
                    <a:pt x="719905" y="610194"/>
                  </a:lnTo>
                  <a:lnTo>
                    <a:pt x="703837" y="652379"/>
                  </a:lnTo>
                  <a:lnTo>
                    <a:pt x="676157" y="688697"/>
                  </a:lnTo>
                  <a:lnTo>
                    <a:pt x="664768" y="697523"/>
                  </a:lnTo>
                  <a:close/>
                </a:path>
                <a:path w="791210" h="742314">
                  <a:moveTo>
                    <a:pt x="321415" y="677906"/>
                  </a:moveTo>
                  <a:lnTo>
                    <a:pt x="162842" y="677906"/>
                  </a:lnTo>
                  <a:lnTo>
                    <a:pt x="215515" y="671905"/>
                  </a:lnTo>
                  <a:lnTo>
                    <a:pt x="267358" y="655363"/>
                  </a:lnTo>
                  <a:lnTo>
                    <a:pt x="314245" y="630469"/>
                  </a:lnTo>
                  <a:lnTo>
                    <a:pt x="352054" y="599413"/>
                  </a:lnTo>
                  <a:lnTo>
                    <a:pt x="376660" y="564386"/>
                  </a:lnTo>
                  <a:lnTo>
                    <a:pt x="380361" y="556309"/>
                  </a:lnTo>
                  <a:lnTo>
                    <a:pt x="388380" y="551335"/>
                  </a:lnTo>
                  <a:lnTo>
                    <a:pt x="398543" y="551335"/>
                  </a:lnTo>
                  <a:lnTo>
                    <a:pt x="400145" y="551506"/>
                  </a:lnTo>
                  <a:lnTo>
                    <a:pt x="419321" y="573714"/>
                  </a:lnTo>
                  <a:lnTo>
                    <a:pt x="428351" y="616652"/>
                  </a:lnTo>
                  <a:lnTo>
                    <a:pt x="436595" y="629208"/>
                  </a:lnTo>
                  <a:lnTo>
                    <a:pt x="385447" y="629208"/>
                  </a:lnTo>
                  <a:lnTo>
                    <a:pt x="350688" y="659811"/>
                  </a:lnTo>
                  <a:lnTo>
                    <a:pt x="321415" y="677906"/>
                  </a:lnTo>
                  <a:close/>
                </a:path>
                <a:path w="791210" h="742314">
                  <a:moveTo>
                    <a:pt x="549444" y="742297"/>
                  </a:moveTo>
                  <a:lnTo>
                    <a:pt x="542198" y="742297"/>
                  </a:lnTo>
                  <a:lnTo>
                    <a:pt x="534934" y="741812"/>
                  </a:lnTo>
                  <a:lnTo>
                    <a:pt x="481566" y="727759"/>
                  </a:lnTo>
                  <a:lnTo>
                    <a:pt x="440924" y="703176"/>
                  </a:lnTo>
                  <a:lnTo>
                    <a:pt x="408147" y="669521"/>
                  </a:lnTo>
                  <a:lnTo>
                    <a:pt x="385447" y="629208"/>
                  </a:lnTo>
                  <a:lnTo>
                    <a:pt x="436595" y="629208"/>
                  </a:lnTo>
                  <a:lnTo>
                    <a:pt x="452922" y="654079"/>
                  </a:lnTo>
                  <a:lnTo>
                    <a:pt x="489322" y="682016"/>
                  </a:lnTo>
                  <a:lnTo>
                    <a:pt x="533837" y="696483"/>
                  </a:lnTo>
                  <a:lnTo>
                    <a:pt x="538940" y="697174"/>
                  </a:lnTo>
                  <a:lnTo>
                    <a:pt x="544191" y="697523"/>
                  </a:lnTo>
                  <a:lnTo>
                    <a:pt x="664768" y="697523"/>
                  </a:lnTo>
                  <a:lnTo>
                    <a:pt x="639465" y="717132"/>
                  </a:lnTo>
                  <a:lnTo>
                    <a:pt x="596360" y="735670"/>
                  </a:lnTo>
                  <a:lnTo>
                    <a:pt x="549444" y="742297"/>
                  </a:lnTo>
                  <a:close/>
                </a:path>
              </a:pathLst>
            </a:custGeom>
            <a:solidFill>
              <a:srgbClr val="955937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4432709" y="1814027"/>
              <a:ext cx="124389" cy="12601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15880196" y="8144733"/>
              <a:ext cx="745490" cy="695960"/>
            </a:xfrm>
            <a:custGeom>
              <a:avLst/>
              <a:gdLst/>
              <a:ahLst/>
              <a:cxnLst/>
              <a:rect l="l" t="t" r="r" b="b"/>
              <a:pathLst>
                <a:path w="745490" h="695959">
                  <a:moveTo>
                    <a:pt x="508598" y="695361"/>
                  </a:moveTo>
                  <a:lnTo>
                    <a:pt x="466532" y="683281"/>
                  </a:lnTo>
                  <a:lnTo>
                    <a:pt x="429819" y="660463"/>
                  </a:lnTo>
                  <a:lnTo>
                    <a:pt x="400751" y="629191"/>
                  </a:lnTo>
                  <a:lnTo>
                    <a:pt x="381622" y="591749"/>
                  </a:lnTo>
                  <a:lnTo>
                    <a:pt x="374722" y="550419"/>
                  </a:lnTo>
                  <a:lnTo>
                    <a:pt x="351623" y="585418"/>
                  </a:lnTo>
                  <a:lnTo>
                    <a:pt x="317835" y="616393"/>
                  </a:lnTo>
                  <a:lnTo>
                    <a:pt x="276259" y="642184"/>
                  </a:lnTo>
                  <a:lnTo>
                    <a:pt x="229797" y="661635"/>
                  </a:lnTo>
                  <a:lnTo>
                    <a:pt x="181353" y="673588"/>
                  </a:lnTo>
                  <a:lnTo>
                    <a:pt x="133827" y="676883"/>
                  </a:lnTo>
                  <a:lnTo>
                    <a:pt x="90122" y="670364"/>
                  </a:lnTo>
                  <a:lnTo>
                    <a:pt x="55852" y="652374"/>
                  </a:lnTo>
                  <a:lnTo>
                    <a:pt x="33500" y="624000"/>
                  </a:lnTo>
                  <a:lnTo>
                    <a:pt x="22731" y="588610"/>
                  </a:lnTo>
                  <a:lnTo>
                    <a:pt x="23213" y="549574"/>
                  </a:lnTo>
                  <a:lnTo>
                    <a:pt x="34609" y="510263"/>
                  </a:lnTo>
                  <a:lnTo>
                    <a:pt x="56586" y="474046"/>
                  </a:lnTo>
                  <a:lnTo>
                    <a:pt x="88810" y="444292"/>
                  </a:lnTo>
                  <a:lnTo>
                    <a:pt x="130945" y="424373"/>
                  </a:lnTo>
                  <a:lnTo>
                    <a:pt x="93630" y="404399"/>
                  </a:lnTo>
                  <a:lnTo>
                    <a:pt x="57817" y="374151"/>
                  </a:lnTo>
                  <a:lnTo>
                    <a:pt x="27566" y="336641"/>
                  </a:lnTo>
                  <a:lnTo>
                    <a:pt x="6940" y="294884"/>
                  </a:lnTo>
                  <a:lnTo>
                    <a:pt x="0" y="251893"/>
                  </a:lnTo>
                  <a:lnTo>
                    <a:pt x="10806" y="210683"/>
                  </a:lnTo>
                  <a:lnTo>
                    <a:pt x="38019" y="173519"/>
                  </a:lnTo>
                  <a:lnTo>
                    <a:pt x="70174" y="151295"/>
                  </a:lnTo>
                  <a:lnTo>
                    <a:pt x="105630" y="142261"/>
                  </a:lnTo>
                  <a:lnTo>
                    <a:pt x="142742" y="144669"/>
                  </a:lnTo>
                  <a:lnTo>
                    <a:pt x="179866" y="156770"/>
                  </a:lnTo>
                  <a:lnTo>
                    <a:pt x="215358" y="176812"/>
                  </a:lnTo>
                  <a:lnTo>
                    <a:pt x="247573" y="203049"/>
                  </a:lnTo>
                  <a:lnTo>
                    <a:pt x="274869" y="233729"/>
                  </a:lnTo>
                  <a:lnTo>
                    <a:pt x="268359" y="184426"/>
                  </a:lnTo>
                  <a:lnTo>
                    <a:pt x="270020" y="138007"/>
                  </a:lnTo>
                  <a:lnTo>
                    <a:pt x="279350" y="95923"/>
                  </a:lnTo>
                  <a:lnTo>
                    <a:pt x="295851" y="59628"/>
                  </a:lnTo>
                  <a:lnTo>
                    <a:pt x="348363" y="10213"/>
                  </a:lnTo>
                  <a:lnTo>
                    <a:pt x="383373" y="0"/>
                  </a:lnTo>
                  <a:lnTo>
                    <a:pt x="423553" y="1385"/>
                  </a:lnTo>
                  <a:lnTo>
                    <a:pt x="470646" y="20975"/>
                  </a:lnTo>
                  <a:lnTo>
                    <a:pt x="502291" y="56074"/>
                  </a:lnTo>
                  <a:lnTo>
                    <a:pt x="520030" y="101072"/>
                  </a:lnTo>
                  <a:lnTo>
                    <a:pt x="525402" y="150356"/>
                  </a:lnTo>
                  <a:lnTo>
                    <a:pt x="519951" y="198315"/>
                  </a:lnTo>
                  <a:lnTo>
                    <a:pt x="553197" y="162813"/>
                  </a:lnTo>
                  <a:lnTo>
                    <a:pt x="598717" y="144497"/>
                  </a:lnTo>
                  <a:lnTo>
                    <a:pt x="648263" y="144465"/>
                  </a:lnTo>
                  <a:lnTo>
                    <a:pt x="693587" y="163816"/>
                  </a:lnTo>
                  <a:lnTo>
                    <a:pt x="726523" y="200203"/>
                  </a:lnTo>
                  <a:lnTo>
                    <a:pt x="743966" y="246417"/>
                  </a:lnTo>
                  <a:lnTo>
                    <a:pt x="745267" y="296248"/>
                  </a:lnTo>
                  <a:lnTo>
                    <a:pt x="729778" y="343486"/>
                  </a:lnTo>
                  <a:lnTo>
                    <a:pt x="698983" y="382117"/>
                  </a:lnTo>
                  <a:lnTo>
                    <a:pt x="657612" y="409396"/>
                  </a:lnTo>
                  <a:lnTo>
                    <a:pt x="609884" y="424017"/>
                  </a:lnTo>
                  <a:lnTo>
                    <a:pt x="560012" y="424677"/>
                  </a:lnTo>
                  <a:lnTo>
                    <a:pt x="601887" y="435608"/>
                  </a:lnTo>
                  <a:lnTo>
                    <a:pt x="637087" y="460959"/>
                  </a:lnTo>
                  <a:lnTo>
                    <a:pt x="662926" y="496602"/>
                  </a:lnTo>
                  <a:lnTo>
                    <a:pt x="676722" y="538408"/>
                  </a:lnTo>
                  <a:lnTo>
                    <a:pt x="675792" y="582250"/>
                  </a:lnTo>
                  <a:lnTo>
                    <a:pt x="659556" y="622798"/>
                  </a:lnTo>
                  <a:lnTo>
                    <a:pt x="631430" y="656232"/>
                  </a:lnTo>
                  <a:lnTo>
                    <a:pt x="594703" y="680703"/>
                  </a:lnTo>
                  <a:lnTo>
                    <a:pt x="552662" y="694362"/>
                  </a:lnTo>
                  <a:lnTo>
                    <a:pt x="508598" y="695361"/>
                  </a:lnTo>
                  <a:close/>
                </a:path>
              </a:pathLst>
            </a:custGeom>
            <a:solidFill>
              <a:srgbClr val="FFD9DD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15857948" y="8121426"/>
              <a:ext cx="791210" cy="742315"/>
            </a:xfrm>
            <a:custGeom>
              <a:avLst/>
              <a:gdLst/>
              <a:ahLst/>
              <a:cxnLst/>
              <a:rect l="l" t="t" r="r" b="b"/>
              <a:pathLst>
                <a:path w="791209" h="742315">
                  <a:moveTo>
                    <a:pt x="313363" y="194684"/>
                  </a:moveTo>
                  <a:lnTo>
                    <a:pt x="267921" y="194684"/>
                  </a:lnTo>
                  <a:lnTo>
                    <a:pt x="270678" y="154094"/>
                  </a:lnTo>
                  <a:lnTo>
                    <a:pt x="279055" y="116302"/>
                  </a:lnTo>
                  <a:lnTo>
                    <a:pt x="312049" y="52654"/>
                  </a:lnTo>
                  <a:lnTo>
                    <a:pt x="360589" y="13409"/>
                  </a:lnTo>
                  <a:lnTo>
                    <a:pt x="420779" y="0"/>
                  </a:lnTo>
                  <a:lnTo>
                    <a:pt x="427907" y="166"/>
                  </a:lnTo>
                  <a:lnTo>
                    <a:pt x="476893" y="10308"/>
                  </a:lnTo>
                  <a:lnTo>
                    <a:pt x="522325" y="40157"/>
                  </a:lnTo>
                  <a:lnTo>
                    <a:pt x="526303" y="45063"/>
                  </a:lnTo>
                  <a:lnTo>
                    <a:pt x="414117" y="45063"/>
                  </a:lnTo>
                  <a:lnTo>
                    <a:pt x="388734" y="50301"/>
                  </a:lnTo>
                  <a:lnTo>
                    <a:pt x="366150" y="62271"/>
                  </a:lnTo>
                  <a:lnTo>
                    <a:pt x="346818" y="80807"/>
                  </a:lnTo>
                  <a:lnTo>
                    <a:pt x="327176" y="114671"/>
                  </a:lnTo>
                  <a:lnTo>
                    <a:pt x="315727" y="156151"/>
                  </a:lnTo>
                  <a:lnTo>
                    <a:pt x="313363" y="194684"/>
                  </a:lnTo>
                  <a:close/>
                </a:path>
                <a:path w="791209" h="742315">
                  <a:moveTo>
                    <a:pt x="542104" y="244011"/>
                  </a:moveTo>
                  <a:lnTo>
                    <a:pt x="534182" y="242526"/>
                  </a:lnTo>
                  <a:lnTo>
                    <a:pt x="527305" y="238322"/>
                  </a:lnTo>
                  <a:lnTo>
                    <a:pt x="522476" y="232158"/>
                  </a:lnTo>
                  <a:lnTo>
                    <a:pt x="520056" y="224707"/>
                  </a:lnTo>
                  <a:lnTo>
                    <a:pt x="520405" y="216645"/>
                  </a:lnTo>
                  <a:lnTo>
                    <a:pt x="525125" y="181225"/>
                  </a:lnTo>
                  <a:lnTo>
                    <a:pt x="523551" y="146308"/>
                  </a:lnTo>
                  <a:lnTo>
                    <a:pt x="502699" y="86640"/>
                  </a:lnTo>
                  <a:lnTo>
                    <a:pt x="460294" y="51871"/>
                  </a:lnTo>
                  <a:lnTo>
                    <a:pt x="414117" y="45063"/>
                  </a:lnTo>
                  <a:lnTo>
                    <a:pt x="526303" y="45063"/>
                  </a:lnTo>
                  <a:lnTo>
                    <a:pt x="552985" y="85846"/>
                  </a:lnTo>
                  <a:lnTo>
                    <a:pt x="567447" y="137233"/>
                  </a:lnTo>
                  <a:lnTo>
                    <a:pt x="569781" y="163193"/>
                  </a:lnTo>
                  <a:lnTo>
                    <a:pt x="719345" y="163193"/>
                  </a:lnTo>
                  <a:lnTo>
                    <a:pt x="728962" y="169003"/>
                  </a:lnTo>
                  <a:lnTo>
                    <a:pt x="747584" y="187825"/>
                  </a:lnTo>
                  <a:lnTo>
                    <a:pt x="645952" y="187825"/>
                  </a:lnTo>
                  <a:lnTo>
                    <a:pt x="619713" y="190992"/>
                  </a:lnTo>
                  <a:lnTo>
                    <a:pt x="595992" y="199994"/>
                  </a:lnTo>
                  <a:lnTo>
                    <a:pt x="576192" y="214090"/>
                  </a:lnTo>
                  <a:lnTo>
                    <a:pt x="561714" y="232535"/>
                  </a:lnTo>
                  <a:lnTo>
                    <a:pt x="556589" y="238761"/>
                  </a:lnTo>
                  <a:lnTo>
                    <a:pt x="549813" y="242671"/>
                  </a:lnTo>
                  <a:lnTo>
                    <a:pt x="542104" y="244011"/>
                  </a:lnTo>
                  <a:close/>
                </a:path>
                <a:path w="791209" h="742315">
                  <a:moveTo>
                    <a:pt x="162840" y="722680"/>
                  </a:moveTo>
                  <a:lnTo>
                    <a:pt x="119413" y="718448"/>
                  </a:lnTo>
                  <a:lnTo>
                    <a:pt x="70989" y="698335"/>
                  </a:lnTo>
                  <a:lnTo>
                    <a:pt x="27453" y="636477"/>
                  </a:lnTo>
                  <a:lnTo>
                    <a:pt x="21473" y="594834"/>
                  </a:lnTo>
                  <a:lnTo>
                    <a:pt x="26285" y="554873"/>
                  </a:lnTo>
                  <a:lnTo>
                    <a:pt x="41197" y="514390"/>
                  </a:lnTo>
                  <a:lnTo>
                    <a:pt x="66604" y="476921"/>
                  </a:lnTo>
                  <a:lnTo>
                    <a:pt x="102903" y="446004"/>
                  </a:lnTo>
                  <a:lnTo>
                    <a:pt x="73561" y="422365"/>
                  </a:lnTo>
                  <a:lnTo>
                    <a:pt x="47382" y="394390"/>
                  </a:lnTo>
                  <a:lnTo>
                    <a:pt x="10044" y="331048"/>
                  </a:lnTo>
                  <a:lnTo>
                    <a:pt x="12" y="275739"/>
                  </a:lnTo>
                  <a:lnTo>
                    <a:pt x="0" y="273744"/>
                  </a:lnTo>
                  <a:lnTo>
                    <a:pt x="3689" y="247996"/>
                  </a:lnTo>
                  <a:lnTo>
                    <a:pt x="42624" y="182695"/>
                  </a:lnTo>
                  <a:lnTo>
                    <a:pt x="75035" y="158099"/>
                  </a:lnTo>
                  <a:lnTo>
                    <a:pt x="137786" y="142774"/>
                  </a:lnTo>
                  <a:lnTo>
                    <a:pt x="170670" y="146308"/>
                  </a:lnTo>
                  <a:lnTo>
                    <a:pt x="203980" y="156516"/>
                  </a:lnTo>
                  <a:lnTo>
                    <a:pt x="236736" y="172834"/>
                  </a:lnTo>
                  <a:lnTo>
                    <a:pt x="257743" y="187553"/>
                  </a:lnTo>
                  <a:lnTo>
                    <a:pt x="137788" y="187553"/>
                  </a:lnTo>
                  <a:lnTo>
                    <a:pt x="112083" y="191141"/>
                  </a:lnTo>
                  <a:lnTo>
                    <a:pt x="69492" y="219698"/>
                  </a:lnTo>
                  <a:lnTo>
                    <a:pt x="46687" y="260256"/>
                  </a:lnTo>
                  <a:lnTo>
                    <a:pt x="44519" y="277317"/>
                  </a:lnTo>
                  <a:lnTo>
                    <a:pt x="46252" y="295685"/>
                  </a:lnTo>
                  <a:lnTo>
                    <a:pt x="70043" y="350028"/>
                  </a:lnTo>
                  <a:lnTo>
                    <a:pt x="96268" y="382194"/>
                  </a:lnTo>
                  <a:lnTo>
                    <a:pt x="127596" y="408769"/>
                  </a:lnTo>
                  <a:lnTo>
                    <a:pt x="161239" y="426828"/>
                  </a:lnTo>
                  <a:lnTo>
                    <a:pt x="167167" y="430206"/>
                  </a:lnTo>
                  <a:lnTo>
                    <a:pt x="171800" y="435277"/>
                  </a:lnTo>
                  <a:lnTo>
                    <a:pt x="174682" y="441515"/>
                  </a:lnTo>
                  <a:lnTo>
                    <a:pt x="175531" y="448500"/>
                  </a:lnTo>
                  <a:lnTo>
                    <a:pt x="174176" y="455400"/>
                  </a:lnTo>
                  <a:lnTo>
                    <a:pt x="170846" y="461412"/>
                  </a:lnTo>
                  <a:lnTo>
                    <a:pt x="165856" y="466131"/>
                  </a:lnTo>
                  <a:lnTo>
                    <a:pt x="159515" y="469155"/>
                  </a:lnTo>
                  <a:lnTo>
                    <a:pt x="117780" y="490158"/>
                  </a:lnTo>
                  <a:lnTo>
                    <a:pt x="88679" y="521376"/>
                  </a:lnTo>
                  <a:lnTo>
                    <a:pt x="71661" y="557874"/>
                  </a:lnTo>
                  <a:lnTo>
                    <a:pt x="66176" y="594713"/>
                  </a:lnTo>
                  <a:lnTo>
                    <a:pt x="67757" y="612803"/>
                  </a:lnTo>
                  <a:lnTo>
                    <a:pt x="90511" y="656941"/>
                  </a:lnTo>
                  <a:lnTo>
                    <a:pt x="128772" y="674667"/>
                  </a:lnTo>
                  <a:lnTo>
                    <a:pt x="162842" y="677906"/>
                  </a:lnTo>
                  <a:lnTo>
                    <a:pt x="321415" y="677906"/>
                  </a:lnTo>
                  <a:lnTo>
                    <a:pt x="308965" y="685602"/>
                  </a:lnTo>
                  <a:lnTo>
                    <a:pt x="262360" y="705439"/>
                  </a:lnTo>
                  <a:lnTo>
                    <a:pt x="212958" y="718180"/>
                  </a:lnTo>
                  <a:lnTo>
                    <a:pt x="162840" y="722680"/>
                  </a:lnTo>
                  <a:close/>
                </a:path>
                <a:path w="791209" h="742315">
                  <a:moveTo>
                    <a:pt x="719345" y="163193"/>
                  </a:moveTo>
                  <a:lnTo>
                    <a:pt x="569781" y="163193"/>
                  </a:lnTo>
                  <a:lnTo>
                    <a:pt x="587068" y="154587"/>
                  </a:lnTo>
                  <a:lnTo>
                    <a:pt x="605695" y="148268"/>
                  </a:lnTo>
                  <a:lnTo>
                    <a:pt x="625408" y="144376"/>
                  </a:lnTo>
                  <a:lnTo>
                    <a:pt x="645952" y="143048"/>
                  </a:lnTo>
                  <a:lnTo>
                    <a:pt x="668548" y="144750"/>
                  </a:lnTo>
                  <a:lnTo>
                    <a:pt x="690255" y="149749"/>
                  </a:lnTo>
                  <a:lnTo>
                    <a:pt x="710562" y="157886"/>
                  </a:lnTo>
                  <a:lnTo>
                    <a:pt x="719345" y="163193"/>
                  </a:lnTo>
                  <a:close/>
                </a:path>
                <a:path w="791209" h="742315">
                  <a:moveTo>
                    <a:pt x="299029" y="279348"/>
                  </a:moveTo>
                  <a:lnTo>
                    <a:pt x="291626" y="278740"/>
                  </a:lnTo>
                  <a:lnTo>
                    <a:pt x="284824" y="275739"/>
                  </a:lnTo>
                  <a:lnTo>
                    <a:pt x="279260" y="270501"/>
                  </a:lnTo>
                  <a:lnTo>
                    <a:pt x="248081" y="236611"/>
                  </a:lnTo>
                  <a:lnTo>
                    <a:pt x="212292" y="210423"/>
                  </a:lnTo>
                  <a:lnTo>
                    <a:pt x="174618" y="193537"/>
                  </a:lnTo>
                  <a:lnTo>
                    <a:pt x="137788" y="187553"/>
                  </a:lnTo>
                  <a:lnTo>
                    <a:pt x="257743" y="187553"/>
                  </a:lnTo>
                  <a:lnTo>
                    <a:pt x="267921" y="194684"/>
                  </a:lnTo>
                  <a:lnTo>
                    <a:pt x="313363" y="194684"/>
                  </a:lnTo>
                  <a:lnTo>
                    <a:pt x="312862" y="202843"/>
                  </a:lnTo>
                  <a:lnTo>
                    <a:pt x="318971" y="252342"/>
                  </a:lnTo>
                  <a:lnTo>
                    <a:pt x="319277" y="259980"/>
                  </a:lnTo>
                  <a:lnTo>
                    <a:pt x="317088" y="267091"/>
                  </a:lnTo>
                  <a:lnTo>
                    <a:pt x="312698" y="273094"/>
                  </a:lnTo>
                  <a:lnTo>
                    <a:pt x="306399" y="277406"/>
                  </a:lnTo>
                  <a:lnTo>
                    <a:pt x="299029" y="279348"/>
                  </a:lnTo>
                  <a:close/>
                </a:path>
                <a:path w="791209" h="742315">
                  <a:moveTo>
                    <a:pt x="730016" y="427115"/>
                  </a:moveTo>
                  <a:lnTo>
                    <a:pt x="604770" y="427115"/>
                  </a:lnTo>
                  <a:lnTo>
                    <a:pt x="643794" y="421985"/>
                  </a:lnTo>
                  <a:lnTo>
                    <a:pt x="679721" y="407508"/>
                  </a:lnTo>
                  <a:lnTo>
                    <a:pt x="710091" y="385057"/>
                  </a:lnTo>
                  <a:lnTo>
                    <a:pt x="732442" y="356003"/>
                  </a:lnTo>
                  <a:lnTo>
                    <a:pt x="745526" y="315794"/>
                  </a:lnTo>
                  <a:lnTo>
                    <a:pt x="744237" y="273744"/>
                  </a:lnTo>
                  <a:lnTo>
                    <a:pt x="729617" y="235134"/>
                  </a:lnTo>
                  <a:lnTo>
                    <a:pt x="702710" y="205246"/>
                  </a:lnTo>
                  <a:lnTo>
                    <a:pt x="661565" y="188968"/>
                  </a:lnTo>
                  <a:lnTo>
                    <a:pt x="645952" y="187825"/>
                  </a:lnTo>
                  <a:lnTo>
                    <a:pt x="747584" y="187825"/>
                  </a:lnTo>
                  <a:lnTo>
                    <a:pt x="760884" y="201268"/>
                  </a:lnTo>
                  <a:lnTo>
                    <a:pt x="781817" y="241721"/>
                  </a:lnTo>
                  <a:lnTo>
                    <a:pt x="791053" y="286900"/>
                  </a:lnTo>
                  <a:lnTo>
                    <a:pt x="787886" y="333343"/>
                  </a:lnTo>
                  <a:lnTo>
                    <a:pt x="771608" y="377589"/>
                  </a:lnTo>
                  <a:lnTo>
                    <a:pt x="752486" y="405281"/>
                  </a:lnTo>
                  <a:lnTo>
                    <a:pt x="730016" y="427115"/>
                  </a:lnTo>
                  <a:close/>
                </a:path>
                <a:path w="791209" h="742315">
                  <a:moveTo>
                    <a:pt x="664768" y="697523"/>
                  </a:moveTo>
                  <a:lnTo>
                    <a:pt x="549443" y="697523"/>
                  </a:lnTo>
                  <a:lnTo>
                    <a:pt x="592783" y="690046"/>
                  </a:lnTo>
                  <a:lnTo>
                    <a:pt x="630882" y="669521"/>
                  </a:lnTo>
                  <a:lnTo>
                    <a:pt x="659924" y="638867"/>
                  </a:lnTo>
                  <a:lnTo>
                    <a:pt x="676174" y="600919"/>
                  </a:lnTo>
                  <a:lnTo>
                    <a:pt x="678184" y="579735"/>
                  </a:lnTo>
                  <a:lnTo>
                    <a:pt x="675574" y="558119"/>
                  </a:lnTo>
                  <a:lnTo>
                    <a:pt x="657155" y="516546"/>
                  </a:lnTo>
                  <a:lnTo>
                    <a:pt x="626960" y="486325"/>
                  </a:lnTo>
                  <a:lnTo>
                    <a:pt x="590221" y="471334"/>
                  </a:lnTo>
                  <a:lnTo>
                    <a:pt x="586555" y="471055"/>
                  </a:lnTo>
                  <a:lnTo>
                    <a:pt x="582866" y="470660"/>
                  </a:lnTo>
                  <a:lnTo>
                    <a:pt x="560012" y="445881"/>
                  </a:lnTo>
                  <a:lnTo>
                    <a:pt x="562464" y="437580"/>
                  </a:lnTo>
                  <a:lnTo>
                    <a:pt x="567661" y="431021"/>
                  </a:lnTo>
                  <a:lnTo>
                    <a:pt x="574890" y="426828"/>
                  </a:lnTo>
                  <a:lnTo>
                    <a:pt x="583441" y="425627"/>
                  </a:lnTo>
                  <a:lnTo>
                    <a:pt x="587365" y="425837"/>
                  </a:lnTo>
                  <a:lnTo>
                    <a:pt x="591325" y="426230"/>
                  </a:lnTo>
                  <a:lnTo>
                    <a:pt x="595228" y="426804"/>
                  </a:lnTo>
                  <a:lnTo>
                    <a:pt x="598383" y="427010"/>
                  </a:lnTo>
                  <a:lnTo>
                    <a:pt x="601587" y="427115"/>
                  </a:lnTo>
                  <a:lnTo>
                    <a:pt x="730016" y="427115"/>
                  </a:lnTo>
                  <a:lnTo>
                    <a:pt x="728222" y="428858"/>
                  </a:lnTo>
                  <a:lnTo>
                    <a:pt x="699724" y="447808"/>
                  </a:lnTo>
                  <a:lnTo>
                    <a:pt x="667900" y="461618"/>
                  </a:lnTo>
                  <a:lnTo>
                    <a:pt x="674962" y="468278"/>
                  </a:lnTo>
                  <a:lnTo>
                    <a:pt x="709662" y="519353"/>
                  </a:lnTo>
                  <a:lnTo>
                    <a:pt x="722877" y="579945"/>
                  </a:lnTo>
                  <a:lnTo>
                    <a:pt x="719905" y="610194"/>
                  </a:lnTo>
                  <a:lnTo>
                    <a:pt x="703837" y="652379"/>
                  </a:lnTo>
                  <a:lnTo>
                    <a:pt x="676157" y="688697"/>
                  </a:lnTo>
                  <a:lnTo>
                    <a:pt x="664768" y="697523"/>
                  </a:lnTo>
                  <a:close/>
                </a:path>
                <a:path w="791209" h="742315">
                  <a:moveTo>
                    <a:pt x="321415" y="677906"/>
                  </a:moveTo>
                  <a:lnTo>
                    <a:pt x="162842" y="677906"/>
                  </a:lnTo>
                  <a:lnTo>
                    <a:pt x="215515" y="671905"/>
                  </a:lnTo>
                  <a:lnTo>
                    <a:pt x="267358" y="655363"/>
                  </a:lnTo>
                  <a:lnTo>
                    <a:pt x="314245" y="630469"/>
                  </a:lnTo>
                  <a:lnTo>
                    <a:pt x="352054" y="599413"/>
                  </a:lnTo>
                  <a:lnTo>
                    <a:pt x="376660" y="564386"/>
                  </a:lnTo>
                  <a:lnTo>
                    <a:pt x="380361" y="556309"/>
                  </a:lnTo>
                  <a:lnTo>
                    <a:pt x="388380" y="551335"/>
                  </a:lnTo>
                  <a:lnTo>
                    <a:pt x="398543" y="551335"/>
                  </a:lnTo>
                  <a:lnTo>
                    <a:pt x="400145" y="551506"/>
                  </a:lnTo>
                  <a:lnTo>
                    <a:pt x="419321" y="573714"/>
                  </a:lnTo>
                  <a:lnTo>
                    <a:pt x="428351" y="616652"/>
                  </a:lnTo>
                  <a:lnTo>
                    <a:pt x="436595" y="629208"/>
                  </a:lnTo>
                  <a:lnTo>
                    <a:pt x="385447" y="629208"/>
                  </a:lnTo>
                  <a:lnTo>
                    <a:pt x="350688" y="659811"/>
                  </a:lnTo>
                  <a:lnTo>
                    <a:pt x="321415" y="677906"/>
                  </a:lnTo>
                  <a:close/>
                </a:path>
                <a:path w="791209" h="742315">
                  <a:moveTo>
                    <a:pt x="549444" y="742297"/>
                  </a:moveTo>
                  <a:lnTo>
                    <a:pt x="542198" y="742297"/>
                  </a:lnTo>
                  <a:lnTo>
                    <a:pt x="534934" y="741812"/>
                  </a:lnTo>
                  <a:lnTo>
                    <a:pt x="481566" y="727759"/>
                  </a:lnTo>
                  <a:lnTo>
                    <a:pt x="440924" y="703176"/>
                  </a:lnTo>
                  <a:lnTo>
                    <a:pt x="408147" y="669521"/>
                  </a:lnTo>
                  <a:lnTo>
                    <a:pt x="385447" y="629208"/>
                  </a:lnTo>
                  <a:lnTo>
                    <a:pt x="436595" y="629208"/>
                  </a:lnTo>
                  <a:lnTo>
                    <a:pt x="452922" y="654079"/>
                  </a:lnTo>
                  <a:lnTo>
                    <a:pt x="489322" y="682016"/>
                  </a:lnTo>
                  <a:lnTo>
                    <a:pt x="533837" y="696483"/>
                  </a:lnTo>
                  <a:lnTo>
                    <a:pt x="538940" y="697174"/>
                  </a:lnTo>
                  <a:lnTo>
                    <a:pt x="544191" y="697523"/>
                  </a:lnTo>
                  <a:lnTo>
                    <a:pt x="664768" y="697523"/>
                  </a:lnTo>
                  <a:lnTo>
                    <a:pt x="639465" y="717132"/>
                  </a:lnTo>
                  <a:lnTo>
                    <a:pt x="596360" y="735670"/>
                  </a:lnTo>
                  <a:lnTo>
                    <a:pt x="549444" y="742297"/>
                  </a:lnTo>
                  <a:close/>
                </a:path>
              </a:pathLst>
            </a:custGeom>
            <a:solidFill>
              <a:srgbClr val="955937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16191344" y="8454482"/>
              <a:ext cx="124389" cy="12601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8246481" y="7775468"/>
              <a:ext cx="745490" cy="695960"/>
            </a:xfrm>
            <a:custGeom>
              <a:avLst/>
              <a:gdLst/>
              <a:ahLst/>
              <a:cxnLst/>
              <a:rect l="l" t="t" r="r" b="b"/>
              <a:pathLst>
                <a:path w="745490" h="695959">
                  <a:moveTo>
                    <a:pt x="508598" y="695361"/>
                  </a:moveTo>
                  <a:lnTo>
                    <a:pt x="466532" y="683281"/>
                  </a:lnTo>
                  <a:lnTo>
                    <a:pt x="429819" y="660463"/>
                  </a:lnTo>
                  <a:lnTo>
                    <a:pt x="400751" y="629191"/>
                  </a:lnTo>
                  <a:lnTo>
                    <a:pt x="381622" y="591749"/>
                  </a:lnTo>
                  <a:lnTo>
                    <a:pt x="374722" y="550419"/>
                  </a:lnTo>
                  <a:lnTo>
                    <a:pt x="351623" y="585418"/>
                  </a:lnTo>
                  <a:lnTo>
                    <a:pt x="317835" y="616393"/>
                  </a:lnTo>
                  <a:lnTo>
                    <a:pt x="276259" y="642184"/>
                  </a:lnTo>
                  <a:lnTo>
                    <a:pt x="229797" y="661635"/>
                  </a:lnTo>
                  <a:lnTo>
                    <a:pt x="181353" y="673588"/>
                  </a:lnTo>
                  <a:lnTo>
                    <a:pt x="133827" y="676883"/>
                  </a:lnTo>
                  <a:lnTo>
                    <a:pt x="90122" y="670364"/>
                  </a:lnTo>
                  <a:lnTo>
                    <a:pt x="55852" y="652374"/>
                  </a:lnTo>
                  <a:lnTo>
                    <a:pt x="33500" y="624000"/>
                  </a:lnTo>
                  <a:lnTo>
                    <a:pt x="22731" y="588610"/>
                  </a:lnTo>
                  <a:lnTo>
                    <a:pt x="23213" y="549574"/>
                  </a:lnTo>
                  <a:lnTo>
                    <a:pt x="34609" y="510263"/>
                  </a:lnTo>
                  <a:lnTo>
                    <a:pt x="56586" y="474046"/>
                  </a:lnTo>
                  <a:lnTo>
                    <a:pt x="88810" y="444292"/>
                  </a:lnTo>
                  <a:lnTo>
                    <a:pt x="130945" y="424373"/>
                  </a:lnTo>
                  <a:lnTo>
                    <a:pt x="93630" y="404399"/>
                  </a:lnTo>
                  <a:lnTo>
                    <a:pt x="57817" y="374151"/>
                  </a:lnTo>
                  <a:lnTo>
                    <a:pt x="27566" y="336641"/>
                  </a:lnTo>
                  <a:lnTo>
                    <a:pt x="6940" y="294884"/>
                  </a:lnTo>
                  <a:lnTo>
                    <a:pt x="0" y="251893"/>
                  </a:lnTo>
                  <a:lnTo>
                    <a:pt x="10806" y="210683"/>
                  </a:lnTo>
                  <a:lnTo>
                    <a:pt x="38019" y="173519"/>
                  </a:lnTo>
                  <a:lnTo>
                    <a:pt x="70174" y="151295"/>
                  </a:lnTo>
                  <a:lnTo>
                    <a:pt x="105630" y="142261"/>
                  </a:lnTo>
                  <a:lnTo>
                    <a:pt x="142742" y="144669"/>
                  </a:lnTo>
                  <a:lnTo>
                    <a:pt x="179866" y="156770"/>
                  </a:lnTo>
                  <a:lnTo>
                    <a:pt x="215358" y="176812"/>
                  </a:lnTo>
                  <a:lnTo>
                    <a:pt x="247573" y="203049"/>
                  </a:lnTo>
                  <a:lnTo>
                    <a:pt x="274869" y="233729"/>
                  </a:lnTo>
                  <a:lnTo>
                    <a:pt x="268359" y="184426"/>
                  </a:lnTo>
                  <a:lnTo>
                    <a:pt x="270020" y="138007"/>
                  </a:lnTo>
                  <a:lnTo>
                    <a:pt x="279350" y="95923"/>
                  </a:lnTo>
                  <a:lnTo>
                    <a:pt x="295851" y="59628"/>
                  </a:lnTo>
                  <a:lnTo>
                    <a:pt x="348363" y="10213"/>
                  </a:lnTo>
                  <a:lnTo>
                    <a:pt x="383373" y="0"/>
                  </a:lnTo>
                  <a:lnTo>
                    <a:pt x="423553" y="1385"/>
                  </a:lnTo>
                  <a:lnTo>
                    <a:pt x="470646" y="20975"/>
                  </a:lnTo>
                  <a:lnTo>
                    <a:pt x="502291" y="56074"/>
                  </a:lnTo>
                  <a:lnTo>
                    <a:pt x="520030" y="101072"/>
                  </a:lnTo>
                  <a:lnTo>
                    <a:pt x="525402" y="150356"/>
                  </a:lnTo>
                  <a:lnTo>
                    <a:pt x="519951" y="198315"/>
                  </a:lnTo>
                  <a:lnTo>
                    <a:pt x="553197" y="162813"/>
                  </a:lnTo>
                  <a:lnTo>
                    <a:pt x="598717" y="144497"/>
                  </a:lnTo>
                  <a:lnTo>
                    <a:pt x="648263" y="144465"/>
                  </a:lnTo>
                  <a:lnTo>
                    <a:pt x="693587" y="163816"/>
                  </a:lnTo>
                  <a:lnTo>
                    <a:pt x="726523" y="200203"/>
                  </a:lnTo>
                  <a:lnTo>
                    <a:pt x="743966" y="246417"/>
                  </a:lnTo>
                  <a:lnTo>
                    <a:pt x="745267" y="296248"/>
                  </a:lnTo>
                  <a:lnTo>
                    <a:pt x="729778" y="343486"/>
                  </a:lnTo>
                  <a:lnTo>
                    <a:pt x="698983" y="382117"/>
                  </a:lnTo>
                  <a:lnTo>
                    <a:pt x="657612" y="409396"/>
                  </a:lnTo>
                  <a:lnTo>
                    <a:pt x="609884" y="424017"/>
                  </a:lnTo>
                  <a:lnTo>
                    <a:pt x="560012" y="424677"/>
                  </a:lnTo>
                  <a:lnTo>
                    <a:pt x="601887" y="435608"/>
                  </a:lnTo>
                  <a:lnTo>
                    <a:pt x="637087" y="460959"/>
                  </a:lnTo>
                  <a:lnTo>
                    <a:pt x="662926" y="496602"/>
                  </a:lnTo>
                  <a:lnTo>
                    <a:pt x="676722" y="538408"/>
                  </a:lnTo>
                  <a:lnTo>
                    <a:pt x="675792" y="582250"/>
                  </a:lnTo>
                  <a:lnTo>
                    <a:pt x="659556" y="622798"/>
                  </a:lnTo>
                  <a:lnTo>
                    <a:pt x="631430" y="656232"/>
                  </a:lnTo>
                  <a:lnTo>
                    <a:pt x="594703" y="680703"/>
                  </a:lnTo>
                  <a:lnTo>
                    <a:pt x="552662" y="694362"/>
                  </a:lnTo>
                  <a:lnTo>
                    <a:pt x="508598" y="695361"/>
                  </a:lnTo>
                  <a:close/>
                </a:path>
              </a:pathLst>
            </a:custGeom>
            <a:solidFill>
              <a:srgbClr val="FFD9DD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8224232" y="7752161"/>
              <a:ext cx="791210" cy="742315"/>
            </a:xfrm>
            <a:custGeom>
              <a:avLst/>
              <a:gdLst/>
              <a:ahLst/>
              <a:cxnLst/>
              <a:rect l="l" t="t" r="r" b="b"/>
              <a:pathLst>
                <a:path w="791209" h="742315">
                  <a:moveTo>
                    <a:pt x="313363" y="194684"/>
                  </a:moveTo>
                  <a:lnTo>
                    <a:pt x="267921" y="194684"/>
                  </a:lnTo>
                  <a:lnTo>
                    <a:pt x="270678" y="154094"/>
                  </a:lnTo>
                  <a:lnTo>
                    <a:pt x="279055" y="116302"/>
                  </a:lnTo>
                  <a:lnTo>
                    <a:pt x="312049" y="52654"/>
                  </a:lnTo>
                  <a:lnTo>
                    <a:pt x="360589" y="13409"/>
                  </a:lnTo>
                  <a:lnTo>
                    <a:pt x="420779" y="0"/>
                  </a:lnTo>
                  <a:lnTo>
                    <a:pt x="427907" y="166"/>
                  </a:lnTo>
                  <a:lnTo>
                    <a:pt x="476893" y="10308"/>
                  </a:lnTo>
                  <a:lnTo>
                    <a:pt x="522325" y="40157"/>
                  </a:lnTo>
                  <a:lnTo>
                    <a:pt x="526303" y="45063"/>
                  </a:lnTo>
                  <a:lnTo>
                    <a:pt x="414117" y="45063"/>
                  </a:lnTo>
                  <a:lnTo>
                    <a:pt x="388734" y="50301"/>
                  </a:lnTo>
                  <a:lnTo>
                    <a:pt x="366150" y="62271"/>
                  </a:lnTo>
                  <a:lnTo>
                    <a:pt x="346818" y="80807"/>
                  </a:lnTo>
                  <a:lnTo>
                    <a:pt x="327176" y="114671"/>
                  </a:lnTo>
                  <a:lnTo>
                    <a:pt x="315727" y="156151"/>
                  </a:lnTo>
                  <a:lnTo>
                    <a:pt x="313363" y="194684"/>
                  </a:lnTo>
                  <a:close/>
                </a:path>
                <a:path w="791209" h="742315">
                  <a:moveTo>
                    <a:pt x="542104" y="244011"/>
                  </a:moveTo>
                  <a:lnTo>
                    <a:pt x="534182" y="242526"/>
                  </a:lnTo>
                  <a:lnTo>
                    <a:pt x="527305" y="238322"/>
                  </a:lnTo>
                  <a:lnTo>
                    <a:pt x="522476" y="232158"/>
                  </a:lnTo>
                  <a:lnTo>
                    <a:pt x="520056" y="224707"/>
                  </a:lnTo>
                  <a:lnTo>
                    <a:pt x="520405" y="216645"/>
                  </a:lnTo>
                  <a:lnTo>
                    <a:pt x="525125" y="181225"/>
                  </a:lnTo>
                  <a:lnTo>
                    <a:pt x="523551" y="146308"/>
                  </a:lnTo>
                  <a:lnTo>
                    <a:pt x="502699" y="86640"/>
                  </a:lnTo>
                  <a:lnTo>
                    <a:pt x="460294" y="51871"/>
                  </a:lnTo>
                  <a:lnTo>
                    <a:pt x="414117" y="45063"/>
                  </a:lnTo>
                  <a:lnTo>
                    <a:pt x="526303" y="45063"/>
                  </a:lnTo>
                  <a:lnTo>
                    <a:pt x="552985" y="85846"/>
                  </a:lnTo>
                  <a:lnTo>
                    <a:pt x="567447" y="137233"/>
                  </a:lnTo>
                  <a:lnTo>
                    <a:pt x="569781" y="163193"/>
                  </a:lnTo>
                  <a:lnTo>
                    <a:pt x="719345" y="163193"/>
                  </a:lnTo>
                  <a:lnTo>
                    <a:pt x="728962" y="169003"/>
                  </a:lnTo>
                  <a:lnTo>
                    <a:pt x="747584" y="187825"/>
                  </a:lnTo>
                  <a:lnTo>
                    <a:pt x="645952" y="187825"/>
                  </a:lnTo>
                  <a:lnTo>
                    <a:pt x="619713" y="190992"/>
                  </a:lnTo>
                  <a:lnTo>
                    <a:pt x="595992" y="199994"/>
                  </a:lnTo>
                  <a:lnTo>
                    <a:pt x="576192" y="214090"/>
                  </a:lnTo>
                  <a:lnTo>
                    <a:pt x="561714" y="232535"/>
                  </a:lnTo>
                  <a:lnTo>
                    <a:pt x="556589" y="238761"/>
                  </a:lnTo>
                  <a:lnTo>
                    <a:pt x="549813" y="242671"/>
                  </a:lnTo>
                  <a:lnTo>
                    <a:pt x="542104" y="244011"/>
                  </a:lnTo>
                  <a:close/>
                </a:path>
                <a:path w="791209" h="742315">
                  <a:moveTo>
                    <a:pt x="162840" y="722680"/>
                  </a:moveTo>
                  <a:lnTo>
                    <a:pt x="119413" y="718448"/>
                  </a:lnTo>
                  <a:lnTo>
                    <a:pt x="70989" y="698335"/>
                  </a:lnTo>
                  <a:lnTo>
                    <a:pt x="27453" y="636477"/>
                  </a:lnTo>
                  <a:lnTo>
                    <a:pt x="21473" y="594834"/>
                  </a:lnTo>
                  <a:lnTo>
                    <a:pt x="26285" y="554873"/>
                  </a:lnTo>
                  <a:lnTo>
                    <a:pt x="41197" y="514390"/>
                  </a:lnTo>
                  <a:lnTo>
                    <a:pt x="66604" y="476921"/>
                  </a:lnTo>
                  <a:lnTo>
                    <a:pt x="102903" y="446004"/>
                  </a:lnTo>
                  <a:lnTo>
                    <a:pt x="73561" y="422365"/>
                  </a:lnTo>
                  <a:lnTo>
                    <a:pt x="47382" y="394390"/>
                  </a:lnTo>
                  <a:lnTo>
                    <a:pt x="10044" y="331048"/>
                  </a:lnTo>
                  <a:lnTo>
                    <a:pt x="12" y="275739"/>
                  </a:lnTo>
                  <a:lnTo>
                    <a:pt x="0" y="273744"/>
                  </a:lnTo>
                  <a:lnTo>
                    <a:pt x="3689" y="247996"/>
                  </a:lnTo>
                  <a:lnTo>
                    <a:pt x="42624" y="182695"/>
                  </a:lnTo>
                  <a:lnTo>
                    <a:pt x="75035" y="158099"/>
                  </a:lnTo>
                  <a:lnTo>
                    <a:pt x="137786" y="142774"/>
                  </a:lnTo>
                  <a:lnTo>
                    <a:pt x="170670" y="146308"/>
                  </a:lnTo>
                  <a:lnTo>
                    <a:pt x="203980" y="156516"/>
                  </a:lnTo>
                  <a:lnTo>
                    <a:pt x="236736" y="172834"/>
                  </a:lnTo>
                  <a:lnTo>
                    <a:pt x="257743" y="187553"/>
                  </a:lnTo>
                  <a:lnTo>
                    <a:pt x="137788" y="187553"/>
                  </a:lnTo>
                  <a:lnTo>
                    <a:pt x="112083" y="191141"/>
                  </a:lnTo>
                  <a:lnTo>
                    <a:pt x="69492" y="219698"/>
                  </a:lnTo>
                  <a:lnTo>
                    <a:pt x="46687" y="260256"/>
                  </a:lnTo>
                  <a:lnTo>
                    <a:pt x="44519" y="277317"/>
                  </a:lnTo>
                  <a:lnTo>
                    <a:pt x="46252" y="295685"/>
                  </a:lnTo>
                  <a:lnTo>
                    <a:pt x="70043" y="350028"/>
                  </a:lnTo>
                  <a:lnTo>
                    <a:pt x="96268" y="382194"/>
                  </a:lnTo>
                  <a:lnTo>
                    <a:pt x="127596" y="408769"/>
                  </a:lnTo>
                  <a:lnTo>
                    <a:pt x="161239" y="426828"/>
                  </a:lnTo>
                  <a:lnTo>
                    <a:pt x="167167" y="430206"/>
                  </a:lnTo>
                  <a:lnTo>
                    <a:pt x="171800" y="435277"/>
                  </a:lnTo>
                  <a:lnTo>
                    <a:pt x="174682" y="441515"/>
                  </a:lnTo>
                  <a:lnTo>
                    <a:pt x="175531" y="448500"/>
                  </a:lnTo>
                  <a:lnTo>
                    <a:pt x="174176" y="455400"/>
                  </a:lnTo>
                  <a:lnTo>
                    <a:pt x="170846" y="461412"/>
                  </a:lnTo>
                  <a:lnTo>
                    <a:pt x="165856" y="466131"/>
                  </a:lnTo>
                  <a:lnTo>
                    <a:pt x="159515" y="469155"/>
                  </a:lnTo>
                  <a:lnTo>
                    <a:pt x="117780" y="490158"/>
                  </a:lnTo>
                  <a:lnTo>
                    <a:pt x="88679" y="521376"/>
                  </a:lnTo>
                  <a:lnTo>
                    <a:pt x="71661" y="557874"/>
                  </a:lnTo>
                  <a:lnTo>
                    <a:pt x="66176" y="594713"/>
                  </a:lnTo>
                  <a:lnTo>
                    <a:pt x="67757" y="612803"/>
                  </a:lnTo>
                  <a:lnTo>
                    <a:pt x="90511" y="656941"/>
                  </a:lnTo>
                  <a:lnTo>
                    <a:pt x="128772" y="674667"/>
                  </a:lnTo>
                  <a:lnTo>
                    <a:pt x="162842" y="677906"/>
                  </a:lnTo>
                  <a:lnTo>
                    <a:pt x="321415" y="677906"/>
                  </a:lnTo>
                  <a:lnTo>
                    <a:pt x="308965" y="685602"/>
                  </a:lnTo>
                  <a:lnTo>
                    <a:pt x="262360" y="705439"/>
                  </a:lnTo>
                  <a:lnTo>
                    <a:pt x="212958" y="718180"/>
                  </a:lnTo>
                  <a:lnTo>
                    <a:pt x="162840" y="722680"/>
                  </a:lnTo>
                  <a:close/>
                </a:path>
                <a:path w="791209" h="742315">
                  <a:moveTo>
                    <a:pt x="719345" y="163193"/>
                  </a:moveTo>
                  <a:lnTo>
                    <a:pt x="569781" y="163193"/>
                  </a:lnTo>
                  <a:lnTo>
                    <a:pt x="587068" y="154587"/>
                  </a:lnTo>
                  <a:lnTo>
                    <a:pt x="605695" y="148268"/>
                  </a:lnTo>
                  <a:lnTo>
                    <a:pt x="625408" y="144376"/>
                  </a:lnTo>
                  <a:lnTo>
                    <a:pt x="645952" y="143048"/>
                  </a:lnTo>
                  <a:lnTo>
                    <a:pt x="668548" y="144750"/>
                  </a:lnTo>
                  <a:lnTo>
                    <a:pt x="690255" y="149749"/>
                  </a:lnTo>
                  <a:lnTo>
                    <a:pt x="710562" y="157886"/>
                  </a:lnTo>
                  <a:lnTo>
                    <a:pt x="719345" y="163193"/>
                  </a:lnTo>
                  <a:close/>
                </a:path>
                <a:path w="791209" h="742315">
                  <a:moveTo>
                    <a:pt x="299029" y="279348"/>
                  </a:moveTo>
                  <a:lnTo>
                    <a:pt x="291626" y="278740"/>
                  </a:lnTo>
                  <a:lnTo>
                    <a:pt x="284824" y="275739"/>
                  </a:lnTo>
                  <a:lnTo>
                    <a:pt x="279260" y="270501"/>
                  </a:lnTo>
                  <a:lnTo>
                    <a:pt x="248081" y="236611"/>
                  </a:lnTo>
                  <a:lnTo>
                    <a:pt x="212292" y="210423"/>
                  </a:lnTo>
                  <a:lnTo>
                    <a:pt x="174618" y="193537"/>
                  </a:lnTo>
                  <a:lnTo>
                    <a:pt x="137788" y="187553"/>
                  </a:lnTo>
                  <a:lnTo>
                    <a:pt x="257743" y="187553"/>
                  </a:lnTo>
                  <a:lnTo>
                    <a:pt x="267921" y="194684"/>
                  </a:lnTo>
                  <a:lnTo>
                    <a:pt x="313363" y="194684"/>
                  </a:lnTo>
                  <a:lnTo>
                    <a:pt x="312862" y="202843"/>
                  </a:lnTo>
                  <a:lnTo>
                    <a:pt x="318971" y="252342"/>
                  </a:lnTo>
                  <a:lnTo>
                    <a:pt x="319277" y="259980"/>
                  </a:lnTo>
                  <a:lnTo>
                    <a:pt x="317088" y="267091"/>
                  </a:lnTo>
                  <a:lnTo>
                    <a:pt x="312698" y="273094"/>
                  </a:lnTo>
                  <a:lnTo>
                    <a:pt x="306399" y="277406"/>
                  </a:lnTo>
                  <a:lnTo>
                    <a:pt x="299029" y="279348"/>
                  </a:lnTo>
                  <a:close/>
                </a:path>
                <a:path w="791209" h="742315">
                  <a:moveTo>
                    <a:pt x="730016" y="427115"/>
                  </a:moveTo>
                  <a:lnTo>
                    <a:pt x="604770" y="427115"/>
                  </a:lnTo>
                  <a:lnTo>
                    <a:pt x="643794" y="421985"/>
                  </a:lnTo>
                  <a:lnTo>
                    <a:pt x="679721" y="407508"/>
                  </a:lnTo>
                  <a:lnTo>
                    <a:pt x="710091" y="385057"/>
                  </a:lnTo>
                  <a:lnTo>
                    <a:pt x="732442" y="356003"/>
                  </a:lnTo>
                  <a:lnTo>
                    <a:pt x="745526" y="315794"/>
                  </a:lnTo>
                  <a:lnTo>
                    <a:pt x="744237" y="273744"/>
                  </a:lnTo>
                  <a:lnTo>
                    <a:pt x="729617" y="235134"/>
                  </a:lnTo>
                  <a:lnTo>
                    <a:pt x="702710" y="205246"/>
                  </a:lnTo>
                  <a:lnTo>
                    <a:pt x="661565" y="188968"/>
                  </a:lnTo>
                  <a:lnTo>
                    <a:pt x="645952" y="187825"/>
                  </a:lnTo>
                  <a:lnTo>
                    <a:pt x="747584" y="187825"/>
                  </a:lnTo>
                  <a:lnTo>
                    <a:pt x="760884" y="201268"/>
                  </a:lnTo>
                  <a:lnTo>
                    <a:pt x="781817" y="241721"/>
                  </a:lnTo>
                  <a:lnTo>
                    <a:pt x="791053" y="286900"/>
                  </a:lnTo>
                  <a:lnTo>
                    <a:pt x="787886" y="333343"/>
                  </a:lnTo>
                  <a:lnTo>
                    <a:pt x="771608" y="377589"/>
                  </a:lnTo>
                  <a:lnTo>
                    <a:pt x="752486" y="405281"/>
                  </a:lnTo>
                  <a:lnTo>
                    <a:pt x="730016" y="427115"/>
                  </a:lnTo>
                  <a:close/>
                </a:path>
                <a:path w="791209" h="742315">
                  <a:moveTo>
                    <a:pt x="664768" y="697523"/>
                  </a:moveTo>
                  <a:lnTo>
                    <a:pt x="549443" y="697523"/>
                  </a:lnTo>
                  <a:lnTo>
                    <a:pt x="592783" y="690046"/>
                  </a:lnTo>
                  <a:lnTo>
                    <a:pt x="630882" y="669521"/>
                  </a:lnTo>
                  <a:lnTo>
                    <a:pt x="659924" y="638867"/>
                  </a:lnTo>
                  <a:lnTo>
                    <a:pt x="676174" y="600919"/>
                  </a:lnTo>
                  <a:lnTo>
                    <a:pt x="678184" y="579735"/>
                  </a:lnTo>
                  <a:lnTo>
                    <a:pt x="675574" y="558119"/>
                  </a:lnTo>
                  <a:lnTo>
                    <a:pt x="657155" y="516546"/>
                  </a:lnTo>
                  <a:lnTo>
                    <a:pt x="626960" y="486325"/>
                  </a:lnTo>
                  <a:lnTo>
                    <a:pt x="590221" y="471334"/>
                  </a:lnTo>
                  <a:lnTo>
                    <a:pt x="586555" y="471055"/>
                  </a:lnTo>
                  <a:lnTo>
                    <a:pt x="582866" y="470660"/>
                  </a:lnTo>
                  <a:lnTo>
                    <a:pt x="560012" y="445881"/>
                  </a:lnTo>
                  <a:lnTo>
                    <a:pt x="562464" y="437580"/>
                  </a:lnTo>
                  <a:lnTo>
                    <a:pt x="567661" y="431021"/>
                  </a:lnTo>
                  <a:lnTo>
                    <a:pt x="574890" y="426828"/>
                  </a:lnTo>
                  <a:lnTo>
                    <a:pt x="583441" y="425627"/>
                  </a:lnTo>
                  <a:lnTo>
                    <a:pt x="587365" y="425837"/>
                  </a:lnTo>
                  <a:lnTo>
                    <a:pt x="591325" y="426230"/>
                  </a:lnTo>
                  <a:lnTo>
                    <a:pt x="595228" y="426804"/>
                  </a:lnTo>
                  <a:lnTo>
                    <a:pt x="598383" y="427010"/>
                  </a:lnTo>
                  <a:lnTo>
                    <a:pt x="601587" y="427115"/>
                  </a:lnTo>
                  <a:lnTo>
                    <a:pt x="730016" y="427115"/>
                  </a:lnTo>
                  <a:lnTo>
                    <a:pt x="728222" y="428858"/>
                  </a:lnTo>
                  <a:lnTo>
                    <a:pt x="699724" y="447808"/>
                  </a:lnTo>
                  <a:lnTo>
                    <a:pt x="667900" y="461618"/>
                  </a:lnTo>
                  <a:lnTo>
                    <a:pt x="674962" y="468278"/>
                  </a:lnTo>
                  <a:lnTo>
                    <a:pt x="709662" y="519353"/>
                  </a:lnTo>
                  <a:lnTo>
                    <a:pt x="722877" y="579945"/>
                  </a:lnTo>
                  <a:lnTo>
                    <a:pt x="719905" y="610194"/>
                  </a:lnTo>
                  <a:lnTo>
                    <a:pt x="703837" y="652379"/>
                  </a:lnTo>
                  <a:lnTo>
                    <a:pt x="676157" y="688697"/>
                  </a:lnTo>
                  <a:lnTo>
                    <a:pt x="664768" y="697523"/>
                  </a:lnTo>
                  <a:close/>
                </a:path>
                <a:path w="791209" h="742315">
                  <a:moveTo>
                    <a:pt x="321415" y="677906"/>
                  </a:moveTo>
                  <a:lnTo>
                    <a:pt x="162842" y="677906"/>
                  </a:lnTo>
                  <a:lnTo>
                    <a:pt x="215515" y="671905"/>
                  </a:lnTo>
                  <a:lnTo>
                    <a:pt x="267358" y="655363"/>
                  </a:lnTo>
                  <a:lnTo>
                    <a:pt x="314245" y="630469"/>
                  </a:lnTo>
                  <a:lnTo>
                    <a:pt x="352054" y="599413"/>
                  </a:lnTo>
                  <a:lnTo>
                    <a:pt x="376660" y="564386"/>
                  </a:lnTo>
                  <a:lnTo>
                    <a:pt x="380361" y="556309"/>
                  </a:lnTo>
                  <a:lnTo>
                    <a:pt x="388380" y="551335"/>
                  </a:lnTo>
                  <a:lnTo>
                    <a:pt x="398543" y="551335"/>
                  </a:lnTo>
                  <a:lnTo>
                    <a:pt x="400145" y="551506"/>
                  </a:lnTo>
                  <a:lnTo>
                    <a:pt x="419321" y="573714"/>
                  </a:lnTo>
                  <a:lnTo>
                    <a:pt x="428351" y="616652"/>
                  </a:lnTo>
                  <a:lnTo>
                    <a:pt x="436595" y="629208"/>
                  </a:lnTo>
                  <a:lnTo>
                    <a:pt x="385447" y="629208"/>
                  </a:lnTo>
                  <a:lnTo>
                    <a:pt x="350688" y="659811"/>
                  </a:lnTo>
                  <a:lnTo>
                    <a:pt x="321415" y="677906"/>
                  </a:lnTo>
                  <a:close/>
                </a:path>
                <a:path w="791209" h="742315">
                  <a:moveTo>
                    <a:pt x="549444" y="742297"/>
                  </a:moveTo>
                  <a:lnTo>
                    <a:pt x="542198" y="742297"/>
                  </a:lnTo>
                  <a:lnTo>
                    <a:pt x="534934" y="741812"/>
                  </a:lnTo>
                  <a:lnTo>
                    <a:pt x="481566" y="727759"/>
                  </a:lnTo>
                  <a:lnTo>
                    <a:pt x="440924" y="703176"/>
                  </a:lnTo>
                  <a:lnTo>
                    <a:pt x="408147" y="669521"/>
                  </a:lnTo>
                  <a:lnTo>
                    <a:pt x="385447" y="629208"/>
                  </a:lnTo>
                  <a:lnTo>
                    <a:pt x="436595" y="629208"/>
                  </a:lnTo>
                  <a:lnTo>
                    <a:pt x="452922" y="654079"/>
                  </a:lnTo>
                  <a:lnTo>
                    <a:pt x="489322" y="682016"/>
                  </a:lnTo>
                  <a:lnTo>
                    <a:pt x="533837" y="696483"/>
                  </a:lnTo>
                  <a:lnTo>
                    <a:pt x="538940" y="697174"/>
                  </a:lnTo>
                  <a:lnTo>
                    <a:pt x="544191" y="697523"/>
                  </a:lnTo>
                  <a:lnTo>
                    <a:pt x="664768" y="697523"/>
                  </a:lnTo>
                  <a:lnTo>
                    <a:pt x="639465" y="717132"/>
                  </a:lnTo>
                  <a:lnTo>
                    <a:pt x="596360" y="735670"/>
                  </a:lnTo>
                  <a:lnTo>
                    <a:pt x="549444" y="742297"/>
                  </a:lnTo>
                  <a:close/>
                </a:path>
              </a:pathLst>
            </a:custGeom>
            <a:solidFill>
              <a:srgbClr val="955937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8557628" y="8085217"/>
              <a:ext cx="124389" cy="12601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4121561" y="9119788"/>
              <a:ext cx="745490" cy="695960"/>
            </a:xfrm>
            <a:custGeom>
              <a:avLst/>
              <a:gdLst/>
              <a:ahLst/>
              <a:cxnLst/>
              <a:rect l="l" t="t" r="r" b="b"/>
              <a:pathLst>
                <a:path w="745489" h="695959">
                  <a:moveTo>
                    <a:pt x="508598" y="695361"/>
                  </a:moveTo>
                  <a:lnTo>
                    <a:pt x="466532" y="683281"/>
                  </a:lnTo>
                  <a:lnTo>
                    <a:pt x="429819" y="660463"/>
                  </a:lnTo>
                  <a:lnTo>
                    <a:pt x="400751" y="629191"/>
                  </a:lnTo>
                  <a:lnTo>
                    <a:pt x="381622" y="591749"/>
                  </a:lnTo>
                  <a:lnTo>
                    <a:pt x="374722" y="550419"/>
                  </a:lnTo>
                  <a:lnTo>
                    <a:pt x="351623" y="585418"/>
                  </a:lnTo>
                  <a:lnTo>
                    <a:pt x="317835" y="616393"/>
                  </a:lnTo>
                  <a:lnTo>
                    <a:pt x="276259" y="642184"/>
                  </a:lnTo>
                  <a:lnTo>
                    <a:pt x="229797" y="661635"/>
                  </a:lnTo>
                  <a:lnTo>
                    <a:pt x="181353" y="673588"/>
                  </a:lnTo>
                  <a:lnTo>
                    <a:pt x="133827" y="676883"/>
                  </a:lnTo>
                  <a:lnTo>
                    <a:pt x="90122" y="670364"/>
                  </a:lnTo>
                  <a:lnTo>
                    <a:pt x="55852" y="652374"/>
                  </a:lnTo>
                  <a:lnTo>
                    <a:pt x="33500" y="624000"/>
                  </a:lnTo>
                  <a:lnTo>
                    <a:pt x="22731" y="588610"/>
                  </a:lnTo>
                  <a:lnTo>
                    <a:pt x="23213" y="549574"/>
                  </a:lnTo>
                  <a:lnTo>
                    <a:pt x="34609" y="510263"/>
                  </a:lnTo>
                  <a:lnTo>
                    <a:pt x="56586" y="474046"/>
                  </a:lnTo>
                  <a:lnTo>
                    <a:pt x="88810" y="444292"/>
                  </a:lnTo>
                  <a:lnTo>
                    <a:pt x="130945" y="424373"/>
                  </a:lnTo>
                  <a:lnTo>
                    <a:pt x="93630" y="404399"/>
                  </a:lnTo>
                  <a:lnTo>
                    <a:pt x="57817" y="374151"/>
                  </a:lnTo>
                  <a:lnTo>
                    <a:pt x="27566" y="336641"/>
                  </a:lnTo>
                  <a:lnTo>
                    <a:pt x="6940" y="294884"/>
                  </a:lnTo>
                  <a:lnTo>
                    <a:pt x="0" y="251893"/>
                  </a:lnTo>
                  <a:lnTo>
                    <a:pt x="10806" y="210683"/>
                  </a:lnTo>
                  <a:lnTo>
                    <a:pt x="38019" y="173519"/>
                  </a:lnTo>
                  <a:lnTo>
                    <a:pt x="70174" y="151295"/>
                  </a:lnTo>
                  <a:lnTo>
                    <a:pt x="105630" y="142261"/>
                  </a:lnTo>
                  <a:lnTo>
                    <a:pt x="142742" y="144669"/>
                  </a:lnTo>
                  <a:lnTo>
                    <a:pt x="179866" y="156770"/>
                  </a:lnTo>
                  <a:lnTo>
                    <a:pt x="215358" y="176812"/>
                  </a:lnTo>
                  <a:lnTo>
                    <a:pt x="247573" y="203049"/>
                  </a:lnTo>
                  <a:lnTo>
                    <a:pt x="274869" y="233729"/>
                  </a:lnTo>
                  <a:lnTo>
                    <a:pt x="268359" y="184426"/>
                  </a:lnTo>
                  <a:lnTo>
                    <a:pt x="270020" y="138007"/>
                  </a:lnTo>
                  <a:lnTo>
                    <a:pt x="279350" y="95923"/>
                  </a:lnTo>
                  <a:lnTo>
                    <a:pt x="295851" y="59628"/>
                  </a:lnTo>
                  <a:lnTo>
                    <a:pt x="348363" y="10213"/>
                  </a:lnTo>
                  <a:lnTo>
                    <a:pt x="383373" y="0"/>
                  </a:lnTo>
                  <a:lnTo>
                    <a:pt x="423553" y="1385"/>
                  </a:lnTo>
                  <a:lnTo>
                    <a:pt x="470646" y="20975"/>
                  </a:lnTo>
                  <a:lnTo>
                    <a:pt x="502291" y="56074"/>
                  </a:lnTo>
                  <a:lnTo>
                    <a:pt x="520030" y="101072"/>
                  </a:lnTo>
                  <a:lnTo>
                    <a:pt x="525402" y="150356"/>
                  </a:lnTo>
                  <a:lnTo>
                    <a:pt x="519951" y="198315"/>
                  </a:lnTo>
                  <a:lnTo>
                    <a:pt x="553197" y="162813"/>
                  </a:lnTo>
                  <a:lnTo>
                    <a:pt x="598717" y="144497"/>
                  </a:lnTo>
                  <a:lnTo>
                    <a:pt x="648263" y="144465"/>
                  </a:lnTo>
                  <a:lnTo>
                    <a:pt x="693587" y="163816"/>
                  </a:lnTo>
                  <a:lnTo>
                    <a:pt x="726523" y="200203"/>
                  </a:lnTo>
                  <a:lnTo>
                    <a:pt x="743966" y="246417"/>
                  </a:lnTo>
                  <a:lnTo>
                    <a:pt x="745267" y="296248"/>
                  </a:lnTo>
                  <a:lnTo>
                    <a:pt x="729778" y="343486"/>
                  </a:lnTo>
                  <a:lnTo>
                    <a:pt x="698983" y="382117"/>
                  </a:lnTo>
                  <a:lnTo>
                    <a:pt x="657612" y="409396"/>
                  </a:lnTo>
                  <a:lnTo>
                    <a:pt x="609884" y="424017"/>
                  </a:lnTo>
                  <a:lnTo>
                    <a:pt x="560012" y="424677"/>
                  </a:lnTo>
                  <a:lnTo>
                    <a:pt x="601887" y="435608"/>
                  </a:lnTo>
                  <a:lnTo>
                    <a:pt x="637087" y="460959"/>
                  </a:lnTo>
                  <a:lnTo>
                    <a:pt x="662926" y="496602"/>
                  </a:lnTo>
                  <a:lnTo>
                    <a:pt x="676722" y="538408"/>
                  </a:lnTo>
                  <a:lnTo>
                    <a:pt x="675792" y="582250"/>
                  </a:lnTo>
                  <a:lnTo>
                    <a:pt x="659556" y="622798"/>
                  </a:lnTo>
                  <a:lnTo>
                    <a:pt x="631430" y="656232"/>
                  </a:lnTo>
                  <a:lnTo>
                    <a:pt x="594703" y="680703"/>
                  </a:lnTo>
                  <a:lnTo>
                    <a:pt x="552662" y="694362"/>
                  </a:lnTo>
                  <a:lnTo>
                    <a:pt x="508598" y="695361"/>
                  </a:lnTo>
                  <a:close/>
                </a:path>
              </a:pathLst>
            </a:custGeom>
            <a:solidFill>
              <a:srgbClr val="FFD9DD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4099312" y="9096481"/>
              <a:ext cx="791210" cy="742315"/>
            </a:xfrm>
            <a:custGeom>
              <a:avLst/>
              <a:gdLst/>
              <a:ahLst/>
              <a:cxnLst/>
              <a:rect l="l" t="t" r="r" b="b"/>
              <a:pathLst>
                <a:path w="791210" h="742315">
                  <a:moveTo>
                    <a:pt x="313363" y="194684"/>
                  </a:moveTo>
                  <a:lnTo>
                    <a:pt x="267921" y="194684"/>
                  </a:lnTo>
                  <a:lnTo>
                    <a:pt x="270678" y="154094"/>
                  </a:lnTo>
                  <a:lnTo>
                    <a:pt x="279055" y="116302"/>
                  </a:lnTo>
                  <a:lnTo>
                    <a:pt x="312049" y="52654"/>
                  </a:lnTo>
                  <a:lnTo>
                    <a:pt x="360589" y="13409"/>
                  </a:lnTo>
                  <a:lnTo>
                    <a:pt x="420779" y="0"/>
                  </a:lnTo>
                  <a:lnTo>
                    <a:pt x="427907" y="166"/>
                  </a:lnTo>
                  <a:lnTo>
                    <a:pt x="476893" y="10308"/>
                  </a:lnTo>
                  <a:lnTo>
                    <a:pt x="522325" y="40157"/>
                  </a:lnTo>
                  <a:lnTo>
                    <a:pt x="526303" y="45063"/>
                  </a:lnTo>
                  <a:lnTo>
                    <a:pt x="414117" y="45063"/>
                  </a:lnTo>
                  <a:lnTo>
                    <a:pt x="388734" y="50301"/>
                  </a:lnTo>
                  <a:lnTo>
                    <a:pt x="366150" y="62271"/>
                  </a:lnTo>
                  <a:lnTo>
                    <a:pt x="346818" y="80807"/>
                  </a:lnTo>
                  <a:lnTo>
                    <a:pt x="327176" y="114671"/>
                  </a:lnTo>
                  <a:lnTo>
                    <a:pt x="315727" y="156151"/>
                  </a:lnTo>
                  <a:lnTo>
                    <a:pt x="313363" y="194684"/>
                  </a:lnTo>
                  <a:close/>
                </a:path>
                <a:path w="791210" h="742315">
                  <a:moveTo>
                    <a:pt x="542104" y="244011"/>
                  </a:moveTo>
                  <a:lnTo>
                    <a:pt x="534182" y="242526"/>
                  </a:lnTo>
                  <a:lnTo>
                    <a:pt x="527305" y="238322"/>
                  </a:lnTo>
                  <a:lnTo>
                    <a:pt x="522476" y="232158"/>
                  </a:lnTo>
                  <a:lnTo>
                    <a:pt x="520056" y="224707"/>
                  </a:lnTo>
                  <a:lnTo>
                    <a:pt x="520405" y="216645"/>
                  </a:lnTo>
                  <a:lnTo>
                    <a:pt x="525125" y="181225"/>
                  </a:lnTo>
                  <a:lnTo>
                    <a:pt x="523551" y="146308"/>
                  </a:lnTo>
                  <a:lnTo>
                    <a:pt x="502699" y="86640"/>
                  </a:lnTo>
                  <a:lnTo>
                    <a:pt x="460294" y="51871"/>
                  </a:lnTo>
                  <a:lnTo>
                    <a:pt x="414117" y="45063"/>
                  </a:lnTo>
                  <a:lnTo>
                    <a:pt x="526303" y="45063"/>
                  </a:lnTo>
                  <a:lnTo>
                    <a:pt x="552985" y="85846"/>
                  </a:lnTo>
                  <a:lnTo>
                    <a:pt x="567447" y="137233"/>
                  </a:lnTo>
                  <a:lnTo>
                    <a:pt x="569781" y="163193"/>
                  </a:lnTo>
                  <a:lnTo>
                    <a:pt x="719345" y="163193"/>
                  </a:lnTo>
                  <a:lnTo>
                    <a:pt x="728962" y="169003"/>
                  </a:lnTo>
                  <a:lnTo>
                    <a:pt x="747584" y="187825"/>
                  </a:lnTo>
                  <a:lnTo>
                    <a:pt x="645952" y="187825"/>
                  </a:lnTo>
                  <a:lnTo>
                    <a:pt x="619713" y="190992"/>
                  </a:lnTo>
                  <a:lnTo>
                    <a:pt x="595992" y="199994"/>
                  </a:lnTo>
                  <a:lnTo>
                    <a:pt x="576192" y="214090"/>
                  </a:lnTo>
                  <a:lnTo>
                    <a:pt x="561714" y="232535"/>
                  </a:lnTo>
                  <a:lnTo>
                    <a:pt x="556589" y="238761"/>
                  </a:lnTo>
                  <a:lnTo>
                    <a:pt x="549813" y="242671"/>
                  </a:lnTo>
                  <a:lnTo>
                    <a:pt x="542104" y="244011"/>
                  </a:lnTo>
                  <a:close/>
                </a:path>
                <a:path w="791210" h="742315">
                  <a:moveTo>
                    <a:pt x="162840" y="722680"/>
                  </a:moveTo>
                  <a:lnTo>
                    <a:pt x="119413" y="718448"/>
                  </a:lnTo>
                  <a:lnTo>
                    <a:pt x="70989" y="698335"/>
                  </a:lnTo>
                  <a:lnTo>
                    <a:pt x="27453" y="636477"/>
                  </a:lnTo>
                  <a:lnTo>
                    <a:pt x="21473" y="594834"/>
                  </a:lnTo>
                  <a:lnTo>
                    <a:pt x="26285" y="554873"/>
                  </a:lnTo>
                  <a:lnTo>
                    <a:pt x="41197" y="514390"/>
                  </a:lnTo>
                  <a:lnTo>
                    <a:pt x="66604" y="476921"/>
                  </a:lnTo>
                  <a:lnTo>
                    <a:pt x="102903" y="446004"/>
                  </a:lnTo>
                  <a:lnTo>
                    <a:pt x="73561" y="422365"/>
                  </a:lnTo>
                  <a:lnTo>
                    <a:pt x="47382" y="394390"/>
                  </a:lnTo>
                  <a:lnTo>
                    <a:pt x="10044" y="331048"/>
                  </a:lnTo>
                  <a:lnTo>
                    <a:pt x="12" y="275739"/>
                  </a:lnTo>
                  <a:lnTo>
                    <a:pt x="0" y="273744"/>
                  </a:lnTo>
                  <a:lnTo>
                    <a:pt x="3689" y="247996"/>
                  </a:lnTo>
                  <a:lnTo>
                    <a:pt x="42624" y="182695"/>
                  </a:lnTo>
                  <a:lnTo>
                    <a:pt x="75035" y="158099"/>
                  </a:lnTo>
                  <a:lnTo>
                    <a:pt x="137786" y="142774"/>
                  </a:lnTo>
                  <a:lnTo>
                    <a:pt x="170670" y="146308"/>
                  </a:lnTo>
                  <a:lnTo>
                    <a:pt x="203980" y="156516"/>
                  </a:lnTo>
                  <a:lnTo>
                    <a:pt x="236736" y="172834"/>
                  </a:lnTo>
                  <a:lnTo>
                    <a:pt x="257743" y="187553"/>
                  </a:lnTo>
                  <a:lnTo>
                    <a:pt x="137788" y="187553"/>
                  </a:lnTo>
                  <a:lnTo>
                    <a:pt x="112083" y="191141"/>
                  </a:lnTo>
                  <a:lnTo>
                    <a:pt x="69492" y="219698"/>
                  </a:lnTo>
                  <a:lnTo>
                    <a:pt x="46687" y="260256"/>
                  </a:lnTo>
                  <a:lnTo>
                    <a:pt x="44519" y="277317"/>
                  </a:lnTo>
                  <a:lnTo>
                    <a:pt x="46252" y="295685"/>
                  </a:lnTo>
                  <a:lnTo>
                    <a:pt x="70043" y="350028"/>
                  </a:lnTo>
                  <a:lnTo>
                    <a:pt x="96268" y="382194"/>
                  </a:lnTo>
                  <a:lnTo>
                    <a:pt x="127596" y="408769"/>
                  </a:lnTo>
                  <a:lnTo>
                    <a:pt x="161239" y="426828"/>
                  </a:lnTo>
                  <a:lnTo>
                    <a:pt x="167167" y="430206"/>
                  </a:lnTo>
                  <a:lnTo>
                    <a:pt x="171800" y="435277"/>
                  </a:lnTo>
                  <a:lnTo>
                    <a:pt x="174682" y="441515"/>
                  </a:lnTo>
                  <a:lnTo>
                    <a:pt x="175531" y="448500"/>
                  </a:lnTo>
                  <a:lnTo>
                    <a:pt x="174176" y="455400"/>
                  </a:lnTo>
                  <a:lnTo>
                    <a:pt x="170846" y="461412"/>
                  </a:lnTo>
                  <a:lnTo>
                    <a:pt x="165856" y="466131"/>
                  </a:lnTo>
                  <a:lnTo>
                    <a:pt x="159515" y="469155"/>
                  </a:lnTo>
                  <a:lnTo>
                    <a:pt x="117780" y="490158"/>
                  </a:lnTo>
                  <a:lnTo>
                    <a:pt x="88679" y="521376"/>
                  </a:lnTo>
                  <a:lnTo>
                    <a:pt x="71661" y="557874"/>
                  </a:lnTo>
                  <a:lnTo>
                    <a:pt x="66176" y="594713"/>
                  </a:lnTo>
                  <a:lnTo>
                    <a:pt x="67757" y="612803"/>
                  </a:lnTo>
                  <a:lnTo>
                    <a:pt x="90511" y="656941"/>
                  </a:lnTo>
                  <a:lnTo>
                    <a:pt x="128772" y="674667"/>
                  </a:lnTo>
                  <a:lnTo>
                    <a:pt x="162842" y="677906"/>
                  </a:lnTo>
                  <a:lnTo>
                    <a:pt x="321415" y="677906"/>
                  </a:lnTo>
                  <a:lnTo>
                    <a:pt x="308965" y="685602"/>
                  </a:lnTo>
                  <a:lnTo>
                    <a:pt x="262360" y="705439"/>
                  </a:lnTo>
                  <a:lnTo>
                    <a:pt x="212958" y="718180"/>
                  </a:lnTo>
                  <a:lnTo>
                    <a:pt x="162840" y="722680"/>
                  </a:lnTo>
                  <a:close/>
                </a:path>
                <a:path w="791210" h="742315">
                  <a:moveTo>
                    <a:pt x="719345" y="163193"/>
                  </a:moveTo>
                  <a:lnTo>
                    <a:pt x="569781" y="163193"/>
                  </a:lnTo>
                  <a:lnTo>
                    <a:pt x="587068" y="154587"/>
                  </a:lnTo>
                  <a:lnTo>
                    <a:pt x="605695" y="148268"/>
                  </a:lnTo>
                  <a:lnTo>
                    <a:pt x="625408" y="144376"/>
                  </a:lnTo>
                  <a:lnTo>
                    <a:pt x="645952" y="143048"/>
                  </a:lnTo>
                  <a:lnTo>
                    <a:pt x="668548" y="144750"/>
                  </a:lnTo>
                  <a:lnTo>
                    <a:pt x="690255" y="149749"/>
                  </a:lnTo>
                  <a:lnTo>
                    <a:pt x="710562" y="157886"/>
                  </a:lnTo>
                  <a:lnTo>
                    <a:pt x="719345" y="163193"/>
                  </a:lnTo>
                  <a:close/>
                </a:path>
                <a:path w="791210" h="742315">
                  <a:moveTo>
                    <a:pt x="299029" y="279348"/>
                  </a:moveTo>
                  <a:lnTo>
                    <a:pt x="291626" y="278740"/>
                  </a:lnTo>
                  <a:lnTo>
                    <a:pt x="284824" y="275739"/>
                  </a:lnTo>
                  <a:lnTo>
                    <a:pt x="279260" y="270501"/>
                  </a:lnTo>
                  <a:lnTo>
                    <a:pt x="248081" y="236611"/>
                  </a:lnTo>
                  <a:lnTo>
                    <a:pt x="212292" y="210423"/>
                  </a:lnTo>
                  <a:lnTo>
                    <a:pt x="174618" y="193537"/>
                  </a:lnTo>
                  <a:lnTo>
                    <a:pt x="137788" y="187553"/>
                  </a:lnTo>
                  <a:lnTo>
                    <a:pt x="257743" y="187553"/>
                  </a:lnTo>
                  <a:lnTo>
                    <a:pt x="267921" y="194684"/>
                  </a:lnTo>
                  <a:lnTo>
                    <a:pt x="313363" y="194684"/>
                  </a:lnTo>
                  <a:lnTo>
                    <a:pt x="312862" y="202843"/>
                  </a:lnTo>
                  <a:lnTo>
                    <a:pt x="318971" y="252342"/>
                  </a:lnTo>
                  <a:lnTo>
                    <a:pt x="319277" y="259980"/>
                  </a:lnTo>
                  <a:lnTo>
                    <a:pt x="317088" y="267091"/>
                  </a:lnTo>
                  <a:lnTo>
                    <a:pt x="312698" y="273094"/>
                  </a:lnTo>
                  <a:lnTo>
                    <a:pt x="306399" y="277406"/>
                  </a:lnTo>
                  <a:lnTo>
                    <a:pt x="299029" y="279348"/>
                  </a:lnTo>
                  <a:close/>
                </a:path>
                <a:path w="791210" h="742315">
                  <a:moveTo>
                    <a:pt x="730016" y="427115"/>
                  </a:moveTo>
                  <a:lnTo>
                    <a:pt x="604770" y="427115"/>
                  </a:lnTo>
                  <a:lnTo>
                    <a:pt x="643794" y="421985"/>
                  </a:lnTo>
                  <a:lnTo>
                    <a:pt x="679721" y="407508"/>
                  </a:lnTo>
                  <a:lnTo>
                    <a:pt x="710091" y="385057"/>
                  </a:lnTo>
                  <a:lnTo>
                    <a:pt x="732442" y="356003"/>
                  </a:lnTo>
                  <a:lnTo>
                    <a:pt x="745526" y="315794"/>
                  </a:lnTo>
                  <a:lnTo>
                    <a:pt x="744237" y="273744"/>
                  </a:lnTo>
                  <a:lnTo>
                    <a:pt x="729617" y="235134"/>
                  </a:lnTo>
                  <a:lnTo>
                    <a:pt x="702710" y="205246"/>
                  </a:lnTo>
                  <a:lnTo>
                    <a:pt x="661565" y="188968"/>
                  </a:lnTo>
                  <a:lnTo>
                    <a:pt x="645952" y="187825"/>
                  </a:lnTo>
                  <a:lnTo>
                    <a:pt x="747584" y="187825"/>
                  </a:lnTo>
                  <a:lnTo>
                    <a:pt x="760884" y="201268"/>
                  </a:lnTo>
                  <a:lnTo>
                    <a:pt x="781817" y="241721"/>
                  </a:lnTo>
                  <a:lnTo>
                    <a:pt x="791053" y="286900"/>
                  </a:lnTo>
                  <a:lnTo>
                    <a:pt x="787886" y="333343"/>
                  </a:lnTo>
                  <a:lnTo>
                    <a:pt x="771608" y="377589"/>
                  </a:lnTo>
                  <a:lnTo>
                    <a:pt x="752486" y="405281"/>
                  </a:lnTo>
                  <a:lnTo>
                    <a:pt x="730016" y="427115"/>
                  </a:lnTo>
                  <a:close/>
                </a:path>
                <a:path w="791210" h="742315">
                  <a:moveTo>
                    <a:pt x="664768" y="697523"/>
                  </a:moveTo>
                  <a:lnTo>
                    <a:pt x="549443" y="697523"/>
                  </a:lnTo>
                  <a:lnTo>
                    <a:pt x="592783" y="690046"/>
                  </a:lnTo>
                  <a:lnTo>
                    <a:pt x="630882" y="669521"/>
                  </a:lnTo>
                  <a:lnTo>
                    <a:pt x="659924" y="638867"/>
                  </a:lnTo>
                  <a:lnTo>
                    <a:pt x="676174" y="600919"/>
                  </a:lnTo>
                  <a:lnTo>
                    <a:pt x="678184" y="579735"/>
                  </a:lnTo>
                  <a:lnTo>
                    <a:pt x="675574" y="558119"/>
                  </a:lnTo>
                  <a:lnTo>
                    <a:pt x="657155" y="516546"/>
                  </a:lnTo>
                  <a:lnTo>
                    <a:pt x="626960" y="486325"/>
                  </a:lnTo>
                  <a:lnTo>
                    <a:pt x="590221" y="471334"/>
                  </a:lnTo>
                  <a:lnTo>
                    <a:pt x="586555" y="471055"/>
                  </a:lnTo>
                  <a:lnTo>
                    <a:pt x="582866" y="470660"/>
                  </a:lnTo>
                  <a:lnTo>
                    <a:pt x="560012" y="445881"/>
                  </a:lnTo>
                  <a:lnTo>
                    <a:pt x="562464" y="437580"/>
                  </a:lnTo>
                  <a:lnTo>
                    <a:pt x="567661" y="431021"/>
                  </a:lnTo>
                  <a:lnTo>
                    <a:pt x="574890" y="426828"/>
                  </a:lnTo>
                  <a:lnTo>
                    <a:pt x="583441" y="425627"/>
                  </a:lnTo>
                  <a:lnTo>
                    <a:pt x="587365" y="425837"/>
                  </a:lnTo>
                  <a:lnTo>
                    <a:pt x="591325" y="426230"/>
                  </a:lnTo>
                  <a:lnTo>
                    <a:pt x="595228" y="426804"/>
                  </a:lnTo>
                  <a:lnTo>
                    <a:pt x="598383" y="427010"/>
                  </a:lnTo>
                  <a:lnTo>
                    <a:pt x="601587" y="427115"/>
                  </a:lnTo>
                  <a:lnTo>
                    <a:pt x="730016" y="427115"/>
                  </a:lnTo>
                  <a:lnTo>
                    <a:pt x="728222" y="428858"/>
                  </a:lnTo>
                  <a:lnTo>
                    <a:pt x="699724" y="447808"/>
                  </a:lnTo>
                  <a:lnTo>
                    <a:pt x="667900" y="461618"/>
                  </a:lnTo>
                  <a:lnTo>
                    <a:pt x="674962" y="468278"/>
                  </a:lnTo>
                  <a:lnTo>
                    <a:pt x="709662" y="519353"/>
                  </a:lnTo>
                  <a:lnTo>
                    <a:pt x="722877" y="579945"/>
                  </a:lnTo>
                  <a:lnTo>
                    <a:pt x="719905" y="610194"/>
                  </a:lnTo>
                  <a:lnTo>
                    <a:pt x="703837" y="652379"/>
                  </a:lnTo>
                  <a:lnTo>
                    <a:pt x="676157" y="688697"/>
                  </a:lnTo>
                  <a:lnTo>
                    <a:pt x="664768" y="697523"/>
                  </a:lnTo>
                  <a:close/>
                </a:path>
                <a:path w="791210" h="742315">
                  <a:moveTo>
                    <a:pt x="321415" y="677906"/>
                  </a:moveTo>
                  <a:lnTo>
                    <a:pt x="162842" y="677906"/>
                  </a:lnTo>
                  <a:lnTo>
                    <a:pt x="215515" y="671905"/>
                  </a:lnTo>
                  <a:lnTo>
                    <a:pt x="267358" y="655363"/>
                  </a:lnTo>
                  <a:lnTo>
                    <a:pt x="314245" y="630469"/>
                  </a:lnTo>
                  <a:lnTo>
                    <a:pt x="352054" y="599413"/>
                  </a:lnTo>
                  <a:lnTo>
                    <a:pt x="376660" y="564386"/>
                  </a:lnTo>
                  <a:lnTo>
                    <a:pt x="380361" y="556309"/>
                  </a:lnTo>
                  <a:lnTo>
                    <a:pt x="388380" y="551335"/>
                  </a:lnTo>
                  <a:lnTo>
                    <a:pt x="398543" y="551335"/>
                  </a:lnTo>
                  <a:lnTo>
                    <a:pt x="400145" y="551506"/>
                  </a:lnTo>
                  <a:lnTo>
                    <a:pt x="419321" y="573714"/>
                  </a:lnTo>
                  <a:lnTo>
                    <a:pt x="428351" y="616652"/>
                  </a:lnTo>
                  <a:lnTo>
                    <a:pt x="436595" y="629208"/>
                  </a:lnTo>
                  <a:lnTo>
                    <a:pt x="385447" y="629208"/>
                  </a:lnTo>
                  <a:lnTo>
                    <a:pt x="350688" y="659811"/>
                  </a:lnTo>
                  <a:lnTo>
                    <a:pt x="321415" y="677906"/>
                  </a:lnTo>
                  <a:close/>
                </a:path>
                <a:path w="791210" h="742315">
                  <a:moveTo>
                    <a:pt x="549444" y="742297"/>
                  </a:moveTo>
                  <a:lnTo>
                    <a:pt x="542198" y="742297"/>
                  </a:lnTo>
                  <a:lnTo>
                    <a:pt x="534934" y="741812"/>
                  </a:lnTo>
                  <a:lnTo>
                    <a:pt x="481566" y="727759"/>
                  </a:lnTo>
                  <a:lnTo>
                    <a:pt x="440924" y="703176"/>
                  </a:lnTo>
                  <a:lnTo>
                    <a:pt x="408147" y="669521"/>
                  </a:lnTo>
                  <a:lnTo>
                    <a:pt x="385447" y="629208"/>
                  </a:lnTo>
                  <a:lnTo>
                    <a:pt x="436595" y="629208"/>
                  </a:lnTo>
                  <a:lnTo>
                    <a:pt x="452922" y="654079"/>
                  </a:lnTo>
                  <a:lnTo>
                    <a:pt x="489322" y="682016"/>
                  </a:lnTo>
                  <a:lnTo>
                    <a:pt x="533837" y="696483"/>
                  </a:lnTo>
                  <a:lnTo>
                    <a:pt x="538940" y="697174"/>
                  </a:lnTo>
                  <a:lnTo>
                    <a:pt x="544191" y="697523"/>
                  </a:lnTo>
                  <a:lnTo>
                    <a:pt x="664768" y="697523"/>
                  </a:lnTo>
                  <a:lnTo>
                    <a:pt x="639465" y="717132"/>
                  </a:lnTo>
                  <a:lnTo>
                    <a:pt x="596360" y="735670"/>
                  </a:lnTo>
                  <a:lnTo>
                    <a:pt x="549444" y="742297"/>
                  </a:lnTo>
                  <a:close/>
                </a:path>
              </a:pathLst>
            </a:custGeom>
            <a:solidFill>
              <a:srgbClr val="955937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4432709" y="9429537"/>
              <a:ext cx="124389" cy="12601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9327259" y="10002756"/>
              <a:ext cx="505459" cy="284480"/>
            </a:xfrm>
            <a:custGeom>
              <a:avLst/>
              <a:gdLst/>
              <a:ahLst/>
              <a:cxnLst/>
              <a:rect l="l" t="t" r="r" b="b"/>
              <a:pathLst>
                <a:path w="505459" h="284479">
                  <a:moveTo>
                    <a:pt x="499336" y="284243"/>
                  </a:moveTo>
                  <a:lnTo>
                    <a:pt x="7661" y="284243"/>
                  </a:lnTo>
                  <a:lnTo>
                    <a:pt x="300" y="250256"/>
                  </a:lnTo>
                  <a:lnTo>
                    <a:pt x="0" y="214619"/>
                  </a:lnTo>
                  <a:lnTo>
                    <a:pt x="7965" y="181625"/>
                  </a:lnTo>
                  <a:lnTo>
                    <a:pt x="34021" y="128768"/>
                  </a:lnTo>
                  <a:lnTo>
                    <a:pt x="65514" y="86277"/>
                  </a:lnTo>
                  <a:lnTo>
                    <a:pt x="101241" y="53314"/>
                  </a:lnTo>
                  <a:lnTo>
                    <a:pt x="140001" y="29043"/>
                  </a:lnTo>
                  <a:lnTo>
                    <a:pt x="180592" y="12625"/>
                  </a:lnTo>
                  <a:lnTo>
                    <a:pt x="221813" y="3223"/>
                  </a:lnTo>
                  <a:lnTo>
                    <a:pt x="262462" y="0"/>
                  </a:lnTo>
                  <a:lnTo>
                    <a:pt x="301338" y="2117"/>
                  </a:lnTo>
                  <a:lnTo>
                    <a:pt x="368963" y="19026"/>
                  </a:lnTo>
                  <a:lnTo>
                    <a:pt x="434304" y="62897"/>
                  </a:lnTo>
                  <a:lnTo>
                    <a:pt x="465531" y="101512"/>
                  </a:lnTo>
                  <a:lnTo>
                    <a:pt x="488255" y="145907"/>
                  </a:lnTo>
                  <a:lnTo>
                    <a:pt x="501742" y="194001"/>
                  </a:lnTo>
                  <a:lnTo>
                    <a:pt x="505256" y="243714"/>
                  </a:lnTo>
                  <a:lnTo>
                    <a:pt x="499336" y="284243"/>
                  </a:lnTo>
                  <a:close/>
                </a:path>
              </a:pathLst>
            </a:custGeom>
            <a:solidFill>
              <a:srgbClr val="E77882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9440591" y="10252809"/>
              <a:ext cx="269240" cy="34290"/>
            </a:xfrm>
            <a:custGeom>
              <a:avLst/>
              <a:gdLst/>
              <a:ahLst/>
              <a:cxnLst/>
              <a:rect l="l" t="t" r="r" b="b"/>
              <a:pathLst>
                <a:path w="269240" h="34290">
                  <a:moveTo>
                    <a:pt x="268722" y="34190"/>
                  </a:moveTo>
                  <a:lnTo>
                    <a:pt x="180620" y="34190"/>
                  </a:lnTo>
                  <a:lnTo>
                    <a:pt x="181388" y="33708"/>
                  </a:lnTo>
                  <a:lnTo>
                    <a:pt x="191197" y="26807"/>
                  </a:lnTo>
                  <a:lnTo>
                    <a:pt x="200833" y="19588"/>
                  </a:lnTo>
                  <a:lnTo>
                    <a:pt x="211054" y="13609"/>
                  </a:lnTo>
                  <a:lnTo>
                    <a:pt x="222623" y="10428"/>
                  </a:lnTo>
                  <a:lnTo>
                    <a:pt x="244033" y="12584"/>
                  </a:lnTo>
                  <a:lnTo>
                    <a:pt x="261965" y="23863"/>
                  </a:lnTo>
                  <a:lnTo>
                    <a:pt x="268722" y="34190"/>
                  </a:lnTo>
                  <a:close/>
                </a:path>
                <a:path w="269240" h="34290">
                  <a:moveTo>
                    <a:pt x="89927" y="34190"/>
                  </a:moveTo>
                  <a:lnTo>
                    <a:pt x="0" y="34190"/>
                  </a:lnTo>
                  <a:lnTo>
                    <a:pt x="3131" y="20907"/>
                  </a:lnTo>
                  <a:lnTo>
                    <a:pt x="19486" y="4367"/>
                  </a:lnTo>
                  <a:lnTo>
                    <a:pt x="43510" y="0"/>
                  </a:lnTo>
                  <a:lnTo>
                    <a:pt x="54892" y="3077"/>
                  </a:lnTo>
                  <a:lnTo>
                    <a:pt x="64542" y="9395"/>
                  </a:lnTo>
                  <a:lnTo>
                    <a:pt x="73098" y="17549"/>
                  </a:lnTo>
                  <a:lnTo>
                    <a:pt x="81196" y="26131"/>
                  </a:lnTo>
                  <a:lnTo>
                    <a:pt x="82750" y="27711"/>
                  </a:lnTo>
                  <a:lnTo>
                    <a:pt x="84334" y="29258"/>
                  </a:lnTo>
                  <a:lnTo>
                    <a:pt x="85894" y="30823"/>
                  </a:lnTo>
                  <a:lnTo>
                    <a:pt x="89927" y="34190"/>
                  </a:lnTo>
                  <a:close/>
                </a:path>
              </a:pathLst>
            </a:custGeom>
            <a:solidFill>
              <a:srgbClr val="FDF5F1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9166936" y="9636235"/>
              <a:ext cx="694055" cy="650875"/>
            </a:xfrm>
            <a:custGeom>
              <a:avLst/>
              <a:gdLst/>
              <a:ahLst/>
              <a:cxnLst/>
              <a:rect l="l" t="t" r="r" b="b"/>
              <a:pathLst>
                <a:path w="694054" h="650875">
                  <a:moveTo>
                    <a:pt x="198800" y="650763"/>
                  </a:moveTo>
                  <a:lnTo>
                    <a:pt x="139102" y="650763"/>
                  </a:lnTo>
                  <a:lnTo>
                    <a:pt x="132267" y="618241"/>
                  </a:lnTo>
                  <a:lnTo>
                    <a:pt x="132310" y="576327"/>
                  </a:lnTo>
                  <a:lnTo>
                    <a:pt x="141867" y="537577"/>
                  </a:lnTo>
                  <a:lnTo>
                    <a:pt x="171942" y="477525"/>
                  </a:lnTo>
                  <a:lnTo>
                    <a:pt x="210812" y="427281"/>
                  </a:lnTo>
                  <a:lnTo>
                    <a:pt x="177097" y="390112"/>
                  </a:lnTo>
                  <a:lnTo>
                    <a:pt x="145714" y="350939"/>
                  </a:lnTo>
                  <a:lnTo>
                    <a:pt x="116768" y="309920"/>
                  </a:lnTo>
                  <a:lnTo>
                    <a:pt x="90363" y="267213"/>
                  </a:lnTo>
                  <a:lnTo>
                    <a:pt x="66606" y="222976"/>
                  </a:lnTo>
                  <a:lnTo>
                    <a:pt x="45601" y="177367"/>
                  </a:lnTo>
                  <a:lnTo>
                    <a:pt x="27453" y="130545"/>
                  </a:lnTo>
                  <a:lnTo>
                    <a:pt x="12266" y="82667"/>
                  </a:lnTo>
                  <a:lnTo>
                    <a:pt x="146" y="33891"/>
                  </a:lnTo>
                  <a:lnTo>
                    <a:pt x="0" y="22571"/>
                  </a:lnTo>
                  <a:lnTo>
                    <a:pt x="4047" y="12441"/>
                  </a:lnTo>
                  <a:lnTo>
                    <a:pt x="11589" y="4589"/>
                  </a:lnTo>
                  <a:lnTo>
                    <a:pt x="21922" y="104"/>
                  </a:lnTo>
                  <a:lnTo>
                    <a:pt x="33199" y="0"/>
                  </a:lnTo>
                  <a:lnTo>
                    <a:pt x="43307" y="4104"/>
                  </a:lnTo>
                  <a:lnTo>
                    <a:pt x="51160" y="11710"/>
                  </a:lnTo>
                  <a:lnTo>
                    <a:pt x="55672" y="22107"/>
                  </a:lnTo>
                  <a:lnTo>
                    <a:pt x="68670" y="73468"/>
                  </a:lnTo>
                  <a:lnTo>
                    <a:pt x="85321" y="123729"/>
                  </a:lnTo>
                  <a:lnTo>
                    <a:pt x="105482" y="172675"/>
                  </a:lnTo>
                  <a:lnTo>
                    <a:pt x="129010" y="220094"/>
                  </a:lnTo>
                  <a:lnTo>
                    <a:pt x="155763" y="265769"/>
                  </a:lnTo>
                  <a:lnTo>
                    <a:pt x="185598" y="309487"/>
                  </a:lnTo>
                  <a:lnTo>
                    <a:pt x="218372" y="351033"/>
                  </a:lnTo>
                  <a:lnTo>
                    <a:pt x="253942" y="390193"/>
                  </a:lnTo>
                  <a:lnTo>
                    <a:pt x="357380" y="345508"/>
                  </a:lnTo>
                  <a:lnTo>
                    <a:pt x="403918" y="338538"/>
                  </a:lnTo>
                  <a:lnTo>
                    <a:pt x="452332" y="338860"/>
                  </a:lnTo>
                  <a:lnTo>
                    <a:pt x="489211" y="344529"/>
                  </a:lnTo>
                  <a:lnTo>
                    <a:pt x="325881" y="415088"/>
                  </a:lnTo>
                  <a:lnTo>
                    <a:pt x="318247" y="418552"/>
                  </a:lnTo>
                  <a:lnTo>
                    <a:pt x="310790" y="422270"/>
                  </a:lnTo>
                  <a:lnTo>
                    <a:pt x="303507" y="426238"/>
                  </a:lnTo>
                  <a:lnTo>
                    <a:pt x="296398" y="430453"/>
                  </a:lnTo>
                  <a:lnTo>
                    <a:pt x="309600" y="441730"/>
                  </a:lnTo>
                  <a:lnTo>
                    <a:pt x="251676" y="466753"/>
                  </a:lnTo>
                  <a:lnTo>
                    <a:pt x="219770" y="508254"/>
                  </a:lnTo>
                  <a:lnTo>
                    <a:pt x="194710" y="558711"/>
                  </a:lnTo>
                  <a:lnTo>
                    <a:pt x="187982" y="593412"/>
                  </a:lnTo>
                  <a:lnTo>
                    <a:pt x="192268" y="632540"/>
                  </a:lnTo>
                  <a:lnTo>
                    <a:pt x="198800" y="650763"/>
                  </a:lnTo>
                  <a:close/>
                </a:path>
                <a:path w="694054" h="650875">
                  <a:moveTo>
                    <a:pt x="357380" y="345508"/>
                  </a:moveTo>
                  <a:lnTo>
                    <a:pt x="253942" y="390193"/>
                  </a:lnTo>
                  <a:lnTo>
                    <a:pt x="265690" y="382417"/>
                  </a:lnTo>
                  <a:lnTo>
                    <a:pt x="277827" y="375233"/>
                  </a:lnTo>
                  <a:lnTo>
                    <a:pt x="290347" y="368653"/>
                  </a:lnTo>
                  <a:lnTo>
                    <a:pt x="303246" y="362688"/>
                  </a:lnTo>
                  <a:lnTo>
                    <a:pt x="353680" y="346062"/>
                  </a:lnTo>
                  <a:lnTo>
                    <a:pt x="357380" y="345508"/>
                  </a:lnTo>
                  <a:close/>
                </a:path>
                <a:path w="694054" h="650875">
                  <a:moveTo>
                    <a:pt x="688438" y="650763"/>
                  </a:moveTo>
                  <a:lnTo>
                    <a:pt x="631121" y="650763"/>
                  </a:lnTo>
                  <a:lnTo>
                    <a:pt x="637237" y="608613"/>
                  </a:lnTo>
                  <a:lnTo>
                    <a:pt x="634051" y="564820"/>
                  </a:lnTo>
                  <a:lnTo>
                    <a:pt x="622101" y="522517"/>
                  </a:lnTo>
                  <a:lnTo>
                    <a:pt x="602110" y="483548"/>
                  </a:lnTo>
                  <a:lnTo>
                    <a:pt x="574805" y="449756"/>
                  </a:lnTo>
                  <a:lnTo>
                    <a:pt x="540909" y="422984"/>
                  </a:lnTo>
                  <a:lnTo>
                    <a:pt x="467195" y="398243"/>
                  </a:lnTo>
                  <a:lnTo>
                    <a:pt x="421370" y="395242"/>
                  </a:lnTo>
                  <a:lnTo>
                    <a:pt x="373326" y="400383"/>
                  </a:lnTo>
                  <a:lnTo>
                    <a:pt x="325881" y="415088"/>
                  </a:lnTo>
                  <a:lnTo>
                    <a:pt x="489211" y="344529"/>
                  </a:lnTo>
                  <a:lnTo>
                    <a:pt x="537179" y="358018"/>
                  </a:lnTo>
                  <a:lnTo>
                    <a:pt x="608062" y="403101"/>
                  </a:lnTo>
                  <a:lnTo>
                    <a:pt x="639673" y="438677"/>
                  </a:lnTo>
                  <a:lnTo>
                    <a:pt x="664605" y="479587"/>
                  </a:lnTo>
                  <a:lnTo>
                    <a:pt x="682273" y="524349"/>
                  </a:lnTo>
                  <a:lnTo>
                    <a:pt x="692091" y="571479"/>
                  </a:lnTo>
                  <a:lnTo>
                    <a:pt x="693474" y="619495"/>
                  </a:lnTo>
                  <a:lnTo>
                    <a:pt x="688438" y="650763"/>
                  </a:lnTo>
                  <a:close/>
                </a:path>
                <a:path w="694054" h="650875">
                  <a:moveTo>
                    <a:pt x="358828" y="527202"/>
                  </a:moveTo>
                  <a:lnTo>
                    <a:pt x="354148" y="529224"/>
                  </a:lnTo>
                  <a:lnTo>
                    <a:pt x="347348" y="531197"/>
                  </a:lnTo>
                  <a:lnTo>
                    <a:pt x="340261" y="531425"/>
                  </a:lnTo>
                  <a:lnTo>
                    <a:pt x="333236" y="529846"/>
                  </a:lnTo>
                  <a:lnTo>
                    <a:pt x="288233" y="497711"/>
                  </a:lnTo>
                  <a:lnTo>
                    <a:pt x="251676" y="466753"/>
                  </a:lnTo>
                  <a:lnTo>
                    <a:pt x="309600" y="441730"/>
                  </a:lnTo>
                  <a:lnTo>
                    <a:pt x="311535" y="443384"/>
                  </a:lnTo>
                  <a:lnTo>
                    <a:pt x="327012" y="455908"/>
                  </a:lnTo>
                  <a:lnTo>
                    <a:pt x="342827" y="468008"/>
                  </a:lnTo>
                  <a:lnTo>
                    <a:pt x="358979" y="479664"/>
                  </a:lnTo>
                  <a:lnTo>
                    <a:pt x="366794" y="487863"/>
                  </a:lnTo>
                  <a:lnTo>
                    <a:pt x="370746" y="498065"/>
                  </a:lnTo>
                  <a:lnTo>
                    <a:pt x="370605" y="508994"/>
                  </a:lnTo>
                  <a:lnTo>
                    <a:pt x="366141" y="519372"/>
                  </a:lnTo>
                  <a:lnTo>
                    <a:pt x="363023" y="523885"/>
                  </a:lnTo>
                  <a:lnTo>
                    <a:pt x="358828" y="527202"/>
                  </a:lnTo>
                  <a:close/>
                </a:path>
              </a:pathLst>
            </a:custGeom>
            <a:solidFill>
              <a:srgbClr val="955937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0" name="object 70"/>
          <p:cNvSpPr/>
          <p:nvPr/>
        </p:nvSpPr>
        <p:spPr>
          <a:xfrm>
            <a:off x="6612239" y="8474415"/>
            <a:ext cx="561974" cy="6000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4" name="Text Box 6">
            <a:extLst>
              <a:ext uri="{FF2B5EF4-FFF2-40B4-BE49-F238E27FC236}">
                <a16:creationId xmlns:a16="http://schemas.microsoft.com/office/drawing/2014/main" id="{BA39124E-193B-426A-843F-63FFC7009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566" y="4516556"/>
            <a:ext cx="615079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5" name="Rectangle 1">
            <a:extLst>
              <a:ext uri="{FF2B5EF4-FFF2-40B4-BE49-F238E27FC236}">
                <a16:creationId xmlns:a16="http://schemas.microsoft.com/office/drawing/2014/main" id="{B08CC2D8-8E27-4A5C-88FC-EF5FE828C0FF}"/>
              </a:ext>
            </a:extLst>
          </p:cNvPr>
          <p:cNvSpPr/>
          <p:nvPr/>
        </p:nvSpPr>
        <p:spPr>
          <a:xfrm>
            <a:off x="9640561" y="4516556"/>
            <a:ext cx="7110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alt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alt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alt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alt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alt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alt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alt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alt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alt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alt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alt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alt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alt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76" name="object 4">
            <a:extLst>
              <a:ext uri="{FF2B5EF4-FFF2-40B4-BE49-F238E27FC236}">
                <a16:creationId xmlns:a16="http://schemas.microsoft.com/office/drawing/2014/main" id="{39E30D18-87A6-4934-BDC2-B8EAC3A17489}"/>
              </a:ext>
            </a:extLst>
          </p:cNvPr>
          <p:cNvSpPr txBox="1"/>
          <p:nvPr/>
        </p:nvSpPr>
        <p:spPr>
          <a:xfrm>
            <a:off x="5721855" y="1565011"/>
            <a:ext cx="8773160" cy="1222899"/>
          </a:xfrm>
          <a:prstGeom prst="rect">
            <a:avLst/>
          </a:prstGeom>
        </p:spPr>
        <p:txBody>
          <a:bodyPr vert="horz" wrap="square" lIns="0" tIns="229870" rIns="0" bIns="0" rtlCol="0">
            <a:spAutoFit/>
          </a:bodyPr>
          <a:lstStyle/>
          <a:p>
            <a:pPr marL="17145" marR="5080" indent="-5080" algn="just">
              <a:lnSpc>
                <a:spcPts val="8330"/>
              </a:lnSpc>
              <a:spcBef>
                <a:spcPts val="1810"/>
              </a:spcBef>
            </a:pPr>
            <a:r>
              <a:rPr lang="en-US" sz="6600" b="1" spc="-360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Kiến</a:t>
            </a:r>
            <a:r>
              <a:rPr lang="en-US" sz="6600" b="1" spc="-360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6600" b="1" spc="-360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thức</a:t>
            </a:r>
            <a:r>
              <a:rPr lang="en-US" sz="6600" b="1" spc="-360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6600" b="1" spc="-360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cần</a:t>
            </a:r>
            <a:r>
              <a:rPr lang="en-US" sz="6600" b="1" spc="-360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6600" b="1" spc="-360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nhớ</a:t>
            </a:r>
            <a:endParaRPr sz="6600" b="1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346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FD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30000" y="2513040"/>
            <a:ext cx="1145411" cy="12142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5943893" y="7650277"/>
            <a:ext cx="991446" cy="13902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319351" y="9495221"/>
            <a:ext cx="1465264" cy="7917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180553" y="7135367"/>
            <a:ext cx="683666" cy="15697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85884" y="0"/>
            <a:ext cx="1309990" cy="13909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96368" y="9393916"/>
            <a:ext cx="1779032" cy="8000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537424" y="9393916"/>
            <a:ext cx="855049" cy="8930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17364169" y="6450162"/>
            <a:ext cx="923925" cy="1240155"/>
            <a:chOff x="17364169" y="6450162"/>
            <a:chExt cx="923925" cy="1240155"/>
          </a:xfrm>
        </p:grpSpPr>
        <p:sp>
          <p:nvSpPr>
            <p:cNvPr id="15" name="object 15"/>
            <p:cNvSpPr/>
            <p:nvPr/>
          </p:nvSpPr>
          <p:spPr>
            <a:xfrm>
              <a:off x="17380574" y="6469777"/>
              <a:ext cx="908050" cy="1202055"/>
            </a:xfrm>
            <a:custGeom>
              <a:avLst/>
              <a:gdLst/>
              <a:ahLst/>
              <a:cxnLst/>
              <a:rect l="l" t="t" r="r" b="b"/>
              <a:pathLst>
                <a:path w="908050" h="1202054">
                  <a:moveTo>
                    <a:pt x="907424" y="405854"/>
                  </a:moveTo>
                  <a:lnTo>
                    <a:pt x="175755" y="482652"/>
                  </a:lnTo>
                  <a:lnTo>
                    <a:pt x="151561" y="453527"/>
                  </a:lnTo>
                  <a:lnTo>
                    <a:pt x="136515" y="421013"/>
                  </a:lnTo>
                  <a:lnTo>
                    <a:pt x="129807" y="386097"/>
                  </a:lnTo>
                  <a:lnTo>
                    <a:pt x="130627" y="349771"/>
                  </a:lnTo>
                  <a:lnTo>
                    <a:pt x="151239" y="294669"/>
                  </a:lnTo>
                  <a:lnTo>
                    <a:pt x="177287" y="259594"/>
                  </a:lnTo>
                  <a:lnTo>
                    <a:pt x="217284" y="222292"/>
                  </a:lnTo>
                  <a:lnTo>
                    <a:pt x="273822" y="184859"/>
                  </a:lnTo>
                  <a:lnTo>
                    <a:pt x="279339" y="140114"/>
                  </a:lnTo>
                  <a:lnTo>
                    <a:pt x="290327" y="96513"/>
                  </a:lnTo>
                  <a:lnTo>
                    <a:pt x="306445" y="55407"/>
                  </a:lnTo>
                  <a:lnTo>
                    <a:pt x="327355" y="18147"/>
                  </a:lnTo>
                  <a:lnTo>
                    <a:pt x="442143" y="119219"/>
                  </a:lnTo>
                  <a:lnTo>
                    <a:pt x="907424" y="70382"/>
                  </a:lnTo>
                  <a:lnTo>
                    <a:pt x="907424" y="405854"/>
                  </a:lnTo>
                  <a:close/>
                </a:path>
                <a:path w="908050" h="1202054">
                  <a:moveTo>
                    <a:pt x="907424" y="70382"/>
                  </a:moveTo>
                  <a:lnTo>
                    <a:pt x="442143" y="119219"/>
                  </a:lnTo>
                  <a:lnTo>
                    <a:pt x="473780" y="111258"/>
                  </a:lnTo>
                  <a:lnTo>
                    <a:pt x="507422" y="103832"/>
                  </a:lnTo>
                  <a:lnTo>
                    <a:pt x="543130" y="96988"/>
                  </a:lnTo>
                  <a:lnTo>
                    <a:pt x="580965" y="90774"/>
                  </a:lnTo>
                  <a:lnTo>
                    <a:pt x="645406" y="79419"/>
                  </a:lnTo>
                  <a:lnTo>
                    <a:pt x="704998" y="65951"/>
                  </a:lnTo>
                  <a:lnTo>
                    <a:pt x="760253" y="50866"/>
                  </a:lnTo>
                  <a:lnTo>
                    <a:pt x="811686" y="34662"/>
                  </a:lnTo>
                  <a:lnTo>
                    <a:pt x="859808" y="17835"/>
                  </a:lnTo>
                  <a:lnTo>
                    <a:pt x="905134" y="882"/>
                  </a:lnTo>
                  <a:lnTo>
                    <a:pt x="907424" y="0"/>
                  </a:lnTo>
                  <a:lnTo>
                    <a:pt x="907424" y="70382"/>
                  </a:lnTo>
                  <a:close/>
                </a:path>
                <a:path w="908050" h="1202054">
                  <a:moveTo>
                    <a:pt x="907424" y="1202013"/>
                  </a:moveTo>
                  <a:lnTo>
                    <a:pt x="827327" y="1197368"/>
                  </a:lnTo>
                  <a:lnTo>
                    <a:pt x="762807" y="1192718"/>
                  </a:lnTo>
                  <a:lnTo>
                    <a:pt x="698406" y="1187283"/>
                  </a:lnTo>
                  <a:lnTo>
                    <a:pt x="634553" y="1181055"/>
                  </a:lnTo>
                  <a:lnTo>
                    <a:pt x="571677" y="1174028"/>
                  </a:lnTo>
                  <a:lnTo>
                    <a:pt x="510206" y="1166193"/>
                  </a:lnTo>
                  <a:lnTo>
                    <a:pt x="450571" y="1157546"/>
                  </a:lnTo>
                  <a:lnTo>
                    <a:pt x="393201" y="1148078"/>
                  </a:lnTo>
                  <a:lnTo>
                    <a:pt x="338524" y="1137783"/>
                  </a:lnTo>
                  <a:lnTo>
                    <a:pt x="286971" y="1126655"/>
                  </a:lnTo>
                  <a:lnTo>
                    <a:pt x="238969" y="1114686"/>
                  </a:lnTo>
                  <a:lnTo>
                    <a:pt x="194950" y="1101870"/>
                  </a:lnTo>
                  <a:lnTo>
                    <a:pt x="155340" y="1088199"/>
                  </a:lnTo>
                  <a:lnTo>
                    <a:pt x="91071" y="1058268"/>
                  </a:lnTo>
                  <a:lnTo>
                    <a:pt x="49594" y="1024838"/>
                  </a:lnTo>
                  <a:lnTo>
                    <a:pt x="24776" y="964158"/>
                  </a:lnTo>
                  <a:lnTo>
                    <a:pt x="16536" y="919860"/>
                  </a:lnTo>
                  <a:lnTo>
                    <a:pt x="10552" y="869033"/>
                  </a:lnTo>
                  <a:lnTo>
                    <a:pt x="6430" y="813758"/>
                  </a:lnTo>
                  <a:lnTo>
                    <a:pt x="3777" y="756117"/>
                  </a:lnTo>
                  <a:lnTo>
                    <a:pt x="2201" y="698191"/>
                  </a:lnTo>
                  <a:lnTo>
                    <a:pt x="1308" y="642062"/>
                  </a:lnTo>
                  <a:lnTo>
                    <a:pt x="705" y="589812"/>
                  </a:lnTo>
                  <a:lnTo>
                    <a:pt x="0" y="543522"/>
                  </a:lnTo>
                  <a:lnTo>
                    <a:pt x="10107" y="497722"/>
                  </a:lnTo>
                  <a:lnTo>
                    <a:pt x="64961" y="454210"/>
                  </a:lnTo>
                  <a:lnTo>
                    <a:pt x="135236" y="436363"/>
                  </a:lnTo>
                  <a:lnTo>
                    <a:pt x="135819" y="436243"/>
                  </a:lnTo>
                  <a:lnTo>
                    <a:pt x="143607" y="449288"/>
                  </a:lnTo>
                  <a:lnTo>
                    <a:pt x="152955" y="461342"/>
                  </a:lnTo>
                  <a:lnTo>
                    <a:pt x="163719" y="472448"/>
                  </a:lnTo>
                  <a:lnTo>
                    <a:pt x="175755" y="482652"/>
                  </a:lnTo>
                  <a:lnTo>
                    <a:pt x="907424" y="405854"/>
                  </a:lnTo>
                  <a:lnTo>
                    <a:pt x="907424" y="1202013"/>
                  </a:lnTo>
                  <a:close/>
                </a:path>
              </a:pathLst>
            </a:custGeom>
            <a:solidFill>
              <a:srgbClr val="E778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458804" y="6469781"/>
              <a:ext cx="829310" cy="985519"/>
            </a:xfrm>
            <a:custGeom>
              <a:avLst/>
              <a:gdLst/>
              <a:ahLst/>
              <a:cxnLst/>
              <a:rect l="l" t="t" r="r" b="b"/>
              <a:pathLst>
                <a:path w="829309" h="985520">
                  <a:moveTo>
                    <a:pt x="829194" y="366630"/>
                  </a:moveTo>
                  <a:lnTo>
                    <a:pt x="366340" y="415212"/>
                  </a:lnTo>
                  <a:lnTo>
                    <a:pt x="408428" y="405571"/>
                  </a:lnTo>
                  <a:lnTo>
                    <a:pt x="448937" y="385279"/>
                  </a:lnTo>
                  <a:lnTo>
                    <a:pt x="487239" y="357008"/>
                  </a:lnTo>
                  <a:lnTo>
                    <a:pt x="522705" y="323429"/>
                  </a:lnTo>
                  <a:lnTo>
                    <a:pt x="554707" y="287215"/>
                  </a:lnTo>
                  <a:lnTo>
                    <a:pt x="363913" y="119219"/>
                  </a:lnTo>
                  <a:lnTo>
                    <a:pt x="395550" y="111258"/>
                  </a:lnTo>
                  <a:lnTo>
                    <a:pt x="429192" y="103832"/>
                  </a:lnTo>
                  <a:lnTo>
                    <a:pt x="464900" y="96987"/>
                  </a:lnTo>
                  <a:lnTo>
                    <a:pt x="502735" y="90773"/>
                  </a:lnTo>
                  <a:lnTo>
                    <a:pt x="567176" y="79419"/>
                  </a:lnTo>
                  <a:lnTo>
                    <a:pt x="626767" y="65951"/>
                  </a:lnTo>
                  <a:lnTo>
                    <a:pt x="682023" y="50866"/>
                  </a:lnTo>
                  <a:lnTo>
                    <a:pt x="733456" y="34662"/>
                  </a:lnTo>
                  <a:lnTo>
                    <a:pt x="781578" y="17835"/>
                  </a:lnTo>
                  <a:lnTo>
                    <a:pt x="826904" y="882"/>
                  </a:lnTo>
                  <a:lnTo>
                    <a:pt x="829194" y="0"/>
                  </a:lnTo>
                  <a:lnTo>
                    <a:pt x="829194" y="366630"/>
                  </a:lnTo>
                  <a:close/>
                </a:path>
                <a:path w="829309" h="985520">
                  <a:moveTo>
                    <a:pt x="294769" y="279778"/>
                  </a:moveTo>
                  <a:lnTo>
                    <a:pt x="274527" y="264098"/>
                  </a:lnTo>
                  <a:lnTo>
                    <a:pt x="260211" y="232255"/>
                  </a:lnTo>
                  <a:lnTo>
                    <a:pt x="252181" y="193582"/>
                  </a:lnTo>
                  <a:lnTo>
                    <a:pt x="250796" y="157414"/>
                  </a:lnTo>
                  <a:lnTo>
                    <a:pt x="254522" y="142839"/>
                  </a:lnTo>
                  <a:lnTo>
                    <a:pt x="265972" y="134754"/>
                  </a:lnTo>
                  <a:lnTo>
                    <a:pt x="279894" y="134852"/>
                  </a:lnTo>
                  <a:lnTo>
                    <a:pt x="291035" y="144828"/>
                  </a:lnTo>
                  <a:lnTo>
                    <a:pt x="295473" y="151746"/>
                  </a:lnTo>
                  <a:lnTo>
                    <a:pt x="293463" y="160649"/>
                  </a:lnTo>
                  <a:lnTo>
                    <a:pt x="294558" y="168462"/>
                  </a:lnTo>
                  <a:lnTo>
                    <a:pt x="303600" y="212605"/>
                  </a:lnTo>
                  <a:lnTo>
                    <a:pt x="314340" y="236164"/>
                  </a:lnTo>
                  <a:lnTo>
                    <a:pt x="317613" y="242248"/>
                  </a:lnTo>
                  <a:lnTo>
                    <a:pt x="319669" y="248840"/>
                  </a:lnTo>
                  <a:lnTo>
                    <a:pt x="320910" y="260638"/>
                  </a:lnTo>
                  <a:lnTo>
                    <a:pt x="316216" y="271297"/>
                  </a:lnTo>
                  <a:lnTo>
                    <a:pt x="307023" y="278462"/>
                  </a:lnTo>
                  <a:lnTo>
                    <a:pt x="294769" y="279778"/>
                  </a:lnTo>
                  <a:close/>
                </a:path>
                <a:path w="829309" h="985520">
                  <a:moveTo>
                    <a:pt x="408574" y="540456"/>
                  </a:moveTo>
                  <a:lnTo>
                    <a:pt x="365652" y="544042"/>
                  </a:lnTo>
                  <a:lnTo>
                    <a:pt x="325929" y="545522"/>
                  </a:lnTo>
                  <a:lnTo>
                    <a:pt x="289308" y="545010"/>
                  </a:lnTo>
                  <a:lnTo>
                    <a:pt x="204008" y="534266"/>
                  </a:lnTo>
                  <a:lnTo>
                    <a:pt x="160736" y="521102"/>
                  </a:lnTo>
                  <a:lnTo>
                    <a:pt x="125401" y="503703"/>
                  </a:lnTo>
                  <a:lnTo>
                    <a:pt x="73331" y="453527"/>
                  </a:lnTo>
                  <a:lnTo>
                    <a:pt x="51577" y="386097"/>
                  </a:lnTo>
                  <a:lnTo>
                    <a:pt x="52397" y="349771"/>
                  </a:lnTo>
                  <a:lnTo>
                    <a:pt x="73009" y="294669"/>
                  </a:lnTo>
                  <a:lnTo>
                    <a:pt x="99057" y="259594"/>
                  </a:lnTo>
                  <a:lnTo>
                    <a:pt x="139054" y="222292"/>
                  </a:lnTo>
                  <a:lnTo>
                    <a:pt x="195592" y="184858"/>
                  </a:lnTo>
                  <a:lnTo>
                    <a:pt x="196281" y="234075"/>
                  </a:lnTo>
                  <a:lnTo>
                    <a:pt x="204579" y="281212"/>
                  </a:lnTo>
                  <a:lnTo>
                    <a:pt x="220967" y="324440"/>
                  </a:lnTo>
                  <a:lnTo>
                    <a:pt x="245928" y="361929"/>
                  </a:lnTo>
                  <a:lnTo>
                    <a:pt x="279942" y="391850"/>
                  </a:lnTo>
                  <a:lnTo>
                    <a:pt x="323302" y="411529"/>
                  </a:lnTo>
                  <a:lnTo>
                    <a:pt x="366340" y="415212"/>
                  </a:lnTo>
                  <a:lnTo>
                    <a:pt x="829194" y="366630"/>
                  </a:lnTo>
                  <a:lnTo>
                    <a:pt x="829194" y="417173"/>
                  </a:lnTo>
                  <a:lnTo>
                    <a:pt x="779577" y="422381"/>
                  </a:lnTo>
                  <a:lnTo>
                    <a:pt x="733569" y="433026"/>
                  </a:lnTo>
                  <a:lnTo>
                    <a:pt x="687848" y="447923"/>
                  </a:lnTo>
                  <a:lnTo>
                    <a:pt x="642218" y="465534"/>
                  </a:lnTo>
                  <a:lnTo>
                    <a:pt x="550447" y="502745"/>
                  </a:lnTo>
                  <a:lnTo>
                    <a:pt x="503914" y="519268"/>
                  </a:lnTo>
                  <a:lnTo>
                    <a:pt x="456688" y="532351"/>
                  </a:lnTo>
                  <a:lnTo>
                    <a:pt x="408574" y="540456"/>
                  </a:lnTo>
                  <a:close/>
                </a:path>
                <a:path w="829309" h="985520">
                  <a:moveTo>
                    <a:pt x="344786" y="355375"/>
                  </a:moveTo>
                  <a:lnTo>
                    <a:pt x="330857" y="354613"/>
                  </a:lnTo>
                  <a:lnTo>
                    <a:pt x="321603" y="344211"/>
                  </a:lnTo>
                  <a:lnTo>
                    <a:pt x="322774" y="331907"/>
                  </a:lnTo>
                  <a:lnTo>
                    <a:pt x="331672" y="323324"/>
                  </a:lnTo>
                  <a:lnTo>
                    <a:pt x="345601" y="324088"/>
                  </a:lnTo>
                  <a:lnTo>
                    <a:pt x="354854" y="334488"/>
                  </a:lnTo>
                  <a:lnTo>
                    <a:pt x="353683" y="346791"/>
                  </a:lnTo>
                  <a:lnTo>
                    <a:pt x="344786" y="355375"/>
                  </a:lnTo>
                  <a:close/>
                </a:path>
                <a:path w="829309" h="985520">
                  <a:moveTo>
                    <a:pt x="829194" y="417531"/>
                  </a:moveTo>
                  <a:lnTo>
                    <a:pt x="826068" y="417526"/>
                  </a:lnTo>
                  <a:lnTo>
                    <a:pt x="779577" y="422381"/>
                  </a:lnTo>
                  <a:lnTo>
                    <a:pt x="829194" y="417173"/>
                  </a:lnTo>
                  <a:lnTo>
                    <a:pt x="829194" y="417531"/>
                  </a:lnTo>
                  <a:close/>
                </a:path>
                <a:path w="829309" h="985520">
                  <a:moveTo>
                    <a:pt x="820644" y="514428"/>
                  </a:moveTo>
                  <a:lnTo>
                    <a:pt x="620517" y="535433"/>
                  </a:lnTo>
                  <a:lnTo>
                    <a:pt x="627809" y="533916"/>
                  </a:lnTo>
                  <a:lnTo>
                    <a:pt x="686507" y="522545"/>
                  </a:lnTo>
                  <a:lnTo>
                    <a:pt x="733877" y="515807"/>
                  </a:lnTo>
                  <a:lnTo>
                    <a:pt x="781668" y="513238"/>
                  </a:lnTo>
                  <a:lnTo>
                    <a:pt x="820644" y="514428"/>
                  </a:lnTo>
                  <a:close/>
                </a:path>
                <a:path w="829309" h="985520">
                  <a:moveTo>
                    <a:pt x="622946" y="571012"/>
                  </a:moveTo>
                  <a:lnTo>
                    <a:pt x="612575" y="568968"/>
                  </a:lnTo>
                  <a:lnTo>
                    <a:pt x="605564" y="561684"/>
                  </a:lnTo>
                  <a:lnTo>
                    <a:pt x="603313" y="551824"/>
                  </a:lnTo>
                  <a:lnTo>
                    <a:pt x="607222" y="542050"/>
                  </a:lnTo>
                  <a:lnTo>
                    <a:pt x="612079" y="535555"/>
                  </a:lnTo>
                  <a:lnTo>
                    <a:pt x="620517" y="535433"/>
                  </a:lnTo>
                  <a:lnTo>
                    <a:pt x="820644" y="514428"/>
                  </a:lnTo>
                  <a:lnTo>
                    <a:pt x="829194" y="514689"/>
                  </a:lnTo>
                  <a:lnTo>
                    <a:pt x="829194" y="549124"/>
                  </a:lnTo>
                  <a:lnTo>
                    <a:pt x="673126" y="565506"/>
                  </a:lnTo>
                  <a:lnTo>
                    <a:pt x="622946" y="571012"/>
                  </a:lnTo>
                  <a:close/>
                </a:path>
                <a:path w="829309" h="985520">
                  <a:moveTo>
                    <a:pt x="829194" y="562306"/>
                  </a:moveTo>
                  <a:lnTo>
                    <a:pt x="813466" y="561183"/>
                  </a:lnTo>
                  <a:lnTo>
                    <a:pt x="798826" y="560598"/>
                  </a:lnTo>
                  <a:lnTo>
                    <a:pt x="785965" y="560392"/>
                  </a:lnTo>
                  <a:lnTo>
                    <a:pt x="771239" y="560672"/>
                  </a:lnTo>
                  <a:lnTo>
                    <a:pt x="740604" y="561899"/>
                  </a:lnTo>
                  <a:lnTo>
                    <a:pt x="726429" y="562229"/>
                  </a:lnTo>
                  <a:lnTo>
                    <a:pt x="709261" y="562837"/>
                  </a:lnTo>
                  <a:lnTo>
                    <a:pt x="689885" y="564029"/>
                  </a:lnTo>
                  <a:lnTo>
                    <a:pt x="673126" y="565506"/>
                  </a:lnTo>
                  <a:lnTo>
                    <a:pt x="829194" y="549124"/>
                  </a:lnTo>
                  <a:lnTo>
                    <a:pt x="829194" y="562306"/>
                  </a:lnTo>
                  <a:close/>
                </a:path>
                <a:path w="829309" h="985520">
                  <a:moveTo>
                    <a:pt x="49632" y="853869"/>
                  </a:moveTo>
                  <a:lnTo>
                    <a:pt x="3995" y="858659"/>
                  </a:lnTo>
                  <a:lnTo>
                    <a:pt x="3218" y="855070"/>
                  </a:lnTo>
                  <a:lnTo>
                    <a:pt x="1074" y="818499"/>
                  </a:lnTo>
                  <a:lnTo>
                    <a:pt x="96" y="780319"/>
                  </a:lnTo>
                  <a:lnTo>
                    <a:pt x="0" y="745643"/>
                  </a:lnTo>
                  <a:lnTo>
                    <a:pt x="498" y="719587"/>
                  </a:lnTo>
                  <a:lnTo>
                    <a:pt x="4328" y="704606"/>
                  </a:lnTo>
                  <a:lnTo>
                    <a:pt x="16097" y="696299"/>
                  </a:lnTo>
                  <a:lnTo>
                    <a:pt x="30406" y="696402"/>
                  </a:lnTo>
                  <a:lnTo>
                    <a:pt x="41856" y="706652"/>
                  </a:lnTo>
                  <a:lnTo>
                    <a:pt x="44425" y="714052"/>
                  </a:lnTo>
                  <a:lnTo>
                    <a:pt x="44812" y="722059"/>
                  </a:lnTo>
                  <a:lnTo>
                    <a:pt x="44311" y="730258"/>
                  </a:lnTo>
                  <a:lnTo>
                    <a:pt x="44215" y="738238"/>
                  </a:lnTo>
                  <a:lnTo>
                    <a:pt x="45028" y="784187"/>
                  </a:lnTo>
                  <a:lnTo>
                    <a:pt x="49364" y="838498"/>
                  </a:lnTo>
                  <a:lnTo>
                    <a:pt x="49632" y="853869"/>
                  </a:lnTo>
                  <a:close/>
                </a:path>
                <a:path w="829309" h="985520">
                  <a:moveTo>
                    <a:pt x="25483" y="878462"/>
                  </a:moveTo>
                  <a:lnTo>
                    <a:pt x="3896" y="858282"/>
                  </a:lnTo>
                  <a:lnTo>
                    <a:pt x="3995" y="858659"/>
                  </a:lnTo>
                  <a:lnTo>
                    <a:pt x="49632" y="853869"/>
                  </a:lnTo>
                  <a:lnTo>
                    <a:pt x="49638" y="854229"/>
                  </a:lnTo>
                  <a:lnTo>
                    <a:pt x="47347" y="865276"/>
                  </a:lnTo>
                  <a:lnTo>
                    <a:pt x="37977" y="875615"/>
                  </a:lnTo>
                  <a:lnTo>
                    <a:pt x="25483" y="878462"/>
                  </a:lnTo>
                  <a:close/>
                </a:path>
                <a:path w="829309" h="985520">
                  <a:moveTo>
                    <a:pt x="39084" y="985146"/>
                  </a:moveTo>
                  <a:lnTo>
                    <a:pt x="14395" y="953481"/>
                  </a:lnTo>
                  <a:lnTo>
                    <a:pt x="14241" y="942306"/>
                  </a:lnTo>
                  <a:lnTo>
                    <a:pt x="14912" y="931224"/>
                  </a:lnTo>
                  <a:lnTo>
                    <a:pt x="20586" y="919863"/>
                  </a:lnTo>
                  <a:lnTo>
                    <a:pt x="31270" y="913976"/>
                  </a:lnTo>
                  <a:lnTo>
                    <a:pt x="43455" y="914401"/>
                  </a:lnTo>
                  <a:lnTo>
                    <a:pt x="53635" y="921974"/>
                  </a:lnTo>
                  <a:lnTo>
                    <a:pt x="57044" y="926595"/>
                  </a:lnTo>
                  <a:lnTo>
                    <a:pt x="58487" y="932613"/>
                  </a:lnTo>
                  <a:lnTo>
                    <a:pt x="57538" y="938282"/>
                  </a:lnTo>
                  <a:lnTo>
                    <a:pt x="57315" y="940789"/>
                  </a:lnTo>
                  <a:lnTo>
                    <a:pt x="57119" y="943293"/>
                  </a:lnTo>
                  <a:lnTo>
                    <a:pt x="56983" y="945806"/>
                  </a:lnTo>
                  <a:lnTo>
                    <a:pt x="57005" y="947512"/>
                  </a:lnTo>
                  <a:lnTo>
                    <a:pt x="57047" y="948361"/>
                  </a:lnTo>
                  <a:lnTo>
                    <a:pt x="61258" y="954596"/>
                  </a:lnTo>
                  <a:lnTo>
                    <a:pt x="63131" y="961906"/>
                  </a:lnTo>
                  <a:lnTo>
                    <a:pt x="62277" y="969544"/>
                  </a:lnTo>
                  <a:lnTo>
                    <a:pt x="58307" y="976761"/>
                  </a:lnTo>
                  <a:lnTo>
                    <a:pt x="49582" y="983470"/>
                  </a:lnTo>
                  <a:lnTo>
                    <a:pt x="39084" y="985146"/>
                  </a:lnTo>
                  <a:close/>
                </a:path>
              </a:pathLst>
            </a:custGeom>
            <a:solidFill>
              <a:srgbClr val="FDF5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061052" y="6582658"/>
              <a:ext cx="226946" cy="20892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364169" y="6450162"/>
              <a:ext cx="923925" cy="1240155"/>
            </a:xfrm>
            <a:custGeom>
              <a:avLst/>
              <a:gdLst/>
              <a:ahLst/>
              <a:cxnLst/>
              <a:rect l="l" t="t" r="r" b="b"/>
              <a:pathLst>
                <a:path w="923925" h="1240154">
                  <a:moveTo>
                    <a:pt x="923829" y="1239948"/>
                  </a:moveTo>
                  <a:lnTo>
                    <a:pt x="836645" y="1234844"/>
                  </a:lnTo>
                  <a:lnTo>
                    <a:pt x="777781" y="1230568"/>
                  </a:lnTo>
                  <a:lnTo>
                    <a:pt x="729153" y="1226543"/>
                  </a:lnTo>
                  <a:lnTo>
                    <a:pt x="676826" y="1221694"/>
                  </a:lnTo>
                  <a:lnTo>
                    <a:pt x="621663" y="1215959"/>
                  </a:lnTo>
                  <a:lnTo>
                    <a:pt x="564524" y="1209279"/>
                  </a:lnTo>
                  <a:lnTo>
                    <a:pt x="506271" y="1201592"/>
                  </a:lnTo>
                  <a:lnTo>
                    <a:pt x="447763" y="1192839"/>
                  </a:lnTo>
                  <a:lnTo>
                    <a:pt x="389863" y="1182958"/>
                  </a:lnTo>
                  <a:lnTo>
                    <a:pt x="333432" y="1171890"/>
                  </a:lnTo>
                  <a:lnTo>
                    <a:pt x="279330" y="1159573"/>
                  </a:lnTo>
                  <a:lnTo>
                    <a:pt x="228419" y="1145947"/>
                  </a:lnTo>
                  <a:lnTo>
                    <a:pt x="181559" y="1130951"/>
                  </a:lnTo>
                  <a:lnTo>
                    <a:pt x="139613" y="1114526"/>
                  </a:lnTo>
                  <a:lnTo>
                    <a:pt x="103440" y="1096609"/>
                  </a:lnTo>
                  <a:lnTo>
                    <a:pt x="51861" y="1056063"/>
                  </a:lnTo>
                  <a:lnTo>
                    <a:pt x="24049" y="991299"/>
                  </a:lnTo>
                  <a:lnTo>
                    <a:pt x="15307" y="945849"/>
                  </a:lnTo>
                  <a:lnTo>
                    <a:pt x="9287" y="894240"/>
                  </a:lnTo>
                  <a:lnTo>
                    <a:pt x="5451" y="838383"/>
                  </a:lnTo>
                  <a:lnTo>
                    <a:pt x="3259" y="780194"/>
                  </a:lnTo>
                  <a:lnTo>
                    <a:pt x="2170" y="721394"/>
                  </a:lnTo>
                  <a:lnTo>
                    <a:pt x="1638" y="663082"/>
                  </a:lnTo>
                  <a:lnTo>
                    <a:pt x="1316" y="625074"/>
                  </a:lnTo>
                  <a:lnTo>
                    <a:pt x="1086" y="606551"/>
                  </a:lnTo>
                  <a:lnTo>
                    <a:pt x="728" y="586608"/>
                  </a:lnTo>
                  <a:lnTo>
                    <a:pt x="1136" y="584323"/>
                  </a:lnTo>
                  <a:lnTo>
                    <a:pt x="1922" y="582221"/>
                  </a:lnTo>
                  <a:lnTo>
                    <a:pt x="212" y="572831"/>
                  </a:lnTo>
                  <a:lnTo>
                    <a:pt x="28204" y="508681"/>
                  </a:lnTo>
                  <a:lnTo>
                    <a:pt x="65032" y="479243"/>
                  </a:lnTo>
                  <a:lnTo>
                    <a:pt x="103997" y="457002"/>
                  </a:lnTo>
                  <a:lnTo>
                    <a:pt x="134528" y="443062"/>
                  </a:lnTo>
                  <a:lnTo>
                    <a:pt x="130295" y="425223"/>
                  </a:lnTo>
                  <a:lnTo>
                    <a:pt x="127920" y="406610"/>
                  </a:lnTo>
                  <a:lnTo>
                    <a:pt x="127429" y="387272"/>
                  </a:lnTo>
                  <a:lnTo>
                    <a:pt x="128853" y="367259"/>
                  </a:lnTo>
                  <a:lnTo>
                    <a:pt x="147199" y="313531"/>
                  </a:lnTo>
                  <a:lnTo>
                    <a:pt x="175852" y="271893"/>
                  </a:lnTo>
                  <a:lnTo>
                    <a:pt x="224616" y="225755"/>
                  </a:lnTo>
                  <a:lnTo>
                    <a:pt x="259904" y="201162"/>
                  </a:lnTo>
                  <a:lnTo>
                    <a:pt x="272663" y="193418"/>
                  </a:lnTo>
                  <a:lnTo>
                    <a:pt x="279153" y="149135"/>
                  </a:lnTo>
                  <a:lnTo>
                    <a:pt x="290775" y="105963"/>
                  </a:lnTo>
                  <a:lnTo>
                    <a:pt x="307305" y="65075"/>
                  </a:lnTo>
                  <a:lnTo>
                    <a:pt x="328516" y="27642"/>
                  </a:lnTo>
                  <a:lnTo>
                    <a:pt x="346617" y="18942"/>
                  </a:lnTo>
                  <a:lnTo>
                    <a:pt x="351889" y="20547"/>
                  </a:lnTo>
                  <a:lnTo>
                    <a:pt x="397504" y="60711"/>
                  </a:lnTo>
                  <a:lnTo>
                    <a:pt x="348034" y="65903"/>
                  </a:lnTo>
                  <a:lnTo>
                    <a:pt x="325737" y="116450"/>
                  </a:lnTo>
                  <a:lnTo>
                    <a:pt x="312138" y="171134"/>
                  </a:lnTo>
                  <a:lnTo>
                    <a:pt x="307811" y="227020"/>
                  </a:lnTo>
                  <a:lnTo>
                    <a:pt x="308510" y="233887"/>
                  </a:lnTo>
                  <a:lnTo>
                    <a:pt x="271529" y="237768"/>
                  </a:lnTo>
                  <a:lnTo>
                    <a:pt x="224686" y="273955"/>
                  </a:lnTo>
                  <a:lnTo>
                    <a:pt x="192522" y="309514"/>
                  </a:lnTo>
                  <a:lnTo>
                    <a:pt x="173281" y="342637"/>
                  </a:lnTo>
                  <a:lnTo>
                    <a:pt x="164108" y="397492"/>
                  </a:lnTo>
                  <a:lnTo>
                    <a:pt x="168022" y="426489"/>
                  </a:lnTo>
                  <a:lnTo>
                    <a:pt x="179393" y="456388"/>
                  </a:lnTo>
                  <a:lnTo>
                    <a:pt x="191180" y="472275"/>
                  </a:lnTo>
                  <a:lnTo>
                    <a:pt x="148817" y="476722"/>
                  </a:lnTo>
                  <a:lnTo>
                    <a:pt x="82836" y="511546"/>
                  </a:lnTo>
                  <a:lnTo>
                    <a:pt x="38372" y="557000"/>
                  </a:lnTo>
                  <a:lnTo>
                    <a:pt x="35418" y="564928"/>
                  </a:lnTo>
                  <a:lnTo>
                    <a:pt x="35938" y="572085"/>
                  </a:lnTo>
                  <a:lnTo>
                    <a:pt x="74003" y="603794"/>
                  </a:lnTo>
                  <a:lnTo>
                    <a:pt x="110219" y="618078"/>
                  </a:lnTo>
                  <a:lnTo>
                    <a:pt x="37925" y="625666"/>
                  </a:lnTo>
                  <a:lnTo>
                    <a:pt x="38705" y="714717"/>
                  </a:lnTo>
                  <a:lnTo>
                    <a:pt x="39648" y="768902"/>
                  </a:lnTo>
                  <a:lnTo>
                    <a:pt x="41516" y="824280"/>
                  </a:lnTo>
                  <a:lnTo>
                    <a:pt x="44751" y="878386"/>
                  </a:lnTo>
                  <a:lnTo>
                    <a:pt x="49791" y="928759"/>
                  </a:lnTo>
                  <a:lnTo>
                    <a:pt x="57076" y="972934"/>
                  </a:lnTo>
                  <a:lnTo>
                    <a:pt x="80141" y="1032839"/>
                  </a:lnTo>
                  <a:lnTo>
                    <a:pt x="114221" y="1060723"/>
                  </a:lnTo>
                  <a:lnTo>
                    <a:pt x="168773" y="1087153"/>
                  </a:lnTo>
                  <a:lnTo>
                    <a:pt x="242585" y="1111852"/>
                  </a:lnTo>
                  <a:lnTo>
                    <a:pt x="286336" y="1123465"/>
                  </a:lnTo>
                  <a:lnTo>
                    <a:pt x="334448" y="1134541"/>
                  </a:lnTo>
                  <a:lnTo>
                    <a:pt x="386770" y="1145044"/>
                  </a:lnTo>
                  <a:lnTo>
                    <a:pt x="443151" y="1154941"/>
                  </a:lnTo>
                  <a:lnTo>
                    <a:pt x="503438" y="1164195"/>
                  </a:lnTo>
                  <a:lnTo>
                    <a:pt x="567482" y="1172773"/>
                  </a:lnTo>
                  <a:lnTo>
                    <a:pt x="635131" y="1180639"/>
                  </a:lnTo>
                  <a:lnTo>
                    <a:pt x="706232" y="1187759"/>
                  </a:lnTo>
                  <a:lnTo>
                    <a:pt x="780636" y="1194098"/>
                  </a:lnTo>
                  <a:lnTo>
                    <a:pt x="840482" y="1198429"/>
                  </a:lnTo>
                  <a:lnTo>
                    <a:pt x="900245" y="1202089"/>
                  </a:lnTo>
                  <a:lnTo>
                    <a:pt x="923829" y="1203280"/>
                  </a:lnTo>
                  <a:lnTo>
                    <a:pt x="923829" y="1239948"/>
                  </a:lnTo>
                  <a:close/>
                </a:path>
                <a:path w="923925" h="1240154">
                  <a:moveTo>
                    <a:pt x="795076" y="83855"/>
                  </a:moveTo>
                  <a:lnTo>
                    <a:pt x="463334" y="118676"/>
                  </a:lnTo>
                  <a:lnTo>
                    <a:pt x="494329" y="111153"/>
                  </a:lnTo>
                  <a:lnTo>
                    <a:pt x="526542" y="104246"/>
                  </a:lnTo>
                  <a:lnTo>
                    <a:pt x="559977" y="97963"/>
                  </a:lnTo>
                  <a:lnTo>
                    <a:pt x="594638" y="92312"/>
                  </a:lnTo>
                  <a:lnTo>
                    <a:pt x="655899" y="81578"/>
                  </a:lnTo>
                  <a:lnTo>
                    <a:pt x="712703" y="68899"/>
                  </a:lnTo>
                  <a:lnTo>
                    <a:pt x="765533" y="54699"/>
                  </a:lnTo>
                  <a:lnTo>
                    <a:pt x="814873" y="39404"/>
                  </a:lnTo>
                  <a:lnTo>
                    <a:pt x="861205" y="23437"/>
                  </a:lnTo>
                  <a:lnTo>
                    <a:pt x="905011" y="7224"/>
                  </a:lnTo>
                  <a:lnTo>
                    <a:pt x="923829" y="0"/>
                  </a:lnTo>
                  <a:lnTo>
                    <a:pt x="923829" y="39183"/>
                  </a:lnTo>
                  <a:lnTo>
                    <a:pt x="917430" y="41639"/>
                  </a:lnTo>
                  <a:lnTo>
                    <a:pt x="872791" y="58154"/>
                  </a:lnTo>
                  <a:lnTo>
                    <a:pt x="825537" y="74425"/>
                  </a:lnTo>
                  <a:lnTo>
                    <a:pt x="795076" y="83855"/>
                  </a:lnTo>
                  <a:close/>
                </a:path>
                <a:path w="923925" h="1240154">
                  <a:moveTo>
                    <a:pt x="575644" y="404447"/>
                  </a:moveTo>
                  <a:lnTo>
                    <a:pt x="462440" y="416329"/>
                  </a:lnTo>
                  <a:lnTo>
                    <a:pt x="500480" y="406522"/>
                  </a:lnTo>
                  <a:lnTo>
                    <a:pt x="540388" y="385087"/>
                  </a:lnTo>
                  <a:lnTo>
                    <a:pt x="581667" y="352375"/>
                  </a:lnTo>
                  <a:lnTo>
                    <a:pt x="623817" y="308734"/>
                  </a:lnTo>
                  <a:lnTo>
                    <a:pt x="348034" y="65903"/>
                  </a:lnTo>
                  <a:lnTo>
                    <a:pt x="397504" y="60711"/>
                  </a:lnTo>
                  <a:lnTo>
                    <a:pt x="463334" y="118676"/>
                  </a:lnTo>
                  <a:lnTo>
                    <a:pt x="795076" y="83855"/>
                  </a:lnTo>
                  <a:lnTo>
                    <a:pt x="775155" y="90022"/>
                  </a:lnTo>
                  <a:lnTo>
                    <a:pt x="721131" y="104516"/>
                  </a:lnTo>
                  <a:lnTo>
                    <a:pt x="662952" y="117479"/>
                  </a:lnTo>
                  <a:lnTo>
                    <a:pt x="600104" y="128480"/>
                  </a:lnTo>
                  <a:lnTo>
                    <a:pt x="572685" y="132897"/>
                  </a:lnTo>
                  <a:lnTo>
                    <a:pt x="546362" y="137673"/>
                  </a:lnTo>
                  <a:lnTo>
                    <a:pt x="521107" y="142790"/>
                  </a:lnTo>
                  <a:lnTo>
                    <a:pt x="496895" y="148225"/>
                  </a:lnTo>
                  <a:lnTo>
                    <a:pt x="661440" y="293108"/>
                  </a:lnTo>
                  <a:lnTo>
                    <a:pt x="665759" y="298739"/>
                  </a:lnTo>
                  <a:lnTo>
                    <a:pt x="667582" y="305352"/>
                  </a:lnTo>
                  <a:lnTo>
                    <a:pt x="666847" y="312172"/>
                  </a:lnTo>
                  <a:lnTo>
                    <a:pt x="663490" y="318424"/>
                  </a:lnTo>
                  <a:lnTo>
                    <a:pt x="623069" y="363421"/>
                  </a:lnTo>
                  <a:lnTo>
                    <a:pt x="583046" y="399407"/>
                  </a:lnTo>
                  <a:lnTo>
                    <a:pt x="575644" y="404447"/>
                  </a:lnTo>
                  <a:close/>
                </a:path>
                <a:path w="923925" h="1240154">
                  <a:moveTo>
                    <a:pt x="466258" y="452705"/>
                  </a:moveTo>
                  <a:lnTo>
                    <a:pt x="413914" y="448992"/>
                  </a:lnTo>
                  <a:lnTo>
                    <a:pt x="364495" y="426731"/>
                  </a:lnTo>
                  <a:lnTo>
                    <a:pt x="333860" y="401328"/>
                  </a:lnTo>
                  <a:lnTo>
                    <a:pt x="308938" y="369492"/>
                  </a:lnTo>
                  <a:lnTo>
                    <a:pt x="290036" y="331708"/>
                  </a:lnTo>
                  <a:lnTo>
                    <a:pt x="277457" y="288460"/>
                  </a:lnTo>
                  <a:lnTo>
                    <a:pt x="272261" y="250681"/>
                  </a:lnTo>
                  <a:lnTo>
                    <a:pt x="271529" y="237768"/>
                  </a:lnTo>
                  <a:lnTo>
                    <a:pt x="308510" y="233887"/>
                  </a:lnTo>
                  <a:lnTo>
                    <a:pt x="313329" y="281173"/>
                  </a:lnTo>
                  <a:lnTo>
                    <a:pt x="321111" y="310010"/>
                  </a:lnTo>
                  <a:lnTo>
                    <a:pt x="355232" y="370531"/>
                  </a:lnTo>
                  <a:lnTo>
                    <a:pt x="384659" y="396204"/>
                  </a:lnTo>
                  <a:lnTo>
                    <a:pt x="422595" y="413505"/>
                  </a:lnTo>
                  <a:lnTo>
                    <a:pt x="442211" y="416709"/>
                  </a:lnTo>
                  <a:lnTo>
                    <a:pt x="462440" y="416329"/>
                  </a:lnTo>
                  <a:lnTo>
                    <a:pt x="575644" y="404447"/>
                  </a:lnTo>
                  <a:lnTo>
                    <a:pt x="543511" y="426323"/>
                  </a:lnTo>
                  <a:lnTo>
                    <a:pt x="504552" y="444109"/>
                  </a:lnTo>
                  <a:lnTo>
                    <a:pt x="466258" y="452705"/>
                  </a:lnTo>
                  <a:close/>
                </a:path>
                <a:path w="923925" h="1240154">
                  <a:moveTo>
                    <a:pt x="505114" y="578266"/>
                  </a:moveTo>
                  <a:lnTo>
                    <a:pt x="440061" y="582992"/>
                  </a:lnTo>
                  <a:lnTo>
                    <a:pt x="380864" y="582910"/>
                  </a:lnTo>
                  <a:lnTo>
                    <a:pt x="327578" y="578031"/>
                  </a:lnTo>
                  <a:lnTo>
                    <a:pt x="280256" y="568367"/>
                  </a:lnTo>
                  <a:lnTo>
                    <a:pt x="238953" y="553928"/>
                  </a:lnTo>
                  <a:lnTo>
                    <a:pt x="203722" y="534726"/>
                  </a:lnTo>
                  <a:lnTo>
                    <a:pt x="167157" y="502695"/>
                  </a:lnTo>
                  <a:lnTo>
                    <a:pt x="148817" y="476722"/>
                  </a:lnTo>
                  <a:lnTo>
                    <a:pt x="191180" y="472275"/>
                  </a:lnTo>
                  <a:lnTo>
                    <a:pt x="200667" y="485063"/>
                  </a:lnTo>
                  <a:lnTo>
                    <a:pt x="230850" y="508518"/>
                  </a:lnTo>
                  <a:lnTo>
                    <a:pt x="269419" y="526458"/>
                  </a:lnTo>
                  <a:lnTo>
                    <a:pt x="316062" y="538824"/>
                  </a:lnTo>
                  <a:lnTo>
                    <a:pt x="370479" y="545557"/>
                  </a:lnTo>
                  <a:lnTo>
                    <a:pt x="432316" y="546598"/>
                  </a:lnTo>
                  <a:lnTo>
                    <a:pt x="501304" y="541888"/>
                  </a:lnTo>
                  <a:lnTo>
                    <a:pt x="696490" y="521401"/>
                  </a:lnTo>
                  <a:lnTo>
                    <a:pt x="661865" y="535460"/>
                  </a:lnTo>
                  <a:lnTo>
                    <a:pt x="610842" y="554097"/>
                  </a:lnTo>
                  <a:lnTo>
                    <a:pt x="558646" y="569039"/>
                  </a:lnTo>
                  <a:lnTo>
                    <a:pt x="505114" y="578266"/>
                  </a:lnTo>
                  <a:close/>
                </a:path>
                <a:path w="923925" h="1240154">
                  <a:moveTo>
                    <a:pt x="696490" y="521401"/>
                  </a:moveTo>
                  <a:lnTo>
                    <a:pt x="501304" y="541888"/>
                  </a:lnTo>
                  <a:lnTo>
                    <a:pt x="551366" y="533158"/>
                  </a:lnTo>
                  <a:lnTo>
                    <a:pt x="600881" y="518841"/>
                  </a:lnTo>
                  <a:lnTo>
                    <a:pt x="649760" y="500914"/>
                  </a:lnTo>
                  <a:lnTo>
                    <a:pt x="746268" y="461703"/>
                  </a:lnTo>
                  <a:lnTo>
                    <a:pt x="795391" y="443698"/>
                  </a:lnTo>
                  <a:lnTo>
                    <a:pt x="845236" y="429311"/>
                  </a:lnTo>
                  <a:lnTo>
                    <a:pt x="895758" y="420519"/>
                  </a:lnTo>
                  <a:lnTo>
                    <a:pt x="923454" y="418755"/>
                  </a:lnTo>
                  <a:lnTo>
                    <a:pt x="923829" y="418763"/>
                  </a:lnTo>
                  <a:lnTo>
                    <a:pt x="923829" y="454350"/>
                  </a:lnTo>
                  <a:lnTo>
                    <a:pt x="899572" y="456896"/>
                  </a:lnTo>
                  <a:lnTo>
                    <a:pt x="852919" y="465029"/>
                  </a:lnTo>
                  <a:lnTo>
                    <a:pt x="806417" y="478516"/>
                  </a:lnTo>
                  <a:lnTo>
                    <a:pt x="759571" y="495757"/>
                  </a:lnTo>
                  <a:lnTo>
                    <a:pt x="696490" y="521401"/>
                  </a:lnTo>
                  <a:close/>
                </a:path>
                <a:path w="923925" h="1240154">
                  <a:moveTo>
                    <a:pt x="923829" y="455342"/>
                  </a:moveTo>
                  <a:lnTo>
                    <a:pt x="899572" y="456896"/>
                  </a:lnTo>
                  <a:lnTo>
                    <a:pt x="923829" y="454350"/>
                  </a:lnTo>
                  <a:lnTo>
                    <a:pt x="923829" y="455342"/>
                  </a:lnTo>
                  <a:close/>
                </a:path>
                <a:path w="923925" h="1240154">
                  <a:moveTo>
                    <a:pt x="923829" y="715329"/>
                  </a:moveTo>
                  <a:lnTo>
                    <a:pt x="878655" y="707766"/>
                  </a:lnTo>
                  <a:lnTo>
                    <a:pt x="826345" y="700826"/>
                  </a:lnTo>
                  <a:lnTo>
                    <a:pt x="772905" y="695301"/>
                  </a:lnTo>
                  <a:lnTo>
                    <a:pt x="718800" y="691053"/>
                  </a:lnTo>
                  <a:lnTo>
                    <a:pt x="664492" y="687946"/>
                  </a:lnTo>
                  <a:lnTo>
                    <a:pt x="610447" y="685843"/>
                  </a:lnTo>
                  <a:lnTo>
                    <a:pt x="557126" y="684606"/>
                  </a:lnTo>
                  <a:lnTo>
                    <a:pt x="504994" y="684098"/>
                  </a:lnTo>
                  <a:lnTo>
                    <a:pt x="454514" y="684184"/>
                  </a:lnTo>
                  <a:lnTo>
                    <a:pt x="360366" y="685584"/>
                  </a:lnTo>
                  <a:lnTo>
                    <a:pt x="298497" y="685136"/>
                  </a:lnTo>
                  <a:lnTo>
                    <a:pt x="240968" y="681271"/>
                  </a:lnTo>
                  <a:lnTo>
                    <a:pt x="188337" y="674418"/>
                  </a:lnTo>
                  <a:lnTo>
                    <a:pt x="141160" y="665003"/>
                  </a:lnTo>
                  <a:lnTo>
                    <a:pt x="99995" y="653455"/>
                  </a:lnTo>
                  <a:lnTo>
                    <a:pt x="37925" y="625666"/>
                  </a:lnTo>
                  <a:lnTo>
                    <a:pt x="110219" y="618078"/>
                  </a:lnTo>
                  <a:lnTo>
                    <a:pt x="154412" y="630499"/>
                  </a:lnTo>
                  <a:lnTo>
                    <a:pt x="211668" y="641037"/>
                  </a:lnTo>
                  <a:lnTo>
                    <a:pt x="280103" y="647709"/>
                  </a:lnTo>
                  <a:lnTo>
                    <a:pt x="359578" y="649023"/>
                  </a:lnTo>
                  <a:lnTo>
                    <a:pt x="454933" y="647614"/>
                  </a:lnTo>
                  <a:lnTo>
                    <a:pt x="506086" y="647539"/>
                  </a:lnTo>
                  <a:lnTo>
                    <a:pt x="558937" y="648072"/>
                  </a:lnTo>
                  <a:lnTo>
                    <a:pt x="613022" y="649352"/>
                  </a:lnTo>
                  <a:lnTo>
                    <a:pt x="667876" y="651519"/>
                  </a:lnTo>
                  <a:lnTo>
                    <a:pt x="723035" y="654715"/>
                  </a:lnTo>
                  <a:lnTo>
                    <a:pt x="778034" y="659078"/>
                  </a:lnTo>
                  <a:lnTo>
                    <a:pt x="832410" y="664749"/>
                  </a:lnTo>
                  <a:lnTo>
                    <a:pt x="885697" y="671869"/>
                  </a:lnTo>
                  <a:lnTo>
                    <a:pt x="923829" y="678287"/>
                  </a:lnTo>
                  <a:lnTo>
                    <a:pt x="923829" y="715329"/>
                  </a:lnTo>
                  <a:close/>
                </a:path>
              </a:pathLst>
            </a:custGeom>
            <a:solidFill>
              <a:srgbClr val="9559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6492240" y="3333750"/>
            <a:ext cx="5303520" cy="1809750"/>
          </a:xfrm>
          <a:custGeom>
            <a:avLst/>
            <a:gdLst/>
            <a:ahLst/>
            <a:cxnLst/>
            <a:rect l="l" t="t" r="r" b="b"/>
            <a:pathLst>
              <a:path w="5303520" h="1809750">
                <a:moveTo>
                  <a:pt x="5112962" y="1809749"/>
                </a:moveTo>
                <a:lnTo>
                  <a:pt x="190047" y="1809749"/>
                </a:lnTo>
                <a:lnTo>
                  <a:pt x="139608" y="1802943"/>
                </a:lnTo>
                <a:lnTo>
                  <a:pt x="94233" y="1783748"/>
                </a:lnTo>
                <a:lnTo>
                  <a:pt x="55753" y="1753995"/>
                </a:lnTo>
                <a:lnTo>
                  <a:pt x="26000" y="1715515"/>
                </a:lnTo>
                <a:lnTo>
                  <a:pt x="6805" y="1670140"/>
                </a:lnTo>
                <a:lnTo>
                  <a:pt x="0" y="1619701"/>
                </a:lnTo>
                <a:lnTo>
                  <a:pt x="0" y="190047"/>
                </a:lnTo>
                <a:lnTo>
                  <a:pt x="6805" y="139608"/>
                </a:lnTo>
                <a:lnTo>
                  <a:pt x="26000" y="94233"/>
                </a:lnTo>
                <a:lnTo>
                  <a:pt x="55753" y="55753"/>
                </a:lnTo>
                <a:lnTo>
                  <a:pt x="94233" y="26000"/>
                </a:lnTo>
                <a:lnTo>
                  <a:pt x="139608" y="6805"/>
                </a:lnTo>
                <a:lnTo>
                  <a:pt x="190047" y="0"/>
                </a:lnTo>
                <a:lnTo>
                  <a:pt x="5112962" y="0"/>
                </a:lnTo>
                <a:lnTo>
                  <a:pt x="5163401" y="6805"/>
                </a:lnTo>
                <a:lnTo>
                  <a:pt x="5208776" y="26000"/>
                </a:lnTo>
                <a:lnTo>
                  <a:pt x="5247256" y="55753"/>
                </a:lnTo>
                <a:lnTo>
                  <a:pt x="5277009" y="94233"/>
                </a:lnTo>
                <a:lnTo>
                  <a:pt x="5296204" y="139608"/>
                </a:lnTo>
                <a:lnTo>
                  <a:pt x="5303010" y="190047"/>
                </a:lnTo>
                <a:lnTo>
                  <a:pt x="5303010" y="1619701"/>
                </a:lnTo>
                <a:lnTo>
                  <a:pt x="5296204" y="1670140"/>
                </a:lnTo>
                <a:lnTo>
                  <a:pt x="5277009" y="1715515"/>
                </a:lnTo>
                <a:lnTo>
                  <a:pt x="5247256" y="1753995"/>
                </a:lnTo>
                <a:lnTo>
                  <a:pt x="5208776" y="1783748"/>
                </a:lnTo>
                <a:lnTo>
                  <a:pt x="5163401" y="1802943"/>
                </a:lnTo>
                <a:lnTo>
                  <a:pt x="5112962" y="18097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732513" y="7509540"/>
            <a:ext cx="561974" cy="6000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0F49E97C-A8AC-40D5-9F24-4A47C56773A2}"/>
              </a:ext>
            </a:extLst>
          </p:cNvPr>
          <p:cNvSpPr txBox="1"/>
          <p:nvPr/>
        </p:nvSpPr>
        <p:spPr>
          <a:xfrm>
            <a:off x="7139755" y="3727336"/>
            <a:ext cx="4501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THỰC HÀNH</a:t>
            </a:r>
          </a:p>
        </p:txBody>
      </p:sp>
      <p:sp>
        <p:nvSpPr>
          <p:cNvPr id="29" name="object 3">
            <a:extLst>
              <a:ext uri="{FF2B5EF4-FFF2-40B4-BE49-F238E27FC236}">
                <a16:creationId xmlns:a16="http://schemas.microsoft.com/office/drawing/2014/main" id="{22515B87-098D-4B3E-AA96-39793944DC6F}"/>
              </a:ext>
            </a:extLst>
          </p:cNvPr>
          <p:cNvSpPr/>
          <p:nvPr/>
        </p:nvSpPr>
        <p:spPr>
          <a:xfrm>
            <a:off x="5943893" y="4252567"/>
            <a:ext cx="1145411" cy="12142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11">
            <a:extLst>
              <a:ext uri="{FF2B5EF4-FFF2-40B4-BE49-F238E27FC236}">
                <a16:creationId xmlns:a16="http://schemas.microsoft.com/office/drawing/2014/main" id="{F805869E-3EE1-4D0D-A012-EEE3B1455D79}"/>
              </a:ext>
            </a:extLst>
          </p:cNvPr>
          <p:cNvSpPr/>
          <p:nvPr/>
        </p:nvSpPr>
        <p:spPr>
          <a:xfrm>
            <a:off x="2330537" y="3426538"/>
            <a:ext cx="1309990" cy="13909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2">
            <a:extLst>
              <a:ext uri="{FF2B5EF4-FFF2-40B4-BE49-F238E27FC236}">
                <a16:creationId xmlns:a16="http://schemas.microsoft.com/office/drawing/2014/main" id="{F2F7B5FF-7CFD-4E7E-9440-3225E461F842}"/>
              </a:ext>
            </a:extLst>
          </p:cNvPr>
          <p:cNvSpPr/>
          <p:nvPr/>
        </p:nvSpPr>
        <p:spPr>
          <a:xfrm>
            <a:off x="1441021" y="12820454"/>
            <a:ext cx="1779032" cy="8000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4">
            <a:extLst>
              <a:ext uri="{FF2B5EF4-FFF2-40B4-BE49-F238E27FC236}">
                <a16:creationId xmlns:a16="http://schemas.microsoft.com/office/drawing/2014/main" id="{52A023C2-525F-47C4-B3CC-A8BAFFE4BA88}"/>
              </a:ext>
            </a:extLst>
          </p:cNvPr>
          <p:cNvSpPr/>
          <p:nvPr/>
        </p:nvSpPr>
        <p:spPr>
          <a:xfrm>
            <a:off x="13691225" y="2906691"/>
            <a:ext cx="991446" cy="13902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1">
            <a:extLst>
              <a:ext uri="{FF2B5EF4-FFF2-40B4-BE49-F238E27FC236}">
                <a16:creationId xmlns:a16="http://schemas.microsoft.com/office/drawing/2014/main" id="{3CA2BEC0-AAFB-4967-9DFB-E1851DCFF41C}"/>
              </a:ext>
            </a:extLst>
          </p:cNvPr>
          <p:cNvSpPr/>
          <p:nvPr/>
        </p:nvSpPr>
        <p:spPr>
          <a:xfrm>
            <a:off x="14921149" y="266700"/>
            <a:ext cx="1309990" cy="13909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2">
            <a:extLst>
              <a:ext uri="{FF2B5EF4-FFF2-40B4-BE49-F238E27FC236}">
                <a16:creationId xmlns:a16="http://schemas.microsoft.com/office/drawing/2014/main" id="{A4FB9452-233E-4D21-9787-63779E091CFF}"/>
              </a:ext>
            </a:extLst>
          </p:cNvPr>
          <p:cNvSpPr/>
          <p:nvPr/>
        </p:nvSpPr>
        <p:spPr>
          <a:xfrm>
            <a:off x="9188353" y="8076868"/>
            <a:ext cx="1779032" cy="8000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14">
            <a:extLst>
              <a:ext uri="{FF2B5EF4-FFF2-40B4-BE49-F238E27FC236}">
                <a16:creationId xmlns:a16="http://schemas.microsoft.com/office/drawing/2014/main" id="{8877FD77-CAAA-40AC-B516-8B54D0A0C9AB}"/>
              </a:ext>
            </a:extLst>
          </p:cNvPr>
          <p:cNvGrpSpPr/>
          <p:nvPr/>
        </p:nvGrpSpPr>
        <p:grpSpPr>
          <a:xfrm>
            <a:off x="8682037" y="249458"/>
            <a:ext cx="923925" cy="1240155"/>
            <a:chOff x="17364169" y="6450162"/>
            <a:chExt cx="923925" cy="1240155"/>
          </a:xfrm>
        </p:grpSpPr>
        <p:sp>
          <p:nvSpPr>
            <p:cNvPr id="36" name="object 15">
              <a:extLst>
                <a:ext uri="{FF2B5EF4-FFF2-40B4-BE49-F238E27FC236}">
                  <a16:creationId xmlns:a16="http://schemas.microsoft.com/office/drawing/2014/main" id="{8EA2E2F6-3254-4F46-A981-60B34BF320B3}"/>
                </a:ext>
              </a:extLst>
            </p:cNvPr>
            <p:cNvSpPr/>
            <p:nvPr/>
          </p:nvSpPr>
          <p:spPr>
            <a:xfrm>
              <a:off x="17380574" y="6469777"/>
              <a:ext cx="908050" cy="1202055"/>
            </a:xfrm>
            <a:custGeom>
              <a:avLst/>
              <a:gdLst/>
              <a:ahLst/>
              <a:cxnLst/>
              <a:rect l="l" t="t" r="r" b="b"/>
              <a:pathLst>
                <a:path w="908050" h="1202054">
                  <a:moveTo>
                    <a:pt x="907424" y="405854"/>
                  </a:moveTo>
                  <a:lnTo>
                    <a:pt x="175755" y="482652"/>
                  </a:lnTo>
                  <a:lnTo>
                    <a:pt x="151561" y="453527"/>
                  </a:lnTo>
                  <a:lnTo>
                    <a:pt x="136515" y="421013"/>
                  </a:lnTo>
                  <a:lnTo>
                    <a:pt x="129807" y="386097"/>
                  </a:lnTo>
                  <a:lnTo>
                    <a:pt x="130627" y="349771"/>
                  </a:lnTo>
                  <a:lnTo>
                    <a:pt x="151239" y="294669"/>
                  </a:lnTo>
                  <a:lnTo>
                    <a:pt x="177287" y="259594"/>
                  </a:lnTo>
                  <a:lnTo>
                    <a:pt x="217284" y="222292"/>
                  </a:lnTo>
                  <a:lnTo>
                    <a:pt x="273822" y="184859"/>
                  </a:lnTo>
                  <a:lnTo>
                    <a:pt x="279339" y="140114"/>
                  </a:lnTo>
                  <a:lnTo>
                    <a:pt x="290327" y="96513"/>
                  </a:lnTo>
                  <a:lnTo>
                    <a:pt x="306445" y="55407"/>
                  </a:lnTo>
                  <a:lnTo>
                    <a:pt x="327355" y="18147"/>
                  </a:lnTo>
                  <a:lnTo>
                    <a:pt x="442143" y="119219"/>
                  </a:lnTo>
                  <a:lnTo>
                    <a:pt x="907424" y="70382"/>
                  </a:lnTo>
                  <a:lnTo>
                    <a:pt x="907424" y="405854"/>
                  </a:lnTo>
                  <a:close/>
                </a:path>
                <a:path w="908050" h="1202054">
                  <a:moveTo>
                    <a:pt x="907424" y="70382"/>
                  </a:moveTo>
                  <a:lnTo>
                    <a:pt x="442143" y="119219"/>
                  </a:lnTo>
                  <a:lnTo>
                    <a:pt x="473780" y="111258"/>
                  </a:lnTo>
                  <a:lnTo>
                    <a:pt x="507422" y="103832"/>
                  </a:lnTo>
                  <a:lnTo>
                    <a:pt x="543130" y="96988"/>
                  </a:lnTo>
                  <a:lnTo>
                    <a:pt x="580965" y="90774"/>
                  </a:lnTo>
                  <a:lnTo>
                    <a:pt x="645406" y="79419"/>
                  </a:lnTo>
                  <a:lnTo>
                    <a:pt x="704998" y="65951"/>
                  </a:lnTo>
                  <a:lnTo>
                    <a:pt x="760253" y="50866"/>
                  </a:lnTo>
                  <a:lnTo>
                    <a:pt x="811686" y="34662"/>
                  </a:lnTo>
                  <a:lnTo>
                    <a:pt x="859808" y="17835"/>
                  </a:lnTo>
                  <a:lnTo>
                    <a:pt x="905134" y="882"/>
                  </a:lnTo>
                  <a:lnTo>
                    <a:pt x="907424" y="0"/>
                  </a:lnTo>
                  <a:lnTo>
                    <a:pt x="907424" y="70382"/>
                  </a:lnTo>
                  <a:close/>
                </a:path>
                <a:path w="908050" h="1202054">
                  <a:moveTo>
                    <a:pt x="907424" y="1202013"/>
                  </a:moveTo>
                  <a:lnTo>
                    <a:pt x="827327" y="1197368"/>
                  </a:lnTo>
                  <a:lnTo>
                    <a:pt x="762807" y="1192718"/>
                  </a:lnTo>
                  <a:lnTo>
                    <a:pt x="698406" y="1187283"/>
                  </a:lnTo>
                  <a:lnTo>
                    <a:pt x="634553" y="1181055"/>
                  </a:lnTo>
                  <a:lnTo>
                    <a:pt x="571677" y="1174028"/>
                  </a:lnTo>
                  <a:lnTo>
                    <a:pt x="510206" y="1166193"/>
                  </a:lnTo>
                  <a:lnTo>
                    <a:pt x="450571" y="1157546"/>
                  </a:lnTo>
                  <a:lnTo>
                    <a:pt x="393201" y="1148078"/>
                  </a:lnTo>
                  <a:lnTo>
                    <a:pt x="338524" y="1137783"/>
                  </a:lnTo>
                  <a:lnTo>
                    <a:pt x="286971" y="1126655"/>
                  </a:lnTo>
                  <a:lnTo>
                    <a:pt x="238969" y="1114686"/>
                  </a:lnTo>
                  <a:lnTo>
                    <a:pt x="194950" y="1101870"/>
                  </a:lnTo>
                  <a:lnTo>
                    <a:pt x="155340" y="1088199"/>
                  </a:lnTo>
                  <a:lnTo>
                    <a:pt x="91071" y="1058268"/>
                  </a:lnTo>
                  <a:lnTo>
                    <a:pt x="49594" y="1024838"/>
                  </a:lnTo>
                  <a:lnTo>
                    <a:pt x="24776" y="964158"/>
                  </a:lnTo>
                  <a:lnTo>
                    <a:pt x="16536" y="919860"/>
                  </a:lnTo>
                  <a:lnTo>
                    <a:pt x="10552" y="869033"/>
                  </a:lnTo>
                  <a:lnTo>
                    <a:pt x="6430" y="813758"/>
                  </a:lnTo>
                  <a:lnTo>
                    <a:pt x="3777" y="756117"/>
                  </a:lnTo>
                  <a:lnTo>
                    <a:pt x="2201" y="698191"/>
                  </a:lnTo>
                  <a:lnTo>
                    <a:pt x="1308" y="642062"/>
                  </a:lnTo>
                  <a:lnTo>
                    <a:pt x="705" y="589812"/>
                  </a:lnTo>
                  <a:lnTo>
                    <a:pt x="0" y="543522"/>
                  </a:lnTo>
                  <a:lnTo>
                    <a:pt x="10107" y="497722"/>
                  </a:lnTo>
                  <a:lnTo>
                    <a:pt x="64961" y="454210"/>
                  </a:lnTo>
                  <a:lnTo>
                    <a:pt x="135236" y="436363"/>
                  </a:lnTo>
                  <a:lnTo>
                    <a:pt x="135819" y="436243"/>
                  </a:lnTo>
                  <a:lnTo>
                    <a:pt x="143607" y="449288"/>
                  </a:lnTo>
                  <a:lnTo>
                    <a:pt x="152955" y="461342"/>
                  </a:lnTo>
                  <a:lnTo>
                    <a:pt x="163719" y="472448"/>
                  </a:lnTo>
                  <a:lnTo>
                    <a:pt x="175755" y="482652"/>
                  </a:lnTo>
                  <a:lnTo>
                    <a:pt x="907424" y="405854"/>
                  </a:lnTo>
                  <a:lnTo>
                    <a:pt x="907424" y="1202013"/>
                  </a:lnTo>
                  <a:close/>
                </a:path>
              </a:pathLst>
            </a:custGeom>
            <a:solidFill>
              <a:srgbClr val="E778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6">
              <a:extLst>
                <a:ext uri="{FF2B5EF4-FFF2-40B4-BE49-F238E27FC236}">
                  <a16:creationId xmlns:a16="http://schemas.microsoft.com/office/drawing/2014/main" id="{32A9D7CA-12A3-48BB-BDE8-D39E7223A819}"/>
                </a:ext>
              </a:extLst>
            </p:cNvPr>
            <p:cNvSpPr/>
            <p:nvPr/>
          </p:nvSpPr>
          <p:spPr>
            <a:xfrm>
              <a:off x="17458804" y="6469781"/>
              <a:ext cx="829310" cy="985519"/>
            </a:xfrm>
            <a:custGeom>
              <a:avLst/>
              <a:gdLst/>
              <a:ahLst/>
              <a:cxnLst/>
              <a:rect l="l" t="t" r="r" b="b"/>
              <a:pathLst>
                <a:path w="829309" h="985520">
                  <a:moveTo>
                    <a:pt x="829194" y="366630"/>
                  </a:moveTo>
                  <a:lnTo>
                    <a:pt x="366340" y="415212"/>
                  </a:lnTo>
                  <a:lnTo>
                    <a:pt x="408428" y="405571"/>
                  </a:lnTo>
                  <a:lnTo>
                    <a:pt x="448937" y="385279"/>
                  </a:lnTo>
                  <a:lnTo>
                    <a:pt x="487239" y="357008"/>
                  </a:lnTo>
                  <a:lnTo>
                    <a:pt x="522705" y="323429"/>
                  </a:lnTo>
                  <a:lnTo>
                    <a:pt x="554707" y="287215"/>
                  </a:lnTo>
                  <a:lnTo>
                    <a:pt x="363913" y="119219"/>
                  </a:lnTo>
                  <a:lnTo>
                    <a:pt x="395550" y="111258"/>
                  </a:lnTo>
                  <a:lnTo>
                    <a:pt x="429192" y="103832"/>
                  </a:lnTo>
                  <a:lnTo>
                    <a:pt x="464900" y="96987"/>
                  </a:lnTo>
                  <a:lnTo>
                    <a:pt x="502735" y="90773"/>
                  </a:lnTo>
                  <a:lnTo>
                    <a:pt x="567176" y="79419"/>
                  </a:lnTo>
                  <a:lnTo>
                    <a:pt x="626767" y="65951"/>
                  </a:lnTo>
                  <a:lnTo>
                    <a:pt x="682023" y="50866"/>
                  </a:lnTo>
                  <a:lnTo>
                    <a:pt x="733456" y="34662"/>
                  </a:lnTo>
                  <a:lnTo>
                    <a:pt x="781578" y="17835"/>
                  </a:lnTo>
                  <a:lnTo>
                    <a:pt x="826904" y="882"/>
                  </a:lnTo>
                  <a:lnTo>
                    <a:pt x="829194" y="0"/>
                  </a:lnTo>
                  <a:lnTo>
                    <a:pt x="829194" y="366630"/>
                  </a:lnTo>
                  <a:close/>
                </a:path>
                <a:path w="829309" h="985520">
                  <a:moveTo>
                    <a:pt x="294769" y="279778"/>
                  </a:moveTo>
                  <a:lnTo>
                    <a:pt x="274527" y="264098"/>
                  </a:lnTo>
                  <a:lnTo>
                    <a:pt x="260211" y="232255"/>
                  </a:lnTo>
                  <a:lnTo>
                    <a:pt x="252181" y="193582"/>
                  </a:lnTo>
                  <a:lnTo>
                    <a:pt x="250796" y="157414"/>
                  </a:lnTo>
                  <a:lnTo>
                    <a:pt x="254522" y="142839"/>
                  </a:lnTo>
                  <a:lnTo>
                    <a:pt x="265972" y="134754"/>
                  </a:lnTo>
                  <a:lnTo>
                    <a:pt x="279894" y="134852"/>
                  </a:lnTo>
                  <a:lnTo>
                    <a:pt x="291035" y="144828"/>
                  </a:lnTo>
                  <a:lnTo>
                    <a:pt x="295473" y="151746"/>
                  </a:lnTo>
                  <a:lnTo>
                    <a:pt x="293463" y="160649"/>
                  </a:lnTo>
                  <a:lnTo>
                    <a:pt x="294558" y="168462"/>
                  </a:lnTo>
                  <a:lnTo>
                    <a:pt x="303600" y="212605"/>
                  </a:lnTo>
                  <a:lnTo>
                    <a:pt x="314340" y="236164"/>
                  </a:lnTo>
                  <a:lnTo>
                    <a:pt x="317613" y="242248"/>
                  </a:lnTo>
                  <a:lnTo>
                    <a:pt x="319669" y="248840"/>
                  </a:lnTo>
                  <a:lnTo>
                    <a:pt x="320910" y="260638"/>
                  </a:lnTo>
                  <a:lnTo>
                    <a:pt x="316216" y="271297"/>
                  </a:lnTo>
                  <a:lnTo>
                    <a:pt x="307023" y="278462"/>
                  </a:lnTo>
                  <a:lnTo>
                    <a:pt x="294769" y="279778"/>
                  </a:lnTo>
                  <a:close/>
                </a:path>
                <a:path w="829309" h="985520">
                  <a:moveTo>
                    <a:pt x="408574" y="540456"/>
                  </a:moveTo>
                  <a:lnTo>
                    <a:pt x="365652" y="544042"/>
                  </a:lnTo>
                  <a:lnTo>
                    <a:pt x="325929" y="545522"/>
                  </a:lnTo>
                  <a:lnTo>
                    <a:pt x="289308" y="545010"/>
                  </a:lnTo>
                  <a:lnTo>
                    <a:pt x="204008" y="534266"/>
                  </a:lnTo>
                  <a:lnTo>
                    <a:pt x="160736" y="521102"/>
                  </a:lnTo>
                  <a:lnTo>
                    <a:pt x="125401" y="503703"/>
                  </a:lnTo>
                  <a:lnTo>
                    <a:pt x="73331" y="453527"/>
                  </a:lnTo>
                  <a:lnTo>
                    <a:pt x="51577" y="386097"/>
                  </a:lnTo>
                  <a:lnTo>
                    <a:pt x="52397" y="349771"/>
                  </a:lnTo>
                  <a:lnTo>
                    <a:pt x="73009" y="294669"/>
                  </a:lnTo>
                  <a:lnTo>
                    <a:pt x="99057" y="259594"/>
                  </a:lnTo>
                  <a:lnTo>
                    <a:pt x="139054" y="222292"/>
                  </a:lnTo>
                  <a:lnTo>
                    <a:pt x="195592" y="184858"/>
                  </a:lnTo>
                  <a:lnTo>
                    <a:pt x="196281" y="234075"/>
                  </a:lnTo>
                  <a:lnTo>
                    <a:pt x="204579" y="281212"/>
                  </a:lnTo>
                  <a:lnTo>
                    <a:pt x="220967" y="324440"/>
                  </a:lnTo>
                  <a:lnTo>
                    <a:pt x="245928" y="361929"/>
                  </a:lnTo>
                  <a:lnTo>
                    <a:pt x="279942" y="391850"/>
                  </a:lnTo>
                  <a:lnTo>
                    <a:pt x="323302" y="411529"/>
                  </a:lnTo>
                  <a:lnTo>
                    <a:pt x="366340" y="415212"/>
                  </a:lnTo>
                  <a:lnTo>
                    <a:pt x="829194" y="366630"/>
                  </a:lnTo>
                  <a:lnTo>
                    <a:pt x="829194" y="417173"/>
                  </a:lnTo>
                  <a:lnTo>
                    <a:pt x="779577" y="422381"/>
                  </a:lnTo>
                  <a:lnTo>
                    <a:pt x="733569" y="433026"/>
                  </a:lnTo>
                  <a:lnTo>
                    <a:pt x="687848" y="447923"/>
                  </a:lnTo>
                  <a:lnTo>
                    <a:pt x="642218" y="465534"/>
                  </a:lnTo>
                  <a:lnTo>
                    <a:pt x="550447" y="502745"/>
                  </a:lnTo>
                  <a:lnTo>
                    <a:pt x="503914" y="519268"/>
                  </a:lnTo>
                  <a:lnTo>
                    <a:pt x="456688" y="532351"/>
                  </a:lnTo>
                  <a:lnTo>
                    <a:pt x="408574" y="540456"/>
                  </a:lnTo>
                  <a:close/>
                </a:path>
                <a:path w="829309" h="985520">
                  <a:moveTo>
                    <a:pt x="344786" y="355375"/>
                  </a:moveTo>
                  <a:lnTo>
                    <a:pt x="330857" y="354613"/>
                  </a:lnTo>
                  <a:lnTo>
                    <a:pt x="321603" y="344211"/>
                  </a:lnTo>
                  <a:lnTo>
                    <a:pt x="322774" y="331907"/>
                  </a:lnTo>
                  <a:lnTo>
                    <a:pt x="331672" y="323324"/>
                  </a:lnTo>
                  <a:lnTo>
                    <a:pt x="345601" y="324088"/>
                  </a:lnTo>
                  <a:lnTo>
                    <a:pt x="354854" y="334488"/>
                  </a:lnTo>
                  <a:lnTo>
                    <a:pt x="353683" y="346791"/>
                  </a:lnTo>
                  <a:lnTo>
                    <a:pt x="344786" y="355375"/>
                  </a:lnTo>
                  <a:close/>
                </a:path>
                <a:path w="829309" h="985520">
                  <a:moveTo>
                    <a:pt x="829194" y="417531"/>
                  </a:moveTo>
                  <a:lnTo>
                    <a:pt x="826068" y="417526"/>
                  </a:lnTo>
                  <a:lnTo>
                    <a:pt x="779577" y="422381"/>
                  </a:lnTo>
                  <a:lnTo>
                    <a:pt x="829194" y="417173"/>
                  </a:lnTo>
                  <a:lnTo>
                    <a:pt x="829194" y="417531"/>
                  </a:lnTo>
                  <a:close/>
                </a:path>
                <a:path w="829309" h="985520">
                  <a:moveTo>
                    <a:pt x="820644" y="514428"/>
                  </a:moveTo>
                  <a:lnTo>
                    <a:pt x="620517" y="535433"/>
                  </a:lnTo>
                  <a:lnTo>
                    <a:pt x="627809" y="533916"/>
                  </a:lnTo>
                  <a:lnTo>
                    <a:pt x="686507" y="522545"/>
                  </a:lnTo>
                  <a:lnTo>
                    <a:pt x="733877" y="515807"/>
                  </a:lnTo>
                  <a:lnTo>
                    <a:pt x="781668" y="513238"/>
                  </a:lnTo>
                  <a:lnTo>
                    <a:pt x="820644" y="514428"/>
                  </a:lnTo>
                  <a:close/>
                </a:path>
                <a:path w="829309" h="985520">
                  <a:moveTo>
                    <a:pt x="622946" y="571012"/>
                  </a:moveTo>
                  <a:lnTo>
                    <a:pt x="612575" y="568968"/>
                  </a:lnTo>
                  <a:lnTo>
                    <a:pt x="605564" y="561684"/>
                  </a:lnTo>
                  <a:lnTo>
                    <a:pt x="603313" y="551824"/>
                  </a:lnTo>
                  <a:lnTo>
                    <a:pt x="607222" y="542050"/>
                  </a:lnTo>
                  <a:lnTo>
                    <a:pt x="612079" y="535555"/>
                  </a:lnTo>
                  <a:lnTo>
                    <a:pt x="620517" y="535433"/>
                  </a:lnTo>
                  <a:lnTo>
                    <a:pt x="820644" y="514428"/>
                  </a:lnTo>
                  <a:lnTo>
                    <a:pt x="829194" y="514689"/>
                  </a:lnTo>
                  <a:lnTo>
                    <a:pt x="829194" y="549124"/>
                  </a:lnTo>
                  <a:lnTo>
                    <a:pt x="673126" y="565506"/>
                  </a:lnTo>
                  <a:lnTo>
                    <a:pt x="622946" y="571012"/>
                  </a:lnTo>
                  <a:close/>
                </a:path>
                <a:path w="829309" h="985520">
                  <a:moveTo>
                    <a:pt x="829194" y="562306"/>
                  </a:moveTo>
                  <a:lnTo>
                    <a:pt x="813466" y="561183"/>
                  </a:lnTo>
                  <a:lnTo>
                    <a:pt x="798826" y="560598"/>
                  </a:lnTo>
                  <a:lnTo>
                    <a:pt x="785965" y="560392"/>
                  </a:lnTo>
                  <a:lnTo>
                    <a:pt x="771239" y="560672"/>
                  </a:lnTo>
                  <a:lnTo>
                    <a:pt x="740604" y="561899"/>
                  </a:lnTo>
                  <a:lnTo>
                    <a:pt x="726429" y="562229"/>
                  </a:lnTo>
                  <a:lnTo>
                    <a:pt x="709261" y="562837"/>
                  </a:lnTo>
                  <a:lnTo>
                    <a:pt x="689885" y="564029"/>
                  </a:lnTo>
                  <a:lnTo>
                    <a:pt x="673126" y="565506"/>
                  </a:lnTo>
                  <a:lnTo>
                    <a:pt x="829194" y="549124"/>
                  </a:lnTo>
                  <a:lnTo>
                    <a:pt x="829194" y="562306"/>
                  </a:lnTo>
                  <a:close/>
                </a:path>
                <a:path w="829309" h="985520">
                  <a:moveTo>
                    <a:pt x="49632" y="853869"/>
                  </a:moveTo>
                  <a:lnTo>
                    <a:pt x="3995" y="858659"/>
                  </a:lnTo>
                  <a:lnTo>
                    <a:pt x="3218" y="855070"/>
                  </a:lnTo>
                  <a:lnTo>
                    <a:pt x="1074" y="818499"/>
                  </a:lnTo>
                  <a:lnTo>
                    <a:pt x="96" y="780319"/>
                  </a:lnTo>
                  <a:lnTo>
                    <a:pt x="0" y="745643"/>
                  </a:lnTo>
                  <a:lnTo>
                    <a:pt x="498" y="719587"/>
                  </a:lnTo>
                  <a:lnTo>
                    <a:pt x="4328" y="704606"/>
                  </a:lnTo>
                  <a:lnTo>
                    <a:pt x="16097" y="696299"/>
                  </a:lnTo>
                  <a:lnTo>
                    <a:pt x="30406" y="696402"/>
                  </a:lnTo>
                  <a:lnTo>
                    <a:pt x="41856" y="706652"/>
                  </a:lnTo>
                  <a:lnTo>
                    <a:pt x="44425" y="714052"/>
                  </a:lnTo>
                  <a:lnTo>
                    <a:pt x="44812" y="722059"/>
                  </a:lnTo>
                  <a:lnTo>
                    <a:pt x="44311" y="730258"/>
                  </a:lnTo>
                  <a:lnTo>
                    <a:pt x="44215" y="738238"/>
                  </a:lnTo>
                  <a:lnTo>
                    <a:pt x="45028" y="784187"/>
                  </a:lnTo>
                  <a:lnTo>
                    <a:pt x="49364" y="838498"/>
                  </a:lnTo>
                  <a:lnTo>
                    <a:pt x="49632" y="853869"/>
                  </a:lnTo>
                  <a:close/>
                </a:path>
                <a:path w="829309" h="985520">
                  <a:moveTo>
                    <a:pt x="25483" y="878462"/>
                  </a:moveTo>
                  <a:lnTo>
                    <a:pt x="3896" y="858282"/>
                  </a:lnTo>
                  <a:lnTo>
                    <a:pt x="3995" y="858659"/>
                  </a:lnTo>
                  <a:lnTo>
                    <a:pt x="49632" y="853869"/>
                  </a:lnTo>
                  <a:lnTo>
                    <a:pt x="49638" y="854229"/>
                  </a:lnTo>
                  <a:lnTo>
                    <a:pt x="47347" y="865276"/>
                  </a:lnTo>
                  <a:lnTo>
                    <a:pt x="37977" y="875615"/>
                  </a:lnTo>
                  <a:lnTo>
                    <a:pt x="25483" y="878462"/>
                  </a:lnTo>
                  <a:close/>
                </a:path>
                <a:path w="829309" h="985520">
                  <a:moveTo>
                    <a:pt x="39084" y="985146"/>
                  </a:moveTo>
                  <a:lnTo>
                    <a:pt x="14395" y="953481"/>
                  </a:lnTo>
                  <a:lnTo>
                    <a:pt x="14241" y="942306"/>
                  </a:lnTo>
                  <a:lnTo>
                    <a:pt x="14912" y="931224"/>
                  </a:lnTo>
                  <a:lnTo>
                    <a:pt x="20586" y="919863"/>
                  </a:lnTo>
                  <a:lnTo>
                    <a:pt x="31270" y="913976"/>
                  </a:lnTo>
                  <a:lnTo>
                    <a:pt x="43455" y="914401"/>
                  </a:lnTo>
                  <a:lnTo>
                    <a:pt x="53635" y="921974"/>
                  </a:lnTo>
                  <a:lnTo>
                    <a:pt x="57044" y="926595"/>
                  </a:lnTo>
                  <a:lnTo>
                    <a:pt x="58487" y="932613"/>
                  </a:lnTo>
                  <a:lnTo>
                    <a:pt x="57538" y="938282"/>
                  </a:lnTo>
                  <a:lnTo>
                    <a:pt x="57315" y="940789"/>
                  </a:lnTo>
                  <a:lnTo>
                    <a:pt x="57119" y="943293"/>
                  </a:lnTo>
                  <a:lnTo>
                    <a:pt x="56983" y="945806"/>
                  </a:lnTo>
                  <a:lnTo>
                    <a:pt x="57005" y="947512"/>
                  </a:lnTo>
                  <a:lnTo>
                    <a:pt x="57047" y="948361"/>
                  </a:lnTo>
                  <a:lnTo>
                    <a:pt x="61258" y="954596"/>
                  </a:lnTo>
                  <a:lnTo>
                    <a:pt x="63131" y="961906"/>
                  </a:lnTo>
                  <a:lnTo>
                    <a:pt x="62277" y="969544"/>
                  </a:lnTo>
                  <a:lnTo>
                    <a:pt x="58307" y="976761"/>
                  </a:lnTo>
                  <a:lnTo>
                    <a:pt x="49582" y="983470"/>
                  </a:lnTo>
                  <a:lnTo>
                    <a:pt x="39084" y="985146"/>
                  </a:lnTo>
                  <a:close/>
                </a:path>
              </a:pathLst>
            </a:custGeom>
            <a:solidFill>
              <a:srgbClr val="FDF5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17">
              <a:extLst>
                <a:ext uri="{FF2B5EF4-FFF2-40B4-BE49-F238E27FC236}">
                  <a16:creationId xmlns:a16="http://schemas.microsoft.com/office/drawing/2014/main" id="{43DAB4B3-D140-419C-BBC9-70F00DE0EB17}"/>
                </a:ext>
              </a:extLst>
            </p:cNvPr>
            <p:cNvSpPr/>
            <p:nvPr/>
          </p:nvSpPr>
          <p:spPr>
            <a:xfrm>
              <a:off x="18061052" y="6582658"/>
              <a:ext cx="226946" cy="20892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18">
              <a:extLst>
                <a:ext uri="{FF2B5EF4-FFF2-40B4-BE49-F238E27FC236}">
                  <a16:creationId xmlns:a16="http://schemas.microsoft.com/office/drawing/2014/main" id="{C27A0674-DC4C-4338-9D6E-C3D90784FC87}"/>
                </a:ext>
              </a:extLst>
            </p:cNvPr>
            <p:cNvSpPr/>
            <p:nvPr/>
          </p:nvSpPr>
          <p:spPr>
            <a:xfrm>
              <a:off x="17364169" y="6450162"/>
              <a:ext cx="923925" cy="1240155"/>
            </a:xfrm>
            <a:custGeom>
              <a:avLst/>
              <a:gdLst/>
              <a:ahLst/>
              <a:cxnLst/>
              <a:rect l="l" t="t" r="r" b="b"/>
              <a:pathLst>
                <a:path w="923925" h="1240154">
                  <a:moveTo>
                    <a:pt x="923829" y="1239948"/>
                  </a:moveTo>
                  <a:lnTo>
                    <a:pt x="836645" y="1234844"/>
                  </a:lnTo>
                  <a:lnTo>
                    <a:pt x="777781" y="1230568"/>
                  </a:lnTo>
                  <a:lnTo>
                    <a:pt x="729153" y="1226543"/>
                  </a:lnTo>
                  <a:lnTo>
                    <a:pt x="676826" y="1221694"/>
                  </a:lnTo>
                  <a:lnTo>
                    <a:pt x="621663" y="1215959"/>
                  </a:lnTo>
                  <a:lnTo>
                    <a:pt x="564524" y="1209279"/>
                  </a:lnTo>
                  <a:lnTo>
                    <a:pt x="506271" y="1201592"/>
                  </a:lnTo>
                  <a:lnTo>
                    <a:pt x="447763" y="1192839"/>
                  </a:lnTo>
                  <a:lnTo>
                    <a:pt x="389863" y="1182958"/>
                  </a:lnTo>
                  <a:lnTo>
                    <a:pt x="333432" y="1171890"/>
                  </a:lnTo>
                  <a:lnTo>
                    <a:pt x="279330" y="1159573"/>
                  </a:lnTo>
                  <a:lnTo>
                    <a:pt x="228419" y="1145947"/>
                  </a:lnTo>
                  <a:lnTo>
                    <a:pt x="181559" y="1130951"/>
                  </a:lnTo>
                  <a:lnTo>
                    <a:pt x="139613" y="1114526"/>
                  </a:lnTo>
                  <a:lnTo>
                    <a:pt x="103440" y="1096609"/>
                  </a:lnTo>
                  <a:lnTo>
                    <a:pt x="51861" y="1056063"/>
                  </a:lnTo>
                  <a:lnTo>
                    <a:pt x="24049" y="991299"/>
                  </a:lnTo>
                  <a:lnTo>
                    <a:pt x="15307" y="945849"/>
                  </a:lnTo>
                  <a:lnTo>
                    <a:pt x="9287" y="894240"/>
                  </a:lnTo>
                  <a:lnTo>
                    <a:pt x="5451" y="838383"/>
                  </a:lnTo>
                  <a:lnTo>
                    <a:pt x="3259" y="780194"/>
                  </a:lnTo>
                  <a:lnTo>
                    <a:pt x="2170" y="721394"/>
                  </a:lnTo>
                  <a:lnTo>
                    <a:pt x="1638" y="663082"/>
                  </a:lnTo>
                  <a:lnTo>
                    <a:pt x="1316" y="625074"/>
                  </a:lnTo>
                  <a:lnTo>
                    <a:pt x="1086" y="606551"/>
                  </a:lnTo>
                  <a:lnTo>
                    <a:pt x="728" y="586608"/>
                  </a:lnTo>
                  <a:lnTo>
                    <a:pt x="1136" y="584323"/>
                  </a:lnTo>
                  <a:lnTo>
                    <a:pt x="1922" y="582221"/>
                  </a:lnTo>
                  <a:lnTo>
                    <a:pt x="212" y="572831"/>
                  </a:lnTo>
                  <a:lnTo>
                    <a:pt x="28204" y="508681"/>
                  </a:lnTo>
                  <a:lnTo>
                    <a:pt x="65032" y="479243"/>
                  </a:lnTo>
                  <a:lnTo>
                    <a:pt x="103997" y="457002"/>
                  </a:lnTo>
                  <a:lnTo>
                    <a:pt x="134528" y="443062"/>
                  </a:lnTo>
                  <a:lnTo>
                    <a:pt x="130295" y="425223"/>
                  </a:lnTo>
                  <a:lnTo>
                    <a:pt x="127920" y="406610"/>
                  </a:lnTo>
                  <a:lnTo>
                    <a:pt x="127429" y="387272"/>
                  </a:lnTo>
                  <a:lnTo>
                    <a:pt x="128853" y="367259"/>
                  </a:lnTo>
                  <a:lnTo>
                    <a:pt x="147199" y="313531"/>
                  </a:lnTo>
                  <a:lnTo>
                    <a:pt x="175852" y="271893"/>
                  </a:lnTo>
                  <a:lnTo>
                    <a:pt x="224616" y="225755"/>
                  </a:lnTo>
                  <a:lnTo>
                    <a:pt x="259904" y="201162"/>
                  </a:lnTo>
                  <a:lnTo>
                    <a:pt x="272663" y="193418"/>
                  </a:lnTo>
                  <a:lnTo>
                    <a:pt x="279153" y="149135"/>
                  </a:lnTo>
                  <a:lnTo>
                    <a:pt x="290775" y="105963"/>
                  </a:lnTo>
                  <a:lnTo>
                    <a:pt x="307305" y="65075"/>
                  </a:lnTo>
                  <a:lnTo>
                    <a:pt x="328516" y="27642"/>
                  </a:lnTo>
                  <a:lnTo>
                    <a:pt x="346617" y="18942"/>
                  </a:lnTo>
                  <a:lnTo>
                    <a:pt x="351889" y="20547"/>
                  </a:lnTo>
                  <a:lnTo>
                    <a:pt x="397504" y="60711"/>
                  </a:lnTo>
                  <a:lnTo>
                    <a:pt x="348034" y="65903"/>
                  </a:lnTo>
                  <a:lnTo>
                    <a:pt x="325737" y="116450"/>
                  </a:lnTo>
                  <a:lnTo>
                    <a:pt x="312138" y="171134"/>
                  </a:lnTo>
                  <a:lnTo>
                    <a:pt x="307811" y="227020"/>
                  </a:lnTo>
                  <a:lnTo>
                    <a:pt x="308510" y="233887"/>
                  </a:lnTo>
                  <a:lnTo>
                    <a:pt x="271529" y="237768"/>
                  </a:lnTo>
                  <a:lnTo>
                    <a:pt x="224686" y="273955"/>
                  </a:lnTo>
                  <a:lnTo>
                    <a:pt x="192522" y="309514"/>
                  </a:lnTo>
                  <a:lnTo>
                    <a:pt x="173281" y="342637"/>
                  </a:lnTo>
                  <a:lnTo>
                    <a:pt x="164108" y="397492"/>
                  </a:lnTo>
                  <a:lnTo>
                    <a:pt x="168022" y="426489"/>
                  </a:lnTo>
                  <a:lnTo>
                    <a:pt x="179393" y="456388"/>
                  </a:lnTo>
                  <a:lnTo>
                    <a:pt x="191180" y="472275"/>
                  </a:lnTo>
                  <a:lnTo>
                    <a:pt x="148817" y="476722"/>
                  </a:lnTo>
                  <a:lnTo>
                    <a:pt x="82836" y="511546"/>
                  </a:lnTo>
                  <a:lnTo>
                    <a:pt x="38372" y="557000"/>
                  </a:lnTo>
                  <a:lnTo>
                    <a:pt x="35418" y="564928"/>
                  </a:lnTo>
                  <a:lnTo>
                    <a:pt x="35938" y="572085"/>
                  </a:lnTo>
                  <a:lnTo>
                    <a:pt x="74003" y="603794"/>
                  </a:lnTo>
                  <a:lnTo>
                    <a:pt x="110219" y="618078"/>
                  </a:lnTo>
                  <a:lnTo>
                    <a:pt x="37925" y="625666"/>
                  </a:lnTo>
                  <a:lnTo>
                    <a:pt x="38705" y="714717"/>
                  </a:lnTo>
                  <a:lnTo>
                    <a:pt x="39648" y="768902"/>
                  </a:lnTo>
                  <a:lnTo>
                    <a:pt x="41516" y="824280"/>
                  </a:lnTo>
                  <a:lnTo>
                    <a:pt x="44751" y="878386"/>
                  </a:lnTo>
                  <a:lnTo>
                    <a:pt x="49791" y="928759"/>
                  </a:lnTo>
                  <a:lnTo>
                    <a:pt x="57076" y="972934"/>
                  </a:lnTo>
                  <a:lnTo>
                    <a:pt x="80141" y="1032839"/>
                  </a:lnTo>
                  <a:lnTo>
                    <a:pt x="114221" y="1060723"/>
                  </a:lnTo>
                  <a:lnTo>
                    <a:pt x="168773" y="1087153"/>
                  </a:lnTo>
                  <a:lnTo>
                    <a:pt x="242585" y="1111852"/>
                  </a:lnTo>
                  <a:lnTo>
                    <a:pt x="286336" y="1123465"/>
                  </a:lnTo>
                  <a:lnTo>
                    <a:pt x="334448" y="1134541"/>
                  </a:lnTo>
                  <a:lnTo>
                    <a:pt x="386770" y="1145044"/>
                  </a:lnTo>
                  <a:lnTo>
                    <a:pt x="443151" y="1154941"/>
                  </a:lnTo>
                  <a:lnTo>
                    <a:pt x="503438" y="1164195"/>
                  </a:lnTo>
                  <a:lnTo>
                    <a:pt x="567482" y="1172773"/>
                  </a:lnTo>
                  <a:lnTo>
                    <a:pt x="635131" y="1180639"/>
                  </a:lnTo>
                  <a:lnTo>
                    <a:pt x="706232" y="1187759"/>
                  </a:lnTo>
                  <a:lnTo>
                    <a:pt x="780636" y="1194098"/>
                  </a:lnTo>
                  <a:lnTo>
                    <a:pt x="840482" y="1198429"/>
                  </a:lnTo>
                  <a:lnTo>
                    <a:pt x="900245" y="1202089"/>
                  </a:lnTo>
                  <a:lnTo>
                    <a:pt x="923829" y="1203280"/>
                  </a:lnTo>
                  <a:lnTo>
                    <a:pt x="923829" y="1239948"/>
                  </a:lnTo>
                  <a:close/>
                </a:path>
                <a:path w="923925" h="1240154">
                  <a:moveTo>
                    <a:pt x="795076" y="83855"/>
                  </a:moveTo>
                  <a:lnTo>
                    <a:pt x="463334" y="118676"/>
                  </a:lnTo>
                  <a:lnTo>
                    <a:pt x="494329" y="111153"/>
                  </a:lnTo>
                  <a:lnTo>
                    <a:pt x="526542" y="104246"/>
                  </a:lnTo>
                  <a:lnTo>
                    <a:pt x="559977" y="97963"/>
                  </a:lnTo>
                  <a:lnTo>
                    <a:pt x="594638" y="92312"/>
                  </a:lnTo>
                  <a:lnTo>
                    <a:pt x="655899" y="81578"/>
                  </a:lnTo>
                  <a:lnTo>
                    <a:pt x="712703" y="68899"/>
                  </a:lnTo>
                  <a:lnTo>
                    <a:pt x="765533" y="54699"/>
                  </a:lnTo>
                  <a:lnTo>
                    <a:pt x="814873" y="39404"/>
                  </a:lnTo>
                  <a:lnTo>
                    <a:pt x="861205" y="23437"/>
                  </a:lnTo>
                  <a:lnTo>
                    <a:pt x="905011" y="7224"/>
                  </a:lnTo>
                  <a:lnTo>
                    <a:pt x="923829" y="0"/>
                  </a:lnTo>
                  <a:lnTo>
                    <a:pt x="923829" y="39183"/>
                  </a:lnTo>
                  <a:lnTo>
                    <a:pt x="917430" y="41639"/>
                  </a:lnTo>
                  <a:lnTo>
                    <a:pt x="872791" y="58154"/>
                  </a:lnTo>
                  <a:lnTo>
                    <a:pt x="825537" y="74425"/>
                  </a:lnTo>
                  <a:lnTo>
                    <a:pt x="795076" y="83855"/>
                  </a:lnTo>
                  <a:close/>
                </a:path>
                <a:path w="923925" h="1240154">
                  <a:moveTo>
                    <a:pt x="575644" y="404447"/>
                  </a:moveTo>
                  <a:lnTo>
                    <a:pt x="462440" y="416329"/>
                  </a:lnTo>
                  <a:lnTo>
                    <a:pt x="500480" y="406522"/>
                  </a:lnTo>
                  <a:lnTo>
                    <a:pt x="540388" y="385087"/>
                  </a:lnTo>
                  <a:lnTo>
                    <a:pt x="581667" y="352375"/>
                  </a:lnTo>
                  <a:lnTo>
                    <a:pt x="623817" y="308734"/>
                  </a:lnTo>
                  <a:lnTo>
                    <a:pt x="348034" y="65903"/>
                  </a:lnTo>
                  <a:lnTo>
                    <a:pt x="397504" y="60711"/>
                  </a:lnTo>
                  <a:lnTo>
                    <a:pt x="463334" y="118676"/>
                  </a:lnTo>
                  <a:lnTo>
                    <a:pt x="795076" y="83855"/>
                  </a:lnTo>
                  <a:lnTo>
                    <a:pt x="775155" y="90022"/>
                  </a:lnTo>
                  <a:lnTo>
                    <a:pt x="721131" y="104516"/>
                  </a:lnTo>
                  <a:lnTo>
                    <a:pt x="662952" y="117479"/>
                  </a:lnTo>
                  <a:lnTo>
                    <a:pt x="600104" y="128480"/>
                  </a:lnTo>
                  <a:lnTo>
                    <a:pt x="572685" y="132897"/>
                  </a:lnTo>
                  <a:lnTo>
                    <a:pt x="546362" y="137673"/>
                  </a:lnTo>
                  <a:lnTo>
                    <a:pt x="521107" y="142790"/>
                  </a:lnTo>
                  <a:lnTo>
                    <a:pt x="496895" y="148225"/>
                  </a:lnTo>
                  <a:lnTo>
                    <a:pt x="661440" y="293108"/>
                  </a:lnTo>
                  <a:lnTo>
                    <a:pt x="665759" y="298739"/>
                  </a:lnTo>
                  <a:lnTo>
                    <a:pt x="667582" y="305352"/>
                  </a:lnTo>
                  <a:lnTo>
                    <a:pt x="666847" y="312172"/>
                  </a:lnTo>
                  <a:lnTo>
                    <a:pt x="663490" y="318424"/>
                  </a:lnTo>
                  <a:lnTo>
                    <a:pt x="623069" y="363421"/>
                  </a:lnTo>
                  <a:lnTo>
                    <a:pt x="583046" y="399407"/>
                  </a:lnTo>
                  <a:lnTo>
                    <a:pt x="575644" y="404447"/>
                  </a:lnTo>
                  <a:close/>
                </a:path>
                <a:path w="923925" h="1240154">
                  <a:moveTo>
                    <a:pt x="466258" y="452705"/>
                  </a:moveTo>
                  <a:lnTo>
                    <a:pt x="413914" y="448992"/>
                  </a:lnTo>
                  <a:lnTo>
                    <a:pt x="364495" y="426731"/>
                  </a:lnTo>
                  <a:lnTo>
                    <a:pt x="333860" y="401328"/>
                  </a:lnTo>
                  <a:lnTo>
                    <a:pt x="308938" y="369492"/>
                  </a:lnTo>
                  <a:lnTo>
                    <a:pt x="290036" y="331708"/>
                  </a:lnTo>
                  <a:lnTo>
                    <a:pt x="277457" y="288460"/>
                  </a:lnTo>
                  <a:lnTo>
                    <a:pt x="272261" y="250681"/>
                  </a:lnTo>
                  <a:lnTo>
                    <a:pt x="271529" y="237768"/>
                  </a:lnTo>
                  <a:lnTo>
                    <a:pt x="308510" y="233887"/>
                  </a:lnTo>
                  <a:lnTo>
                    <a:pt x="313329" y="281173"/>
                  </a:lnTo>
                  <a:lnTo>
                    <a:pt x="321111" y="310010"/>
                  </a:lnTo>
                  <a:lnTo>
                    <a:pt x="355232" y="370531"/>
                  </a:lnTo>
                  <a:lnTo>
                    <a:pt x="384659" y="396204"/>
                  </a:lnTo>
                  <a:lnTo>
                    <a:pt x="422595" y="413505"/>
                  </a:lnTo>
                  <a:lnTo>
                    <a:pt x="442211" y="416709"/>
                  </a:lnTo>
                  <a:lnTo>
                    <a:pt x="462440" y="416329"/>
                  </a:lnTo>
                  <a:lnTo>
                    <a:pt x="575644" y="404447"/>
                  </a:lnTo>
                  <a:lnTo>
                    <a:pt x="543511" y="426323"/>
                  </a:lnTo>
                  <a:lnTo>
                    <a:pt x="504552" y="444109"/>
                  </a:lnTo>
                  <a:lnTo>
                    <a:pt x="466258" y="452705"/>
                  </a:lnTo>
                  <a:close/>
                </a:path>
                <a:path w="923925" h="1240154">
                  <a:moveTo>
                    <a:pt x="505114" y="578266"/>
                  </a:moveTo>
                  <a:lnTo>
                    <a:pt x="440061" y="582992"/>
                  </a:lnTo>
                  <a:lnTo>
                    <a:pt x="380864" y="582910"/>
                  </a:lnTo>
                  <a:lnTo>
                    <a:pt x="327578" y="578031"/>
                  </a:lnTo>
                  <a:lnTo>
                    <a:pt x="280256" y="568367"/>
                  </a:lnTo>
                  <a:lnTo>
                    <a:pt x="238953" y="553928"/>
                  </a:lnTo>
                  <a:lnTo>
                    <a:pt x="203722" y="534726"/>
                  </a:lnTo>
                  <a:lnTo>
                    <a:pt x="167157" y="502695"/>
                  </a:lnTo>
                  <a:lnTo>
                    <a:pt x="148817" y="476722"/>
                  </a:lnTo>
                  <a:lnTo>
                    <a:pt x="191180" y="472275"/>
                  </a:lnTo>
                  <a:lnTo>
                    <a:pt x="200667" y="485063"/>
                  </a:lnTo>
                  <a:lnTo>
                    <a:pt x="230850" y="508518"/>
                  </a:lnTo>
                  <a:lnTo>
                    <a:pt x="269419" y="526458"/>
                  </a:lnTo>
                  <a:lnTo>
                    <a:pt x="316062" y="538824"/>
                  </a:lnTo>
                  <a:lnTo>
                    <a:pt x="370479" y="545557"/>
                  </a:lnTo>
                  <a:lnTo>
                    <a:pt x="432316" y="546598"/>
                  </a:lnTo>
                  <a:lnTo>
                    <a:pt x="501304" y="541888"/>
                  </a:lnTo>
                  <a:lnTo>
                    <a:pt x="696490" y="521401"/>
                  </a:lnTo>
                  <a:lnTo>
                    <a:pt x="661865" y="535460"/>
                  </a:lnTo>
                  <a:lnTo>
                    <a:pt x="610842" y="554097"/>
                  </a:lnTo>
                  <a:lnTo>
                    <a:pt x="558646" y="569039"/>
                  </a:lnTo>
                  <a:lnTo>
                    <a:pt x="505114" y="578266"/>
                  </a:lnTo>
                  <a:close/>
                </a:path>
                <a:path w="923925" h="1240154">
                  <a:moveTo>
                    <a:pt x="696490" y="521401"/>
                  </a:moveTo>
                  <a:lnTo>
                    <a:pt x="501304" y="541888"/>
                  </a:lnTo>
                  <a:lnTo>
                    <a:pt x="551366" y="533158"/>
                  </a:lnTo>
                  <a:lnTo>
                    <a:pt x="600881" y="518841"/>
                  </a:lnTo>
                  <a:lnTo>
                    <a:pt x="649760" y="500914"/>
                  </a:lnTo>
                  <a:lnTo>
                    <a:pt x="746268" y="461703"/>
                  </a:lnTo>
                  <a:lnTo>
                    <a:pt x="795391" y="443698"/>
                  </a:lnTo>
                  <a:lnTo>
                    <a:pt x="845236" y="429311"/>
                  </a:lnTo>
                  <a:lnTo>
                    <a:pt x="895758" y="420519"/>
                  </a:lnTo>
                  <a:lnTo>
                    <a:pt x="923454" y="418755"/>
                  </a:lnTo>
                  <a:lnTo>
                    <a:pt x="923829" y="418763"/>
                  </a:lnTo>
                  <a:lnTo>
                    <a:pt x="923829" y="454350"/>
                  </a:lnTo>
                  <a:lnTo>
                    <a:pt x="899572" y="456896"/>
                  </a:lnTo>
                  <a:lnTo>
                    <a:pt x="852919" y="465029"/>
                  </a:lnTo>
                  <a:lnTo>
                    <a:pt x="806417" y="478516"/>
                  </a:lnTo>
                  <a:lnTo>
                    <a:pt x="759571" y="495757"/>
                  </a:lnTo>
                  <a:lnTo>
                    <a:pt x="696490" y="521401"/>
                  </a:lnTo>
                  <a:close/>
                </a:path>
                <a:path w="923925" h="1240154">
                  <a:moveTo>
                    <a:pt x="923829" y="455342"/>
                  </a:moveTo>
                  <a:lnTo>
                    <a:pt x="899572" y="456896"/>
                  </a:lnTo>
                  <a:lnTo>
                    <a:pt x="923829" y="454350"/>
                  </a:lnTo>
                  <a:lnTo>
                    <a:pt x="923829" y="455342"/>
                  </a:lnTo>
                  <a:close/>
                </a:path>
                <a:path w="923925" h="1240154">
                  <a:moveTo>
                    <a:pt x="923829" y="715329"/>
                  </a:moveTo>
                  <a:lnTo>
                    <a:pt x="878655" y="707766"/>
                  </a:lnTo>
                  <a:lnTo>
                    <a:pt x="826345" y="700826"/>
                  </a:lnTo>
                  <a:lnTo>
                    <a:pt x="772905" y="695301"/>
                  </a:lnTo>
                  <a:lnTo>
                    <a:pt x="718800" y="691053"/>
                  </a:lnTo>
                  <a:lnTo>
                    <a:pt x="664492" y="687946"/>
                  </a:lnTo>
                  <a:lnTo>
                    <a:pt x="610447" y="685843"/>
                  </a:lnTo>
                  <a:lnTo>
                    <a:pt x="557126" y="684606"/>
                  </a:lnTo>
                  <a:lnTo>
                    <a:pt x="504994" y="684098"/>
                  </a:lnTo>
                  <a:lnTo>
                    <a:pt x="454514" y="684184"/>
                  </a:lnTo>
                  <a:lnTo>
                    <a:pt x="360366" y="685584"/>
                  </a:lnTo>
                  <a:lnTo>
                    <a:pt x="298497" y="685136"/>
                  </a:lnTo>
                  <a:lnTo>
                    <a:pt x="240968" y="681271"/>
                  </a:lnTo>
                  <a:lnTo>
                    <a:pt x="188337" y="674418"/>
                  </a:lnTo>
                  <a:lnTo>
                    <a:pt x="141160" y="665003"/>
                  </a:lnTo>
                  <a:lnTo>
                    <a:pt x="99995" y="653455"/>
                  </a:lnTo>
                  <a:lnTo>
                    <a:pt x="37925" y="625666"/>
                  </a:lnTo>
                  <a:lnTo>
                    <a:pt x="110219" y="618078"/>
                  </a:lnTo>
                  <a:lnTo>
                    <a:pt x="154412" y="630499"/>
                  </a:lnTo>
                  <a:lnTo>
                    <a:pt x="211668" y="641037"/>
                  </a:lnTo>
                  <a:lnTo>
                    <a:pt x="280103" y="647709"/>
                  </a:lnTo>
                  <a:lnTo>
                    <a:pt x="359578" y="649023"/>
                  </a:lnTo>
                  <a:lnTo>
                    <a:pt x="454933" y="647614"/>
                  </a:lnTo>
                  <a:lnTo>
                    <a:pt x="506086" y="647539"/>
                  </a:lnTo>
                  <a:lnTo>
                    <a:pt x="558937" y="648072"/>
                  </a:lnTo>
                  <a:lnTo>
                    <a:pt x="613022" y="649352"/>
                  </a:lnTo>
                  <a:lnTo>
                    <a:pt x="667876" y="651519"/>
                  </a:lnTo>
                  <a:lnTo>
                    <a:pt x="723035" y="654715"/>
                  </a:lnTo>
                  <a:lnTo>
                    <a:pt x="778034" y="659078"/>
                  </a:lnTo>
                  <a:lnTo>
                    <a:pt x="832410" y="664749"/>
                  </a:lnTo>
                  <a:lnTo>
                    <a:pt x="885697" y="671869"/>
                  </a:lnTo>
                  <a:lnTo>
                    <a:pt x="923829" y="678287"/>
                  </a:lnTo>
                  <a:lnTo>
                    <a:pt x="923829" y="715329"/>
                  </a:lnTo>
                  <a:close/>
                </a:path>
              </a:pathLst>
            </a:custGeom>
            <a:solidFill>
              <a:srgbClr val="9559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14">
            <a:extLst>
              <a:ext uri="{FF2B5EF4-FFF2-40B4-BE49-F238E27FC236}">
                <a16:creationId xmlns:a16="http://schemas.microsoft.com/office/drawing/2014/main" id="{EEF3A170-3231-4AA5-B0EB-59DCBCE7CAB2}"/>
              </a:ext>
            </a:extLst>
          </p:cNvPr>
          <p:cNvGrpSpPr/>
          <p:nvPr/>
        </p:nvGrpSpPr>
        <p:grpSpPr>
          <a:xfrm>
            <a:off x="17372636" y="1880031"/>
            <a:ext cx="923925" cy="1240155"/>
            <a:chOff x="17364169" y="6450162"/>
            <a:chExt cx="923925" cy="1240155"/>
          </a:xfrm>
        </p:grpSpPr>
        <p:sp>
          <p:nvSpPr>
            <p:cNvPr id="41" name="object 15">
              <a:extLst>
                <a:ext uri="{FF2B5EF4-FFF2-40B4-BE49-F238E27FC236}">
                  <a16:creationId xmlns:a16="http://schemas.microsoft.com/office/drawing/2014/main" id="{1B537ADC-3FAC-4700-B151-453BD52C7EEB}"/>
                </a:ext>
              </a:extLst>
            </p:cNvPr>
            <p:cNvSpPr/>
            <p:nvPr/>
          </p:nvSpPr>
          <p:spPr>
            <a:xfrm>
              <a:off x="17380574" y="6469777"/>
              <a:ext cx="908050" cy="1202055"/>
            </a:xfrm>
            <a:custGeom>
              <a:avLst/>
              <a:gdLst/>
              <a:ahLst/>
              <a:cxnLst/>
              <a:rect l="l" t="t" r="r" b="b"/>
              <a:pathLst>
                <a:path w="908050" h="1202054">
                  <a:moveTo>
                    <a:pt x="907424" y="405854"/>
                  </a:moveTo>
                  <a:lnTo>
                    <a:pt x="175755" y="482652"/>
                  </a:lnTo>
                  <a:lnTo>
                    <a:pt x="151561" y="453527"/>
                  </a:lnTo>
                  <a:lnTo>
                    <a:pt x="136515" y="421013"/>
                  </a:lnTo>
                  <a:lnTo>
                    <a:pt x="129807" y="386097"/>
                  </a:lnTo>
                  <a:lnTo>
                    <a:pt x="130627" y="349771"/>
                  </a:lnTo>
                  <a:lnTo>
                    <a:pt x="151239" y="294669"/>
                  </a:lnTo>
                  <a:lnTo>
                    <a:pt x="177287" y="259594"/>
                  </a:lnTo>
                  <a:lnTo>
                    <a:pt x="217284" y="222292"/>
                  </a:lnTo>
                  <a:lnTo>
                    <a:pt x="273822" y="184859"/>
                  </a:lnTo>
                  <a:lnTo>
                    <a:pt x="279339" y="140114"/>
                  </a:lnTo>
                  <a:lnTo>
                    <a:pt x="290327" y="96513"/>
                  </a:lnTo>
                  <a:lnTo>
                    <a:pt x="306445" y="55407"/>
                  </a:lnTo>
                  <a:lnTo>
                    <a:pt x="327355" y="18147"/>
                  </a:lnTo>
                  <a:lnTo>
                    <a:pt x="442143" y="119219"/>
                  </a:lnTo>
                  <a:lnTo>
                    <a:pt x="907424" y="70382"/>
                  </a:lnTo>
                  <a:lnTo>
                    <a:pt x="907424" y="405854"/>
                  </a:lnTo>
                  <a:close/>
                </a:path>
                <a:path w="908050" h="1202054">
                  <a:moveTo>
                    <a:pt x="907424" y="70382"/>
                  </a:moveTo>
                  <a:lnTo>
                    <a:pt x="442143" y="119219"/>
                  </a:lnTo>
                  <a:lnTo>
                    <a:pt x="473780" y="111258"/>
                  </a:lnTo>
                  <a:lnTo>
                    <a:pt x="507422" y="103832"/>
                  </a:lnTo>
                  <a:lnTo>
                    <a:pt x="543130" y="96988"/>
                  </a:lnTo>
                  <a:lnTo>
                    <a:pt x="580965" y="90774"/>
                  </a:lnTo>
                  <a:lnTo>
                    <a:pt x="645406" y="79419"/>
                  </a:lnTo>
                  <a:lnTo>
                    <a:pt x="704998" y="65951"/>
                  </a:lnTo>
                  <a:lnTo>
                    <a:pt x="760253" y="50866"/>
                  </a:lnTo>
                  <a:lnTo>
                    <a:pt x="811686" y="34662"/>
                  </a:lnTo>
                  <a:lnTo>
                    <a:pt x="859808" y="17835"/>
                  </a:lnTo>
                  <a:lnTo>
                    <a:pt x="905134" y="882"/>
                  </a:lnTo>
                  <a:lnTo>
                    <a:pt x="907424" y="0"/>
                  </a:lnTo>
                  <a:lnTo>
                    <a:pt x="907424" y="70382"/>
                  </a:lnTo>
                  <a:close/>
                </a:path>
                <a:path w="908050" h="1202054">
                  <a:moveTo>
                    <a:pt x="907424" y="1202013"/>
                  </a:moveTo>
                  <a:lnTo>
                    <a:pt x="827327" y="1197368"/>
                  </a:lnTo>
                  <a:lnTo>
                    <a:pt x="762807" y="1192718"/>
                  </a:lnTo>
                  <a:lnTo>
                    <a:pt x="698406" y="1187283"/>
                  </a:lnTo>
                  <a:lnTo>
                    <a:pt x="634553" y="1181055"/>
                  </a:lnTo>
                  <a:lnTo>
                    <a:pt x="571677" y="1174028"/>
                  </a:lnTo>
                  <a:lnTo>
                    <a:pt x="510206" y="1166193"/>
                  </a:lnTo>
                  <a:lnTo>
                    <a:pt x="450571" y="1157546"/>
                  </a:lnTo>
                  <a:lnTo>
                    <a:pt x="393201" y="1148078"/>
                  </a:lnTo>
                  <a:lnTo>
                    <a:pt x="338524" y="1137783"/>
                  </a:lnTo>
                  <a:lnTo>
                    <a:pt x="286971" y="1126655"/>
                  </a:lnTo>
                  <a:lnTo>
                    <a:pt x="238969" y="1114686"/>
                  </a:lnTo>
                  <a:lnTo>
                    <a:pt x="194950" y="1101870"/>
                  </a:lnTo>
                  <a:lnTo>
                    <a:pt x="155340" y="1088199"/>
                  </a:lnTo>
                  <a:lnTo>
                    <a:pt x="91071" y="1058268"/>
                  </a:lnTo>
                  <a:lnTo>
                    <a:pt x="49594" y="1024838"/>
                  </a:lnTo>
                  <a:lnTo>
                    <a:pt x="24776" y="964158"/>
                  </a:lnTo>
                  <a:lnTo>
                    <a:pt x="16536" y="919860"/>
                  </a:lnTo>
                  <a:lnTo>
                    <a:pt x="10552" y="869033"/>
                  </a:lnTo>
                  <a:lnTo>
                    <a:pt x="6430" y="813758"/>
                  </a:lnTo>
                  <a:lnTo>
                    <a:pt x="3777" y="756117"/>
                  </a:lnTo>
                  <a:lnTo>
                    <a:pt x="2201" y="698191"/>
                  </a:lnTo>
                  <a:lnTo>
                    <a:pt x="1308" y="642062"/>
                  </a:lnTo>
                  <a:lnTo>
                    <a:pt x="705" y="589812"/>
                  </a:lnTo>
                  <a:lnTo>
                    <a:pt x="0" y="543522"/>
                  </a:lnTo>
                  <a:lnTo>
                    <a:pt x="10107" y="497722"/>
                  </a:lnTo>
                  <a:lnTo>
                    <a:pt x="64961" y="454210"/>
                  </a:lnTo>
                  <a:lnTo>
                    <a:pt x="135236" y="436363"/>
                  </a:lnTo>
                  <a:lnTo>
                    <a:pt x="135819" y="436243"/>
                  </a:lnTo>
                  <a:lnTo>
                    <a:pt x="143607" y="449288"/>
                  </a:lnTo>
                  <a:lnTo>
                    <a:pt x="152955" y="461342"/>
                  </a:lnTo>
                  <a:lnTo>
                    <a:pt x="163719" y="472448"/>
                  </a:lnTo>
                  <a:lnTo>
                    <a:pt x="175755" y="482652"/>
                  </a:lnTo>
                  <a:lnTo>
                    <a:pt x="907424" y="405854"/>
                  </a:lnTo>
                  <a:lnTo>
                    <a:pt x="907424" y="1202013"/>
                  </a:lnTo>
                  <a:close/>
                </a:path>
              </a:pathLst>
            </a:custGeom>
            <a:solidFill>
              <a:srgbClr val="E778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16">
              <a:extLst>
                <a:ext uri="{FF2B5EF4-FFF2-40B4-BE49-F238E27FC236}">
                  <a16:creationId xmlns:a16="http://schemas.microsoft.com/office/drawing/2014/main" id="{C1D090D1-39B3-4B37-94C2-23F1182C4145}"/>
                </a:ext>
              </a:extLst>
            </p:cNvPr>
            <p:cNvSpPr/>
            <p:nvPr/>
          </p:nvSpPr>
          <p:spPr>
            <a:xfrm>
              <a:off x="17458804" y="6469781"/>
              <a:ext cx="829310" cy="985519"/>
            </a:xfrm>
            <a:custGeom>
              <a:avLst/>
              <a:gdLst/>
              <a:ahLst/>
              <a:cxnLst/>
              <a:rect l="l" t="t" r="r" b="b"/>
              <a:pathLst>
                <a:path w="829309" h="985520">
                  <a:moveTo>
                    <a:pt x="829194" y="366630"/>
                  </a:moveTo>
                  <a:lnTo>
                    <a:pt x="366340" y="415212"/>
                  </a:lnTo>
                  <a:lnTo>
                    <a:pt x="408428" y="405571"/>
                  </a:lnTo>
                  <a:lnTo>
                    <a:pt x="448937" y="385279"/>
                  </a:lnTo>
                  <a:lnTo>
                    <a:pt x="487239" y="357008"/>
                  </a:lnTo>
                  <a:lnTo>
                    <a:pt x="522705" y="323429"/>
                  </a:lnTo>
                  <a:lnTo>
                    <a:pt x="554707" y="287215"/>
                  </a:lnTo>
                  <a:lnTo>
                    <a:pt x="363913" y="119219"/>
                  </a:lnTo>
                  <a:lnTo>
                    <a:pt x="395550" y="111258"/>
                  </a:lnTo>
                  <a:lnTo>
                    <a:pt x="429192" y="103832"/>
                  </a:lnTo>
                  <a:lnTo>
                    <a:pt x="464900" y="96987"/>
                  </a:lnTo>
                  <a:lnTo>
                    <a:pt x="502735" y="90773"/>
                  </a:lnTo>
                  <a:lnTo>
                    <a:pt x="567176" y="79419"/>
                  </a:lnTo>
                  <a:lnTo>
                    <a:pt x="626767" y="65951"/>
                  </a:lnTo>
                  <a:lnTo>
                    <a:pt x="682023" y="50866"/>
                  </a:lnTo>
                  <a:lnTo>
                    <a:pt x="733456" y="34662"/>
                  </a:lnTo>
                  <a:lnTo>
                    <a:pt x="781578" y="17835"/>
                  </a:lnTo>
                  <a:lnTo>
                    <a:pt x="826904" y="882"/>
                  </a:lnTo>
                  <a:lnTo>
                    <a:pt x="829194" y="0"/>
                  </a:lnTo>
                  <a:lnTo>
                    <a:pt x="829194" y="366630"/>
                  </a:lnTo>
                  <a:close/>
                </a:path>
                <a:path w="829309" h="985520">
                  <a:moveTo>
                    <a:pt x="294769" y="279778"/>
                  </a:moveTo>
                  <a:lnTo>
                    <a:pt x="274527" y="264098"/>
                  </a:lnTo>
                  <a:lnTo>
                    <a:pt x="260211" y="232255"/>
                  </a:lnTo>
                  <a:lnTo>
                    <a:pt x="252181" y="193582"/>
                  </a:lnTo>
                  <a:lnTo>
                    <a:pt x="250796" y="157414"/>
                  </a:lnTo>
                  <a:lnTo>
                    <a:pt x="254522" y="142839"/>
                  </a:lnTo>
                  <a:lnTo>
                    <a:pt x="265972" y="134754"/>
                  </a:lnTo>
                  <a:lnTo>
                    <a:pt x="279894" y="134852"/>
                  </a:lnTo>
                  <a:lnTo>
                    <a:pt x="291035" y="144828"/>
                  </a:lnTo>
                  <a:lnTo>
                    <a:pt x="295473" y="151746"/>
                  </a:lnTo>
                  <a:lnTo>
                    <a:pt x="293463" y="160649"/>
                  </a:lnTo>
                  <a:lnTo>
                    <a:pt x="294558" y="168462"/>
                  </a:lnTo>
                  <a:lnTo>
                    <a:pt x="303600" y="212605"/>
                  </a:lnTo>
                  <a:lnTo>
                    <a:pt x="314340" y="236164"/>
                  </a:lnTo>
                  <a:lnTo>
                    <a:pt x="317613" y="242248"/>
                  </a:lnTo>
                  <a:lnTo>
                    <a:pt x="319669" y="248840"/>
                  </a:lnTo>
                  <a:lnTo>
                    <a:pt x="320910" y="260638"/>
                  </a:lnTo>
                  <a:lnTo>
                    <a:pt x="316216" y="271297"/>
                  </a:lnTo>
                  <a:lnTo>
                    <a:pt x="307023" y="278462"/>
                  </a:lnTo>
                  <a:lnTo>
                    <a:pt x="294769" y="279778"/>
                  </a:lnTo>
                  <a:close/>
                </a:path>
                <a:path w="829309" h="985520">
                  <a:moveTo>
                    <a:pt x="408574" y="540456"/>
                  </a:moveTo>
                  <a:lnTo>
                    <a:pt x="365652" y="544042"/>
                  </a:lnTo>
                  <a:lnTo>
                    <a:pt x="325929" y="545522"/>
                  </a:lnTo>
                  <a:lnTo>
                    <a:pt x="289308" y="545010"/>
                  </a:lnTo>
                  <a:lnTo>
                    <a:pt x="204008" y="534266"/>
                  </a:lnTo>
                  <a:lnTo>
                    <a:pt x="160736" y="521102"/>
                  </a:lnTo>
                  <a:lnTo>
                    <a:pt x="125401" y="503703"/>
                  </a:lnTo>
                  <a:lnTo>
                    <a:pt x="73331" y="453527"/>
                  </a:lnTo>
                  <a:lnTo>
                    <a:pt x="51577" y="386097"/>
                  </a:lnTo>
                  <a:lnTo>
                    <a:pt x="52397" y="349771"/>
                  </a:lnTo>
                  <a:lnTo>
                    <a:pt x="73009" y="294669"/>
                  </a:lnTo>
                  <a:lnTo>
                    <a:pt x="99057" y="259594"/>
                  </a:lnTo>
                  <a:lnTo>
                    <a:pt x="139054" y="222292"/>
                  </a:lnTo>
                  <a:lnTo>
                    <a:pt x="195592" y="184858"/>
                  </a:lnTo>
                  <a:lnTo>
                    <a:pt x="196281" y="234075"/>
                  </a:lnTo>
                  <a:lnTo>
                    <a:pt x="204579" y="281212"/>
                  </a:lnTo>
                  <a:lnTo>
                    <a:pt x="220967" y="324440"/>
                  </a:lnTo>
                  <a:lnTo>
                    <a:pt x="245928" y="361929"/>
                  </a:lnTo>
                  <a:lnTo>
                    <a:pt x="279942" y="391850"/>
                  </a:lnTo>
                  <a:lnTo>
                    <a:pt x="323302" y="411529"/>
                  </a:lnTo>
                  <a:lnTo>
                    <a:pt x="366340" y="415212"/>
                  </a:lnTo>
                  <a:lnTo>
                    <a:pt x="829194" y="366630"/>
                  </a:lnTo>
                  <a:lnTo>
                    <a:pt x="829194" y="417173"/>
                  </a:lnTo>
                  <a:lnTo>
                    <a:pt x="779577" y="422381"/>
                  </a:lnTo>
                  <a:lnTo>
                    <a:pt x="733569" y="433026"/>
                  </a:lnTo>
                  <a:lnTo>
                    <a:pt x="687848" y="447923"/>
                  </a:lnTo>
                  <a:lnTo>
                    <a:pt x="642218" y="465534"/>
                  </a:lnTo>
                  <a:lnTo>
                    <a:pt x="550447" y="502745"/>
                  </a:lnTo>
                  <a:lnTo>
                    <a:pt x="503914" y="519268"/>
                  </a:lnTo>
                  <a:lnTo>
                    <a:pt x="456688" y="532351"/>
                  </a:lnTo>
                  <a:lnTo>
                    <a:pt x="408574" y="540456"/>
                  </a:lnTo>
                  <a:close/>
                </a:path>
                <a:path w="829309" h="985520">
                  <a:moveTo>
                    <a:pt x="344786" y="355375"/>
                  </a:moveTo>
                  <a:lnTo>
                    <a:pt x="330857" y="354613"/>
                  </a:lnTo>
                  <a:lnTo>
                    <a:pt x="321603" y="344211"/>
                  </a:lnTo>
                  <a:lnTo>
                    <a:pt x="322774" y="331907"/>
                  </a:lnTo>
                  <a:lnTo>
                    <a:pt x="331672" y="323324"/>
                  </a:lnTo>
                  <a:lnTo>
                    <a:pt x="345601" y="324088"/>
                  </a:lnTo>
                  <a:lnTo>
                    <a:pt x="354854" y="334488"/>
                  </a:lnTo>
                  <a:lnTo>
                    <a:pt x="353683" y="346791"/>
                  </a:lnTo>
                  <a:lnTo>
                    <a:pt x="344786" y="355375"/>
                  </a:lnTo>
                  <a:close/>
                </a:path>
                <a:path w="829309" h="985520">
                  <a:moveTo>
                    <a:pt x="829194" y="417531"/>
                  </a:moveTo>
                  <a:lnTo>
                    <a:pt x="826068" y="417526"/>
                  </a:lnTo>
                  <a:lnTo>
                    <a:pt x="779577" y="422381"/>
                  </a:lnTo>
                  <a:lnTo>
                    <a:pt x="829194" y="417173"/>
                  </a:lnTo>
                  <a:lnTo>
                    <a:pt x="829194" y="417531"/>
                  </a:lnTo>
                  <a:close/>
                </a:path>
                <a:path w="829309" h="985520">
                  <a:moveTo>
                    <a:pt x="820644" y="514428"/>
                  </a:moveTo>
                  <a:lnTo>
                    <a:pt x="620517" y="535433"/>
                  </a:lnTo>
                  <a:lnTo>
                    <a:pt x="627809" y="533916"/>
                  </a:lnTo>
                  <a:lnTo>
                    <a:pt x="686507" y="522545"/>
                  </a:lnTo>
                  <a:lnTo>
                    <a:pt x="733877" y="515807"/>
                  </a:lnTo>
                  <a:lnTo>
                    <a:pt x="781668" y="513238"/>
                  </a:lnTo>
                  <a:lnTo>
                    <a:pt x="820644" y="514428"/>
                  </a:lnTo>
                  <a:close/>
                </a:path>
                <a:path w="829309" h="985520">
                  <a:moveTo>
                    <a:pt x="622946" y="571012"/>
                  </a:moveTo>
                  <a:lnTo>
                    <a:pt x="612575" y="568968"/>
                  </a:lnTo>
                  <a:lnTo>
                    <a:pt x="605564" y="561684"/>
                  </a:lnTo>
                  <a:lnTo>
                    <a:pt x="603313" y="551824"/>
                  </a:lnTo>
                  <a:lnTo>
                    <a:pt x="607222" y="542050"/>
                  </a:lnTo>
                  <a:lnTo>
                    <a:pt x="612079" y="535555"/>
                  </a:lnTo>
                  <a:lnTo>
                    <a:pt x="620517" y="535433"/>
                  </a:lnTo>
                  <a:lnTo>
                    <a:pt x="820644" y="514428"/>
                  </a:lnTo>
                  <a:lnTo>
                    <a:pt x="829194" y="514689"/>
                  </a:lnTo>
                  <a:lnTo>
                    <a:pt x="829194" y="549124"/>
                  </a:lnTo>
                  <a:lnTo>
                    <a:pt x="673126" y="565506"/>
                  </a:lnTo>
                  <a:lnTo>
                    <a:pt x="622946" y="571012"/>
                  </a:lnTo>
                  <a:close/>
                </a:path>
                <a:path w="829309" h="985520">
                  <a:moveTo>
                    <a:pt x="829194" y="562306"/>
                  </a:moveTo>
                  <a:lnTo>
                    <a:pt x="813466" y="561183"/>
                  </a:lnTo>
                  <a:lnTo>
                    <a:pt x="798826" y="560598"/>
                  </a:lnTo>
                  <a:lnTo>
                    <a:pt x="785965" y="560392"/>
                  </a:lnTo>
                  <a:lnTo>
                    <a:pt x="771239" y="560672"/>
                  </a:lnTo>
                  <a:lnTo>
                    <a:pt x="740604" y="561899"/>
                  </a:lnTo>
                  <a:lnTo>
                    <a:pt x="726429" y="562229"/>
                  </a:lnTo>
                  <a:lnTo>
                    <a:pt x="709261" y="562837"/>
                  </a:lnTo>
                  <a:lnTo>
                    <a:pt x="689885" y="564029"/>
                  </a:lnTo>
                  <a:lnTo>
                    <a:pt x="673126" y="565506"/>
                  </a:lnTo>
                  <a:lnTo>
                    <a:pt x="829194" y="549124"/>
                  </a:lnTo>
                  <a:lnTo>
                    <a:pt x="829194" y="562306"/>
                  </a:lnTo>
                  <a:close/>
                </a:path>
                <a:path w="829309" h="985520">
                  <a:moveTo>
                    <a:pt x="49632" y="853869"/>
                  </a:moveTo>
                  <a:lnTo>
                    <a:pt x="3995" y="858659"/>
                  </a:lnTo>
                  <a:lnTo>
                    <a:pt x="3218" y="855070"/>
                  </a:lnTo>
                  <a:lnTo>
                    <a:pt x="1074" y="818499"/>
                  </a:lnTo>
                  <a:lnTo>
                    <a:pt x="96" y="780319"/>
                  </a:lnTo>
                  <a:lnTo>
                    <a:pt x="0" y="745643"/>
                  </a:lnTo>
                  <a:lnTo>
                    <a:pt x="498" y="719587"/>
                  </a:lnTo>
                  <a:lnTo>
                    <a:pt x="4328" y="704606"/>
                  </a:lnTo>
                  <a:lnTo>
                    <a:pt x="16097" y="696299"/>
                  </a:lnTo>
                  <a:lnTo>
                    <a:pt x="30406" y="696402"/>
                  </a:lnTo>
                  <a:lnTo>
                    <a:pt x="41856" y="706652"/>
                  </a:lnTo>
                  <a:lnTo>
                    <a:pt x="44425" y="714052"/>
                  </a:lnTo>
                  <a:lnTo>
                    <a:pt x="44812" y="722059"/>
                  </a:lnTo>
                  <a:lnTo>
                    <a:pt x="44311" y="730258"/>
                  </a:lnTo>
                  <a:lnTo>
                    <a:pt x="44215" y="738238"/>
                  </a:lnTo>
                  <a:lnTo>
                    <a:pt x="45028" y="784187"/>
                  </a:lnTo>
                  <a:lnTo>
                    <a:pt x="49364" y="838498"/>
                  </a:lnTo>
                  <a:lnTo>
                    <a:pt x="49632" y="853869"/>
                  </a:lnTo>
                  <a:close/>
                </a:path>
                <a:path w="829309" h="985520">
                  <a:moveTo>
                    <a:pt x="25483" y="878462"/>
                  </a:moveTo>
                  <a:lnTo>
                    <a:pt x="3896" y="858282"/>
                  </a:lnTo>
                  <a:lnTo>
                    <a:pt x="3995" y="858659"/>
                  </a:lnTo>
                  <a:lnTo>
                    <a:pt x="49632" y="853869"/>
                  </a:lnTo>
                  <a:lnTo>
                    <a:pt x="49638" y="854229"/>
                  </a:lnTo>
                  <a:lnTo>
                    <a:pt x="47347" y="865276"/>
                  </a:lnTo>
                  <a:lnTo>
                    <a:pt x="37977" y="875615"/>
                  </a:lnTo>
                  <a:lnTo>
                    <a:pt x="25483" y="878462"/>
                  </a:lnTo>
                  <a:close/>
                </a:path>
                <a:path w="829309" h="985520">
                  <a:moveTo>
                    <a:pt x="39084" y="985146"/>
                  </a:moveTo>
                  <a:lnTo>
                    <a:pt x="14395" y="953481"/>
                  </a:lnTo>
                  <a:lnTo>
                    <a:pt x="14241" y="942306"/>
                  </a:lnTo>
                  <a:lnTo>
                    <a:pt x="14912" y="931224"/>
                  </a:lnTo>
                  <a:lnTo>
                    <a:pt x="20586" y="919863"/>
                  </a:lnTo>
                  <a:lnTo>
                    <a:pt x="31270" y="913976"/>
                  </a:lnTo>
                  <a:lnTo>
                    <a:pt x="43455" y="914401"/>
                  </a:lnTo>
                  <a:lnTo>
                    <a:pt x="53635" y="921974"/>
                  </a:lnTo>
                  <a:lnTo>
                    <a:pt x="57044" y="926595"/>
                  </a:lnTo>
                  <a:lnTo>
                    <a:pt x="58487" y="932613"/>
                  </a:lnTo>
                  <a:lnTo>
                    <a:pt x="57538" y="938282"/>
                  </a:lnTo>
                  <a:lnTo>
                    <a:pt x="57315" y="940789"/>
                  </a:lnTo>
                  <a:lnTo>
                    <a:pt x="57119" y="943293"/>
                  </a:lnTo>
                  <a:lnTo>
                    <a:pt x="56983" y="945806"/>
                  </a:lnTo>
                  <a:lnTo>
                    <a:pt x="57005" y="947512"/>
                  </a:lnTo>
                  <a:lnTo>
                    <a:pt x="57047" y="948361"/>
                  </a:lnTo>
                  <a:lnTo>
                    <a:pt x="61258" y="954596"/>
                  </a:lnTo>
                  <a:lnTo>
                    <a:pt x="63131" y="961906"/>
                  </a:lnTo>
                  <a:lnTo>
                    <a:pt x="62277" y="969544"/>
                  </a:lnTo>
                  <a:lnTo>
                    <a:pt x="58307" y="976761"/>
                  </a:lnTo>
                  <a:lnTo>
                    <a:pt x="49582" y="983470"/>
                  </a:lnTo>
                  <a:lnTo>
                    <a:pt x="39084" y="985146"/>
                  </a:lnTo>
                  <a:close/>
                </a:path>
              </a:pathLst>
            </a:custGeom>
            <a:solidFill>
              <a:srgbClr val="FDF5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17">
              <a:extLst>
                <a:ext uri="{FF2B5EF4-FFF2-40B4-BE49-F238E27FC236}">
                  <a16:creationId xmlns:a16="http://schemas.microsoft.com/office/drawing/2014/main" id="{00BD2066-920A-4113-830A-B4D40C2B45BE}"/>
                </a:ext>
              </a:extLst>
            </p:cNvPr>
            <p:cNvSpPr/>
            <p:nvPr/>
          </p:nvSpPr>
          <p:spPr>
            <a:xfrm>
              <a:off x="18061052" y="6582658"/>
              <a:ext cx="226946" cy="20892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18">
              <a:extLst>
                <a:ext uri="{FF2B5EF4-FFF2-40B4-BE49-F238E27FC236}">
                  <a16:creationId xmlns:a16="http://schemas.microsoft.com/office/drawing/2014/main" id="{CC7A320E-B00C-4C83-8CCF-73E0EA281253}"/>
                </a:ext>
              </a:extLst>
            </p:cNvPr>
            <p:cNvSpPr/>
            <p:nvPr/>
          </p:nvSpPr>
          <p:spPr>
            <a:xfrm>
              <a:off x="17364169" y="6450162"/>
              <a:ext cx="923925" cy="1240155"/>
            </a:xfrm>
            <a:custGeom>
              <a:avLst/>
              <a:gdLst/>
              <a:ahLst/>
              <a:cxnLst/>
              <a:rect l="l" t="t" r="r" b="b"/>
              <a:pathLst>
                <a:path w="923925" h="1240154">
                  <a:moveTo>
                    <a:pt x="923829" y="1239948"/>
                  </a:moveTo>
                  <a:lnTo>
                    <a:pt x="836645" y="1234844"/>
                  </a:lnTo>
                  <a:lnTo>
                    <a:pt x="777781" y="1230568"/>
                  </a:lnTo>
                  <a:lnTo>
                    <a:pt x="729153" y="1226543"/>
                  </a:lnTo>
                  <a:lnTo>
                    <a:pt x="676826" y="1221694"/>
                  </a:lnTo>
                  <a:lnTo>
                    <a:pt x="621663" y="1215959"/>
                  </a:lnTo>
                  <a:lnTo>
                    <a:pt x="564524" y="1209279"/>
                  </a:lnTo>
                  <a:lnTo>
                    <a:pt x="506271" y="1201592"/>
                  </a:lnTo>
                  <a:lnTo>
                    <a:pt x="447763" y="1192839"/>
                  </a:lnTo>
                  <a:lnTo>
                    <a:pt x="389863" y="1182958"/>
                  </a:lnTo>
                  <a:lnTo>
                    <a:pt x="333432" y="1171890"/>
                  </a:lnTo>
                  <a:lnTo>
                    <a:pt x="279330" y="1159573"/>
                  </a:lnTo>
                  <a:lnTo>
                    <a:pt x="228419" y="1145947"/>
                  </a:lnTo>
                  <a:lnTo>
                    <a:pt x="181559" y="1130951"/>
                  </a:lnTo>
                  <a:lnTo>
                    <a:pt x="139613" y="1114526"/>
                  </a:lnTo>
                  <a:lnTo>
                    <a:pt x="103440" y="1096609"/>
                  </a:lnTo>
                  <a:lnTo>
                    <a:pt x="51861" y="1056063"/>
                  </a:lnTo>
                  <a:lnTo>
                    <a:pt x="24049" y="991299"/>
                  </a:lnTo>
                  <a:lnTo>
                    <a:pt x="15307" y="945849"/>
                  </a:lnTo>
                  <a:lnTo>
                    <a:pt x="9287" y="894240"/>
                  </a:lnTo>
                  <a:lnTo>
                    <a:pt x="5451" y="838383"/>
                  </a:lnTo>
                  <a:lnTo>
                    <a:pt x="3259" y="780194"/>
                  </a:lnTo>
                  <a:lnTo>
                    <a:pt x="2170" y="721394"/>
                  </a:lnTo>
                  <a:lnTo>
                    <a:pt x="1638" y="663082"/>
                  </a:lnTo>
                  <a:lnTo>
                    <a:pt x="1316" y="625074"/>
                  </a:lnTo>
                  <a:lnTo>
                    <a:pt x="1086" y="606551"/>
                  </a:lnTo>
                  <a:lnTo>
                    <a:pt x="728" y="586608"/>
                  </a:lnTo>
                  <a:lnTo>
                    <a:pt x="1136" y="584323"/>
                  </a:lnTo>
                  <a:lnTo>
                    <a:pt x="1922" y="582221"/>
                  </a:lnTo>
                  <a:lnTo>
                    <a:pt x="212" y="572831"/>
                  </a:lnTo>
                  <a:lnTo>
                    <a:pt x="28204" y="508681"/>
                  </a:lnTo>
                  <a:lnTo>
                    <a:pt x="65032" y="479243"/>
                  </a:lnTo>
                  <a:lnTo>
                    <a:pt x="103997" y="457002"/>
                  </a:lnTo>
                  <a:lnTo>
                    <a:pt x="134528" y="443062"/>
                  </a:lnTo>
                  <a:lnTo>
                    <a:pt x="130295" y="425223"/>
                  </a:lnTo>
                  <a:lnTo>
                    <a:pt x="127920" y="406610"/>
                  </a:lnTo>
                  <a:lnTo>
                    <a:pt x="127429" y="387272"/>
                  </a:lnTo>
                  <a:lnTo>
                    <a:pt x="128853" y="367259"/>
                  </a:lnTo>
                  <a:lnTo>
                    <a:pt x="147199" y="313531"/>
                  </a:lnTo>
                  <a:lnTo>
                    <a:pt x="175852" y="271893"/>
                  </a:lnTo>
                  <a:lnTo>
                    <a:pt x="224616" y="225755"/>
                  </a:lnTo>
                  <a:lnTo>
                    <a:pt x="259904" y="201162"/>
                  </a:lnTo>
                  <a:lnTo>
                    <a:pt x="272663" y="193418"/>
                  </a:lnTo>
                  <a:lnTo>
                    <a:pt x="279153" y="149135"/>
                  </a:lnTo>
                  <a:lnTo>
                    <a:pt x="290775" y="105963"/>
                  </a:lnTo>
                  <a:lnTo>
                    <a:pt x="307305" y="65075"/>
                  </a:lnTo>
                  <a:lnTo>
                    <a:pt x="328516" y="27642"/>
                  </a:lnTo>
                  <a:lnTo>
                    <a:pt x="346617" y="18942"/>
                  </a:lnTo>
                  <a:lnTo>
                    <a:pt x="351889" y="20547"/>
                  </a:lnTo>
                  <a:lnTo>
                    <a:pt x="397504" y="60711"/>
                  </a:lnTo>
                  <a:lnTo>
                    <a:pt x="348034" y="65903"/>
                  </a:lnTo>
                  <a:lnTo>
                    <a:pt x="325737" y="116450"/>
                  </a:lnTo>
                  <a:lnTo>
                    <a:pt x="312138" y="171134"/>
                  </a:lnTo>
                  <a:lnTo>
                    <a:pt x="307811" y="227020"/>
                  </a:lnTo>
                  <a:lnTo>
                    <a:pt x="308510" y="233887"/>
                  </a:lnTo>
                  <a:lnTo>
                    <a:pt x="271529" y="237768"/>
                  </a:lnTo>
                  <a:lnTo>
                    <a:pt x="224686" y="273955"/>
                  </a:lnTo>
                  <a:lnTo>
                    <a:pt x="192522" y="309514"/>
                  </a:lnTo>
                  <a:lnTo>
                    <a:pt x="173281" y="342637"/>
                  </a:lnTo>
                  <a:lnTo>
                    <a:pt x="164108" y="397492"/>
                  </a:lnTo>
                  <a:lnTo>
                    <a:pt x="168022" y="426489"/>
                  </a:lnTo>
                  <a:lnTo>
                    <a:pt x="179393" y="456388"/>
                  </a:lnTo>
                  <a:lnTo>
                    <a:pt x="191180" y="472275"/>
                  </a:lnTo>
                  <a:lnTo>
                    <a:pt x="148817" y="476722"/>
                  </a:lnTo>
                  <a:lnTo>
                    <a:pt x="82836" y="511546"/>
                  </a:lnTo>
                  <a:lnTo>
                    <a:pt x="38372" y="557000"/>
                  </a:lnTo>
                  <a:lnTo>
                    <a:pt x="35418" y="564928"/>
                  </a:lnTo>
                  <a:lnTo>
                    <a:pt x="35938" y="572085"/>
                  </a:lnTo>
                  <a:lnTo>
                    <a:pt x="74003" y="603794"/>
                  </a:lnTo>
                  <a:lnTo>
                    <a:pt x="110219" y="618078"/>
                  </a:lnTo>
                  <a:lnTo>
                    <a:pt x="37925" y="625666"/>
                  </a:lnTo>
                  <a:lnTo>
                    <a:pt x="38705" y="714717"/>
                  </a:lnTo>
                  <a:lnTo>
                    <a:pt x="39648" y="768902"/>
                  </a:lnTo>
                  <a:lnTo>
                    <a:pt x="41516" y="824280"/>
                  </a:lnTo>
                  <a:lnTo>
                    <a:pt x="44751" y="878386"/>
                  </a:lnTo>
                  <a:lnTo>
                    <a:pt x="49791" y="928759"/>
                  </a:lnTo>
                  <a:lnTo>
                    <a:pt x="57076" y="972934"/>
                  </a:lnTo>
                  <a:lnTo>
                    <a:pt x="80141" y="1032839"/>
                  </a:lnTo>
                  <a:lnTo>
                    <a:pt x="114221" y="1060723"/>
                  </a:lnTo>
                  <a:lnTo>
                    <a:pt x="168773" y="1087153"/>
                  </a:lnTo>
                  <a:lnTo>
                    <a:pt x="242585" y="1111852"/>
                  </a:lnTo>
                  <a:lnTo>
                    <a:pt x="286336" y="1123465"/>
                  </a:lnTo>
                  <a:lnTo>
                    <a:pt x="334448" y="1134541"/>
                  </a:lnTo>
                  <a:lnTo>
                    <a:pt x="386770" y="1145044"/>
                  </a:lnTo>
                  <a:lnTo>
                    <a:pt x="443151" y="1154941"/>
                  </a:lnTo>
                  <a:lnTo>
                    <a:pt x="503438" y="1164195"/>
                  </a:lnTo>
                  <a:lnTo>
                    <a:pt x="567482" y="1172773"/>
                  </a:lnTo>
                  <a:lnTo>
                    <a:pt x="635131" y="1180639"/>
                  </a:lnTo>
                  <a:lnTo>
                    <a:pt x="706232" y="1187759"/>
                  </a:lnTo>
                  <a:lnTo>
                    <a:pt x="780636" y="1194098"/>
                  </a:lnTo>
                  <a:lnTo>
                    <a:pt x="840482" y="1198429"/>
                  </a:lnTo>
                  <a:lnTo>
                    <a:pt x="900245" y="1202089"/>
                  </a:lnTo>
                  <a:lnTo>
                    <a:pt x="923829" y="1203280"/>
                  </a:lnTo>
                  <a:lnTo>
                    <a:pt x="923829" y="1239948"/>
                  </a:lnTo>
                  <a:close/>
                </a:path>
                <a:path w="923925" h="1240154">
                  <a:moveTo>
                    <a:pt x="795076" y="83855"/>
                  </a:moveTo>
                  <a:lnTo>
                    <a:pt x="463334" y="118676"/>
                  </a:lnTo>
                  <a:lnTo>
                    <a:pt x="494329" y="111153"/>
                  </a:lnTo>
                  <a:lnTo>
                    <a:pt x="526542" y="104246"/>
                  </a:lnTo>
                  <a:lnTo>
                    <a:pt x="559977" y="97963"/>
                  </a:lnTo>
                  <a:lnTo>
                    <a:pt x="594638" y="92312"/>
                  </a:lnTo>
                  <a:lnTo>
                    <a:pt x="655899" y="81578"/>
                  </a:lnTo>
                  <a:lnTo>
                    <a:pt x="712703" y="68899"/>
                  </a:lnTo>
                  <a:lnTo>
                    <a:pt x="765533" y="54699"/>
                  </a:lnTo>
                  <a:lnTo>
                    <a:pt x="814873" y="39404"/>
                  </a:lnTo>
                  <a:lnTo>
                    <a:pt x="861205" y="23437"/>
                  </a:lnTo>
                  <a:lnTo>
                    <a:pt x="905011" y="7224"/>
                  </a:lnTo>
                  <a:lnTo>
                    <a:pt x="923829" y="0"/>
                  </a:lnTo>
                  <a:lnTo>
                    <a:pt x="923829" y="39183"/>
                  </a:lnTo>
                  <a:lnTo>
                    <a:pt x="917430" y="41639"/>
                  </a:lnTo>
                  <a:lnTo>
                    <a:pt x="872791" y="58154"/>
                  </a:lnTo>
                  <a:lnTo>
                    <a:pt x="825537" y="74425"/>
                  </a:lnTo>
                  <a:lnTo>
                    <a:pt x="795076" y="83855"/>
                  </a:lnTo>
                  <a:close/>
                </a:path>
                <a:path w="923925" h="1240154">
                  <a:moveTo>
                    <a:pt x="575644" y="404447"/>
                  </a:moveTo>
                  <a:lnTo>
                    <a:pt x="462440" y="416329"/>
                  </a:lnTo>
                  <a:lnTo>
                    <a:pt x="500480" y="406522"/>
                  </a:lnTo>
                  <a:lnTo>
                    <a:pt x="540388" y="385087"/>
                  </a:lnTo>
                  <a:lnTo>
                    <a:pt x="581667" y="352375"/>
                  </a:lnTo>
                  <a:lnTo>
                    <a:pt x="623817" y="308734"/>
                  </a:lnTo>
                  <a:lnTo>
                    <a:pt x="348034" y="65903"/>
                  </a:lnTo>
                  <a:lnTo>
                    <a:pt x="397504" y="60711"/>
                  </a:lnTo>
                  <a:lnTo>
                    <a:pt x="463334" y="118676"/>
                  </a:lnTo>
                  <a:lnTo>
                    <a:pt x="795076" y="83855"/>
                  </a:lnTo>
                  <a:lnTo>
                    <a:pt x="775155" y="90022"/>
                  </a:lnTo>
                  <a:lnTo>
                    <a:pt x="721131" y="104516"/>
                  </a:lnTo>
                  <a:lnTo>
                    <a:pt x="662952" y="117479"/>
                  </a:lnTo>
                  <a:lnTo>
                    <a:pt x="600104" y="128480"/>
                  </a:lnTo>
                  <a:lnTo>
                    <a:pt x="572685" y="132897"/>
                  </a:lnTo>
                  <a:lnTo>
                    <a:pt x="546362" y="137673"/>
                  </a:lnTo>
                  <a:lnTo>
                    <a:pt x="521107" y="142790"/>
                  </a:lnTo>
                  <a:lnTo>
                    <a:pt x="496895" y="148225"/>
                  </a:lnTo>
                  <a:lnTo>
                    <a:pt x="661440" y="293108"/>
                  </a:lnTo>
                  <a:lnTo>
                    <a:pt x="665759" y="298739"/>
                  </a:lnTo>
                  <a:lnTo>
                    <a:pt x="667582" y="305352"/>
                  </a:lnTo>
                  <a:lnTo>
                    <a:pt x="666847" y="312172"/>
                  </a:lnTo>
                  <a:lnTo>
                    <a:pt x="663490" y="318424"/>
                  </a:lnTo>
                  <a:lnTo>
                    <a:pt x="623069" y="363421"/>
                  </a:lnTo>
                  <a:lnTo>
                    <a:pt x="583046" y="399407"/>
                  </a:lnTo>
                  <a:lnTo>
                    <a:pt x="575644" y="404447"/>
                  </a:lnTo>
                  <a:close/>
                </a:path>
                <a:path w="923925" h="1240154">
                  <a:moveTo>
                    <a:pt x="466258" y="452705"/>
                  </a:moveTo>
                  <a:lnTo>
                    <a:pt x="413914" y="448992"/>
                  </a:lnTo>
                  <a:lnTo>
                    <a:pt x="364495" y="426731"/>
                  </a:lnTo>
                  <a:lnTo>
                    <a:pt x="333860" y="401328"/>
                  </a:lnTo>
                  <a:lnTo>
                    <a:pt x="308938" y="369492"/>
                  </a:lnTo>
                  <a:lnTo>
                    <a:pt x="290036" y="331708"/>
                  </a:lnTo>
                  <a:lnTo>
                    <a:pt x="277457" y="288460"/>
                  </a:lnTo>
                  <a:lnTo>
                    <a:pt x="272261" y="250681"/>
                  </a:lnTo>
                  <a:lnTo>
                    <a:pt x="271529" y="237768"/>
                  </a:lnTo>
                  <a:lnTo>
                    <a:pt x="308510" y="233887"/>
                  </a:lnTo>
                  <a:lnTo>
                    <a:pt x="313329" y="281173"/>
                  </a:lnTo>
                  <a:lnTo>
                    <a:pt x="321111" y="310010"/>
                  </a:lnTo>
                  <a:lnTo>
                    <a:pt x="355232" y="370531"/>
                  </a:lnTo>
                  <a:lnTo>
                    <a:pt x="384659" y="396204"/>
                  </a:lnTo>
                  <a:lnTo>
                    <a:pt x="422595" y="413505"/>
                  </a:lnTo>
                  <a:lnTo>
                    <a:pt x="442211" y="416709"/>
                  </a:lnTo>
                  <a:lnTo>
                    <a:pt x="462440" y="416329"/>
                  </a:lnTo>
                  <a:lnTo>
                    <a:pt x="575644" y="404447"/>
                  </a:lnTo>
                  <a:lnTo>
                    <a:pt x="543511" y="426323"/>
                  </a:lnTo>
                  <a:lnTo>
                    <a:pt x="504552" y="444109"/>
                  </a:lnTo>
                  <a:lnTo>
                    <a:pt x="466258" y="452705"/>
                  </a:lnTo>
                  <a:close/>
                </a:path>
                <a:path w="923925" h="1240154">
                  <a:moveTo>
                    <a:pt x="505114" y="578266"/>
                  </a:moveTo>
                  <a:lnTo>
                    <a:pt x="440061" y="582992"/>
                  </a:lnTo>
                  <a:lnTo>
                    <a:pt x="380864" y="582910"/>
                  </a:lnTo>
                  <a:lnTo>
                    <a:pt x="327578" y="578031"/>
                  </a:lnTo>
                  <a:lnTo>
                    <a:pt x="280256" y="568367"/>
                  </a:lnTo>
                  <a:lnTo>
                    <a:pt x="238953" y="553928"/>
                  </a:lnTo>
                  <a:lnTo>
                    <a:pt x="203722" y="534726"/>
                  </a:lnTo>
                  <a:lnTo>
                    <a:pt x="167157" y="502695"/>
                  </a:lnTo>
                  <a:lnTo>
                    <a:pt x="148817" y="476722"/>
                  </a:lnTo>
                  <a:lnTo>
                    <a:pt x="191180" y="472275"/>
                  </a:lnTo>
                  <a:lnTo>
                    <a:pt x="200667" y="485063"/>
                  </a:lnTo>
                  <a:lnTo>
                    <a:pt x="230850" y="508518"/>
                  </a:lnTo>
                  <a:lnTo>
                    <a:pt x="269419" y="526458"/>
                  </a:lnTo>
                  <a:lnTo>
                    <a:pt x="316062" y="538824"/>
                  </a:lnTo>
                  <a:lnTo>
                    <a:pt x="370479" y="545557"/>
                  </a:lnTo>
                  <a:lnTo>
                    <a:pt x="432316" y="546598"/>
                  </a:lnTo>
                  <a:lnTo>
                    <a:pt x="501304" y="541888"/>
                  </a:lnTo>
                  <a:lnTo>
                    <a:pt x="696490" y="521401"/>
                  </a:lnTo>
                  <a:lnTo>
                    <a:pt x="661865" y="535460"/>
                  </a:lnTo>
                  <a:lnTo>
                    <a:pt x="610842" y="554097"/>
                  </a:lnTo>
                  <a:lnTo>
                    <a:pt x="558646" y="569039"/>
                  </a:lnTo>
                  <a:lnTo>
                    <a:pt x="505114" y="578266"/>
                  </a:lnTo>
                  <a:close/>
                </a:path>
                <a:path w="923925" h="1240154">
                  <a:moveTo>
                    <a:pt x="696490" y="521401"/>
                  </a:moveTo>
                  <a:lnTo>
                    <a:pt x="501304" y="541888"/>
                  </a:lnTo>
                  <a:lnTo>
                    <a:pt x="551366" y="533158"/>
                  </a:lnTo>
                  <a:lnTo>
                    <a:pt x="600881" y="518841"/>
                  </a:lnTo>
                  <a:lnTo>
                    <a:pt x="649760" y="500914"/>
                  </a:lnTo>
                  <a:lnTo>
                    <a:pt x="746268" y="461703"/>
                  </a:lnTo>
                  <a:lnTo>
                    <a:pt x="795391" y="443698"/>
                  </a:lnTo>
                  <a:lnTo>
                    <a:pt x="845236" y="429311"/>
                  </a:lnTo>
                  <a:lnTo>
                    <a:pt x="895758" y="420519"/>
                  </a:lnTo>
                  <a:lnTo>
                    <a:pt x="923454" y="418755"/>
                  </a:lnTo>
                  <a:lnTo>
                    <a:pt x="923829" y="418763"/>
                  </a:lnTo>
                  <a:lnTo>
                    <a:pt x="923829" y="454350"/>
                  </a:lnTo>
                  <a:lnTo>
                    <a:pt x="899572" y="456896"/>
                  </a:lnTo>
                  <a:lnTo>
                    <a:pt x="852919" y="465029"/>
                  </a:lnTo>
                  <a:lnTo>
                    <a:pt x="806417" y="478516"/>
                  </a:lnTo>
                  <a:lnTo>
                    <a:pt x="759571" y="495757"/>
                  </a:lnTo>
                  <a:lnTo>
                    <a:pt x="696490" y="521401"/>
                  </a:lnTo>
                  <a:close/>
                </a:path>
                <a:path w="923925" h="1240154">
                  <a:moveTo>
                    <a:pt x="923829" y="455342"/>
                  </a:moveTo>
                  <a:lnTo>
                    <a:pt x="899572" y="456896"/>
                  </a:lnTo>
                  <a:lnTo>
                    <a:pt x="923829" y="454350"/>
                  </a:lnTo>
                  <a:lnTo>
                    <a:pt x="923829" y="455342"/>
                  </a:lnTo>
                  <a:close/>
                </a:path>
                <a:path w="923925" h="1240154">
                  <a:moveTo>
                    <a:pt x="923829" y="715329"/>
                  </a:moveTo>
                  <a:lnTo>
                    <a:pt x="878655" y="707766"/>
                  </a:lnTo>
                  <a:lnTo>
                    <a:pt x="826345" y="700826"/>
                  </a:lnTo>
                  <a:lnTo>
                    <a:pt x="772905" y="695301"/>
                  </a:lnTo>
                  <a:lnTo>
                    <a:pt x="718800" y="691053"/>
                  </a:lnTo>
                  <a:lnTo>
                    <a:pt x="664492" y="687946"/>
                  </a:lnTo>
                  <a:lnTo>
                    <a:pt x="610447" y="685843"/>
                  </a:lnTo>
                  <a:lnTo>
                    <a:pt x="557126" y="684606"/>
                  </a:lnTo>
                  <a:lnTo>
                    <a:pt x="504994" y="684098"/>
                  </a:lnTo>
                  <a:lnTo>
                    <a:pt x="454514" y="684184"/>
                  </a:lnTo>
                  <a:lnTo>
                    <a:pt x="360366" y="685584"/>
                  </a:lnTo>
                  <a:lnTo>
                    <a:pt x="298497" y="685136"/>
                  </a:lnTo>
                  <a:lnTo>
                    <a:pt x="240968" y="681271"/>
                  </a:lnTo>
                  <a:lnTo>
                    <a:pt x="188337" y="674418"/>
                  </a:lnTo>
                  <a:lnTo>
                    <a:pt x="141160" y="665003"/>
                  </a:lnTo>
                  <a:lnTo>
                    <a:pt x="99995" y="653455"/>
                  </a:lnTo>
                  <a:lnTo>
                    <a:pt x="37925" y="625666"/>
                  </a:lnTo>
                  <a:lnTo>
                    <a:pt x="110219" y="618078"/>
                  </a:lnTo>
                  <a:lnTo>
                    <a:pt x="154412" y="630499"/>
                  </a:lnTo>
                  <a:lnTo>
                    <a:pt x="211668" y="641037"/>
                  </a:lnTo>
                  <a:lnTo>
                    <a:pt x="280103" y="647709"/>
                  </a:lnTo>
                  <a:lnTo>
                    <a:pt x="359578" y="649023"/>
                  </a:lnTo>
                  <a:lnTo>
                    <a:pt x="454933" y="647614"/>
                  </a:lnTo>
                  <a:lnTo>
                    <a:pt x="506086" y="647539"/>
                  </a:lnTo>
                  <a:lnTo>
                    <a:pt x="558937" y="648072"/>
                  </a:lnTo>
                  <a:lnTo>
                    <a:pt x="613022" y="649352"/>
                  </a:lnTo>
                  <a:lnTo>
                    <a:pt x="667876" y="651519"/>
                  </a:lnTo>
                  <a:lnTo>
                    <a:pt x="723035" y="654715"/>
                  </a:lnTo>
                  <a:lnTo>
                    <a:pt x="778034" y="659078"/>
                  </a:lnTo>
                  <a:lnTo>
                    <a:pt x="832410" y="664749"/>
                  </a:lnTo>
                  <a:lnTo>
                    <a:pt x="885697" y="671869"/>
                  </a:lnTo>
                  <a:lnTo>
                    <a:pt x="923829" y="678287"/>
                  </a:lnTo>
                  <a:lnTo>
                    <a:pt x="923829" y="715329"/>
                  </a:lnTo>
                  <a:close/>
                </a:path>
              </a:pathLst>
            </a:custGeom>
            <a:solidFill>
              <a:srgbClr val="9559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">
            <a:extLst>
              <a:ext uri="{FF2B5EF4-FFF2-40B4-BE49-F238E27FC236}">
                <a16:creationId xmlns:a16="http://schemas.microsoft.com/office/drawing/2014/main" id="{58D30BE9-CAFF-43AE-B3E0-0A5778EDC456}"/>
              </a:ext>
            </a:extLst>
          </p:cNvPr>
          <p:cNvSpPr/>
          <p:nvPr/>
        </p:nvSpPr>
        <p:spPr>
          <a:xfrm>
            <a:off x="1475957" y="5745121"/>
            <a:ext cx="991446" cy="13902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DF5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271064" y="225435"/>
            <a:ext cx="560379" cy="836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98856" y="1046456"/>
            <a:ext cx="990567" cy="1384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497364" y="9266559"/>
            <a:ext cx="1476258" cy="1020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745650" y="8854367"/>
            <a:ext cx="572211" cy="1397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90962" y="9295701"/>
            <a:ext cx="933949" cy="9912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70716" y="2029238"/>
            <a:ext cx="1352016" cy="14237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85784" y="9264646"/>
            <a:ext cx="961226" cy="10223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432" y="7396536"/>
            <a:ext cx="914041" cy="14518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712736" y="1682216"/>
            <a:ext cx="1309990" cy="15465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616755" y="9214022"/>
            <a:ext cx="1779032" cy="1168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" y="-108857"/>
            <a:ext cx="18239746" cy="217836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782578" y="0"/>
            <a:ext cx="854625" cy="13730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858417" y="-31319"/>
            <a:ext cx="1415964" cy="135018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9244942" y="1431162"/>
            <a:ext cx="1392003" cy="183492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777132" y="6552469"/>
            <a:ext cx="1510868" cy="143517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33113" y="4259369"/>
            <a:ext cx="1643618" cy="122523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42735" y="8938638"/>
            <a:ext cx="1379290" cy="124639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293218" y="2597784"/>
            <a:ext cx="994778" cy="122438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255" y="380266"/>
            <a:ext cx="561974" cy="60005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FC3687CA-8563-4750-9F6F-283A1105A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784" y="463363"/>
            <a:ext cx="1735141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object 12"/>
          <p:cNvSpPr/>
          <p:nvPr/>
        </p:nvSpPr>
        <p:spPr>
          <a:xfrm>
            <a:off x="48255" y="1193208"/>
            <a:ext cx="927882" cy="175259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Box 2">
            <a:extLst>
              <a:ext uri="{FF2B5EF4-FFF2-40B4-BE49-F238E27FC236}">
                <a16:creationId xmlns:a16="http://schemas.microsoft.com/office/drawing/2014/main" id="{914ACB2B-7727-4672-9188-0A2D2D1BB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114" y="2772563"/>
            <a:ext cx="9555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grpSp>
        <p:nvGrpSpPr>
          <p:cNvPr id="26" name="Group 89">
            <a:extLst>
              <a:ext uri="{FF2B5EF4-FFF2-40B4-BE49-F238E27FC236}">
                <a16:creationId xmlns:a16="http://schemas.microsoft.com/office/drawing/2014/main" id="{00D06ED5-F6D3-4472-A15C-60F49D4855D5}"/>
              </a:ext>
            </a:extLst>
          </p:cNvPr>
          <p:cNvGrpSpPr>
            <a:grpSpLocks/>
          </p:cNvGrpSpPr>
          <p:nvPr/>
        </p:nvGrpSpPr>
        <p:grpSpPr bwMode="auto">
          <a:xfrm>
            <a:off x="416856" y="3502528"/>
            <a:ext cx="5493575" cy="666260"/>
            <a:chOff x="115608" y="2099441"/>
            <a:chExt cx="2765977" cy="344214"/>
          </a:xfrm>
        </p:grpSpPr>
        <p:grpSp>
          <p:nvGrpSpPr>
            <p:cNvPr id="27" name="Group 7">
              <a:extLst>
                <a:ext uri="{FF2B5EF4-FFF2-40B4-BE49-F238E27FC236}">
                  <a16:creationId xmlns:a16="http://schemas.microsoft.com/office/drawing/2014/main" id="{6A14EFB5-4AC9-41EB-AA0B-DEF8CD0F1A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608" y="2099441"/>
              <a:ext cx="803166" cy="344214"/>
              <a:chOff x="762000" y="2667000"/>
              <a:chExt cx="533400" cy="228600"/>
            </a:xfrm>
          </p:grpSpPr>
          <p:sp>
            <p:nvSpPr>
              <p:cNvPr id="34" name="Oval 3">
                <a:extLst>
                  <a:ext uri="{FF2B5EF4-FFF2-40B4-BE49-F238E27FC236}">
                    <a16:creationId xmlns:a16="http://schemas.microsoft.com/office/drawing/2014/main" id="{06E7595D-D3EF-4133-9CC8-5C1EBDD61C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000" y="2667000"/>
                <a:ext cx="228828" cy="228600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35" name="Oval 4">
                <a:extLst>
                  <a:ext uri="{FF2B5EF4-FFF2-40B4-BE49-F238E27FC236}">
                    <a16:creationId xmlns:a16="http://schemas.microsoft.com/office/drawing/2014/main" id="{450BA3DB-E3A4-496A-8E5E-614DECE74A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6752" y="2667000"/>
                <a:ext cx="228827" cy="228600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  <p:grpSp>
          <p:nvGrpSpPr>
            <p:cNvPr id="28" name="Group 8">
              <a:extLst>
                <a:ext uri="{FF2B5EF4-FFF2-40B4-BE49-F238E27FC236}">
                  <a16:creationId xmlns:a16="http://schemas.microsoft.com/office/drawing/2014/main" id="{21DD4208-4D4B-4869-9815-89A5DD3958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7013" y="2099441"/>
              <a:ext cx="803166" cy="344214"/>
              <a:chOff x="762000" y="2667000"/>
              <a:chExt cx="533400" cy="228600"/>
            </a:xfrm>
          </p:grpSpPr>
          <p:sp>
            <p:nvSpPr>
              <p:cNvPr id="32" name="Oval 9">
                <a:extLst>
                  <a:ext uri="{FF2B5EF4-FFF2-40B4-BE49-F238E27FC236}">
                    <a16:creationId xmlns:a16="http://schemas.microsoft.com/office/drawing/2014/main" id="{537C1AFE-A6D7-4913-BA45-3291D2B464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911" y="2667000"/>
                <a:ext cx="228828" cy="228600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33" name="Oval 10">
                <a:extLst>
                  <a:ext uri="{FF2B5EF4-FFF2-40B4-BE49-F238E27FC236}">
                    <a16:creationId xmlns:a16="http://schemas.microsoft.com/office/drawing/2014/main" id="{EAFC6BBC-8739-4EF6-96D7-365E46A582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6663" y="2667000"/>
                <a:ext cx="228827" cy="228600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  <p:grpSp>
          <p:nvGrpSpPr>
            <p:cNvPr id="29" name="Group 11">
              <a:extLst>
                <a:ext uri="{FF2B5EF4-FFF2-40B4-BE49-F238E27FC236}">
                  <a16:creationId xmlns:a16="http://schemas.microsoft.com/office/drawing/2014/main" id="{4988881F-4C01-42F6-9EB4-0C48679DC6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8419" y="2099441"/>
              <a:ext cx="803166" cy="344214"/>
              <a:chOff x="762000" y="2667000"/>
              <a:chExt cx="533400" cy="228600"/>
            </a:xfrm>
          </p:grpSpPr>
          <p:sp>
            <p:nvSpPr>
              <p:cNvPr id="30" name="Oval 12">
                <a:extLst>
                  <a:ext uri="{FF2B5EF4-FFF2-40B4-BE49-F238E27FC236}">
                    <a16:creationId xmlns:a16="http://schemas.microsoft.com/office/drawing/2014/main" id="{882905D8-6C9E-4DFB-8D8D-82E1708CB1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821" y="2667000"/>
                <a:ext cx="228828" cy="228600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31" name="Oval 13">
                <a:extLst>
                  <a:ext uri="{FF2B5EF4-FFF2-40B4-BE49-F238E27FC236}">
                    <a16:creationId xmlns:a16="http://schemas.microsoft.com/office/drawing/2014/main" id="{C5CEA122-5BF6-4B9F-8833-FE16030827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6573" y="2667000"/>
                <a:ext cx="228827" cy="228600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</p:grpSp>
      <p:grpSp>
        <p:nvGrpSpPr>
          <p:cNvPr id="36" name="Group 14">
            <a:extLst>
              <a:ext uri="{FF2B5EF4-FFF2-40B4-BE49-F238E27FC236}">
                <a16:creationId xmlns:a16="http://schemas.microsoft.com/office/drawing/2014/main" id="{F30DD281-B7C7-44DB-BB06-507CD60FACBF}"/>
              </a:ext>
            </a:extLst>
          </p:cNvPr>
          <p:cNvGrpSpPr/>
          <p:nvPr/>
        </p:nvGrpSpPr>
        <p:grpSpPr>
          <a:xfrm>
            <a:off x="338911" y="4621497"/>
            <a:ext cx="1595506" cy="665732"/>
            <a:chOff x="762000" y="2667000"/>
            <a:chExt cx="533400" cy="228600"/>
          </a:xfrm>
          <a:solidFill>
            <a:schemeClr val="bg1"/>
          </a:solidFill>
        </p:grpSpPr>
        <p:sp>
          <p:nvSpPr>
            <p:cNvPr id="37" name="Oval 15">
              <a:extLst>
                <a:ext uri="{FF2B5EF4-FFF2-40B4-BE49-F238E27FC236}">
                  <a16:creationId xmlns:a16="http://schemas.microsoft.com/office/drawing/2014/main" id="{D116CEEF-FA8B-4A85-B5BA-78E34B51AA97}"/>
                </a:ext>
              </a:extLst>
            </p:cNvPr>
            <p:cNvSpPr/>
            <p:nvPr/>
          </p:nvSpPr>
          <p:spPr>
            <a:xfrm>
              <a:off x="762000" y="2667000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8" name="Oval 16">
              <a:extLst>
                <a:ext uri="{FF2B5EF4-FFF2-40B4-BE49-F238E27FC236}">
                  <a16:creationId xmlns:a16="http://schemas.microsoft.com/office/drawing/2014/main" id="{04D626E2-3C72-4A21-B8BF-08C1303C478D}"/>
                </a:ext>
              </a:extLst>
            </p:cNvPr>
            <p:cNvSpPr/>
            <p:nvPr/>
          </p:nvSpPr>
          <p:spPr>
            <a:xfrm>
              <a:off x="1066800" y="2667000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9" name="TextBox 20">
            <a:extLst>
              <a:ext uri="{FF2B5EF4-FFF2-40B4-BE49-F238E27FC236}">
                <a16:creationId xmlns:a16="http://schemas.microsoft.com/office/drawing/2014/main" id="{245A7904-B56A-4DB3-B486-D1789B133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8121" y="2913123"/>
            <a:ext cx="9523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p:grpSp>
        <p:nvGrpSpPr>
          <p:cNvPr id="40" name="Group 90">
            <a:extLst>
              <a:ext uri="{FF2B5EF4-FFF2-40B4-BE49-F238E27FC236}">
                <a16:creationId xmlns:a16="http://schemas.microsoft.com/office/drawing/2014/main" id="{2F9DE1E9-A2B0-4E9C-B422-A4DA89B69163}"/>
              </a:ext>
            </a:extLst>
          </p:cNvPr>
          <p:cNvGrpSpPr>
            <a:grpSpLocks/>
          </p:cNvGrpSpPr>
          <p:nvPr/>
        </p:nvGrpSpPr>
        <p:grpSpPr bwMode="auto">
          <a:xfrm>
            <a:off x="6810667" y="3513558"/>
            <a:ext cx="3317590" cy="1304888"/>
            <a:chOff x="3209593" y="2067910"/>
            <a:chExt cx="1670267" cy="675288"/>
          </a:xfrm>
        </p:grpSpPr>
        <p:grpSp>
          <p:nvGrpSpPr>
            <p:cNvPr id="41" name="Group 36">
              <a:extLst>
                <a:ext uri="{FF2B5EF4-FFF2-40B4-BE49-F238E27FC236}">
                  <a16:creationId xmlns:a16="http://schemas.microsoft.com/office/drawing/2014/main" id="{41E6F8FA-C638-4965-A85C-CD157F760C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09593" y="2067910"/>
              <a:ext cx="724336" cy="675288"/>
              <a:chOff x="4045165" y="2099441"/>
              <a:chExt cx="724336" cy="675288"/>
            </a:xfrm>
          </p:grpSpPr>
          <p:sp>
            <p:nvSpPr>
              <p:cNvPr id="46" name="Oval 23">
                <a:extLst>
                  <a:ext uri="{FF2B5EF4-FFF2-40B4-BE49-F238E27FC236}">
                    <a16:creationId xmlns:a16="http://schemas.microsoft.com/office/drawing/2014/main" id="{12425524-5A0B-4160-B204-2A01705A73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8391" y="2429935"/>
                <a:ext cx="342945" cy="344794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47" name="Oval 25">
                <a:extLst>
                  <a:ext uri="{FF2B5EF4-FFF2-40B4-BE49-F238E27FC236}">
                    <a16:creationId xmlns:a16="http://schemas.microsoft.com/office/drawing/2014/main" id="{D71158E2-330B-4768-A922-C4F04487C2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5165" y="2099441"/>
                <a:ext cx="344533" cy="344794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48" name="Oval 26">
                <a:extLst>
                  <a:ext uri="{FF2B5EF4-FFF2-40B4-BE49-F238E27FC236}">
                    <a16:creationId xmlns:a16="http://schemas.microsoft.com/office/drawing/2014/main" id="{5056AA2C-BF29-44DD-A26D-7621C406CE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4627" y="2099441"/>
                <a:ext cx="344532" cy="344794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  <p:grpSp>
          <p:nvGrpSpPr>
            <p:cNvPr id="42" name="Group 37">
              <a:extLst>
                <a:ext uri="{FF2B5EF4-FFF2-40B4-BE49-F238E27FC236}">
                  <a16:creationId xmlns:a16="http://schemas.microsoft.com/office/drawing/2014/main" id="{6F31A8C1-2CA7-493E-8971-44E827CA1B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5524" y="2067910"/>
              <a:ext cx="724336" cy="675288"/>
              <a:chOff x="4045165" y="2099441"/>
              <a:chExt cx="724336" cy="675288"/>
            </a:xfrm>
          </p:grpSpPr>
          <p:sp>
            <p:nvSpPr>
              <p:cNvPr id="43" name="Oval 38">
                <a:extLst>
                  <a:ext uri="{FF2B5EF4-FFF2-40B4-BE49-F238E27FC236}">
                    <a16:creationId xmlns:a16="http://schemas.microsoft.com/office/drawing/2014/main" id="{8ACD427C-2E2C-419B-BCA4-619CBC64E2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8733" y="2429935"/>
                <a:ext cx="342945" cy="344794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44" name="Oval 39">
                <a:extLst>
                  <a:ext uri="{FF2B5EF4-FFF2-40B4-BE49-F238E27FC236}">
                    <a16:creationId xmlns:a16="http://schemas.microsoft.com/office/drawing/2014/main" id="{0D84B71C-BAE4-43A7-9E40-6917024D49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5507" y="2099441"/>
                <a:ext cx="344533" cy="344794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45" name="Oval 40">
                <a:extLst>
                  <a:ext uri="{FF2B5EF4-FFF2-40B4-BE49-F238E27FC236}">
                    <a16:creationId xmlns:a16="http://schemas.microsoft.com/office/drawing/2014/main" id="{4787512C-8C65-43C0-BC0C-D5C6CC5433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4969" y="2099441"/>
                <a:ext cx="344532" cy="344794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</p:grpSp>
      <p:grpSp>
        <p:nvGrpSpPr>
          <p:cNvPr id="49" name="Group 45">
            <a:extLst>
              <a:ext uri="{FF2B5EF4-FFF2-40B4-BE49-F238E27FC236}">
                <a16:creationId xmlns:a16="http://schemas.microsoft.com/office/drawing/2014/main" id="{D4FE8BCB-2AE9-40D9-88CA-E3C2DCADB68E}"/>
              </a:ext>
            </a:extLst>
          </p:cNvPr>
          <p:cNvGrpSpPr/>
          <p:nvPr/>
        </p:nvGrpSpPr>
        <p:grpSpPr>
          <a:xfrm>
            <a:off x="6869968" y="5229944"/>
            <a:ext cx="1438909" cy="1306051"/>
            <a:chOff x="4045165" y="2099441"/>
            <a:chExt cx="724336" cy="675288"/>
          </a:xfrm>
          <a:solidFill>
            <a:schemeClr val="bg1"/>
          </a:solidFill>
        </p:grpSpPr>
        <p:sp>
          <p:nvSpPr>
            <p:cNvPr id="50" name="Oval 46">
              <a:extLst>
                <a:ext uri="{FF2B5EF4-FFF2-40B4-BE49-F238E27FC236}">
                  <a16:creationId xmlns:a16="http://schemas.microsoft.com/office/drawing/2014/main" id="{96AC307B-D4AD-4E5D-9A12-299995349120}"/>
                </a:ext>
              </a:extLst>
            </p:cNvPr>
            <p:cNvSpPr/>
            <p:nvPr/>
          </p:nvSpPr>
          <p:spPr>
            <a:xfrm>
              <a:off x="4247926" y="2430515"/>
              <a:ext cx="344214" cy="34421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Oval 47">
              <a:extLst>
                <a:ext uri="{FF2B5EF4-FFF2-40B4-BE49-F238E27FC236}">
                  <a16:creationId xmlns:a16="http://schemas.microsoft.com/office/drawing/2014/main" id="{ABE7BE10-F937-466E-8A26-136FF02C97B7}"/>
                </a:ext>
              </a:extLst>
            </p:cNvPr>
            <p:cNvSpPr/>
            <p:nvPr/>
          </p:nvSpPr>
          <p:spPr>
            <a:xfrm>
              <a:off x="4045165" y="2099441"/>
              <a:ext cx="344214" cy="34421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Oval 48">
              <a:extLst>
                <a:ext uri="{FF2B5EF4-FFF2-40B4-BE49-F238E27FC236}">
                  <a16:creationId xmlns:a16="http://schemas.microsoft.com/office/drawing/2014/main" id="{D289C9B6-128A-447B-A4BE-7401D8846507}"/>
                </a:ext>
              </a:extLst>
            </p:cNvPr>
            <p:cNvSpPr/>
            <p:nvPr/>
          </p:nvSpPr>
          <p:spPr>
            <a:xfrm>
              <a:off x="4425287" y="2099441"/>
              <a:ext cx="344214" cy="34421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3" name="TextBox 49">
            <a:extLst>
              <a:ext uri="{FF2B5EF4-FFF2-40B4-BE49-F238E27FC236}">
                <a16:creationId xmlns:a16="http://schemas.microsoft.com/office/drawing/2014/main" id="{4C16A4D0-6800-448E-89E4-F9774719F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8710" y="2913123"/>
            <a:ext cx="9555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</a:t>
            </a:r>
          </a:p>
        </p:txBody>
      </p:sp>
      <p:grpSp>
        <p:nvGrpSpPr>
          <p:cNvPr id="54" name="Group 91">
            <a:extLst>
              <a:ext uri="{FF2B5EF4-FFF2-40B4-BE49-F238E27FC236}">
                <a16:creationId xmlns:a16="http://schemas.microsoft.com/office/drawing/2014/main" id="{DF5DDBB0-04EB-4883-9B62-72B2904CD36B}"/>
              </a:ext>
            </a:extLst>
          </p:cNvPr>
          <p:cNvGrpSpPr>
            <a:grpSpLocks/>
          </p:cNvGrpSpPr>
          <p:nvPr/>
        </p:nvGrpSpPr>
        <p:grpSpPr bwMode="auto">
          <a:xfrm>
            <a:off x="10978926" y="3475140"/>
            <a:ext cx="6587876" cy="1397000"/>
            <a:chOff x="5779373" y="2067910"/>
            <a:chExt cx="3317329" cy="722586"/>
          </a:xfrm>
        </p:grpSpPr>
        <p:grpSp>
          <p:nvGrpSpPr>
            <p:cNvPr id="55" name="Group 65">
              <a:extLst>
                <a:ext uri="{FF2B5EF4-FFF2-40B4-BE49-F238E27FC236}">
                  <a16:creationId xmlns:a16="http://schemas.microsoft.com/office/drawing/2014/main" id="{193C559A-7372-475A-8A5B-945AC0883D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79373" y="2067910"/>
              <a:ext cx="724336" cy="722586"/>
              <a:chOff x="6189276" y="2067910"/>
              <a:chExt cx="724336" cy="722586"/>
            </a:xfrm>
          </p:grpSpPr>
          <p:sp>
            <p:nvSpPr>
              <p:cNvPr id="71" name="Oval 52">
                <a:extLst>
                  <a:ext uri="{FF2B5EF4-FFF2-40B4-BE49-F238E27FC236}">
                    <a16:creationId xmlns:a16="http://schemas.microsoft.com/office/drawing/2014/main" id="{96C0A197-0855-448D-825F-59A1F68779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9276" y="2067910"/>
                <a:ext cx="344596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72" name="Oval 53">
                <a:extLst>
                  <a:ext uri="{FF2B5EF4-FFF2-40B4-BE49-F238E27FC236}">
                    <a16:creationId xmlns:a16="http://schemas.microsoft.com/office/drawing/2014/main" id="{C7BD461C-BC3D-488A-B6D8-E020A3D98A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68808" y="2067910"/>
                <a:ext cx="344595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73" name="Oval 63">
                <a:extLst>
                  <a:ext uri="{FF2B5EF4-FFF2-40B4-BE49-F238E27FC236}">
                    <a16:creationId xmlns:a16="http://schemas.microsoft.com/office/drawing/2014/main" id="{98D6FDBB-A79F-4FCB-8FB3-536A223398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9276" y="2445878"/>
                <a:ext cx="344596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74" name="Oval 64">
                <a:extLst>
                  <a:ext uri="{FF2B5EF4-FFF2-40B4-BE49-F238E27FC236}">
                    <a16:creationId xmlns:a16="http://schemas.microsoft.com/office/drawing/2014/main" id="{DD795107-8961-4B53-A45D-10ECA0C1E1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68808" y="2445878"/>
                <a:ext cx="344595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  <p:grpSp>
          <p:nvGrpSpPr>
            <p:cNvPr id="56" name="Group 66">
              <a:extLst>
                <a:ext uri="{FF2B5EF4-FFF2-40B4-BE49-F238E27FC236}">
                  <a16:creationId xmlns:a16="http://schemas.microsoft.com/office/drawing/2014/main" id="{C01CEC0B-9F17-4E02-9AF8-A1F48CAF06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43704" y="2067910"/>
              <a:ext cx="724336" cy="722586"/>
              <a:chOff x="6189276" y="2067910"/>
              <a:chExt cx="724336" cy="722586"/>
            </a:xfrm>
          </p:grpSpPr>
          <p:sp>
            <p:nvSpPr>
              <p:cNvPr id="67" name="Oval 67">
                <a:extLst>
                  <a:ext uri="{FF2B5EF4-FFF2-40B4-BE49-F238E27FC236}">
                    <a16:creationId xmlns:a16="http://schemas.microsoft.com/office/drawing/2014/main" id="{E2854720-DF5A-444E-A725-40CE315ACC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8816" y="2067910"/>
                <a:ext cx="344596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68" name="Oval 68">
                <a:extLst>
                  <a:ext uri="{FF2B5EF4-FFF2-40B4-BE49-F238E27FC236}">
                    <a16:creationId xmlns:a16="http://schemas.microsoft.com/office/drawing/2014/main" id="{F035E203-BE96-4E03-84B1-BEBFBB7E4D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68348" y="2067910"/>
                <a:ext cx="344595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69" name="Oval 69">
                <a:extLst>
                  <a:ext uri="{FF2B5EF4-FFF2-40B4-BE49-F238E27FC236}">
                    <a16:creationId xmlns:a16="http://schemas.microsoft.com/office/drawing/2014/main" id="{489D1106-80B5-4A43-89BD-FCAFF06788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8816" y="2445878"/>
                <a:ext cx="344596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70" name="Oval 70">
                <a:extLst>
                  <a:ext uri="{FF2B5EF4-FFF2-40B4-BE49-F238E27FC236}">
                    <a16:creationId xmlns:a16="http://schemas.microsoft.com/office/drawing/2014/main" id="{C04E92D9-75AD-412B-87B8-23BA7C9AC7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68348" y="2445878"/>
                <a:ext cx="344595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  <p:grpSp>
          <p:nvGrpSpPr>
            <p:cNvPr id="57" name="Group 71">
              <a:extLst>
                <a:ext uri="{FF2B5EF4-FFF2-40B4-BE49-F238E27FC236}">
                  <a16:creationId xmlns:a16="http://schemas.microsoft.com/office/drawing/2014/main" id="{49C36C26-7490-48B2-8AB9-8751A0BF00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08035" y="2067910"/>
              <a:ext cx="724336" cy="722586"/>
              <a:chOff x="6189276" y="2067910"/>
              <a:chExt cx="724336" cy="722586"/>
            </a:xfrm>
          </p:grpSpPr>
          <p:sp>
            <p:nvSpPr>
              <p:cNvPr id="63" name="Oval 72">
                <a:extLst>
                  <a:ext uri="{FF2B5EF4-FFF2-40B4-BE49-F238E27FC236}">
                    <a16:creationId xmlns:a16="http://schemas.microsoft.com/office/drawing/2014/main" id="{A57E7845-8C84-4049-BF5E-755EE8AEA2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9944" y="2067910"/>
                <a:ext cx="344595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64" name="Oval 73">
                <a:extLst>
                  <a:ext uri="{FF2B5EF4-FFF2-40B4-BE49-F238E27FC236}">
                    <a16:creationId xmlns:a16="http://schemas.microsoft.com/office/drawing/2014/main" id="{B1AF8F4A-5C8A-4567-9052-A121AF782C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69475" y="2067910"/>
                <a:ext cx="344596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65" name="Oval 74">
                <a:extLst>
                  <a:ext uri="{FF2B5EF4-FFF2-40B4-BE49-F238E27FC236}">
                    <a16:creationId xmlns:a16="http://schemas.microsoft.com/office/drawing/2014/main" id="{D02FEA19-74A7-45B8-A566-55E8E909D4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9944" y="2445878"/>
                <a:ext cx="344595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66" name="Oval 75">
                <a:extLst>
                  <a:ext uri="{FF2B5EF4-FFF2-40B4-BE49-F238E27FC236}">
                    <a16:creationId xmlns:a16="http://schemas.microsoft.com/office/drawing/2014/main" id="{5092ADDC-C46D-4D7B-B384-107982A35E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69475" y="2445878"/>
                <a:ext cx="344596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  <p:grpSp>
          <p:nvGrpSpPr>
            <p:cNvPr id="58" name="Group 76">
              <a:extLst>
                <a:ext uri="{FF2B5EF4-FFF2-40B4-BE49-F238E27FC236}">
                  <a16:creationId xmlns:a16="http://schemas.microsoft.com/office/drawing/2014/main" id="{6106FEB2-52CE-44D6-9450-541A754CC2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72366" y="2067910"/>
              <a:ext cx="724336" cy="722586"/>
              <a:chOff x="6189276" y="2067910"/>
              <a:chExt cx="724336" cy="722586"/>
            </a:xfrm>
          </p:grpSpPr>
          <p:sp>
            <p:nvSpPr>
              <p:cNvPr id="59" name="Oval 77">
                <a:extLst>
                  <a:ext uri="{FF2B5EF4-FFF2-40B4-BE49-F238E27FC236}">
                    <a16:creationId xmlns:a16="http://schemas.microsoft.com/office/drawing/2014/main" id="{DC7D2438-7F4D-418C-8F50-8FEFFA6EB1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9485" y="2067910"/>
                <a:ext cx="344595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60" name="Oval 78">
                <a:extLst>
                  <a:ext uri="{FF2B5EF4-FFF2-40B4-BE49-F238E27FC236}">
                    <a16:creationId xmlns:a16="http://schemas.microsoft.com/office/drawing/2014/main" id="{D14A6A7D-D9F9-40B1-86CC-91D91DA8BA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69016" y="2067910"/>
                <a:ext cx="344596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61" name="Oval 79">
                <a:extLst>
                  <a:ext uri="{FF2B5EF4-FFF2-40B4-BE49-F238E27FC236}">
                    <a16:creationId xmlns:a16="http://schemas.microsoft.com/office/drawing/2014/main" id="{DC46C023-A05C-4B56-965A-2AAB5622A6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9485" y="2445878"/>
                <a:ext cx="344595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62" name="Oval 80">
                <a:extLst>
                  <a:ext uri="{FF2B5EF4-FFF2-40B4-BE49-F238E27FC236}">
                    <a16:creationId xmlns:a16="http://schemas.microsoft.com/office/drawing/2014/main" id="{4CEBB321-6D6F-4C8E-ABA3-902841F9C6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69016" y="2445878"/>
                <a:ext cx="344596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</p:grpSp>
      <p:grpSp>
        <p:nvGrpSpPr>
          <p:cNvPr id="75" name="Group 81">
            <a:extLst>
              <a:ext uri="{FF2B5EF4-FFF2-40B4-BE49-F238E27FC236}">
                <a16:creationId xmlns:a16="http://schemas.microsoft.com/office/drawing/2014/main" id="{D86C91E6-7616-4DE0-84A7-EAC79A631B6E}"/>
              </a:ext>
            </a:extLst>
          </p:cNvPr>
          <p:cNvGrpSpPr/>
          <p:nvPr/>
        </p:nvGrpSpPr>
        <p:grpSpPr>
          <a:xfrm>
            <a:off x="10938491" y="4897078"/>
            <a:ext cx="1438909" cy="1397528"/>
            <a:chOff x="6189276" y="2067910"/>
            <a:chExt cx="724336" cy="722586"/>
          </a:xfrm>
          <a:solidFill>
            <a:schemeClr val="bg1"/>
          </a:solidFill>
        </p:grpSpPr>
        <p:sp>
          <p:nvSpPr>
            <p:cNvPr id="76" name="Oval 82">
              <a:extLst>
                <a:ext uri="{FF2B5EF4-FFF2-40B4-BE49-F238E27FC236}">
                  <a16:creationId xmlns:a16="http://schemas.microsoft.com/office/drawing/2014/main" id="{9231C871-94E6-405D-B0A4-B39551E280AD}"/>
                </a:ext>
              </a:extLst>
            </p:cNvPr>
            <p:cNvSpPr/>
            <p:nvPr/>
          </p:nvSpPr>
          <p:spPr>
            <a:xfrm>
              <a:off x="6189276" y="2067910"/>
              <a:ext cx="344214" cy="34421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7" name="Oval 83">
              <a:extLst>
                <a:ext uri="{FF2B5EF4-FFF2-40B4-BE49-F238E27FC236}">
                  <a16:creationId xmlns:a16="http://schemas.microsoft.com/office/drawing/2014/main" id="{8E49D735-A251-47E8-BF14-47EA84EC3C68}"/>
                </a:ext>
              </a:extLst>
            </p:cNvPr>
            <p:cNvSpPr/>
            <p:nvPr/>
          </p:nvSpPr>
          <p:spPr>
            <a:xfrm>
              <a:off x="6569398" y="2067910"/>
              <a:ext cx="344214" cy="34421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8" name="Oval 84">
              <a:extLst>
                <a:ext uri="{FF2B5EF4-FFF2-40B4-BE49-F238E27FC236}">
                  <a16:creationId xmlns:a16="http://schemas.microsoft.com/office/drawing/2014/main" id="{6BAA4240-E33C-42DC-AF76-AAF9D8FBB95E}"/>
                </a:ext>
              </a:extLst>
            </p:cNvPr>
            <p:cNvSpPr/>
            <p:nvPr/>
          </p:nvSpPr>
          <p:spPr>
            <a:xfrm>
              <a:off x="6189276" y="2446282"/>
              <a:ext cx="344214" cy="34421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9" name="Oval 85">
              <a:extLst>
                <a:ext uri="{FF2B5EF4-FFF2-40B4-BE49-F238E27FC236}">
                  <a16:creationId xmlns:a16="http://schemas.microsoft.com/office/drawing/2014/main" id="{181BAF44-774A-46C8-A7ED-0DB360AD43CE}"/>
                </a:ext>
              </a:extLst>
            </p:cNvPr>
            <p:cNvSpPr/>
            <p:nvPr/>
          </p:nvSpPr>
          <p:spPr>
            <a:xfrm>
              <a:off x="6569398" y="2446282"/>
              <a:ext cx="344214" cy="34421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0" name="TextBox 30">
            <a:extLst>
              <a:ext uri="{FF2B5EF4-FFF2-40B4-BE49-F238E27FC236}">
                <a16:creationId xmlns:a16="http://schemas.microsoft.com/office/drawing/2014/main" id="{F1CD80CD-6712-4368-A16D-7408F7664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958" y="5575841"/>
            <a:ext cx="439458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……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1" name="TextBox 35">
            <a:extLst>
              <a:ext uri="{FF2B5EF4-FFF2-40B4-BE49-F238E27FC236}">
                <a16:creationId xmlns:a16="http://schemas.microsoft.com/office/drawing/2014/main" id="{C8AC98E7-C4BF-4394-9BB6-1B7B20B87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3471" y="6573325"/>
            <a:ext cx="443436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……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2" name="TextBox 54">
            <a:extLst>
              <a:ext uri="{FF2B5EF4-FFF2-40B4-BE49-F238E27FC236}">
                <a16:creationId xmlns:a16="http://schemas.microsoft.com/office/drawing/2014/main" id="{F66A5657-5650-41C6-A015-165C29F08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21249" y="5618202"/>
            <a:ext cx="439458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……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3" name="Text Box 63">
            <a:extLst>
              <a:ext uri="{FF2B5EF4-FFF2-40B4-BE49-F238E27FC236}">
                <a16:creationId xmlns:a16="http://schemas.microsoft.com/office/drawing/2014/main" id="{65846FBC-1FF5-4D99-97F2-6294106C6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1932" y="7336680"/>
            <a:ext cx="2667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6 : 2 = 3</a:t>
            </a:r>
          </a:p>
        </p:txBody>
      </p:sp>
      <p:sp>
        <p:nvSpPr>
          <p:cNvPr id="84" name="Text Box 64">
            <a:extLst>
              <a:ext uri="{FF2B5EF4-FFF2-40B4-BE49-F238E27FC236}">
                <a16:creationId xmlns:a16="http://schemas.microsoft.com/office/drawing/2014/main" id="{9C9E31A9-F95F-41F4-995D-09ED4604E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4418" y="7358155"/>
            <a:ext cx="2667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16 : 4 = 4 </a:t>
            </a:r>
          </a:p>
        </p:txBody>
      </p:sp>
      <p:sp>
        <p:nvSpPr>
          <p:cNvPr id="85" name="Text Box 65">
            <a:extLst>
              <a:ext uri="{FF2B5EF4-FFF2-40B4-BE49-F238E27FC236}">
                <a16:creationId xmlns:a16="http://schemas.microsoft.com/office/drawing/2014/main" id="{579DF992-431C-412C-AAA4-A0D211D54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8983" y="8207660"/>
            <a:ext cx="2667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6 : 3 = 2 </a:t>
            </a:r>
          </a:p>
        </p:txBody>
      </p:sp>
      <p:sp>
        <p:nvSpPr>
          <p:cNvPr id="86" name="TextBox 86">
            <a:extLst>
              <a:ext uri="{FF2B5EF4-FFF2-40B4-BE49-F238E27FC236}">
                <a16:creationId xmlns:a16="http://schemas.microsoft.com/office/drawing/2014/main" id="{E080A1B5-BDF9-43A6-96B8-E98392028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6383" y="6042370"/>
            <a:ext cx="4810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7" name="TextBox 87">
            <a:extLst>
              <a:ext uri="{FF2B5EF4-FFF2-40B4-BE49-F238E27FC236}">
                <a16:creationId xmlns:a16="http://schemas.microsoft.com/office/drawing/2014/main" id="{CDB81DFF-D021-440E-9258-0F4D95436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611" y="7021667"/>
            <a:ext cx="4810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8" name="TextBox 88">
            <a:extLst>
              <a:ext uri="{FF2B5EF4-FFF2-40B4-BE49-F238E27FC236}">
                <a16:creationId xmlns:a16="http://schemas.microsoft.com/office/drawing/2014/main" id="{13A79EB9-B95A-43BC-8ADC-2F8E54FEF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37450" y="6034526"/>
            <a:ext cx="290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1044833" y="7053313"/>
            <a:ext cx="619760" cy="779780"/>
            <a:chOff x="1044833" y="7053313"/>
            <a:chExt cx="619760" cy="779780"/>
          </a:xfrm>
        </p:grpSpPr>
        <p:sp>
          <p:nvSpPr>
            <p:cNvPr id="6" name="object 6"/>
            <p:cNvSpPr/>
            <p:nvPr/>
          </p:nvSpPr>
          <p:spPr>
            <a:xfrm>
              <a:off x="1063192" y="7355162"/>
              <a:ext cx="453390" cy="459740"/>
            </a:xfrm>
            <a:custGeom>
              <a:avLst/>
              <a:gdLst/>
              <a:ahLst/>
              <a:cxnLst/>
              <a:rect l="l" t="t" r="r" b="b"/>
              <a:pathLst>
                <a:path w="453390" h="459740">
                  <a:moveTo>
                    <a:pt x="130858" y="459215"/>
                  </a:moveTo>
                  <a:lnTo>
                    <a:pt x="81628" y="436786"/>
                  </a:lnTo>
                  <a:lnTo>
                    <a:pt x="58368" y="406090"/>
                  </a:lnTo>
                  <a:lnTo>
                    <a:pt x="38396" y="366128"/>
                  </a:lnTo>
                  <a:lnTo>
                    <a:pt x="22143" y="319569"/>
                  </a:lnTo>
                  <a:lnTo>
                    <a:pt x="10039" y="269084"/>
                  </a:lnTo>
                  <a:lnTo>
                    <a:pt x="2514" y="217341"/>
                  </a:lnTo>
                  <a:lnTo>
                    <a:pt x="0" y="167011"/>
                  </a:lnTo>
                  <a:lnTo>
                    <a:pt x="2925" y="120764"/>
                  </a:lnTo>
                  <a:lnTo>
                    <a:pt x="11722" y="81268"/>
                  </a:lnTo>
                  <a:lnTo>
                    <a:pt x="53416" y="28233"/>
                  </a:lnTo>
                  <a:lnTo>
                    <a:pt x="91777" y="11830"/>
                  </a:lnTo>
                  <a:lnTo>
                    <a:pt x="138662" y="2309"/>
                  </a:lnTo>
                  <a:lnTo>
                    <a:pt x="190831" y="0"/>
                  </a:lnTo>
                  <a:lnTo>
                    <a:pt x="245042" y="5227"/>
                  </a:lnTo>
                  <a:lnTo>
                    <a:pt x="298056" y="18320"/>
                  </a:lnTo>
                  <a:lnTo>
                    <a:pt x="346631" y="39605"/>
                  </a:lnTo>
                  <a:lnTo>
                    <a:pt x="381997" y="64825"/>
                  </a:lnTo>
                  <a:lnTo>
                    <a:pt x="415847" y="100333"/>
                  </a:lnTo>
                  <a:lnTo>
                    <a:pt x="441646" y="143228"/>
                  </a:lnTo>
                  <a:lnTo>
                    <a:pt x="452865" y="190612"/>
                  </a:lnTo>
                  <a:lnTo>
                    <a:pt x="442968" y="239586"/>
                  </a:lnTo>
                  <a:lnTo>
                    <a:pt x="414599" y="287892"/>
                  </a:lnTo>
                  <a:lnTo>
                    <a:pt x="378258" y="330958"/>
                  </a:lnTo>
                  <a:lnTo>
                    <a:pt x="336409" y="368426"/>
                  </a:lnTo>
                  <a:lnTo>
                    <a:pt x="291520" y="399936"/>
                  </a:lnTo>
                  <a:lnTo>
                    <a:pt x="246054" y="425130"/>
                  </a:lnTo>
                  <a:lnTo>
                    <a:pt x="202478" y="443647"/>
                  </a:lnTo>
                  <a:lnTo>
                    <a:pt x="163257" y="455128"/>
                  </a:lnTo>
                  <a:lnTo>
                    <a:pt x="130858" y="459215"/>
                  </a:lnTo>
                  <a:close/>
                </a:path>
              </a:pathLst>
            </a:custGeom>
            <a:solidFill>
              <a:srgbClr val="E778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09199" y="7403235"/>
              <a:ext cx="304165" cy="344805"/>
            </a:xfrm>
            <a:custGeom>
              <a:avLst/>
              <a:gdLst/>
              <a:ahLst/>
              <a:cxnLst/>
              <a:rect l="l" t="t" r="r" b="b"/>
              <a:pathLst>
                <a:path w="304165" h="344804">
                  <a:moveTo>
                    <a:pt x="44441" y="260395"/>
                  </a:moveTo>
                  <a:lnTo>
                    <a:pt x="23724" y="260395"/>
                  </a:lnTo>
                  <a:lnTo>
                    <a:pt x="21998" y="256279"/>
                  </a:lnTo>
                  <a:lnTo>
                    <a:pt x="6918" y="207845"/>
                  </a:lnTo>
                  <a:lnTo>
                    <a:pt x="0" y="139043"/>
                  </a:lnTo>
                  <a:lnTo>
                    <a:pt x="2687" y="111082"/>
                  </a:lnTo>
                  <a:lnTo>
                    <a:pt x="12418" y="69370"/>
                  </a:lnTo>
                  <a:lnTo>
                    <a:pt x="38475" y="30463"/>
                  </a:lnTo>
                  <a:lnTo>
                    <a:pt x="95137" y="1339"/>
                  </a:lnTo>
                  <a:lnTo>
                    <a:pt x="127851" y="0"/>
                  </a:lnTo>
                  <a:lnTo>
                    <a:pt x="138195" y="3829"/>
                  </a:lnTo>
                  <a:lnTo>
                    <a:pt x="143224" y="12926"/>
                  </a:lnTo>
                  <a:lnTo>
                    <a:pt x="142096" y="23203"/>
                  </a:lnTo>
                  <a:lnTo>
                    <a:pt x="133969" y="30573"/>
                  </a:lnTo>
                  <a:lnTo>
                    <a:pt x="131710" y="31872"/>
                  </a:lnTo>
                  <a:lnTo>
                    <a:pt x="127122" y="31872"/>
                  </a:lnTo>
                  <a:lnTo>
                    <a:pt x="117635" y="32485"/>
                  </a:lnTo>
                  <a:lnTo>
                    <a:pt x="76077" y="48255"/>
                  </a:lnTo>
                  <a:lnTo>
                    <a:pt x="50595" y="78094"/>
                  </a:lnTo>
                  <a:lnTo>
                    <a:pt x="44239" y="111082"/>
                  </a:lnTo>
                  <a:lnTo>
                    <a:pt x="44394" y="136792"/>
                  </a:lnTo>
                  <a:lnTo>
                    <a:pt x="45844" y="165104"/>
                  </a:lnTo>
                  <a:lnTo>
                    <a:pt x="47819" y="191120"/>
                  </a:lnTo>
                  <a:lnTo>
                    <a:pt x="48738" y="208504"/>
                  </a:lnTo>
                  <a:lnTo>
                    <a:pt x="48983" y="221694"/>
                  </a:lnTo>
                  <a:lnTo>
                    <a:pt x="48594" y="233699"/>
                  </a:lnTo>
                  <a:lnTo>
                    <a:pt x="47608" y="247530"/>
                  </a:lnTo>
                  <a:lnTo>
                    <a:pt x="47472" y="249216"/>
                  </a:lnTo>
                  <a:lnTo>
                    <a:pt x="47362" y="250901"/>
                  </a:lnTo>
                  <a:lnTo>
                    <a:pt x="47203" y="252623"/>
                  </a:lnTo>
                  <a:lnTo>
                    <a:pt x="45627" y="259159"/>
                  </a:lnTo>
                  <a:lnTo>
                    <a:pt x="44441" y="260395"/>
                  </a:lnTo>
                  <a:close/>
                </a:path>
                <a:path w="304165" h="344804">
                  <a:moveTo>
                    <a:pt x="130840" y="32373"/>
                  </a:moveTo>
                  <a:lnTo>
                    <a:pt x="127122" y="31872"/>
                  </a:lnTo>
                  <a:lnTo>
                    <a:pt x="131710" y="31872"/>
                  </a:lnTo>
                  <a:lnTo>
                    <a:pt x="130840" y="32373"/>
                  </a:lnTo>
                  <a:close/>
                </a:path>
                <a:path w="304165" h="344804">
                  <a:moveTo>
                    <a:pt x="150808" y="153126"/>
                  </a:moveTo>
                  <a:lnTo>
                    <a:pt x="139927" y="152469"/>
                  </a:lnTo>
                  <a:lnTo>
                    <a:pt x="130096" y="146604"/>
                  </a:lnTo>
                  <a:lnTo>
                    <a:pt x="123022" y="127350"/>
                  </a:lnTo>
                  <a:lnTo>
                    <a:pt x="128408" y="105393"/>
                  </a:lnTo>
                  <a:lnTo>
                    <a:pt x="140110" y="85643"/>
                  </a:lnTo>
                  <a:lnTo>
                    <a:pt x="151982" y="73012"/>
                  </a:lnTo>
                  <a:lnTo>
                    <a:pt x="165832" y="67857"/>
                  </a:lnTo>
                  <a:lnTo>
                    <a:pt x="177267" y="71389"/>
                  </a:lnTo>
                  <a:lnTo>
                    <a:pt x="185197" y="79025"/>
                  </a:lnTo>
                  <a:lnTo>
                    <a:pt x="188534" y="86184"/>
                  </a:lnTo>
                  <a:lnTo>
                    <a:pt x="187810" y="102168"/>
                  </a:lnTo>
                  <a:lnTo>
                    <a:pt x="166566" y="145784"/>
                  </a:lnTo>
                  <a:lnTo>
                    <a:pt x="150808" y="153126"/>
                  </a:lnTo>
                  <a:close/>
                </a:path>
                <a:path w="304165" h="344804">
                  <a:moveTo>
                    <a:pt x="150808" y="300355"/>
                  </a:moveTo>
                  <a:lnTo>
                    <a:pt x="139927" y="299699"/>
                  </a:lnTo>
                  <a:lnTo>
                    <a:pt x="130096" y="293834"/>
                  </a:lnTo>
                  <a:lnTo>
                    <a:pt x="123022" y="274580"/>
                  </a:lnTo>
                  <a:lnTo>
                    <a:pt x="128428" y="252590"/>
                  </a:lnTo>
                  <a:lnTo>
                    <a:pt x="140110" y="232872"/>
                  </a:lnTo>
                  <a:lnTo>
                    <a:pt x="151982" y="220239"/>
                  </a:lnTo>
                  <a:lnTo>
                    <a:pt x="165832" y="215086"/>
                  </a:lnTo>
                  <a:lnTo>
                    <a:pt x="177267" y="218619"/>
                  </a:lnTo>
                  <a:lnTo>
                    <a:pt x="185197" y="226257"/>
                  </a:lnTo>
                  <a:lnTo>
                    <a:pt x="188534" y="233416"/>
                  </a:lnTo>
                  <a:lnTo>
                    <a:pt x="187810" y="249399"/>
                  </a:lnTo>
                  <a:lnTo>
                    <a:pt x="166566" y="293014"/>
                  </a:lnTo>
                  <a:lnTo>
                    <a:pt x="150808" y="300355"/>
                  </a:lnTo>
                  <a:close/>
                </a:path>
                <a:path w="304165" h="344804">
                  <a:moveTo>
                    <a:pt x="34663" y="266037"/>
                  </a:moveTo>
                  <a:lnTo>
                    <a:pt x="27985" y="264270"/>
                  </a:lnTo>
                  <a:lnTo>
                    <a:pt x="25148" y="262584"/>
                  </a:lnTo>
                  <a:lnTo>
                    <a:pt x="22984" y="259806"/>
                  </a:lnTo>
                  <a:lnTo>
                    <a:pt x="22118" y="256591"/>
                  </a:lnTo>
                  <a:lnTo>
                    <a:pt x="23724" y="260395"/>
                  </a:lnTo>
                  <a:lnTo>
                    <a:pt x="44441" y="260395"/>
                  </a:lnTo>
                  <a:lnTo>
                    <a:pt x="40994" y="263988"/>
                  </a:lnTo>
                  <a:lnTo>
                    <a:pt x="34663" y="266037"/>
                  </a:lnTo>
                  <a:close/>
                </a:path>
                <a:path w="304165" h="344804">
                  <a:moveTo>
                    <a:pt x="54105" y="344701"/>
                  </a:moveTo>
                  <a:lnTo>
                    <a:pt x="31636" y="310122"/>
                  </a:lnTo>
                  <a:lnTo>
                    <a:pt x="29803" y="302114"/>
                  </a:lnTo>
                  <a:lnTo>
                    <a:pt x="30740" y="288033"/>
                  </a:lnTo>
                  <a:lnTo>
                    <a:pt x="39606" y="278330"/>
                  </a:lnTo>
                  <a:lnTo>
                    <a:pt x="52366" y="275365"/>
                  </a:lnTo>
                  <a:lnTo>
                    <a:pt x="64985" y="281498"/>
                  </a:lnTo>
                  <a:lnTo>
                    <a:pt x="70293" y="286663"/>
                  </a:lnTo>
                  <a:lnTo>
                    <a:pt x="71065" y="293834"/>
                  </a:lnTo>
                  <a:lnTo>
                    <a:pt x="71733" y="300566"/>
                  </a:lnTo>
                  <a:lnTo>
                    <a:pt x="72340" y="303818"/>
                  </a:lnTo>
                  <a:lnTo>
                    <a:pt x="73628" y="311687"/>
                  </a:lnTo>
                  <a:lnTo>
                    <a:pt x="73780" y="314524"/>
                  </a:lnTo>
                  <a:lnTo>
                    <a:pt x="73886" y="315954"/>
                  </a:lnTo>
                  <a:lnTo>
                    <a:pt x="74140" y="318506"/>
                  </a:lnTo>
                  <a:lnTo>
                    <a:pt x="74420" y="320147"/>
                  </a:lnTo>
                  <a:lnTo>
                    <a:pt x="74773" y="321770"/>
                  </a:lnTo>
                  <a:lnTo>
                    <a:pt x="75329" y="323340"/>
                  </a:lnTo>
                  <a:lnTo>
                    <a:pt x="75226" y="332702"/>
                  </a:lnTo>
                  <a:lnTo>
                    <a:pt x="70795" y="340116"/>
                  </a:lnTo>
                  <a:lnTo>
                    <a:pt x="63202" y="344688"/>
                  </a:lnTo>
                  <a:lnTo>
                    <a:pt x="54105" y="344701"/>
                  </a:lnTo>
                  <a:close/>
                </a:path>
                <a:path w="304165" h="344804">
                  <a:moveTo>
                    <a:pt x="266333" y="207891"/>
                  </a:moveTo>
                  <a:lnTo>
                    <a:pt x="255451" y="207234"/>
                  </a:lnTo>
                  <a:lnTo>
                    <a:pt x="245620" y="201368"/>
                  </a:lnTo>
                  <a:lnTo>
                    <a:pt x="238548" y="182115"/>
                  </a:lnTo>
                  <a:lnTo>
                    <a:pt x="243935" y="160157"/>
                  </a:lnTo>
                  <a:lnTo>
                    <a:pt x="255637" y="140406"/>
                  </a:lnTo>
                  <a:lnTo>
                    <a:pt x="267506" y="127773"/>
                  </a:lnTo>
                  <a:lnTo>
                    <a:pt x="281356" y="122620"/>
                  </a:lnTo>
                  <a:lnTo>
                    <a:pt x="292791" y="126153"/>
                  </a:lnTo>
                  <a:lnTo>
                    <a:pt x="300721" y="133791"/>
                  </a:lnTo>
                  <a:lnTo>
                    <a:pt x="304058" y="140950"/>
                  </a:lnTo>
                  <a:lnTo>
                    <a:pt x="303335" y="156934"/>
                  </a:lnTo>
                  <a:lnTo>
                    <a:pt x="282095" y="200549"/>
                  </a:lnTo>
                  <a:lnTo>
                    <a:pt x="266333" y="207891"/>
                  </a:lnTo>
                  <a:close/>
                </a:path>
              </a:pathLst>
            </a:custGeom>
            <a:solidFill>
              <a:srgbClr val="FFD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02439" y="7072481"/>
              <a:ext cx="444500" cy="389255"/>
            </a:xfrm>
            <a:custGeom>
              <a:avLst/>
              <a:gdLst/>
              <a:ahLst/>
              <a:cxnLst/>
              <a:rect l="l" t="t" r="r" b="b"/>
              <a:pathLst>
                <a:path w="444500" h="389254">
                  <a:moveTo>
                    <a:pt x="269696" y="388925"/>
                  </a:moveTo>
                  <a:lnTo>
                    <a:pt x="230984" y="352985"/>
                  </a:lnTo>
                  <a:lnTo>
                    <a:pt x="196890" y="329131"/>
                  </a:lnTo>
                  <a:lnTo>
                    <a:pt x="144195" y="303272"/>
                  </a:lnTo>
                  <a:lnTo>
                    <a:pt x="70972" y="284553"/>
                  </a:lnTo>
                  <a:lnTo>
                    <a:pt x="33248" y="281017"/>
                  </a:lnTo>
                  <a:lnTo>
                    <a:pt x="19899" y="248784"/>
                  </a:lnTo>
                  <a:lnTo>
                    <a:pt x="9808" y="213388"/>
                  </a:lnTo>
                  <a:lnTo>
                    <a:pt x="3125" y="178279"/>
                  </a:lnTo>
                  <a:lnTo>
                    <a:pt x="0" y="146907"/>
                  </a:lnTo>
                  <a:lnTo>
                    <a:pt x="1185" y="112185"/>
                  </a:lnTo>
                  <a:lnTo>
                    <a:pt x="7769" y="78072"/>
                  </a:lnTo>
                  <a:lnTo>
                    <a:pt x="19527" y="45399"/>
                  </a:lnTo>
                  <a:lnTo>
                    <a:pt x="36231" y="14994"/>
                  </a:lnTo>
                  <a:lnTo>
                    <a:pt x="61548" y="46753"/>
                  </a:lnTo>
                  <a:lnTo>
                    <a:pt x="83563" y="80917"/>
                  </a:lnTo>
                  <a:lnTo>
                    <a:pt x="102068" y="117127"/>
                  </a:lnTo>
                  <a:lnTo>
                    <a:pt x="116859" y="155027"/>
                  </a:lnTo>
                  <a:lnTo>
                    <a:pt x="123769" y="134128"/>
                  </a:lnTo>
                  <a:lnTo>
                    <a:pt x="150106" y="98263"/>
                  </a:lnTo>
                  <a:lnTo>
                    <a:pt x="194944" y="59332"/>
                  </a:lnTo>
                  <a:lnTo>
                    <a:pt x="255819" y="17842"/>
                  </a:lnTo>
                  <a:lnTo>
                    <a:pt x="288042" y="0"/>
                  </a:lnTo>
                  <a:lnTo>
                    <a:pt x="304141" y="44185"/>
                  </a:lnTo>
                  <a:lnTo>
                    <a:pt x="314694" y="90035"/>
                  </a:lnTo>
                  <a:lnTo>
                    <a:pt x="319625" y="136843"/>
                  </a:lnTo>
                  <a:lnTo>
                    <a:pt x="318860" y="183901"/>
                  </a:lnTo>
                  <a:lnTo>
                    <a:pt x="312324" y="230501"/>
                  </a:lnTo>
                  <a:lnTo>
                    <a:pt x="344653" y="223130"/>
                  </a:lnTo>
                  <a:lnTo>
                    <a:pt x="376225" y="212962"/>
                  </a:lnTo>
                  <a:lnTo>
                    <a:pt x="406805" y="200083"/>
                  </a:lnTo>
                  <a:lnTo>
                    <a:pt x="436158" y="184582"/>
                  </a:lnTo>
                  <a:lnTo>
                    <a:pt x="443943" y="223769"/>
                  </a:lnTo>
                  <a:lnTo>
                    <a:pt x="439181" y="263682"/>
                  </a:lnTo>
                  <a:lnTo>
                    <a:pt x="424003" y="301724"/>
                  </a:lnTo>
                  <a:lnTo>
                    <a:pt x="400538" y="335299"/>
                  </a:lnTo>
                  <a:lnTo>
                    <a:pt x="341891" y="374037"/>
                  </a:lnTo>
                  <a:lnTo>
                    <a:pt x="306499" y="384062"/>
                  </a:lnTo>
                  <a:lnTo>
                    <a:pt x="269696" y="388925"/>
                  </a:lnTo>
                  <a:close/>
                </a:path>
              </a:pathLst>
            </a:custGeom>
            <a:solidFill>
              <a:srgbClr val="A6D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25802" y="7162194"/>
              <a:ext cx="129708" cy="16490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44833" y="7053313"/>
              <a:ext cx="619760" cy="779780"/>
            </a:xfrm>
            <a:custGeom>
              <a:avLst/>
              <a:gdLst/>
              <a:ahLst/>
              <a:cxnLst/>
              <a:rect l="l" t="t" r="r" b="b"/>
              <a:pathLst>
                <a:path w="619760" h="779779">
                  <a:moveTo>
                    <a:pt x="324514" y="126871"/>
                  </a:moveTo>
                  <a:lnTo>
                    <a:pt x="275605" y="126871"/>
                  </a:lnTo>
                  <a:lnTo>
                    <a:pt x="283925" y="116109"/>
                  </a:lnTo>
                  <a:lnTo>
                    <a:pt x="312018" y="88044"/>
                  </a:lnTo>
                  <a:lnTo>
                    <a:pt x="372027" y="41482"/>
                  </a:lnTo>
                  <a:lnTo>
                    <a:pt x="437277" y="2670"/>
                  </a:lnTo>
                  <a:lnTo>
                    <a:pt x="447050" y="0"/>
                  </a:lnTo>
                  <a:lnTo>
                    <a:pt x="456595" y="3425"/>
                  </a:lnTo>
                  <a:lnTo>
                    <a:pt x="460455" y="7040"/>
                  </a:lnTo>
                  <a:lnTo>
                    <a:pt x="462495" y="11706"/>
                  </a:lnTo>
                  <a:lnTo>
                    <a:pt x="474432" y="45172"/>
                  </a:lnTo>
                  <a:lnTo>
                    <a:pt x="436291" y="45172"/>
                  </a:lnTo>
                  <a:lnTo>
                    <a:pt x="409916" y="60845"/>
                  </a:lnTo>
                  <a:lnTo>
                    <a:pt x="384406" y="77893"/>
                  </a:lnTo>
                  <a:lnTo>
                    <a:pt x="359827" y="96271"/>
                  </a:lnTo>
                  <a:lnTo>
                    <a:pt x="336243" y="115935"/>
                  </a:lnTo>
                  <a:lnTo>
                    <a:pt x="324514" y="126871"/>
                  </a:lnTo>
                  <a:close/>
                </a:path>
                <a:path w="619760" h="779779">
                  <a:moveTo>
                    <a:pt x="148245" y="779588"/>
                  </a:moveTo>
                  <a:lnTo>
                    <a:pt x="80008" y="744040"/>
                  </a:lnTo>
                  <a:lnTo>
                    <a:pt x="50890" y="699010"/>
                  </a:lnTo>
                  <a:lnTo>
                    <a:pt x="30765" y="651206"/>
                  </a:lnTo>
                  <a:lnTo>
                    <a:pt x="18941" y="612526"/>
                  </a:lnTo>
                  <a:lnTo>
                    <a:pt x="8582" y="564710"/>
                  </a:lnTo>
                  <a:lnTo>
                    <a:pt x="1979" y="514269"/>
                  </a:lnTo>
                  <a:lnTo>
                    <a:pt x="0" y="463985"/>
                  </a:lnTo>
                  <a:lnTo>
                    <a:pt x="3514" y="416637"/>
                  </a:lnTo>
                  <a:lnTo>
                    <a:pt x="13390" y="375005"/>
                  </a:lnTo>
                  <a:lnTo>
                    <a:pt x="52539" y="320640"/>
                  </a:lnTo>
                  <a:lnTo>
                    <a:pt x="120451" y="291681"/>
                  </a:lnTo>
                  <a:lnTo>
                    <a:pt x="164002" y="284756"/>
                  </a:lnTo>
                  <a:lnTo>
                    <a:pt x="153705" y="253065"/>
                  </a:lnTo>
                  <a:lnTo>
                    <a:pt x="146230" y="221257"/>
                  </a:lnTo>
                  <a:lnTo>
                    <a:pt x="141446" y="191741"/>
                  </a:lnTo>
                  <a:lnTo>
                    <a:pt x="139221" y="166926"/>
                  </a:lnTo>
                  <a:lnTo>
                    <a:pt x="140515" y="129206"/>
                  </a:lnTo>
                  <a:lnTo>
                    <a:pt x="160382" y="56894"/>
                  </a:lnTo>
                  <a:lnTo>
                    <a:pt x="181654" y="19138"/>
                  </a:lnTo>
                  <a:lnTo>
                    <a:pt x="198232" y="15262"/>
                  </a:lnTo>
                  <a:lnTo>
                    <a:pt x="203796" y="17560"/>
                  </a:lnTo>
                  <a:lnTo>
                    <a:pt x="207590" y="21851"/>
                  </a:lnTo>
                  <a:lnTo>
                    <a:pt x="227390" y="46045"/>
                  </a:lnTo>
                  <a:lnTo>
                    <a:pt x="241714" y="66486"/>
                  </a:lnTo>
                  <a:lnTo>
                    <a:pt x="196577" y="66486"/>
                  </a:lnTo>
                  <a:lnTo>
                    <a:pt x="186852" y="89997"/>
                  </a:lnTo>
                  <a:lnTo>
                    <a:pt x="180110" y="114544"/>
                  </a:lnTo>
                  <a:lnTo>
                    <a:pt x="176455" y="139747"/>
                  </a:lnTo>
                  <a:lnTo>
                    <a:pt x="175990" y="165227"/>
                  </a:lnTo>
                  <a:lnTo>
                    <a:pt x="178768" y="193682"/>
                  </a:lnTo>
                  <a:lnTo>
                    <a:pt x="184459" y="224472"/>
                  </a:lnTo>
                  <a:lnTo>
                    <a:pt x="192730" y="255140"/>
                  </a:lnTo>
                  <a:lnTo>
                    <a:pt x="203248" y="283226"/>
                  </a:lnTo>
                  <a:lnTo>
                    <a:pt x="249630" y="286386"/>
                  </a:lnTo>
                  <a:lnTo>
                    <a:pt x="294502" y="294680"/>
                  </a:lnTo>
                  <a:lnTo>
                    <a:pt x="336428" y="307762"/>
                  </a:lnTo>
                  <a:lnTo>
                    <a:pt x="363154" y="320239"/>
                  </a:lnTo>
                  <a:lnTo>
                    <a:pt x="199175" y="320239"/>
                  </a:lnTo>
                  <a:lnTo>
                    <a:pt x="152994" y="323353"/>
                  </a:lnTo>
                  <a:lnTo>
                    <a:pt x="112835" y="332207"/>
                  </a:lnTo>
                  <a:lnTo>
                    <a:pt x="59858" y="364210"/>
                  </a:lnTo>
                  <a:lnTo>
                    <a:pt x="38185" y="436585"/>
                  </a:lnTo>
                  <a:lnTo>
                    <a:pt x="37046" y="487681"/>
                  </a:lnTo>
                  <a:lnTo>
                    <a:pt x="42471" y="544286"/>
                  </a:lnTo>
                  <a:lnTo>
                    <a:pt x="54534" y="603077"/>
                  </a:lnTo>
                  <a:lnTo>
                    <a:pt x="70593" y="652973"/>
                  </a:lnTo>
                  <a:lnTo>
                    <a:pt x="89827" y="693773"/>
                  </a:lnTo>
                  <a:lnTo>
                    <a:pt x="133397" y="740389"/>
                  </a:lnTo>
                  <a:lnTo>
                    <a:pt x="139645" y="742545"/>
                  </a:lnTo>
                  <a:lnTo>
                    <a:pt x="274396" y="742545"/>
                  </a:lnTo>
                  <a:lnTo>
                    <a:pt x="272792" y="743431"/>
                  </a:lnTo>
                  <a:lnTo>
                    <a:pt x="227161" y="762835"/>
                  </a:lnTo>
                  <a:lnTo>
                    <a:pt x="184699" y="775229"/>
                  </a:lnTo>
                  <a:lnTo>
                    <a:pt x="148245" y="779588"/>
                  </a:lnTo>
                  <a:close/>
                </a:path>
                <a:path w="619760" h="779779">
                  <a:moveTo>
                    <a:pt x="467200" y="268996"/>
                  </a:moveTo>
                  <a:lnTo>
                    <a:pt x="461034" y="267010"/>
                  </a:lnTo>
                  <a:lnTo>
                    <a:pt x="452492" y="258208"/>
                  </a:lnTo>
                  <a:lnTo>
                    <a:pt x="450673" y="251958"/>
                  </a:lnTo>
                  <a:lnTo>
                    <a:pt x="451906" y="245935"/>
                  </a:lnTo>
                  <a:lnTo>
                    <a:pt x="458338" y="196994"/>
                  </a:lnTo>
                  <a:lnTo>
                    <a:pt x="458449" y="185020"/>
                  </a:lnTo>
                  <a:lnTo>
                    <a:pt x="458081" y="144463"/>
                  </a:lnTo>
                  <a:lnTo>
                    <a:pt x="450628" y="94037"/>
                  </a:lnTo>
                  <a:lnTo>
                    <a:pt x="436291" y="45172"/>
                  </a:lnTo>
                  <a:lnTo>
                    <a:pt x="474432" y="45172"/>
                  </a:lnTo>
                  <a:lnTo>
                    <a:pt x="480839" y="63134"/>
                  </a:lnTo>
                  <a:lnTo>
                    <a:pt x="492043" y="116635"/>
                  </a:lnTo>
                  <a:lnTo>
                    <a:pt x="495999" y="171178"/>
                  </a:lnTo>
                  <a:lnTo>
                    <a:pt x="492598" y="225727"/>
                  </a:lnTo>
                  <a:lnTo>
                    <a:pt x="616969" y="225727"/>
                  </a:lnTo>
                  <a:lnTo>
                    <a:pt x="618126" y="231207"/>
                  </a:lnTo>
                  <a:lnTo>
                    <a:pt x="582070" y="231207"/>
                  </a:lnTo>
                  <a:lnTo>
                    <a:pt x="555926" y="243325"/>
                  </a:lnTo>
                  <a:lnTo>
                    <a:pt x="529024" y="253496"/>
                  </a:lnTo>
                  <a:lnTo>
                    <a:pt x="501431" y="261694"/>
                  </a:lnTo>
                  <a:lnTo>
                    <a:pt x="473211" y="267896"/>
                  </a:lnTo>
                  <a:lnTo>
                    <a:pt x="467200" y="268996"/>
                  </a:lnTo>
                  <a:close/>
                </a:path>
                <a:path w="619760" h="779779">
                  <a:moveTo>
                    <a:pt x="267379" y="193241"/>
                  </a:moveTo>
                  <a:lnTo>
                    <a:pt x="259679" y="188090"/>
                  </a:lnTo>
                  <a:lnTo>
                    <a:pt x="257014" y="180084"/>
                  </a:lnTo>
                  <a:lnTo>
                    <a:pt x="245537" y="149965"/>
                  </a:lnTo>
                  <a:lnTo>
                    <a:pt x="231535" y="120812"/>
                  </a:lnTo>
                  <a:lnTo>
                    <a:pt x="215163" y="92895"/>
                  </a:lnTo>
                  <a:lnTo>
                    <a:pt x="196577" y="66486"/>
                  </a:lnTo>
                  <a:lnTo>
                    <a:pt x="241714" y="66486"/>
                  </a:lnTo>
                  <a:lnTo>
                    <a:pt x="245404" y="71751"/>
                  </a:lnTo>
                  <a:lnTo>
                    <a:pt x="261515" y="98761"/>
                  </a:lnTo>
                  <a:lnTo>
                    <a:pt x="275605" y="126871"/>
                  </a:lnTo>
                  <a:lnTo>
                    <a:pt x="324514" y="126871"/>
                  </a:lnTo>
                  <a:lnTo>
                    <a:pt x="298611" y="160001"/>
                  </a:lnTo>
                  <a:lnTo>
                    <a:pt x="291026" y="185884"/>
                  </a:lnTo>
                  <a:lnTo>
                    <a:pt x="284113" y="192088"/>
                  </a:lnTo>
                  <a:lnTo>
                    <a:pt x="267379" y="193241"/>
                  </a:lnTo>
                  <a:close/>
                </a:path>
                <a:path w="619760" h="779779">
                  <a:moveTo>
                    <a:pt x="616969" y="225727"/>
                  </a:moveTo>
                  <a:lnTo>
                    <a:pt x="492598" y="225727"/>
                  </a:lnTo>
                  <a:lnTo>
                    <a:pt x="516480" y="218653"/>
                  </a:lnTo>
                  <a:lnTo>
                    <a:pt x="539794" y="209951"/>
                  </a:lnTo>
                  <a:lnTo>
                    <a:pt x="562487" y="199640"/>
                  </a:lnTo>
                  <a:lnTo>
                    <a:pt x="584510" y="187740"/>
                  </a:lnTo>
                  <a:lnTo>
                    <a:pt x="589156" y="185020"/>
                  </a:lnTo>
                  <a:lnTo>
                    <a:pt x="594749" y="184473"/>
                  </a:lnTo>
                  <a:lnTo>
                    <a:pt x="604896" y="188036"/>
                  </a:lnTo>
                  <a:lnTo>
                    <a:pt x="608944" y="191958"/>
                  </a:lnTo>
                  <a:lnTo>
                    <a:pt x="610904" y="196994"/>
                  </a:lnTo>
                  <a:lnTo>
                    <a:pt x="616969" y="225727"/>
                  </a:lnTo>
                  <a:close/>
                </a:path>
                <a:path w="619760" h="779779">
                  <a:moveTo>
                    <a:pt x="549155" y="387508"/>
                  </a:moveTo>
                  <a:lnTo>
                    <a:pt x="446104" y="387508"/>
                  </a:lnTo>
                  <a:lnTo>
                    <a:pt x="476628" y="381145"/>
                  </a:lnTo>
                  <a:lnTo>
                    <a:pt x="503551" y="371342"/>
                  </a:lnTo>
                  <a:lnTo>
                    <a:pt x="544386" y="342164"/>
                  </a:lnTo>
                  <a:lnTo>
                    <a:pt x="576261" y="287759"/>
                  </a:lnTo>
                  <a:lnTo>
                    <a:pt x="582580" y="259114"/>
                  </a:lnTo>
                  <a:lnTo>
                    <a:pt x="582070" y="231207"/>
                  </a:lnTo>
                  <a:lnTo>
                    <a:pt x="618126" y="231207"/>
                  </a:lnTo>
                  <a:lnTo>
                    <a:pt x="619730" y="238804"/>
                  </a:lnTo>
                  <a:lnTo>
                    <a:pt x="615739" y="282920"/>
                  </a:lnTo>
                  <a:lnTo>
                    <a:pt x="599581" y="326516"/>
                  </a:lnTo>
                  <a:lnTo>
                    <a:pt x="571906" y="366765"/>
                  </a:lnTo>
                  <a:lnTo>
                    <a:pt x="549155" y="387508"/>
                  </a:lnTo>
                  <a:close/>
                </a:path>
                <a:path w="619760" h="779779">
                  <a:moveTo>
                    <a:pt x="274396" y="742545"/>
                  </a:moveTo>
                  <a:lnTo>
                    <a:pt x="148245" y="742545"/>
                  </a:lnTo>
                  <a:lnTo>
                    <a:pt x="178222" y="738799"/>
                  </a:lnTo>
                  <a:lnTo>
                    <a:pt x="215138" y="727837"/>
                  </a:lnTo>
                  <a:lnTo>
                    <a:pt x="256534" y="710071"/>
                  </a:lnTo>
                  <a:lnTo>
                    <a:pt x="299951" y="685913"/>
                  </a:lnTo>
                  <a:lnTo>
                    <a:pt x="342929" y="655775"/>
                  </a:lnTo>
                  <a:lnTo>
                    <a:pt x="383011" y="620069"/>
                  </a:lnTo>
                  <a:lnTo>
                    <a:pt x="417737" y="579207"/>
                  </a:lnTo>
                  <a:lnTo>
                    <a:pt x="444649" y="533601"/>
                  </a:lnTo>
                  <a:lnTo>
                    <a:pt x="452531" y="490712"/>
                  </a:lnTo>
                  <a:lnTo>
                    <a:pt x="441159" y="448765"/>
                  </a:lnTo>
                  <a:lnTo>
                    <a:pt x="416981" y="410664"/>
                  </a:lnTo>
                  <a:lnTo>
                    <a:pt x="386447" y="379312"/>
                  </a:lnTo>
                  <a:lnTo>
                    <a:pt x="321781" y="341754"/>
                  </a:lnTo>
                  <a:lnTo>
                    <a:pt x="283319" y="330019"/>
                  </a:lnTo>
                  <a:lnTo>
                    <a:pt x="241992" y="322738"/>
                  </a:lnTo>
                  <a:lnTo>
                    <a:pt x="199175" y="320239"/>
                  </a:lnTo>
                  <a:lnTo>
                    <a:pt x="363154" y="320239"/>
                  </a:lnTo>
                  <a:lnTo>
                    <a:pt x="409297" y="350109"/>
                  </a:lnTo>
                  <a:lnTo>
                    <a:pt x="446104" y="387508"/>
                  </a:lnTo>
                  <a:lnTo>
                    <a:pt x="549155" y="387508"/>
                  </a:lnTo>
                  <a:lnTo>
                    <a:pt x="523430" y="403046"/>
                  </a:lnTo>
                  <a:lnTo>
                    <a:pt x="496209" y="414007"/>
                  </a:lnTo>
                  <a:lnTo>
                    <a:pt x="468802" y="421173"/>
                  </a:lnTo>
                  <a:lnTo>
                    <a:pt x="483101" y="454321"/>
                  </a:lnTo>
                  <a:lnTo>
                    <a:pt x="489430" y="486986"/>
                  </a:lnTo>
                  <a:lnTo>
                    <a:pt x="487745" y="518769"/>
                  </a:lnTo>
                  <a:lnTo>
                    <a:pt x="478003" y="549268"/>
                  </a:lnTo>
                  <a:lnTo>
                    <a:pt x="457206" y="586764"/>
                  </a:lnTo>
                  <a:lnTo>
                    <a:pt x="430382" y="622920"/>
                  </a:lnTo>
                  <a:lnTo>
                    <a:pt x="398032" y="657205"/>
                  </a:lnTo>
                  <a:lnTo>
                    <a:pt x="360655" y="689089"/>
                  </a:lnTo>
                  <a:lnTo>
                    <a:pt x="318752" y="718041"/>
                  </a:lnTo>
                  <a:lnTo>
                    <a:pt x="274396" y="742545"/>
                  </a:lnTo>
                  <a:close/>
                </a:path>
              </a:pathLst>
            </a:custGeom>
            <a:solidFill>
              <a:srgbClr val="9559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9742295" y="1646722"/>
            <a:ext cx="619760" cy="779780"/>
            <a:chOff x="9742295" y="1646722"/>
            <a:chExt cx="619760" cy="779780"/>
          </a:xfrm>
        </p:grpSpPr>
        <p:sp>
          <p:nvSpPr>
            <p:cNvPr id="13" name="object 13"/>
            <p:cNvSpPr/>
            <p:nvPr/>
          </p:nvSpPr>
          <p:spPr>
            <a:xfrm>
              <a:off x="9760654" y="1948571"/>
              <a:ext cx="453390" cy="459740"/>
            </a:xfrm>
            <a:custGeom>
              <a:avLst/>
              <a:gdLst/>
              <a:ahLst/>
              <a:cxnLst/>
              <a:rect l="l" t="t" r="r" b="b"/>
              <a:pathLst>
                <a:path w="453390" h="459739">
                  <a:moveTo>
                    <a:pt x="130858" y="459215"/>
                  </a:moveTo>
                  <a:lnTo>
                    <a:pt x="81628" y="436786"/>
                  </a:lnTo>
                  <a:lnTo>
                    <a:pt x="58368" y="406090"/>
                  </a:lnTo>
                  <a:lnTo>
                    <a:pt x="38396" y="366128"/>
                  </a:lnTo>
                  <a:lnTo>
                    <a:pt x="22143" y="319569"/>
                  </a:lnTo>
                  <a:lnTo>
                    <a:pt x="10039" y="269084"/>
                  </a:lnTo>
                  <a:lnTo>
                    <a:pt x="2514" y="217341"/>
                  </a:lnTo>
                  <a:lnTo>
                    <a:pt x="0" y="167011"/>
                  </a:lnTo>
                  <a:lnTo>
                    <a:pt x="2925" y="120764"/>
                  </a:lnTo>
                  <a:lnTo>
                    <a:pt x="11722" y="81268"/>
                  </a:lnTo>
                  <a:lnTo>
                    <a:pt x="53416" y="28233"/>
                  </a:lnTo>
                  <a:lnTo>
                    <a:pt x="91777" y="11830"/>
                  </a:lnTo>
                  <a:lnTo>
                    <a:pt x="138662" y="2309"/>
                  </a:lnTo>
                  <a:lnTo>
                    <a:pt x="190831" y="0"/>
                  </a:lnTo>
                  <a:lnTo>
                    <a:pt x="245042" y="5227"/>
                  </a:lnTo>
                  <a:lnTo>
                    <a:pt x="298056" y="18320"/>
                  </a:lnTo>
                  <a:lnTo>
                    <a:pt x="346631" y="39605"/>
                  </a:lnTo>
                  <a:lnTo>
                    <a:pt x="381997" y="64825"/>
                  </a:lnTo>
                  <a:lnTo>
                    <a:pt x="415847" y="100333"/>
                  </a:lnTo>
                  <a:lnTo>
                    <a:pt x="441646" y="143228"/>
                  </a:lnTo>
                  <a:lnTo>
                    <a:pt x="452865" y="190612"/>
                  </a:lnTo>
                  <a:lnTo>
                    <a:pt x="442968" y="239586"/>
                  </a:lnTo>
                  <a:lnTo>
                    <a:pt x="414599" y="287892"/>
                  </a:lnTo>
                  <a:lnTo>
                    <a:pt x="378258" y="330958"/>
                  </a:lnTo>
                  <a:lnTo>
                    <a:pt x="336409" y="368426"/>
                  </a:lnTo>
                  <a:lnTo>
                    <a:pt x="291520" y="399936"/>
                  </a:lnTo>
                  <a:lnTo>
                    <a:pt x="246054" y="425130"/>
                  </a:lnTo>
                  <a:lnTo>
                    <a:pt x="202478" y="443647"/>
                  </a:lnTo>
                  <a:lnTo>
                    <a:pt x="163257" y="455128"/>
                  </a:lnTo>
                  <a:lnTo>
                    <a:pt x="130858" y="459215"/>
                  </a:lnTo>
                  <a:close/>
                </a:path>
              </a:pathLst>
            </a:custGeom>
            <a:solidFill>
              <a:srgbClr val="E778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806660" y="1996644"/>
              <a:ext cx="304165" cy="344805"/>
            </a:xfrm>
            <a:custGeom>
              <a:avLst/>
              <a:gdLst/>
              <a:ahLst/>
              <a:cxnLst/>
              <a:rect l="l" t="t" r="r" b="b"/>
              <a:pathLst>
                <a:path w="304165" h="344805">
                  <a:moveTo>
                    <a:pt x="44441" y="260395"/>
                  </a:moveTo>
                  <a:lnTo>
                    <a:pt x="23724" y="260395"/>
                  </a:lnTo>
                  <a:lnTo>
                    <a:pt x="21998" y="256279"/>
                  </a:lnTo>
                  <a:lnTo>
                    <a:pt x="6918" y="207845"/>
                  </a:lnTo>
                  <a:lnTo>
                    <a:pt x="0" y="139043"/>
                  </a:lnTo>
                  <a:lnTo>
                    <a:pt x="2687" y="111082"/>
                  </a:lnTo>
                  <a:lnTo>
                    <a:pt x="12418" y="69370"/>
                  </a:lnTo>
                  <a:lnTo>
                    <a:pt x="38475" y="30463"/>
                  </a:lnTo>
                  <a:lnTo>
                    <a:pt x="95137" y="1339"/>
                  </a:lnTo>
                  <a:lnTo>
                    <a:pt x="127851" y="0"/>
                  </a:lnTo>
                  <a:lnTo>
                    <a:pt x="138195" y="3829"/>
                  </a:lnTo>
                  <a:lnTo>
                    <a:pt x="143224" y="12926"/>
                  </a:lnTo>
                  <a:lnTo>
                    <a:pt x="142096" y="23203"/>
                  </a:lnTo>
                  <a:lnTo>
                    <a:pt x="133969" y="30573"/>
                  </a:lnTo>
                  <a:lnTo>
                    <a:pt x="131710" y="31872"/>
                  </a:lnTo>
                  <a:lnTo>
                    <a:pt x="127122" y="31872"/>
                  </a:lnTo>
                  <a:lnTo>
                    <a:pt x="117635" y="32485"/>
                  </a:lnTo>
                  <a:lnTo>
                    <a:pt x="76077" y="48255"/>
                  </a:lnTo>
                  <a:lnTo>
                    <a:pt x="50595" y="78094"/>
                  </a:lnTo>
                  <a:lnTo>
                    <a:pt x="44239" y="111082"/>
                  </a:lnTo>
                  <a:lnTo>
                    <a:pt x="44394" y="136792"/>
                  </a:lnTo>
                  <a:lnTo>
                    <a:pt x="45844" y="165104"/>
                  </a:lnTo>
                  <a:lnTo>
                    <a:pt x="47819" y="191120"/>
                  </a:lnTo>
                  <a:lnTo>
                    <a:pt x="48738" y="208504"/>
                  </a:lnTo>
                  <a:lnTo>
                    <a:pt x="48983" y="221694"/>
                  </a:lnTo>
                  <a:lnTo>
                    <a:pt x="48594" y="233699"/>
                  </a:lnTo>
                  <a:lnTo>
                    <a:pt x="47608" y="247530"/>
                  </a:lnTo>
                  <a:lnTo>
                    <a:pt x="47472" y="249216"/>
                  </a:lnTo>
                  <a:lnTo>
                    <a:pt x="47362" y="250901"/>
                  </a:lnTo>
                  <a:lnTo>
                    <a:pt x="47203" y="252623"/>
                  </a:lnTo>
                  <a:lnTo>
                    <a:pt x="45627" y="259159"/>
                  </a:lnTo>
                  <a:lnTo>
                    <a:pt x="44441" y="260395"/>
                  </a:lnTo>
                  <a:close/>
                </a:path>
                <a:path w="304165" h="344805">
                  <a:moveTo>
                    <a:pt x="130840" y="32373"/>
                  </a:moveTo>
                  <a:lnTo>
                    <a:pt x="127122" y="31872"/>
                  </a:lnTo>
                  <a:lnTo>
                    <a:pt x="131710" y="31872"/>
                  </a:lnTo>
                  <a:lnTo>
                    <a:pt x="130840" y="32373"/>
                  </a:lnTo>
                  <a:close/>
                </a:path>
                <a:path w="304165" h="344805">
                  <a:moveTo>
                    <a:pt x="150808" y="153126"/>
                  </a:moveTo>
                  <a:lnTo>
                    <a:pt x="139927" y="152469"/>
                  </a:lnTo>
                  <a:lnTo>
                    <a:pt x="130096" y="146604"/>
                  </a:lnTo>
                  <a:lnTo>
                    <a:pt x="123022" y="127350"/>
                  </a:lnTo>
                  <a:lnTo>
                    <a:pt x="128408" y="105393"/>
                  </a:lnTo>
                  <a:lnTo>
                    <a:pt x="140110" y="85643"/>
                  </a:lnTo>
                  <a:lnTo>
                    <a:pt x="151982" y="73012"/>
                  </a:lnTo>
                  <a:lnTo>
                    <a:pt x="165832" y="67857"/>
                  </a:lnTo>
                  <a:lnTo>
                    <a:pt x="177267" y="71389"/>
                  </a:lnTo>
                  <a:lnTo>
                    <a:pt x="185197" y="79025"/>
                  </a:lnTo>
                  <a:lnTo>
                    <a:pt x="188534" y="86184"/>
                  </a:lnTo>
                  <a:lnTo>
                    <a:pt x="187810" y="102168"/>
                  </a:lnTo>
                  <a:lnTo>
                    <a:pt x="166566" y="145784"/>
                  </a:lnTo>
                  <a:lnTo>
                    <a:pt x="150808" y="153126"/>
                  </a:lnTo>
                  <a:close/>
                </a:path>
                <a:path w="304165" h="344805">
                  <a:moveTo>
                    <a:pt x="150808" y="300355"/>
                  </a:moveTo>
                  <a:lnTo>
                    <a:pt x="139927" y="299699"/>
                  </a:lnTo>
                  <a:lnTo>
                    <a:pt x="130096" y="293834"/>
                  </a:lnTo>
                  <a:lnTo>
                    <a:pt x="123022" y="274580"/>
                  </a:lnTo>
                  <a:lnTo>
                    <a:pt x="128428" y="252590"/>
                  </a:lnTo>
                  <a:lnTo>
                    <a:pt x="140110" y="232872"/>
                  </a:lnTo>
                  <a:lnTo>
                    <a:pt x="151982" y="220239"/>
                  </a:lnTo>
                  <a:lnTo>
                    <a:pt x="165832" y="215086"/>
                  </a:lnTo>
                  <a:lnTo>
                    <a:pt x="177267" y="218619"/>
                  </a:lnTo>
                  <a:lnTo>
                    <a:pt x="185197" y="226257"/>
                  </a:lnTo>
                  <a:lnTo>
                    <a:pt x="188534" y="233416"/>
                  </a:lnTo>
                  <a:lnTo>
                    <a:pt x="187810" y="249399"/>
                  </a:lnTo>
                  <a:lnTo>
                    <a:pt x="166566" y="293014"/>
                  </a:lnTo>
                  <a:lnTo>
                    <a:pt x="150808" y="300355"/>
                  </a:lnTo>
                  <a:close/>
                </a:path>
                <a:path w="304165" h="344805">
                  <a:moveTo>
                    <a:pt x="34663" y="266037"/>
                  </a:moveTo>
                  <a:lnTo>
                    <a:pt x="27985" y="264270"/>
                  </a:lnTo>
                  <a:lnTo>
                    <a:pt x="25148" y="262584"/>
                  </a:lnTo>
                  <a:lnTo>
                    <a:pt x="22984" y="259806"/>
                  </a:lnTo>
                  <a:lnTo>
                    <a:pt x="22118" y="256591"/>
                  </a:lnTo>
                  <a:lnTo>
                    <a:pt x="23724" y="260395"/>
                  </a:lnTo>
                  <a:lnTo>
                    <a:pt x="44441" y="260395"/>
                  </a:lnTo>
                  <a:lnTo>
                    <a:pt x="40994" y="263988"/>
                  </a:lnTo>
                  <a:lnTo>
                    <a:pt x="34663" y="266037"/>
                  </a:lnTo>
                  <a:close/>
                </a:path>
                <a:path w="304165" h="344805">
                  <a:moveTo>
                    <a:pt x="54105" y="344701"/>
                  </a:moveTo>
                  <a:lnTo>
                    <a:pt x="31636" y="310122"/>
                  </a:lnTo>
                  <a:lnTo>
                    <a:pt x="29803" y="302114"/>
                  </a:lnTo>
                  <a:lnTo>
                    <a:pt x="30740" y="288033"/>
                  </a:lnTo>
                  <a:lnTo>
                    <a:pt x="39606" y="278330"/>
                  </a:lnTo>
                  <a:lnTo>
                    <a:pt x="52366" y="275365"/>
                  </a:lnTo>
                  <a:lnTo>
                    <a:pt x="64985" y="281498"/>
                  </a:lnTo>
                  <a:lnTo>
                    <a:pt x="70293" y="286663"/>
                  </a:lnTo>
                  <a:lnTo>
                    <a:pt x="71065" y="293834"/>
                  </a:lnTo>
                  <a:lnTo>
                    <a:pt x="71733" y="300566"/>
                  </a:lnTo>
                  <a:lnTo>
                    <a:pt x="72340" y="303818"/>
                  </a:lnTo>
                  <a:lnTo>
                    <a:pt x="73628" y="311687"/>
                  </a:lnTo>
                  <a:lnTo>
                    <a:pt x="73780" y="314524"/>
                  </a:lnTo>
                  <a:lnTo>
                    <a:pt x="73886" y="315954"/>
                  </a:lnTo>
                  <a:lnTo>
                    <a:pt x="74140" y="318506"/>
                  </a:lnTo>
                  <a:lnTo>
                    <a:pt x="74420" y="320147"/>
                  </a:lnTo>
                  <a:lnTo>
                    <a:pt x="74773" y="321770"/>
                  </a:lnTo>
                  <a:lnTo>
                    <a:pt x="75329" y="323340"/>
                  </a:lnTo>
                  <a:lnTo>
                    <a:pt x="75226" y="332702"/>
                  </a:lnTo>
                  <a:lnTo>
                    <a:pt x="70795" y="340116"/>
                  </a:lnTo>
                  <a:lnTo>
                    <a:pt x="63202" y="344688"/>
                  </a:lnTo>
                  <a:lnTo>
                    <a:pt x="54105" y="344701"/>
                  </a:lnTo>
                  <a:close/>
                </a:path>
                <a:path w="304165" h="344805">
                  <a:moveTo>
                    <a:pt x="266333" y="207891"/>
                  </a:moveTo>
                  <a:lnTo>
                    <a:pt x="255451" y="207234"/>
                  </a:lnTo>
                  <a:lnTo>
                    <a:pt x="245620" y="201368"/>
                  </a:lnTo>
                  <a:lnTo>
                    <a:pt x="238548" y="182115"/>
                  </a:lnTo>
                  <a:lnTo>
                    <a:pt x="243935" y="160157"/>
                  </a:lnTo>
                  <a:lnTo>
                    <a:pt x="255637" y="140406"/>
                  </a:lnTo>
                  <a:lnTo>
                    <a:pt x="267506" y="127773"/>
                  </a:lnTo>
                  <a:lnTo>
                    <a:pt x="281356" y="122620"/>
                  </a:lnTo>
                  <a:lnTo>
                    <a:pt x="292791" y="126153"/>
                  </a:lnTo>
                  <a:lnTo>
                    <a:pt x="300721" y="133791"/>
                  </a:lnTo>
                  <a:lnTo>
                    <a:pt x="304058" y="140950"/>
                  </a:lnTo>
                  <a:lnTo>
                    <a:pt x="303335" y="156934"/>
                  </a:lnTo>
                  <a:lnTo>
                    <a:pt x="282095" y="200549"/>
                  </a:lnTo>
                  <a:lnTo>
                    <a:pt x="266333" y="207891"/>
                  </a:lnTo>
                  <a:close/>
                </a:path>
              </a:pathLst>
            </a:custGeom>
            <a:solidFill>
              <a:srgbClr val="FFD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899901" y="1665891"/>
              <a:ext cx="444500" cy="389255"/>
            </a:xfrm>
            <a:custGeom>
              <a:avLst/>
              <a:gdLst/>
              <a:ahLst/>
              <a:cxnLst/>
              <a:rect l="l" t="t" r="r" b="b"/>
              <a:pathLst>
                <a:path w="444500" h="389255">
                  <a:moveTo>
                    <a:pt x="269696" y="388925"/>
                  </a:moveTo>
                  <a:lnTo>
                    <a:pt x="230984" y="352985"/>
                  </a:lnTo>
                  <a:lnTo>
                    <a:pt x="196890" y="329131"/>
                  </a:lnTo>
                  <a:lnTo>
                    <a:pt x="144195" y="303272"/>
                  </a:lnTo>
                  <a:lnTo>
                    <a:pt x="70972" y="284553"/>
                  </a:lnTo>
                  <a:lnTo>
                    <a:pt x="33248" y="281017"/>
                  </a:lnTo>
                  <a:lnTo>
                    <a:pt x="19899" y="248784"/>
                  </a:lnTo>
                  <a:lnTo>
                    <a:pt x="9808" y="213388"/>
                  </a:lnTo>
                  <a:lnTo>
                    <a:pt x="3125" y="178279"/>
                  </a:lnTo>
                  <a:lnTo>
                    <a:pt x="0" y="146907"/>
                  </a:lnTo>
                  <a:lnTo>
                    <a:pt x="1185" y="112185"/>
                  </a:lnTo>
                  <a:lnTo>
                    <a:pt x="7769" y="78072"/>
                  </a:lnTo>
                  <a:lnTo>
                    <a:pt x="19527" y="45399"/>
                  </a:lnTo>
                  <a:lnTo>
                    <a:pt x="36231" y="14994"/>
                  </a:lnTo>
                  <a:lnTo>
                    <a:pt x="61548" y="46753"/>
                  </a:lnTo>
                  <a:lnTo>
                    <a:pt x="83563" y="80917"/>
                  </a:lnTo>
                  <a:lnTo>
                    <a:pt x="102068" y="117127"/>
                  </a:lnTo>
                  <a:lnTo>
                    <a:pt x="116859" y="155027"/>
                  </a:lnTo>
                  <a:lnTo>
                    <a:pt x="123769" y="134128"/>
                  </a:lnTo>
                  <a:lnTo>
                    <a:pt x="150106" y="98263"/>
                  </a:lnTo>
                  <a:lnTo>
                    <a:pt x="194944" y="59332"/>
                  </a:lnTo>
                  <a:lnTo>
                    <a:pt x="255819" y="17842"/>
                  </a:lnTo>
                  <a:lnTo>
                    <a:pt x="288042" y="0"/>
                  </a:lnTo>
                  <a:lnTo>
                    <a:pt x="304141" y="44185"/>
                  </a:lnTo>
                  <a:lnTo>
                    <a:pt x="314694" y="90035"/>
                  </a:lnTo>
                  <a:lnTo>
                    <a:pt x="319625" y="136843"/>
                  </a:lnTo>
                  <a:lnTo>
                    <a:pt x="318860" y="183901"/>
                  </a:lnTo>
                  <a:lnTo>
                    <a:pt x="312324" y="230501"/>
                  </a:lnTo>
                  <a:lnTo>
                    <a:pt x="344653" y="223130"/>
                  </a:lnTo>
                  <a:lnTo>
                    <a:pt x="376225" y="212962"/>
                  </a:lnTo>
                  <a:lnTo>
                    <a:pt x="406805" y="200083"/>
                  </a:lnTo>
                  <a:lnTo>
                    <a:pt x="436158" y="184582"/>
                  </a:lnTo>
                  <a:lnTo>
                    <a:pt x="443943" y="223769"/>
                  </a:lnTo>
                  <a:lnTo>
                    <a:pt x="439181" y="263682"/>
                  </a:lnTo>
                  <a:lnTo>
                    <a:pt x="424003" y="301724"/>
                  </a:lnTo>
                  <a:lnTo>
                    <a:pt x="400538" y="335299"/>
                  </a:lnTo>
                  <a:lnTo>
                    <a:pt x="341891" y="374037"/>
                  </a:lnTo>
                  <a:lnTo>
                    <a:pt x="306499" y="384062"/>
                  </a:lnTo>
                  <a:lnTo>
                    <a:pt x="269696" y="388925"/>
                  </a:lnTo>
                  <a:close/>
                </a:path>
              </a:pathLst>
            </a:custGeom>
            <a:solidFill>
              <a:srgbClr val="A6D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23264" y="1755603"/>
              <a:ext cx="129708" cy="16490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742295" y="1646722"/>
              <a:ext cx="619760" cy="779780"/>
            </a:xfrm>
            <a:custGeom>
              <a:avLst/>
              <a:gdLst/>
              <a:ahLst/>
              <a:cxnLst/>
              <a:rect l="l" t="t" r="r" b="b"/>
              <a:pathLst>
                <a:path w="619759" h="779780">
                  <a:moveTo>
                    <a:pt x="324514" y="126871"/>
                  </a:moveTo>
                  <a:lnTo>
                    <a:pt x="275605" y="126871"/>
                  </a:lnTo>
                  <a:lnTo>
                    <a:pt x="283925" y="116109"/>
                  </a:lnTo>
                  <a:lnTo>
                    <a:pt x="312018" y="88044"/>
                  </a:lnTo>
                  <a:lnTo>
                    <a:pt x="372027" y="41482"/>
                  </a:lnTo>
                  <a:lnTo>
                    <a:pt x="437277" y="2670"/>
                  </a:lnTo>
                  <a:lnTo>
                    <a:pt x="447050" y="0"/>
                  </a:lnTo>
                  <a:lnTo>
                    <a:pt x="456595" y="3425"/>
                  </a:lnTo>
                  <a:lnTo>
                    <a:pt x="460455" y="7040"/>
                  </a:lnTo>
                  <a:lnTo>
                    <a:pt x="462495" y="11706"/>
                  </a:lnTo>
                  <a:lnTo>
                    <a:pt x="474432" y="45172"/>
                  </a:lnTo>
                  <a:lnTo>
                    <a:pt x="436291" y="45172"/>
                  </a:lnTo>
                  <a:lnTo>
                    <a:pt x="409916" y="60845"/>
                  </a:lnTo>
                  <a:lnTo>
                    <a:pt x="384406" y="77893"/>
                  </a:lnTo>
                  <a:lnTo>
                    <a:pt x="359827" y="96271"/>
                  </a:lnTo>
                  <a:lnTo>
                    <a:pt x="336243" y="115935"/>
                  </a:lnTo>
                  <a:lnTo>
                    <a:pt x="324514" y="126871"/>
                  </a:lnTo>
                  <a:close/>
                </a:path>
                <a:path w="619759" h="779780">
                  <a:moveTo>
                    <a:pt x="148245" y="779588"/>
                  </a:moveTo>
                  <a:lnTo>
                    <a:pt x="80008" y="744040"/>
                  </a:lnTo>
                  <a:lnTo>
                    <a:pt x="50890" y="699010"/>
                  </a:lnTo>
                  <a:lnTo>
                    <a:pt x="30765" y="651206"/>
                  </a:lnTo>
                  <a:lnTo>
                    <a:pt x="18941" y="612526"/>
                  </a:lnTo>
                  <a:lnTo>
                    <a:pt x="8582" y="564710"/>
                  </a:lnTo>
                  <a:lnTo>
                    <a:pt x="1979" y="514269"/>
                  </a:lnTo>
                  <a:lnTo>
                    <a:pt x="0" y="463985"/>
                  </a:lnTo>
                  <a:lnTo>
                    <a:pt x="3514" y="416637"/>
                  </a:lnTo>
                  <a:lnTo>
                    <a:pt x="13390" y="375005"/>
                  </a:lnTo>
                  <a:lnTo>
                    <a:pt x="52539" y="320640"/>
                  </a:lnTo>
                  <a:lnTo>
                    <a:pt x="120451" y="291681"/>
                  </a:lnTo>
                  <a:lnTo>
                    <a:pt x="164002" y="284756"/>
                  </a:lnTo>
                  <a:lnTo>
                    <a:pt x="153705" y="253065"/>
                  </a:lnTo>
                  <a:lnTo>
                    <a:pt x="146230" y="221257"/>
                  </a:lnTo>
                  <a:lnTo>
                    <a:pt x="141446" y="191741"/>
                  </a:lnTo>
                  <a:lnTo>
                    <a:pt x="139221" y="166926"/>
                  </a:lnTo>
                  <a:lnTo>
                    <a:pt x="140515" y="129206"/>
                  </a:lnTo>
                  <a:lnTo>
                    <a:pt x="160382" y="56894"/>
                  </a:lnTo>
                  <a:lnTo>
                    <a:pt x="181654" y="19138"/>
                  </a:lnTo>
                  <a:lnTo>
                    <a:pt x="198232" y="15262"/>
                  </a:lnTo>
                  <a:lnTo>
                    <a:pt x="203796" y="17560"/>
                  </a:lnTo>
                  <a:lnTo>
                    <a:pt x="207590" y="21851"/>
                  </a:lnTo>
                  <a:lnTo>
                    <a:pt x="227390" y="46045"/>
                  </a:lnTo>
                  <a:lnTo>
                    <a:pt x="241714" y="66486"/>
                  </a:lnTo>
                  <a:lnTo>
                    <a:pt x="196577" y="66486"/>
                  </a:lnTo>
                  <a:lnTo>
                    <a:pt x="186852" y="89997"/>
                  </a:lnTo>
                  <a:lnTo>
                    <a:pt x="180110" y="114544"/>
                  </a:lnTo>
                  <a:lnTo>
                    <a:pt x="176455" y="139747"/>
                  </a:lnTo>
                  <a:lnTo>
                    <a:pt x="175990" y="165227"/>
                  </a:lnTo>
                  <a:lnTo>
                    <a:pt x="178768" y="193682"/>
                  </a:lnTo>
                  <a:lnTo>
                    <a:pt x="184459" y="224472"/>
                  </a:lnTo>
                  <a:lnTo>
                    <a:pt x="192730" y="255140"/>
                  </a:lnTo>
                  <a:lnTo>
                    <a:pt x="203248" y="283226"/>
                  </a:lnTo>
                  <a:lnTo>
                    <a:pt x="249630" y="286386"/>
                  </a:lnTo>
                  <a:lnTo>
                    <a:pt x="294502" y="294680"/>
                  </a:lnTo>
                  <a:lnTo>
                    <a:pt x="336428" y="307762"/>
                  </a:lnTo>
                  <a:lnTo>
                    <a:pt x="363154" y="320239"/>
                  </a:lnTo>
                  <a:lnTo>
                    <a:pt x="199175" y="320239"/>
                  </a:lnTo>
                  <a:lnTo>
                    <a:pt x="152994" y="323353"/>
                  </a:lnTo>
                  <a:lnTo>
                    <a:pt x="112835" y="332207"/>
                  </a:lnTo>
                  <a:lnTo>
                    <a:pt x="59858" y="364210"/>
                  </a:lnTo>
                  <a:lnTo>
                    <a:pt x="38185" y="436585"/>
                  </a:lnTo>
                  <a:lnTo>
                    <a:pt x="37046" y="487681"/>
                  </a:lnTo>
                  <a:lnTo>
                    <a:pt x="42471" y="544286"/>
                  </a:lnTo>
                  <a:lnTo>
                    <a:pt x="54534" y="603077"/>
                  </a:lnTo>
                  <a:lnTo>
                    <a:pt x="70593" y="652973"/>
                  </a:lnTo>
                  <a:lnTo>
                    <a:pt x="89827" y="693773"/>
                  </a:lnTo>
                  <a:lnTo>
                    <a:pt x="133397" y="740389"/>
                  </a:lnTo>
                  <a:lnTo>
                    <a:pt x="139645" y="742545"/>
                  </a:lnTo>
                  <a:lnTo>
                    <a:pt x="274396" y="742545"/>
                  </a:lnTo>
                  <a:lnTo>
                    <a:pt x="272792" y="743431"/>
                  </a:lnTo>
                  <a:lnTo>
                    <a:pt x="227161" y="762835"/>
                  </a:lnTo>
                  <a:lnTo>
                    <a:pt x="184699" y="775229"/>
                  </a:lnTo>
                  <a:lnTo>
                    <a:pt x="148245" y="779588"/>
                  </a:lnTo>
                  <a:close/>
                </a:path>
                <a:path w="619759" h="779780">
                  <a:moveTo>
                    <a:pt x="467200" y="268996"/>
                  </a:moveTo>
                  <a:lnTo>
                    <a:pt x="461034" y="267010"/>
                  </a:lnTo>
                  <a:lnTo>
                    <a:pt x="452492" y="258208"/>
                  </a:lnTo>
                  <a:lnTo>
                    <a:pt x="450673" y="251958"/>
                  </a:lnTo>
                  <a:lnTo>
                    <a:pt x="451906" y="245935"/>
                  </a:lnTo>
                  <a:lnTo>
                    <a:pt x="458338" y="196994"/>
                  </a:lnTo>
                  <a:lnTo>
                    <a:pt x="458449" y="185020"/>
                  </a:lnTo>
                  <a:lnTo>
                    <a:pt x="458081" y="144463"/>
                  </a:lnTo>
                  <a:lnTo>
                    <a:pt x="450628" y="94037"/>
                  </a:lnTo>
                  <a:lnTo>
                    <a:pt x="436291" y="45172"/>
                  </a:lnTo>
                  <a:lnTo>
                    <a:pt x="474432" y="45172"/>
                  </a:lnTo>
                  <a:lnTo>
                    <a:pt x="480839" y="63134"/>
                  </a:lnTo>
                  <a:lnTo>
                    <a:pt x="492043" y="116635"/>
                  </a:lnTo>
                  <a:lnTo>
                    <a:pt x="495999" y="171178"/>
                  </a:lnTo>
                  <a:lnTo>
                    <a:pt x="492598" y="225727"/>
                  </a:lnTo>
                  <a:lnTo>
                    <a:pt x="616969" y="225727"/>
                  </a:lnTo>
                  <a:lnTo>
                    <a:pt x="618126" y="231207"/>
                  </a:lnTo>
                  <a:lnTo>
                    <a:pt x="582070" y="231207"/>
                  </a:lnTo>
                  <a:lnTo>
                    <a:pt x="555926" y="243325"/>
                  </a:lnTo>
                  <a:lnTo>
                    <a:pt x="529024" y="253496"/>
                  </a:lnTo>
                  <a:lnTo>
                    <a:pt x="501431" y="261694"/>
                  </a:lnTo>
                  <a:lnTo>
                    <a:pt x="473211" y="267896"/>
                  </a:lnTo>
                  <a:lnTo>
                    <a:pt x="467200" y="268996"/>
                  </a:lnTo>
                  <a:close/>
                </a:path>
                <a:path w="619759" h="779780">
                  <a:moveTo>
                    <a:pt x="267379" y="193241"/>
                  </a:moveTo>
                  <a:lnTo>
                    <a:pt x="259679" y="188090"/>
                  </a:lnTo>
                  <a:lnTo>
                    <a:pt x="257014" y="180084"/>
                  </a:lnTo>
                  <a:lnTo>
                    <a:pt x="245537" y="149965"/>
                  </a:lnTo>
                  <a:lnTo>
                    <a:pt x="231535" y="120812"/>
                  </a:lnTo>
                  <a:lnTo>
                    <a:pt x="215163" y="92895"/>
                  </a:lnTo>
                  <a:lnTo>
                    <a:pt x="196577" y="66486"/>
                  </a:lnTo>
                  <a:lnTo>
                    <a:pt x="241714" y="66486"/>
                  </a:lnTo>
                  <a:lnTo>
                    <a:pt x="245404" y="71751"/>
                  </a:lnTo>
                  <a:lnTo>
                    <a:pt x="261515" y="98761"/>
                  </a:lnTo>
                  <a:lnTo>
                    <a:pt x="275605" y="126871"/>
                  </a:lnTo>
                  <a:lnTo>
                    <a:pt x="324514" y="126871"/>
                  </a:lnTo>
                  <a:lnTo>
                    <a:pt x="298611" y="160001"/>
                  </a:lnTo>
                  <a:lnTo>
                    <a:pt x="291026" y="185884"/>
                  </a:lnTo>
                  <a:lnTo>
                    <a:pt x="284113" y="192088"/>
                  </a:lnTo>
                  <a:lnTo>
                    <a:pt x="267379" y="193241"/>
                  </a:lnTo>
                  <a:close/>
                </a:path>
                <a:path w="619759" h="779780">
                  <a:moveTo>
                    <a:pt x="616969" y="225727"/>
                  </a:moveTo>
                  <a:lnTo>
                    <a:pt x="492598" y="225727"/>
                  </a:lnTo>
                  <a:lnTo>
                    <a:pt x="516480" y="218653"/>
                  </a:lnTo>
                  <a:lnTo>
                    <a:pt x="539794" y="209951"/>
                  </a:lnTo>
                  <a:lnTo>
                    <a:pt x="562487" y="199640"/>
                  </a:lnTo>
                  <a:lnTo>
                    <a:pt x="584510" y="187740"/>
                  </a:lnTo>
                  <a:lnTo>
                    <a:pt x="589156" y="185020"/>
                  </a:lnTo>
                  <a:lnTo>
                    <a:pt x="594749" y="184473"/>
                  </a:lnTo>
                  <a:lnTo>
                    <a:pt x="604896" y="188036"/>
                  </a:lnTo>
                  <a:lnTo>
                    <a:pt x="608944" y="191958"/>
                  </a:lnTo>
                  <a:lnTo>
                    <a:pt x="610904" y="196994"/>
                  </a:lnTo>
                  <a:lnTo>
                    <a:pt x="616969" y="225727"/>
                  </a:lnTo>
                  <a:close/>
                </a:path>
                <a:path w="619759" h="779780">
                  <a:moveTo>
                    <a:pt x="549155" y="387508"/>
                  </a:moveTo>
                  <a:lnTo>
                    <a:pt x="446104" y="387508"/>
                  </a:lnTo>
                  <a:lnTo>
                    <a:pt x="476628" y="381145"/>
                  </a:lnTo>
                  <a:lnTo>
                    <a:pt x="503551" y="371342"/>
                  </a:lnTo>
                  <a:lnTo>
                    <a:pt x="544386" y="342164"/>
                  </a:lnTo>
                  <a:lnTo>
                    <a:pt x="576261" y="287759"/>
                  </a:lnTo>
                  <a:lnTo>
                    <a:pt x="582580" y="259114"/>
                  </a:lnTo>
                  <a:lnTo>
                    <a:pt x="582070" y="231207"/>
                  </a:lnTo>
                  <a:lnTo>
                    <a:pt x="618126" y="231207"/>
                  </a:lnTo>
                  <a:lnTo>
                    <a:pt x="619730" y="238804"/>
                  </a:lnTo>
                  <a:lnTo>
                    <a:pt x="615739" y="282920"/>
                  </a:lnTo>
                  <a:lnTo>
                    <a:pt x="599581" y="326516"/>
                  </a:lnTo>
                  <a:lnTo>
                    <a:pt x="571906" y="366765"/>
                  </a:lnTo>
                  <a:lnTo>
                    <a:pt x="549155" y="387508"/>
                  </a:lnTo>
                  <a:close/>
                </a:path>
                <a:path w="619759" h="779780">
                  <a:moveTo>
                    <a:pt x="274396" y="742545"/>
                  </a:moveTo>
                  <a:lnTo>
                    <a:pt x="148245" y="742545"/>
                  </a:lnTo>
                  <a:lnTo>
                    <a:pt x="178222" y="738799"/>
                  </a:lnTo>
                  <a:lnTo>
                    <a:pt x="215138" y="727837"/>
                  </a:lnTo>
                  <a:lnTo>
                    <a:pt x="256534" y="710071"/>
                  </a:lnTo>
                  <a:lnTo>
                    <a:pt x="299951" y="685913"/>
                  </a:lnTo>
                  <a:lnTo>
                    <a:pt x="342929" y="655775"/>
                  </a:lnTo>
                  <a:lnTo>
                    <a:pt x="383011" y="620069"/>
                  </a:lnTo>
                  <a:lnTo>
                    <a:pt x="417737" y="579207"/>
                  </a:lnTo>
                  <a:lnTo>
                    <a:pt x="444649" y="533601"/>
                  </a:lnTo>
                  <a:lnTo>
                    <a:pt x="452531" y="490712"/>
                  </a:lnTo>
                  <a:lnTo>
                    <a:pt x="441159" y="448765"/>
                  </a:lnTo>
                  <a:lnTo>
                    <a:pt x="416981" y="410664"/>
                  </a:lnTo>
                  <a:lnTo>
                    <a:pt x="386447" y="379312"/>
                  </a:lnTo>
                  <a:lnTo>
                    <a:pt x="321781" y="341754"/>
                  </a:lnTo>
                  <a:lnTo>
                    <a:pt x="283319" y="330019"/>
                  </a:lnTo>
                  <a:lnTo>
                    <a:pt x="241992" y="322738"/>
                  </a:lnTo>
                  <a:lnTo>
                    <a:pt x="199175" y="320239"/>
                  </a:lnTo>
                  <a:lnTo>
                    <a:pt x="363154" y="320239"/>
                  </a:lnTo>
                  <a:lnTo>
                    <a:pt x="409297" y="350109"/>
                  </a:lnTo>
                  <a:lnTo>
                    <a:pt x="446104" y="387508"/>
                  </a:lnTo>
                  <a:lnTo>
                    <a:pt x="549155" y="387508"/>
                  </a:lnTo>
                  <a:lnTo>
                    <a:pt x="523430" y="403046"/>
                  </a:lnTo>
                  <a:lnTo>
                    <a:pt x="496209" y="414007"/>
                  </a:lnTo>
                  <a:lnTo>
                    <a:pt x="468802" y="421173"/>
                  </a:lnTo>
                  <a:lnTo>
                    <a:pt x="483101" y="454321"/>
                  </a:lnTo>
                  <a:lnTo>
                    <a:pt x="489430" y="486986"/>
                  </a:lnTo>
                  <a:lnTo>
                    <a:pt x="487745" y="518769"/>
                  </a:lnTo>
                  <a:lnTo>
                    <a:pt x="478003" y="549268"/>
                  </a:lnTo>
                  <a:lnTo>
                    <a:pt x="457206" y="586764"/>
                  </a:lnTo>
                  <a:lnTo>
                    <a:pt x="430382" y="622920"/>
                  </a:lnTo>
                  <a:lnTo>
                    <a:pt x="398032" y="657205"/>
                  </a:lnTo>
                  <a:lnTo>
                    <a:pt x="360655" y="689089"/>
                  </a:lnTo>
                  <a:lnTo>
                    <a:pt x="318752" y="718041"/>
                  </a:lnTo>
                  <a:lnTo>
                    <a:pt x="274396" y="742545"/>
                  </a:lnTo>
                  <a:close/>
                </a:path>
              </a:pathLst>
            </a:custGeom>
            <a:solidFill>
              <a:srgbClr val="9559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9742295" y="3933472"/>
            <a:ext cx="619760" cy="779780"/>
            <a:chOff x="9742295" y="3933472"/>
            <a:chExt cx="619760" cy="779780"/>
          </a:xfrm>
        </p:grpSpPr>
        <p:sp>
          <p:nvSpPr>
            <p:cNvPr id="20" name="object 20"/>
            <p:cNvSpPr/>
            <p:nvPr/>
          </p:nvSpPr>
          <p:spPr>
            <a:xfrm>
              <a:off x="9760654" y="4235320"/>
              <a:ext cx="453390" cy="459740"/>
            </a:xfrm>
            <a:custGeom>
              <a:avLst/>
              <a:gdLst/>
              <a:ahLst/>
              <a:cxnLst/>
              <a:rect l="l" t="t" r="r" b="b"/>
              <a:pathLst>
                <a:path w="453390" h="459739">
                  <a:moveTo>
                    <a:pt x="130858" y="459215"/>
                  </a:moveTo>
                  <a:lnTo>
                    <a:pt x="81628" y="436786"/>
                  </a:lnTo>
                  <a:lnTo>
                    <a:pt x="58368" y="406090"/>
                  </a:lnTo>
                  <a:lnTo>
                    <a:pt x="38396" y="366128"/>
                  </a:lnTo>
                  <a:lnTo>
                    <a:pt x="22143" y="319569"/>
                  </a:lnTo>
                  <a:lnTo>
                    <a:pt x="10039" y="269084"/>
                  </a:lnTo>
                  <a:lnTo>
                    <a:pt x="2514" y="217341"/>
                  </a:lnTo>
                  <a:lnTo>
                    <a:pt x="0" y="167011"/>
                  </a:lnTo>
                  <a:lnTo>
                    <a:pt x="2925" y="120764"/>
                  </a:lnTo>
                  <a:lnTo>
                    <a:pt x="11722" y="81268"/>
                  </a:lnTo>
                  <a:lnTo>
                    <a:pt x="53416" y="28233"/>
                  </a:lnTo>
                  <a:lnTo>
                    <a:pt x="91777" y="11830"/>
                  </a:lnTo>
                  <a:lnTo>
                    <a:pt x="138662" y="2309"/>
                  </a:lnTo>
                  <a:lnTo>
                    <a:pt x="190831" y="0"/>
                  </a:lnTo>
                  <a:lnTo>
                    <a:pt x="245042" y="5227"/>
                  </a:lnTo>
                  <a:lnTo>
                    <a:pt x="298056" y="18320"/>
                  </a:lnTo>
                  <a:lnTo>
                    <a:pt x="346631" y="39605"/>
                  </a:lnTo>
                  <a:lnTo>
                    <a:pt x="381997" y="64825"/>
                  </a:lnTo>
                  <a:lnTo>
                    <a:pt x="415847" y="100333"/>
                  </a:lnTo>
                  <a:lnTo>
                    <a:pt x="441646" y="143228"/>
                  </a:lnTo>
                  <a:lnTo>
                    <a:pt x="452865" y="190612"/>
                  </a:lnTo>
                  <a:lnTo>
                    <a:pt x="442968" y="239586"/>
                  </a:lnTo>
                  <a:lnTo>
                    <a:pt x="414599" y="287892"/>
                  </a:lnTo>
                  <a:lnTo>
                    <a:pt x="378258" y="330958"/>
                  </a:lnTo>
                  <a:lnTo>
                    <a:pt x="336409" y="368426"/>
                  </a:lnTo>
                  <a:lnTo>
                    <a:pt x="291520" y="399936"/>
                  </a:lnTo>
                  <a:lnTo>
                    <a:pt x="246054" y="425130"/>
                  </a:lnTo>
                  <a:lnTo>
                    <a:pt x="202478" y="443647"/>
                  </a:lnTo>
                  <a:lnTo>
                    <a:pt x="163257" y="455128"/>
                  </a:lnTo>
                  <a:lnTo>
                    <a:pt x="130858" y="459215"/>
                  </a:lnTo>
                  <a:close/>
                </a:path>
              </a:pathLst>
            </a:custGeom>
            <a:solidFill>
              <a:srgbClr val="E778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806660" y="4283393"/>
              <a:ext cx="304165" cy="344805"/>
            </a:xfrm>
            <a:custGeom>
              <a:avLst/>
              <a:gdLst/>
              <a:ahLst/>
              <a:cxnLst/>
              <a:rect l="l" t="t" r="r" b="b"/>
              <a:pathLst>
                <a:path w="304165" h="344804">
                  <a:moveTo>
                    <a:pt x="44441" y="260395"/>
                  </a:moveTo>
                  <a:lnTo>
                    <a:pt x="23724" y="260395"/>
                  </a:lnTo>
                  <a:lnTo>
                    <a:pt x="21998" y="256279"/>
                  </a:lnTo>
                  <a:lnTo>
                    <a:pt x="6918" y="207845"/>
                  </a:lnTo>
                  <a:lnTo>
                    <a:pt x="0" y="139043"/>
                  </a:lnTo>
                  <a:lnTo>
                    <a:pt x="2687" y="111082"/>
                  </a:lnTo>
                  <a:lnTo>
                    <a:pt x="12418" y="69370"/>
                  </a:lnTo>
                  <a:lnTo>
                    <a:pt x="38475" y="30463"/>
                  </a:lnTo>
                  <a:lnTo>
                    <a:pt x="95137" y="1339"/>
                  </a:lnTo>
                  <a:lnTo>
                    <a:pt x="127851" y="0"/>
                  </a:lnTo>
                  <a:lnTo>
                    <a:pt x="138195" y="3829"/>
                  </a:lnTo>
                  <a:lnTo>
                    <a:pt x="143224" y="12926"/>
                  </a:lnTo>
                  <a:lnTo>
                    <a:pt x="142096" y="23203"/>
                  </a:lnTo>
                  <a:lnTo>
                    <a:pt x="133969" y="30573"/>
                  </a:lnTo>
                  <a:lnTo>
                    <a:pt x="131710" y="31872"/>
                  </a:lnTo>
                  <a:lnTo>
                    <a:pt x="127122" y="31872"/>
                  </a:lnTo>
                  <a:lnTo>
                    <a:pt x="117635" y="32485"/>
                  </a:lnTo>
                  <a:lnTo>
                    <a:pt x="76077" y="48255"/>
                  </a:lnTo>
                  <a:lnTo>
                    <a:pt x="50595" y="78094"/>
                  </a:lnTo>
                  <a:lnTo>
                    <a:pt x="44239" y="111082"/>
                  </a:lnTo>
                  <a:lnTo>
                    <a:pt x="44394" y="136792"/>
                  </a:lnTo>
                  <a:lnTo>
                    <a:pt x="45844" y="165104"/>
                  </a:lnTo>
                  <a:lnTo>
                    <a:pt x="47819" y="191120"/>
                  </a:lnTo>
                  <a:lnTo>
                    <a:pt x="48738" y="208504"/>
                  </a:lnTo>
                  <a:lnTo>
                    <a:pt x="48983" y="221694"/>
                  </a:lnTo>
                  <a:lnTo>
                    <a:pt x="48594" y="233699"/>
                  </a:lnTo>
                  <a:lnTo>
                    <a:pt x="47608" y="247530"/>
                  </a:lnTo>
                  <a:lnTo>
                    <a:pt x="47472" y="249216"/>
                  </a:lnTo>
                  <a:lnTo>
                    <a:pt x="47362" y="250901"/>
                  </a:lnTo>
                  <a:lnTo>
                    <a:pt x="47203" y="252623"/>
                  </a:lnTo>
                  <a:lnTo>
                    <a:pt x="45627" y="259159"/>
                  </a:lnTo>
                  <a:lnTo>
                    <a:pt x="44441" y="260395"/>
                  </a:lnTo>
                  <a:close/>
                </a:path>
                <a:path w="304165" h="344804">
                  <a:moveTo>
                    <a:pt x="130840" y="32373"/>
                  </a:moveTo>
                  <a:lnTo>
                    <a:pt x="127122" y="31872"/>
                  </a:lnTo>
                  <a:lnTo>
                    <a:pt x="131710" y="31872"/>
                  </a:lnTo>
                  <a:lnTo>
                    <a:pt x="130840" y="32373"/>
                  </a:lnTo>
                  <a:close/>
                </a:path>
                <a:path w="304165" h="344804">
                  <a:moveTo>
                    <a:pt x="150808" y="153126"/>
                  </a:moveTo>
                  <a:lnTo>
                    <a:pt x="139927" y="152469"/>
                  </a:lnTo>
                  <a:lnTo>
                    <a:pt x="130096" y="146604"/>
                  </a:lnTo>
                  <a:lnTo>
                    <a:pt x="123022" y="127350"/>
                  </a:lnTo>
                  <a:lnTo>
                    <a:pt x="128408" y="105393"/>
                  </a:lnTo>
                  <a:lnTo>
                    <a:pt x="140110" y="85643"/>
                  </a:lnTo>
                  <a:lnTo>
                    <a:pt x="151982" y="73012"/>
                  </a:lnTo>
                  <a:lnTo>
                    <a:pt x="165832" y="67857"/>
                  </a:lnTo>
                  <a:lnTo>
                    <a:pt x="177267" y="71389"/>
                  </a:lnTo>
                  <a:lnTo>
                    <a:pt x="185197" y="79025"/>
                  </a:lnTo>
                  <a:lnTo>
                    <a:pt x="188534" y="86184"/>
                  </a:lnTo>
                  <a:lnTo>
                    <a:pt x="187810" y="102168"/>
                  </a:lnTo>
                  <a:lnTo>
                    <a:pt x="166566" y="145784"/>
                  </a:lnTo>
                  <a:lnTo>
                    <a:pt x="150808" y="153126"/>
                  </a:lnTo>
                  <a:close/>
                </a:path>
                <a:path w="304165" h="344804">
                  <a:moveTo>
                    <a:pt x="150808" y="300355"/>
                  </a:moveTo>
                  <a:lnTo>
                    <a:pt x="139927" y="299699"/>
                  </a:lnTo>
                  <a:lnTo>
                    <a:pt x="130096" y="293834"/>
                  </a:lnTo>
                  <a:lnTo>
                    <a:pt x="123022" y="274580"/>
                  </a:lnTo>
                  <a:lnTo>
                    <a:pt x="128428" y="252590"/>
                  </a:lnTo>
                  <a:lnTo>
                    <a:pt x="140110" y="232872"/>
                  </a:lnTo>
                  <a:lnTo>
                    <a:pt x="151982" y="220239"/>
                  </a:lnTo>
                  <a:lnTo>
                    <a:pt x="165832" y="215086"/>
                  </a:lnTo>
                  <a:lnTo>
                    <a:pt x="177267" y="218619"/>
                  </a:lnTo>
                  <a:lnTo>
                    <a:pt x="185197" y="226257"/>
                  </a:lnTo>
                  <a:lnTo>
                    <a:pt x="188534" y="233416"/>
                  </a:lnTo>
                  <a:lnTo>
                    <a:pt x="187810" y="249399"/>
                  </a:lnTo>
                  <a:lnTo>
                    <a:pt x="166566" y="293014"/>
                  </a:lnTo>
                  <a:lnTo>
                    <a:pt x="150808" y="300355"/>
                  </a:lnTo>
                  <a:close/>
                </a:path>
                <a:path w="304165" h="344804">
                  <a:moveTo>
                    <a:pt x="34663" y="266037"/>
                  </a:moveTo>
                  <a:lnTo>
                    <a:pt x="27985" y="264270"/>
                  </a:lnTo>
                  <a:lnTo>
                    <a:pt x="25148" y="262584"/>
                  </a:lnTo>
                  <a:lnTo>
                    <a:pt x="22984" y="259806"/>
                  </a:lnTo>
                  <a:lnTo>
                    <a:pt x="22118" y="256591"/>
                  </a:lnTo>
                  <a:lnTo>
                    <a:pt x="23724" y="260395"/>
                  </a:lnTo>
                  <a:lnTo>
                    <a:pt x="44441" y="260395"/>
                  </a:lnTo>
                  <a:lnTo>
                    <a:pt x="40994" y="263988"/>
                  </a:lnTo>
                  <a:lnTo>
                    <a:pt x="34663" y="266037"/>
                  </a:lnTo>
                  <a:close/>
                </a:path>
                <a:path w="304165" h="344804">
                  <a:moveTo>
                    <a:pt x="54105" y="344701"/>
                  </a:moveTo>
                  <a:lnTo>
                    <a:pt x="31636" y="310122"/>
                  </a:lnTo>
                  <a:lnTo>
                    <a:pt x="29803" y="302114"/>
                  </a:lnTo>
                  <a:lnTo>
                    <a:pt x="30740" y="288033"/>
                  </a:lnTo>
                  <a:lnTo>
                    <a:pt x="39606" y="278330"/>
                  </a:lnTo>
                  <a:lnTo>
                    <a:pt x="52366" y="275365"/>
                  </a:lnTo>
                  <a:lnTo>
                    <a:pt x="64985" y="281498"/>
                  </a:lnTo>
                  <a:lnTo>
                    <a:pt x="70293" y="286663"/>
                  </a:lnTo>
                  <a:lnTo>
                    <a:pt x="71065" y="293834"/>
                  </a:lnTo>
                  <a:lnTo>
                    <a:pt x="71733" y="300566"/>
                  </a:lnTo>
                  <a:lnTo>
                    <a:pt x="72340" y="303818"/>
                  </a:lnTo>
                  <a:lnTo>
                    <a:pt x="73628" y="311687"/>
                  </a:lnTo>
                  <a:lnTo>
                    <a:pt x="73780" y="314524"/>
                  </a:lnTo>
                  <a:lnTo>
                    <a:pt x="73886" y="315954"/>
                  </a:lnTo>
                  <a:lnTo>
                    <a:pt x="74140" y="318506"/>
                  </a:lnTo>
                  <a:lnTo>
                    <a:pt x="74420" y="320147"/>
                  </a:lnTo>
                  <a:lnTo>
                    <a:pt x="74773" y="321770"/>
                  </a:lnTo>
                  <a:lnTo>
                    <a:pt x="75329" y="323340"/>
                  </a:lnTo>
                  <a:lnTo>
                    <a:pt x="75226" y="332702"/>
                  </a:lnTo>
                  <a:lnTo>
                    <a:pt x="70795" y="340116"/>
                  </a:lnTo>
                  <a:lnTo>
                    <a:pt x="63202" y="344688"/>
                  </a:lnTo>
                  <a:lnTo>
                    <a:pt x="54105" y="344701"/>
                  </a:lnTo>
                  <a:close/>
                </a:path>
                <a:path w="304165" h="344804">
                  <a:moveTo>
                    <a:pt x="266333" y="207891"/>
                  </a:moveTo>
                  <a:lnTo>
                    <a:pt x="255451" y="207234"/>
                  </a:lnTo>
                  <a:lnTo>
                    <a:pt x="245620" y="201368"/>
                  </a:lnTo>
                  <a:lnTo>
                    <a:pt x="238548" y="182115"/>
                  </a:lnTo>
                  <a:lnTo>
                    <a:pt x="243935" y="160157"/>
                  </a:lnTo>
                  <a:lnTo>
                    <a:pt x="255637" y="140406"/>
                  </a:lnTo>
                  <a:lnTo>
                    <a:pt x="267506" y="127773"/>
                  </a:lnTo>
                  <a:lnTo>
                    <a:pt x="281356" y="122620"/>
                  </a:lnTo>
                  <a:lnTo>
                    <a:pt x="292791" y="126153"/>
                  </a:lnTo>
                  <a:lnTo>
                    <a:pt x="300721" y="133791"/>
                  </a:lnTo>
                  <a:lnTo>
                    <a:pt x="304058" y="140950"/>
                  </a:lnTo>
                  <a:lnTo>
                    <a:pt x="303335" y="156934"/>
                  </a:lnTo>
                  <a:lnTo>
                    <a:pt x="282095" y="200549"/>
                  </a:lnTo>
                  <a:lnTo>
                    <a:pt x="266333" y="207891"/>
                  </a:lnTo>
                  <a:close/>
                </a:path>
              </a:pathLst>
            </a:custGeom>
            <a:solidFill>
              <a:srgbClr val="FFD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899901" y="3952640"/>
              <a:ext cx="444500" cy="389255"/>
            </a:xfrm>
            <a:custGeom>
              <a:avLst/>
              <a:gdLst/>
              <a:ahLst/>
              <a:cxnLst/>
              <a:rect l="l" t="t" r="r" b="b"/>
              <a:pathLst>
                <a:path w="444500" h="389254">
                  <a:moveTo>
                    <a:pt x="269696" y="388925"/>
                  </a:moveTo>
                  <a:lnTo>
                    <a:pt x="230984" y="352985"/>
                  </a:lnTo>
                  <a:lnTo>
                    <a:pt x="196890" y="329131"/>
                  </a:lnTo>
                  <a:lnTo>
                    <a:pt x="144195" y="303272"/>
                  </a:lnTo>
                  <a:lnTo>
                    <a:pt x="70972" y="284553"/>
                  </a:lnTo>
                  <a:lnTo>
                    <a:pt x="33248" y="281017"/>
                  </a:lnTo>
                  <a:lnTo>
                    <a:pt x="19899" y="248784"/>
                  </a:lnTo>
                  <a:lnTo>
                    <a:pt x="9808" y="213388"/>
                  </a:lnTo>
                  <a:lnTo>
                    <a:pt x="3125" y="178279"/>
                  </a:lnTo>
                  <a:lnTo>
                    <a:pt x="0" y="146907"/>
                  </a:lnTo>
                  <a:lnTo>
                    <a:pt x="1185" y="112185"/>
                  </a:lnTo>
                  <a:lnTo>
                    <a:pt x="7769" y="78072"/>
                  </a:lnTo>
                  <a:lnTo>
                    <a:pt x="19527" y="45399"/>
                  </a:lnTo>
                  <a:lnTo>
                    <a:pt x="36231" y="14994"/>
                  </a:lnTo>
                  <a:lnTo>
                    <a:pt x="61548" y="46753"/>
                  </a:lnTo>
                  <a:lnTo>
                    <a:pt x="83563" y="80917"/>
                  </a:lnTo>
                  <a:lnTo>
                    <a:pt x="102068" y="117127"/>
                  </a:lnTo>
                  <a:lnTo>
                    <a:pt x="116859" y="155027"/>
                  </a:lnTo>
                  <a:lnTo>
                    <a:pt x="123769" y="134128"/>
                  </a:lnTo>
                  <a:lnTo>
                    <a:pt x="150106" y="98263"/>
                  </a:lnTo>
                  <a:lnTo>
                    <a:pt x="194944" y="59332"/>
                  </a:lnTo>
                  <a:lnTo>
                    <a:pt x="255819" y="17842"/>
                  </a:lnTo>
                  <a:lnTo>
                    <a:pt x="288042" y="0"/>
                  </a:lnTo>
                  <a:lnTo>
                    <a:pt x="304141" y="44185"/>
                  </a:lnTo>
                  <a:lnTo>
                    <a:pt x="314694" y="90035"/>
                  </a:lnTo>
                  <a:lnTo>
                    <a:pt x="319625" y="136843"/>
                  </a:lnTo>
                  <a:lnTo>
                    <a:pt x="318860" y="183901"/>
                  </a:lnTo>
                  <a:lnTo>
                    <a:pt x="312324" y="230501"/>
                  </a:lnTo>
                  <a:lnTo>
                    <a:pt x="344653" y="223130"/>
                  </a:lnTo>
                  <a:lnTo>
                    <a:pt x="376225" y="212962"/>
                  </a:lnTo>
                  <a:lnTo>
                    <a:pt x="406805" y="200083"/>
                  </a:lnTo>
                  <a:lnTo>
                    <a:pt x="436158" y="184582"/>
                  </a:lnTo>
                  <a:lnTo>
                    <a:pt x="443943" y="223769"/>
                  </a:lnTo>
                  <a:lnTo>
                    <a:pt x="439181" y="263682"/>
                  </a:lnTo>
                  <a:lnTo>
                    <a:pt x="424003" y="301724"/>
                  </a:lnTo>
                  <a:lnTo>
                    <a:pt x="400538" y="335299"/>
                  </a:lnTo>
                  <a:lnTo>
                    <a:pt x="341891" y="374037"/>
                  </a:lnTo>
                  <a:lnTo>
                    <a:pt x="306499" y="384062"/>
                  </a:lnTo>
                  <a:lnTo>
                    <a:pt x="269696" y="388925"/>
                  </a:lnTo>
                  <a:close/>
                </a:path>
              </a:pathLst>
            </a:custGeom>
            <a:solidFill>
              <a:srgbClr val="A6D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023264" y="4042353"/>
              <a:ext cx="129708" cy="16490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742295" y="3933472"/>
              <a:ext cx="619760" cy="779780"/>
            </a:xfrm>
            <a:custGeom>
              <a:avLst/>
              <a:gdLst/>
              <a:ahLst/>
              <a:cxnLst/>
              <a:rect l="l" t="t" r="r" b="b"/>
              <a:pathLst>
                <a:path w="619759" h="779779">
                  <a:moveTo>
                    <a:pt x="324514" y="126871"/>
                  </a:moveTo>
                  <a:lnTo>
                    <a:pt x="275605" y="126871"/>
                  </a:lnTo>
                  <a:lnTo>
                    <a:pt x="283925" y="116109"/>
                  </a:lnTo>
                  <a:lnTo>
                    <a:pt x="312018" y="88044"/>
                  </a:lnTo>
                  <a:lnTo>
                    <a:pt x="372027" y="41482"/>
                  </a:lnTo>
                  <a:lnTo>
                    <a:pt x="437277" y="2670"/>
                  </a:lnTo>
                  <a:lnTo>
                    <a:pt x="447050" y="0"/>
                  </a:lnTo>
                  <a:lnTo>
                    <a:pt x="456595" y="3425"/>
                  </a:lnTo>
                  <a:lnTo>
                    <a:pt x="460455" y="7040"/>
                  </a:lnTo>
                  <a:lnTo>
                    <a:pt x="462495" y="11706"/>
                  </a:lnTo>
                  <a:lnTo>
                    <a:pt x="474432" y="45172"/>
                  </a:lnTo>
                  <a:lnTo>
                    <a:pt x="436291" y="45172"/>
                  </a:lnTo>
                  <a:lnTo>
                    <a:pt x="409916" y="60845"/>
                  </a:lnTo>
                  <a:lnTo>
                    <a:pt x="384406" y="77893"/>
                  </a:lnTo>
                  <a:lnTo>
                    <a:pt x="359827" y="96271"/>
                  </a:lnTo>
                  <a:lnTo>
                    <a:pt x="336243" y="115935"/>
                  </a:lnTo>
                  <a:lnTo>
                    <a:pt x="324514" y="126871"/>
                  </a:lnTo>
                  <a:close/>
                </a:path>
                <a:path w="619759" h="779779">
                  <a:moveTo>
                    <a:pt x="148245" y="779588"/>
                  </a:moveTo>
                  <a:lnTo>
                    <a:pt x="80008" y="744040"/>
                  </a:lnTo>
                  <a:lnTo>
                    <a:pt x="50890" y="699010"/>
                  </a:lnTo>
                  <a:lnTo>
                    <a:pt x="30765" y="651206"/>
                  </a:lnTo>
                  <a:lnTo>
                    <a:pt x="18941" y="612526"/>
                  </a:lnTo>
                  <a:lnTo>
                    <a:pt x="8582" y="564710"/>
                  </a:lnTo>
                  <a:lnTo>
                    <a:pt x="1979" y="514269"/>
                  </a:lnTo>
                  <a:lnTo>
                    <a:pt x="0" y="463985"/>
                  </a:lnTo>
                  <a:lnTo>
                    <a:pt x="3514" y="416637"/>
                  </a:lnTo>
                  <a:lnTo>
                    <a:pt x="13390" y="375005"/>
                  </a:lnTo>
                  <a:lnTo>
                    <a:pt x="52539" y="320640"/>
                  </a:lnTo>
                  <a:lnTo>
                    <a:pt x="120451" y="291681"/>
                  </a:lnTo>
                  <a:lnTo>
                    <a:pt x="164002" y="284756"/>
                  </a:lnTo>
                  <a:lnTo>
                    <a:pt x="153705" y="253065"/>
                  </a:lnTo>
                  <a:lnTo>
                    <a:pt x="146230" y="221257"/>
                  </a:lnTo>
                  <a:lnTo>
                    <a:pt x="141446" y="191741"/>
                  </a:lnTo>
                  <a:lnTo>
                    <a:pt x="139221" y="166926"/>
                  </a:lnTo>
                  <a:lnTo>
                    <a:pt x="140515" y="129206"/>
                  </a:lnTo>
                  <a:lnTo>
                    <a:pt x="160382" y="56894"/>
                  </a:lnTo>
                  <a:lnTo>
                    <a:pt x="181654" y="19138"/>
                  </a:lnTo>
                  <a:lnTo>
                    <a:pt x="198232" y="15262"/>
                  </a:lnTo>
                  <a:lnTo>
                    <a:pt x="203796" y="17560"/>
                  </a:lnTo>
                  <a:lnTo>
                    <a:pt x="207590" y="21851"/>
                  </a:lnTo>
                  <a:lnTo>
                    <a:pt x="227390" y="46045"/>
                  </a:lnTo>
                  <a:lnTo>
                    <a:pt x="241714" y="66486"/>
                  </a:lnTo>
                  <a:lnTo>
                    <a:pt x="196577" y="66486"/>
                  </a:lnTo>
                  <a:lnTo>
                    <a:pt x="186852" y="89997"/>
                  </a:lnTo>
                  <a:lnTo>
                    <a:pt x="180110" y="114544"/>
                  </a:lnTo>
                  <a:lnTo>
                    <a:pt x="176455" y="139747"/>
                  </a:lnTo>
                  <a:lnTo>
                    <a:pt x="175990" y="165227"/>
                  </a:lnTo>
                  <a:lnTo>
                    <a:pt x="178768" y="193682"/>
                  </a:lnTo>
                  <a:lnTo>
                    <a:pt x="184459" y="224472"/>
                  </a:lnTo>
                  <a:lnTo>
                    <a:pt x="192730" y="255140"/>
                  </a:lnTo>
                  <a:lnTo>
                    <a:pt x="203248" y="283226"/>
                  </a:lnTo>
                  <a:lnTo>
                    <a:pt x="249630" y="286386"/>
                  </a:lnTo>
                  <a:lnTo>
                    <a:pt x="294502" y="294680"/>
                  </a:lnTo>
                  <a:lnTo>
                    <a:pt x="336428" y="307762"/>
                  </a:lnTo>
                  <a:lnTo>
                    <a:pt x="363154" y="320239"/>
                  </a:lnTo>
                  <a:lnTo>
                    <a:pt x="199175" y="320239"/>
                  </a:lnTo>
                  <a:lnTo>
                    <a:pt x="152994" y="323353"/>
                  </a:lnTo>
                  <a:lnTo>
                    <a:pt x="112835" y="332207"/>
                  </a:lnTo>
                  <a:lnTo>
                    <a:pt x="59858" y="364210"/>
                  </a:lnTo>
                  <a:lnTo>
                    <a:pt x="38185" y="436585"/>
                  </a:lnTo>
                  <a:lnTo>
                    <a:pt x="37046" y="487681"/>
                  </a:lnTo>
                  <a:lnTo>
                    <a:pt x="42471" y="544286"/>
                  </a:lnTo>
                  <a:lnTo>
                    <a:pt x="54534" y="603077"/>
                  </a:lnTo>
                  <a:lnTo>
                    <a:pt x="70593" y="652973"/>
                  </a:lnTo>
                  <a:lnTo>
                    <a:pt x="89827" y="693773"/>
                  </a:lnTo>
                  <a:lnTo>
                    <a:pt x="133397" y="740389"/>
                  </a:lnTo>
                  <a:lnTo>
                    <a:pt x="139645" y="742545"/>
                  </a:lnTo>
                  <a:lnTo>
                    <a:pt x="274396" y="742545"/>
                  </a:lnTo>
                  <a:lnTo>
                    <a:pt x="272792" y="743431"/>
                  </a:lnTo>
                  <a:lnTo>
                    <a:pt x="227161" y="762835"/>
                  </a:lnTo>
                  <a:lnTo>
                    <a:pt x="184699" y="775229"/>
                  </a:lnTo>
                  <a:lnTo>
                    <a:pt x="148245" y="779588"/>
                  </a:lnTo>
                  <a:close/>
                </a:path>
                <a:path w="619759" h="779779">
                  <a:moveTo>
                    <a:pt x="467200" y="268996"/>
                  </a:moveTo>
                  <a:lnTo>
                    <a:pt x="461034" y="267010"/>
                  </a:lnTo>
                  <a:lnTo>
                    <a:pt x="452492" y="258208"/>
                  </a:lnTo>
                  <a:lnTo>
                    <a:pt x="450673" y="251958"/>
                  </a:lnTo>
                  <a:lnTo>
                    <a:pt x="451906" y="245935"/>
                  </a:lnTo>
                  <a:lnTo>
                    <a:pt x="458338" y="196994"/>
                  </a:lnTo>
                  <a:lnTo>
                    <a:pt x="458449" y="185020"/>
                  </a:lnTo>
                  <a:lnTo>
                    <a:pt x="458081" y="144463"/>
                  </a:lnTo>
                  <a:lnTo>
                    <a:pt x="450628" y="94037"/>
                  </a:lnTo>
                  <a:lnTo>
                    <a:pt x="436291" y="45172"/>
                  </a:lnTo>
                  <a:lnTo>
                    <a:pt x="474432" y="45172"/>
                  </a:lnTo>
                  <a:lnTo>
                    <a:pt x="480839" y="63134"/>
                  </a:lnTo>
                  <a:lnTo>
                    <a:pt x="492043" y="116635"/>
                  </a:lnTo>
                  <a:lnTo>
                    <a:pt x="495999" y="171178"/>
                  </a:lnTo>
                  <a:lnTo>
                    <a:pt x="492598" y="225727"/>
                  </a:lnTo>
                  <a:lnTo>
                    <a:pt x="616969" y="225727"/>
                  </a:lnTo>
                  <a:lnTo>
                    <a:pt x="618126" y="231207"/>
                  </a:lnTo>
                  <a:lnTo>
                    <a:pt x="582070" y="231207"/>
                  </a:lnTo>
                  <a:lnTo>
                    <a:pt x="555926" y="243325"/>
                  </a:lnTo>
                  <a:lnTo>
                    <a:pt x="529024" y="253496"/>
                  </a:lnTo>
                  <a:lnTo>
                    <a:pt x="501431" y="261694"/>
                  </a:lnTo>
                  <a:lnTo>
                    <a:pt x="473211" y="267896"/>
                  </a:lnTo>
                  <a:lnTo>
                    <a:pt x="467200" y="268996"/>
                  </a:lnTo>
                  <a:close/>
                </a:path>
                <a:path w="619759" h="779779">
                  <a:moveTo>
                    <a:pt x="267379" y="193241"/>
                  </a:moveTo>
                  <a:lnTo>
                    <a:pt x="259679" y="188090"/>
                  </a:lnTo>
                  <a:lnTo>
                    <a:pt x="257014" y="180084"/>
                  </a:lnTo>
                  <a:lnTo>
                    <a:pt x="245537" y="149965"/>
                  </a:lnTo>
                  <a:lnTo>
                    <a:pt x="231535" y="120812"/>
                  </a:lnTo>
                  <a:lnTo>
                    <a:pt x="215163" y="92895"/>
                  </a:lnTo>
                  <a:lnTo>
                    <a:pt x="196577" y="66486"/>
                  </a:lnTo>
                  <a:lnTo>
                    <a:pt x="241714" y="66486"/>
                  </a:lnTo>
                  <a:lnTo>
                    <a:pt x="245404" y="71751"/>
                  </a:lnTo>
                  <a:lnTo>
                    <a:pt x="261515" y="98761"/>
                  </a:lnTo>
                  <a:lnTo>
                    <a:pt x="275605" y="126871"/>
                  </a:lnTo>
                  <a:lnTo>
                    <a:pt x="324514" y="126871"/>
                  </a:lnTo>
                  <a:lnTo>
                    <a:pt x="298611" y="160001"/>
                  </a:lnTo>
                  <a:lnTo>
                    <a:pt x="291026" y="185884"/>
                  </a:lnTo>
                  <a:lnTo>
                    <a:pt x="284113" y="192088"/>
                  </a:lnTo>
                  <a:lnTo>
                    <a:pt x="267379" y="193241"/>
                  </a:lnTo>
                  <a:close/>
                </a:path>
                <a:path w="619759" h="779779">
                  <a:moveTo>
                    <a:pt x="616969" y="225727"/>
                  </a:moveTo>
                  <a:lnTo>
                    <a:pt x="492598" y="225727"/>
                  </a:lnTo>
                  <a:lnTo>
                    <a:pt x="516480" y="218653"/>
                  </a:lnTo>
                  <a:lnTo>
                    <a:pt x="539794" y="209951"/>
                  </a:lnTo>
                  <a:lnTo>
                    <a:pt x="562487" y="199640"/>
                  </a:lnTo>
                  <a:lnTo>
                    <a:pt x="584510" y="187740"/>
                  </a:lnTo>
                  <a:lnTo>
                    <a:pt x="589156" y="185020"/>
                  </a:lnTo>
                  <a:lnTo>
                    <a:pt x="594749" y="184473"/>
                  </a:lnTo>
                  <a:lnTo>
                    <a:pt x="604896" y="188036"/>
                  </a:lnTo>
                  <a:lnTo>
                    <a:pt x="608944" y="191958"/>
                  </a:lnTo>
                  <a:lnTo>
                    <a:pt x="610904" y="196994"/>
                  </a:lnTo>
                  <a:lnTo>
                    <a:pt x="616969" y="225727"/>
                  </a:lnTo>
                  <a:close/>
                </a:path>
                <a:path w="619759" h="779779">
                  <a:moveTo>
                    <a:pt x="549155" y="387508"/>
                  </a:moveTo>
                  <a:lnTo>
                    <a:pt x="446104" y="387508"/>
                  </a:lnTo>
                  <a:lnTo>
                    <a:pt x="476628" y="381145"/>
                  </a:lnTo>
                  <a:lnTo>
                    <a:pt x="503551" y="371342"/>
                  </a:lnTo>
                  <a:lnTo>
                    <a:pt x="544386" y="342164"/>
                  </a:lnTo>
                  <a:lnTo>
                    <a:pt x="576261" y="287759"/>
                  </a:lnTo>
                  <a:lnTo>
                    <a:pt x="582580" y="259114"/>
                  </a:lnTo>
                  <a:lnTo>
                    <a:pt x="582070" y="231207"/>
                  </a:lnTo>
                  <a:lnTo>
                    <a:pt x="618126" y="231207"/>
                  </a:lnTo>
                  <a:lnTo>
                    <a:pt x="619730" y="238804"/>
                  </a:lnTo>
                  <a:lnTo>
                    <a:pt x="615739" y="282920"/>
                  </a:lnTo>
                  <a:lnTo>
                    <a:pt x="599581" y="326516"/>
                  </a:lnTo>
                  <a:lnTo>
                    <a:pt x="571906" y="366765"/>
                  </a:lnTo>
                  <a:lnTo>
                    <a:pt x="549155" y="387508"/>
                  </a:lnTo>
                  <a:close/>
                </a:path>
                <a:path w="619759" h="779779">
                  <a:moveTo>
                    <a:pt x="274396" y="742545"/>
                  </a:moveTo>
                  <a:lnTo>
                    <a:pt x="148245" y="742545"/>
                  </a:lnTo>
                  <a:lnTo>
                    <a:pt x="178222" y="738799"/>
                  </a:lnTo>
                  <a:lnTo>
                    <a:pt x="215138" y="727837"/>
                  </a:lnTo>
                  <a:lnTo>
                    <a:pt x="256534" y="710071"/>
                  </a:lnTo>
                  <a:lnTo>
                    <a:pt x="299951" y="685913"/>
                  </a:lnTo>
                  <a:lnTo>
                    <a:pt x="342929" y="655775"/>
                  </a:lnTo>
                  <a:lnTo>
                    <a:pt x="383011" y="620069"/>
                  </a:lnTo>
                  <a:lnTo>
                    <a:pt x="417737" y="579207"/>
                  </a:lnTo>
                  <a:lnTo>
                    <a:pt x="444649" y="533601"/>
                  </a:lnTo>
                  <a:lnTo>
                    <a:pt x="452531" y="490712"/>
                  </a:lnTo>
                  <a:lnTo>
                    <a:pt x="441159" y="448765"/>
                  </a:lnTo>
                  <a:lnTo>
                    <a:pt x="416981" y="410664"/>
                  </a:lnTo>
                  <a:lnTo>
                    <a:pt x="386447" y="379312"/>
                  </a:lnTo>
                  <a:lnTo>
                    <a:pt x="321781" y="341754"/>
                  </a:lnTo>
                  <a:lnTo>
                    <a:pt x="283319" y="330019"/>
                  </a:lnTo>
                  <a:lnTo>
                    <a:pt x="241992" y="322738"/>
                  </a:lnTo>
                  <a:lnTo>
                    <a:pt x="199175" y="320239"/>
                  </a:lnTo>
                  <a:lnTo>
                    <a:pt x="363154" y="320239"/>
                  </a:lnTo>
                  <a:lnTo>
                    <a:pt x="409297" y="350109"/>
                  </a:lnTo>
                  <a:lnTo>
                    <a:pt x="446104" y="387508"/>
                  </a:lnTo>
                  <a:lnTo>
                    <a:pt x="549155" y="387508"/>
                  </a:lnTo>
                  <a:lnTo>
                    <a:pt x="523430" y="403046"/>
                  </a:lnTo>
                  <a:lnTo>
                    <a:pt x="496209" y="414007"/>
                  </a:lnTo>
                  <a:lnTo>
                    <a:pt x="468802" y="421173"/>
                  </a:lnTo>
                  <a:lnTo>
                    <a:pt x="483101" y="454321"/>
                  </a:lnTo>
                  <a:lnTo>
                    <a:pt x="489430" y="486986"/>
                  </a:lnTo>
                  <a:lnTo>
                    <a:pt x="487745" y="518769"/>
                  </a:lnTo>
                  <a:lnTo>
                    <a:pt x="478003" y="549268"/>
                  </a:lnTo>
                  <a:lnTo>
                    <a:pt x="457206" y="586764"/>
                  </a:lnTo>
                  <a:lnTo>
                    <a:pt x="430382" y="622920"/>
                  </a:lnTo>
                  <a:lnTo>
                    <a:pt x="398032" y="657205"/>
                  </a:lnTo>
                  <a:lnTo>
                    <a:pt x="360655" y="689089"/>
                  </a:lnTo>
                  <a:lnTo>
                    <a:pt x="318752" y="718041"/>
                  </a:lnTo>
                  <a:lnTo>
                    <a:pt x="274396" y="742545"/>
                  </a:lnTo>
                  <a:close/>
                </a:path>
              </a:pathLst>
            </a:custGeom>
            <a:solidFill>
              <a:srgbClr val="9559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9742295" y="6318959"/>
            <a:ext cx="619760" cy="779780"/>
            <a:chOff x="9742295" y="6318959"/>
            <a:chExt cx="619760" cy="779780"/>
          </a:xfrm>
        </p:grpSpPr>
        <p:sp>
          <p:nvSpPr>
            <p:cNvPr id="26" name="object 26"/>
            <p:cNvSpPr/>
            <p:nvPr/>
          </p:nvSpPr>
          <p:spPr>
            <a:xfrm>
              <a:off x="9760654" y="6620807"/>
              <a:ext cx="453390" cy="459740"/>
            </a:xfrm>
            <a:custGeom>
              <a:avLst/>
              <a:gdLst/>
              <a:ahLst/>
              <a:cxnLst/>
              <a:rect l="l" t="t" r="r" b="b"/>
              <a:pathLst>
                <a:path w="453390" h="459740">
                  <a:moveTo>
                    <a:pt x="130858" y="459215"/>
                  </a:moveTo>
                  <a:lnTo>
                    <a:pt x="81628" y="436786"/>
                  </a:lnTo>
                  <a:lnTo>
                    <a:pt x="58368" y="406090"/>
                  </a:lnTo>
                  <a:lnTo>
                    <a:pt x="38396" y="366128"/>
                  </a:lnTo>
                  <a:lnTo>
                    <a:pt x="22143" y="319569"/>
                  </a:lnTo>
                  <a:lnTo>
                    <a:pt x="10039" y="269084"/>
                  </a:lnTo>
                  <a:lnTo>
                    <a:pt x="2514" y="217341"/>
                  </a:lnTo>
                  <a:lnTo>
                    <a:pt x="0" y="167011"/>
                  </a:lnTo>
                  <a:lnTo>
                    <a:pt x="2925" y="120764"/>
                  </a:lnTo>
                  <a:lnTo>
                    <a:pt x="11722" y="81268"/>
                  </a:lnTo>
                  <a:lnTo>
                    <a:pt x="53416" y="28233"/>
                  </a:lnTo>
                  <a:lnTo>
                    <a:pt x="91777" y="11830"/>
                  </a:lnTo>
                  <a:lnTo>
                    <a:pt x="138662" y="2309"/>
                  </a:lnTo>
                  <a:lnTo>
                    <a:pt x="190831" y="0"/>
                  </a:lnTo>
                  <a:lnTo>
                    <a:pt x="245042" y="5227"/>
                  </a:lnTo>
                  <a:lnTo>
                    <a:pt x="298056" y="18320"/>
                  </a:lnTo>
                  <a:lnTo>
                    <a:pt x="346631" y="39605"/>
                  </a:lnTo>
                  <a:lnTo>
                    <a:pt x="381997" y="64825"/>
                  </a:lnTo>
                  <a:lnTo>
                    <a:pt x="415847" y="100333"/>
                  </a:lnTo>
                  <a:lnTo>
                    <a:pt x="441646" y="143228"/>
                  </a:lnTo>
                  <a:lnTo>
                    <a:pt x="452865" y="190612"/>
                  </a:lnTo>
                  <a:lnTo>
                    <a:pt x="442968" y="239586"/>
                  </a:lnTo>
                  <a:lnTo>
                    <a:pt x="414599" y="287892"/>
                  </a:lnTo>
                  <a:lnTo>
                    <a:pt x="378258" y="330958"/>
                  </a:lnTo>
                  <a:lnTo>
                    <a:pt x="336409" y="368426"/>
                  </a:lnTo>
                  <a:lnTo>
                    <a:pt x="291520" y="399936"/>
                  </a:lnTo>
                  <a:lnTo>
                    <a:pt x="246054" y="425130"/>
                  </a:lnTo>
                  <a:lnTo>
                    <a:pt x="202478" y="443647"/>
                  </a:lnTo>
                  <a:lnTo>
                    <a:pt x="163257" y="455128"/>
                  </a:lnTo>
                  <a:lnTo>
                    <a:pt x="130858" y="459215"/>
                  </a:lnTo>
                  <a:close/>
                </a:path>
              </a:pathLst>
            </a:custGeom>
            <a:solidFill>
              <a:srgbClr val="E778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806660" y="6668880"/>
              <a:ext cx="304165" cy="344805"/>
            </a:xfrm>
            <a:custGeom>
              <a:avLst/>
              <a:gdLst/>
              <a:ahLst/>
              <a:cxnLst/>
              <a:rect l="l" t="t" r="r" b="b"/>
              <a:pathLst>
                <a:path w="304165" h="344804">
                  <a:moveTo>
                    <a:pt x="44441" y="260395"/>
                  </a:moveTo>
                  <a:lnTo>
                    <a:pt x="23724" y="260395"/>
                  </a:lnTo>
                  <a:lnTo>
                    <a:pt x="21998" y="256279"/>
                  </a:lnTo>
                  <a:lnTo>
                    <a:pt x="6918" y="207845"/>
                  </a:lnTo>
                  <a:lnTo>
                    <a:pt x="0" y="139043"/>
                  </a:lnTo>
                  <a:lnTo>
                    <a:pt x="2687" y="111082"/>
                  </a:lnTo>
                  <a:lnTo>
                    <a:pt x="12418" y="69370"/>
                  </a:lnTo>
                  <a:lnTo>
                    <a:pt x="38475" y="30463"/>
                  </a:lnTo>
                  <a:lnTo>
                    <a:pt x="95137" y="1339"/>
                  </a:lnTo>
                  <a:lnTo>
                    <a:pt x="127851" y="0"/>
                  </a:lnTo>
                  <a:lnTo>
                    <a:pt x="138195" y="3829"/>
                  </a:lnTo>
                  <a:lnTo>
                    <a:pt x="143224" y="12926"/>
                  </a:lnTo>
                  <a:lnTo>
                    <a:pt x="142096" y="23203"/>
                  </a:lnTo>
                  <a:lnTo>
                    <a:pt x="133969" y="30573"/>
                  </a:lnTo>
                  <a:lnTo>
                    <a:pt x="131710" y="31872"/>
                  </a:lnTo>
                  <a:lnTo>
                    <a:pt x="127122" y="31872"/>
                  </a:lnTo>
                  <a:lnTo>
                    <a:pt x="117635" y="32485"/>
                  </a:lnTo>
                  <a:lnTo>
                    <a:pt x="76077" y="48255"/>
                  </a:lnTo>
                  <a:lnTo>
                    <a:pt x="50595" y="78094"/>
                  </a:lnTo>
                  <a:lnTo>
                    <a:pt x="44239" y="111082"/>
                  </a:lnTo>
                  <a:lnTo>
                    <a:pt x="44394" y="136792"/>
                  </a:lnTo>
                  <a:lnTo>
                    <a:pt x="45844" y="165104"/>
                  </a:lnTo>
                  <a:lnTo>
                    <a:pt x="47819" y="191120"/>
                  </a:lnTo>
                  <a:lnTo>
                    <a:pt x="48738" y="208504"/>
                  </a:lnTo>
                  <a:lnTo>
                    <a:pt x="48983" y="221694"/>
                  </a:lnTo>
                  <a:lnTo>
                    <a:pt x="48594" y="233699"/>
                  </a:lnTo>
                  <a:lnTo>
                    <a:pt x="47608" y="247530"/>
                  </a:lnTo>
                  <a:lnTo>
                    <a:pt x="47472" y="249216"/>
                  </a:lnTo>
                  <a:lnTo>
                    <a:pt x="47362" y="250901"/>
                  </a:lnTo>
                  <a:lnTo>
                    <a:pt x="47203" y="252623"/>
                  </a:lnTo>
                  <a:lnTo>
                    <a:pt x="45627" y="259159"/>
                  </a:lnTo>
                  <a:lnTo>
                    <a:pt x="44441" y="260395"/>
                  </a:lnTo>
                  <a:close/>
                </a:path>
                <a:path w="304165" h="344804">
                  <a:moveTo>
                    <a:pt x="130840" y="32373"/>
                  </a:moveTo>
                  <a:lnTo>
                    <a:pt x="127122" y="31872"/>
                  </a:lnTo>
                  <a:lnTo>
                    <a:pt x="131710" y="31872"/>
                  </a:lnTo>
                  <a:lnTo>
                    <a:pt x="130840" y="32373"/>
                  </a:lnTo>
                  <a:close/>
                </a:path>
                <a:path w="304165" h="344804">
                  <a:moveTo>
                    <a:pt x="150808" y="153126"/>
                  </a:moveTo>
                  <a:lnTo>
                    <a:pt x="139927" y="152469"/>
                  </a:lnTo>
                  <a:lnTo>
                    <a:pt x="130096" y="146604"/>
                  </a:lnTo>
                  <a:lnTo>
                    <a:pt x="123022" y="127350"/>
                  </a:lnTo>
                  <a:lnTo>
                    <a:pt x="128408" y="105393"/>
                  </a:lnTo>
                  <a:lnTo>
                    <a:pt x="140110" y="85643"/>
                  </a:lnTo>
                  <a:lnTo>
                    <a:pt x="151982" y="73012"/>
                  </a:lnTo>
                  <a:lnTo>
                    <a:pt x="165832" y="67857"/>
                  </a:lnTo>
                  <a:lnTo>
                    <a:pt x="177267" y="71389"/>
                  </a:lnTo>
                  <a:lnTo>
                    <a:pt x="185197" y="79025"/>
                  </a:lnTo>
                  <a:lnTo>
                    <a:pt x="188534" y="86184"/>
                  </a:lnTo>
                  <a:lnTo>
                    <a:pt x="187810" y="102168"/>
                  </a:lnTo>
                  <a:lnTo>
                    <a:pt x="166566" y="145784"/>
                  </a:lnTo>
                  <a:lnTo>
                    <a:pt x="150808" y="153126"/>
                  </a:lnTo>
                  <a:close/>
                </a:path>
                <a:path w="304165" h="344804">
                  <a:moveTo>
                    <a:pt x="150808" y="300355"/>
                  </a:moveTo>
                  <a:lnTo>
                    <a:pt x="139927" y="299699"/>
                  </a:lnTo>
                  <a:lnTo>
                    <a:pt x="130096" y="293834"/>
                  </a:lnTo>
                  <a:lnTo>
                    <a:pt x="123022" y="274580"/>
                  </a:lnTo>
                  <a:lnTo>
                    <a:pt x="128428" y="252590"/>
                  </a:lnTo>
                  <a:lnTo>
                    <a:pt x="140110" y="232872"/>
                  </a:lnTo>
                  <a:lnTo>
                    <a:pt x="151982" y="220239"/>
                  </a:lnTo>
                  <a:lnTo>
                    <a:pt x="165832" y="215086"/>
                  </a:lnTo>
                  <a:lnTo>
                    <a:pt x="177267" y="218619"/>
                  </a:lnTo>
                  <a:lnTo>
                    <a:pt x="185197" y="226257"/>
                  </a:lnTo>
                  <a:lnTo>
                    <a:pt x="188534" y="233416"/>
                  </a:lnTo>
                  <a:lnTo>
                    <a:pt x="187810" y="249399"/>
                  </a:lnTo>
                  <a:lnTo>
                    <a:pt x="166566" y="293014"/>
                  </a:lnTo>
                  <a:lnTo>
                    <a:pt x="150808" y="300355"/>
                  </a:lnTo>
                  <a:close/>
                </a:path>
                <a:path w="304165" h="344804">
                  <a:moveTo>
                    <a:pt x="34663" y="266037"/>
                  </a:moveTo>
                  <a:lnTo>
                    <a:pt x="27985" y="264270"/>
                  </a:lnTo>
                  <a:lnTo>
                    <a:pt x="25148" y="262584"/>
                  </a:lnTo>
                  <a:lnTo>
                    <a:pt x="22984" y="259806"/>
                  </a:lnTo>
                  <a:lnTo>
                    <a:pt x="22118" y="256591"/>
                  </a:lnTo>
                  <a:lnTo>
                    <a:pt x="23724" y="260395"/>
                  </a:lnTo>
                  <a:lnTo>
                    <a:pt x="44441" y="260395"/>
                  </a:lnTo>
                  <a:lnTo>
                    <a:pt x="40994" y="263988"/>
                  </a:lnTo>
                  <a:lnTo>
                    <a:pt x="34663" y="266037"/>
                  </a:lnTo>
                  <a:close/>
                </a:path>
                <a:path w="304165" h="344804">
                  <a:moveTo>
                    <a:pt x="54105" y="344701"/>
                  </a:moveTo>
                  <a:lnTo>
                    <a:pt x="31636" y="310122"/>
                  </a:lnTo>
                  <a:lnTo>
                    <a:pt x="29803" y="302114"/>
                  </a:lnTo>
                  <a:lnTo>
                    <a:pt x="30740" y="288033"/>
                  </a:lnTo>
                  <a:lnTo>
                    <a:pt x="39606" y="278330"/>
                  </a:lnTo>
                  <a:lnTo>
                    <a:pt x="52366" y="275365"/>
                  </a:lnTo>
                  <a:lnTo>
                    <a:pt x="64985" y="281498"/>
                  </a:lnTo>
                  <a:lnTo>
                    <a:pt x="70293" y="286663"/>
                  </a:lnTo>
                  <a:lnTo>
                    <a:pt x="71065" y="293834"/>
                  </a:lnTo>
                  <a:lnTo>
                    <a:pt x="71733" y="300566"/>
                  </a:lnTo>
                  <a:lnTo>
                    <a:pt x="72340" y="303818"/>
                  </a:lnTo>
                  <a:lnTo>
                    <a:pt x="73628" y="311687"/>
                  </a:lnTo>
                  <a:lnTo>
                    <a:pt x="73780" y="314524"/>
                  </a:lnTo>
                  <a:lnTo>
                    <a:pt x="73886" y="315954"/>
                  </a:lnTo>
                  <a:lnTo>
                    <a:pt x="74140" y="318506"/>
                  </a:lnTo>
                  <a:lnTo>
                    <a:pt x="74420" y="320147"/>
                  </a:lnTo>
                  <a:lnTo>
                    <a:pt x="74773" y="321770"/>
                  </a:lnTo>
                  <a:lnTo>
                    <a:pt x="75329" y="323340"/>
                  </a:lnTo>
                  <a:lnTo>
                    <a:pt x="75226" y="332702"/>
                  </a:lnTo>
                  <a:lnTo>
                    <a:pt x="70795" y="340116"/>
                  </a:lnTo>
                  <a:lnTo>
                    <a:pt x="63202" y="344688"/>
                  </a:lnTo>
                  <a:lnTo>
                    <a:pt x="54105" y="344701"/>
                  </a:lnTo>
                  <a:close/>
                </a:path>
                <a:path w="304165" h="344804">
                  <a:moveTo>
                    <a:pt x="266333" y="207891"/>
                  </a:moveTo>
                  <a:lnTo>
                    <a:pt x="255451" y="207234"/>
                  </a:lnTo>
                  <a:lnTo>
                    <a:pt x="245620" y="201368"/>
                  </a:lnTo>
                  <a:lnTo>
                    <a:pt x="238548" y="182115"/>
                  </a:lnTo>
                  <a:lnTo>
                    <a:pt x="243935" y="160157"/>
                  </a:lnTo>
                  <a:lnTo>
                    <a:pt x="255637" y="140406"/>
                  </a:lnTo>
                  <a:lnTo>
                    <a:pt x="267506" y="127773"/>
                  </a:lnTo>
                  <a:lnTo>
                    <a:pt x="281356" y="122620"/>
                  </a:lnTo>
                  <a:lnTo>
                    <a:pt x="292791" y="126153"/>
                  </a:lnTo>
                  <a:lnTo>
                    <a:pt x="300721" y="133791"/>
                  </a:lnTo>
                  <a:lnTo>
                    <a:pt x="304058" y="140950"/>
                  </a:lnTo>
                  <a:lnTo>
                    <a:pt x="303335" y="156934"/>
                  </a:lnTo>
                  <a:lnTo>
                    <a:pt x="282095" y="200549"/>
                  </a:lnTo>
                  <a:lnTo>
                    <a:pt x="266333" y="207891"/>
                  </a:lnTo>
                  <a:close/>
                </a:path>
              </a:pathLst>
            </a:custGeom>
            <a:solidFill>
              <a:srgbClr val="FFD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899901" y="6338127"/>
              <a:ext cx="444500" cy="389255"/>
            </a:xfrm>
            <a:custGeom>
              <a:avLst/>
              <a:gdLst/>
              <a:ahLst/>
              <a:cxnLst/>
              <a:rect l="l" t="t" r="r" b="b"/>
              <a:pathLst>
                <a:path w="444500" h="389254">
                  <a:moveTo>
                    <a:pt x="269696" y="388925"/>
                  </a:moveTo>
                  <a:lnTo>
                    <a:pt x="230984" y="352985"/>
                  </a:lnTo>
                  <a:lnTo>
                    <a:pt x="196890" y="329131"/>
                  </a:lnTo>
                  <a:lnTo>
                    <a:pt x="144195" y="303272"/>
                  </a:lnTo>
                  <a:lnTo>
                    <a:pt x="70972" y="284553"/>
                  </a:lnTo>
                  <a:lnTo>
                    <a:pt x="33248" y="281017"/>
                  </a:lnTo>
                  <a:lnTo>
                    <a:pt x="19899" y="248784"/>
                  </a:lnTo>
                  <a:lnTo>
                    <a:pt x="9808" y="213388"/>
                  </a:lnTo>
                  <a:lnTo>
                    <a:pt x="3125" y="178279"/>
                  </a:lnTo>
                  <a:lnTo>
                    <a:pt x="0" y="146907"/>
                  </a:lnTo>
                  <a:lnTo>
                    <a:pt x="1185" y="112185"/>
                  </a:lnTo>
                  <a:lnTo>
                    <a:pt x="7769" y="78072"/>
                  </a:lnTo>
                  <a:lnTo>
                    <a:pt x="19527" y="45399"/>
                  </a:lnTo>
                  <a:lnTo>
                    <a:pt x="36231" y="14994"/>
                  </a:lnTo>
                  <a:lnTo>
                    <a:pt x="61548" y="46753"/>
                  </a:lnTo>
                  <a:lnTo>
                    <a:pt x="83563" y="80917"/>
                  </a:lnTo>
                  <a:lnTo>
                    <a:pt x="102068" y="117127"/>
                  </a:lnTo>
                  <a:lnTo>
                    <a:pt x="116859" y="155027"/>
                  </a:lnTo>
                  <a:lnTo>
                    <a:pt x="123769" y="134128"/>
                  </a:lnTo>
                  <a:lnTo>
                    <a:pt x="150106" y="98263"/>
                  </a:lnTo>
                  <a:lnTo>
                    <a:pt x="194944" y="59332"/>
                  </a:lnTo>
                  <a:lnTo>
                    <a:pt x="255819" y="17842"/>
                  </a:lnTo>
                  <a:lnTo>
                    <a:pt x="288042" y="0"/>
                  </a:lnTo>
                  <a:lnTo>
                    <a:pt x="304141" y="44185"/>
                  </a:lnTo>
                  <a:lnTo>
                    <a:pt x="314694" y="90035"/>
                  </a:lnTo>
                  <a:lnTo>
                    <a:pt x="319625" y="136843"/>
                  </a:lnTo>
                  <a:lnTo>
                    <a:pt x="318860" y="183901"/>
                  </a:lnTo>
                  <a:lnTo>
                    <a:pt x="312324" y="230501"/>
                  </a:lnTo>
                  <a:lnTo>
                    <a:pt x="344653" y="223130"/>
                  </a:lnTo>
                  <a:lnTo>
                    <a:pt x="376225" y="212962"/>
                  </a:lnTo>
                  <a:lnTo>
                    <a:pt x="406805" y="200083"/>
                  </a:lnTo>
                  <a:lnTo>
                    <a:pt x="436158" y="184582"/>
                  </a:lnTo>
                  <a:lnTo>
                    <a:pt x="443943" y="223769"/>
                  </a:lnTo>
                  <a:lnTo>
                    <a:pt x="439181" y="263682"/>
                  </a:lnTo>
                  <a:lnTo>
                    <a:pt x="424003" y="301724"/>
                  </a:lnTo>
                  <a:lnTo>
                    <a:pt x="400538" y="335299"/>
                  </a:lnTo>
                  <a:lnTo>
                    <a:pt x="341891" y="374037"/>
                  </a:lnTo>
                  <a:lnTo>
                    <a:pt x="306499" y="384062"/>
                  </a:lnTo>
                  <a:lnTo>
                    <a:pt x="269696" y="388925"/>
                  </a:lnTo>
                  <a:close/>
                </a:path>
              </a:pathLst>
            </a:custGeom>
            <a:solidFill>
              <a:srgbClr val="A6D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023264" y="6427840"/>
              <a:ext cx="129708" cy="16490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742295" y="6318959"/>
              <a:ext cx="619760" cy="779780"/>
            </a:xfrm>
            <a:custGeom>
              <a:avLst/>
              <a:gdLst/>
              <a:ahLst/>
              <a:cxnLst/>
              <a:rect l="l" t="t" r="r" b="b"/>
              <a:pathLst>
                <a:path w="619759" h="779779">
                  <a:moveTo>
                    <a:pt x="324514" y="126871"/>
                  </a:moveTo>
                  <a:lnTo>
                    <a:pt x="275605" y="126871"/>
                  </a:lnTo>
                  <a:lnTo>
                    <a:pt x="283925" y="116109"/>
                  </a:lnTo>
                  <a:lnTo>
                    <a:pt x="312018" y="88044"/>
                  </a:lnTo>
                  <a:lnTo>
                    <a:pt x="372027" y="41482"/>
                  </a:lnTo>
                  <a:lnTo>
                    <a:pt x="437277" y="2670"/>
                  </a:lnTo>
                  <a:lnTo>
                    <a:pt x="447050" y="0"/>
                  </a:lnTo>
                  <a:lnTo>
                    <a:pt x="456595" y="3425"/>
                  </a:lnTo>
                  <a:lnTo>
                    <a:pt x="460455" y="7040"/>
                  </a:lnTo>
                  <a:lnTo>
                    <a:pt x="462495" y="11706"/>
                  </a:lnTo>
                  <a:lnTo>
                    <a:pt x="474432" y="45172"/>
                  </a:lnTo>
                  <a:lnTo>
                    <a:pt x="436291" y="45172"/>
                  </a:lnTo>
                  <a:lnTo>
                    <a:pt x="409916" y="60845"/>
                  </a:lnTo>
                  <a:lnTo>
                    <a:pt x="384406" y="77893"/>
                  </a:lnTo>
                  <a:lnTo>
                    <a:pt x="359827" y="96271"/>
                  </a:lnTo>
                  <a:lnTo>
                    <a:pt x="336243" y="115935"/>
                  </a:lnTo>
                  <a:lnTo>
                    <a:pt x="324514" y="126871"/>
                  </a:lnTo>
                  <a:close/>
                </a:path>
                <a:path w="619759" h="779779">
                  <a:moveTo>
                    <a:pt x="148245" y="779588"/>
                  </a:moveTo>
                  <a:lnTo>
                    <a:pt x="80008" y="744040"/>
                  </a:lnTo>
                  <a:lnTo>
                    <a:pt x="50890" y="699010"/>
                  </a:lnTo>
                  <a:lnTo>
                    <a:pt x="30765" y="651206"/>
                  </a:lnTo>
                  <a:lnTo>
                    <a:pt x="18941" y="612526"/>
                  </a:lnTo>
                  <a:lnTo>
                    <a:pt x="8582" y="564710"/>
                  </a:lnTo>
                  <a:lnTo>
                    <a:pt x="1979" y="514269"/>
                  </a:lnTo>
                  <a:lnTo>
                    <a:pt x="0" y="463985"/>
                  </a:lnTo>
                  <a:lnTo>
                    <a:pt x="3514" y="416637"/>
                  </a:lnTo>
                  <a:lnTo>
                    <a:pt x="13390" y="375005"/>
                  </a:lnTo>
                  <a:lnTo>
                    <a:pt x="52539" y="320640"/>
                  </a:lnTo>
                  <a:lnTo>
                    <a:pt x="120451" y="291681"/>
                  </a:lnTo>
                  <a:lnTo>
                    <a:pt x="164002" y="284756"/>
                  </a:lnTo>
                  <a:lnTo>
                    <a:pt x="153705" y="253065"/>
                  </a:lnTo>
                  <a:lnTo>
                    <a:pt x="146230" y="221257"/>
                  </a:lnTo>
                  <a:lnTo>
                    <a:pt x="141446" y="191741"/>
                  </a:lnTo>
                  <a:lnTo>
                    <a:pt x="139221" y="166926"/>
                  </a:lnTo>
                  <a:lnTo>
                    <a:pt x="140515" y="129206"/>
                  </a:lnTo>
                  <a:lnTo>
                    <a:pt x="160382" y="56894"/>
                  </a:lnTo>
                  <a:lnTo>
                    <a:pt x="181654" y="19138"/>
                  </a:lnTo>
                  <a:lnTo>
                    <a:pt x="198232" y="15262"/>
                  </a:lnTo>
                  <a:lnTo>
                    <a:pt x="203796" y="17560"/>
                  </a:lnTo>
                  <a:lnTo>
                    <a:pt x="207590" y="21851"/>
                  </a:lnTo>
                  <a:lnTo>
                    <a:pt x="227390" y="46045"/>
                  </a:lnTo>
                  <a:lnTo>
                    <a:pt x="241714" y="66486"/>
                  </a:lnTo>
                  <a:lnTo>
                    <a:pt x="196577" y="66486"/>
                  </a:lnTo>
                  <a:lnTo>
                    <a:pt x="186852" y="89997"/>
                  </a:lnTo>
                  <a:lnTo>
                    <a:pt x="180110" y="114544"/>
                  </a:lnTo>
                  <a:lnTo>
                    <a:pt x="176455" y="139747"/>
                  </a:lnTo>
                  <a:lnTo>
                    <a:pt x="175990" y="165227"/>
                  </a:lnTo>
                  <a:lnTo>
                    <a:pt x="178768" y="193682"/>
                  </a:lnTo>
                  <a:lnTo>
                    <a:pt x="184459" y="224472"/>
                  </a:lnTo>
                  <a:lnTo>
                    <a:pt x="192730" y="255140"/>
                  </a:lnTo>
                  <a:lnTo>
                    <a:pt x="203248" y="283226"/>
                  </a:lnTo>
                  <a:lnTo>
                    <a:pt x="249630" y="286386"/>
                  </a:lnTo>
                  <a:lnTo>
                    <a:pt x="294502" y="294680"/>
                  </a:lnTo>
                  <a:lnTo>
                    <a:pt x="336428" y="307762"/>
                  </a:lnTo>
                  <a:lnTo>
                    <a:pt x="363154" y="320239"/>
                  </a:lnTo>
                  <a:lnTo>
                    <a:pt x="199175" y="320239"/>
                  </a:lnTo>
                  <a:lnTo>
                    <a:pt x="152994" y="323353"/>
                  </a:lnTo>
                  <a:lnTo>
                    <a:pt x="112835" y="332207"/>
                  </a:lnTo>
                  <a:lnTo>
                    <a:pt x="59858" y="364210"/>
                  </a:lnTo>
                  <a:lnTo>
                    <a:pt x="38185" y="436585"/>
                  </a:lnTo>
                  <a:lnTo>
                    <a:pt x="37046" y="487681"/>
                  </a:lnTo>
                  <a:lnTo>
                    <a:pt x="42471" y="544286"/>
                  </a:lnTo>
                  <a:lnTo>
                    <a:pt x="54534" y="603077"/>
                  </a:lnTo>
                  <a:lnTo>
                    <a:pt x="70593" y="652973"/>
                  </a:lnTo>
                  <a:lnTo>
                    <a:pt x="89827" y="693773"/>
                  </a:lnTo>
                  <a:lnTo>
                    <a:pt x="133397" y="740389"/>
                  </a:lnTo>
                  <a:lnTo>
                    <a:pt x="139645" y="742545"/>
                  </a:lnTo>
                  <a:lnTo>
                    <a:pt x="274396" y="742545"/>
                  </a:lnTo>
                  <a:lnTo>
                    <a:pt x="272792" y="743431"/>
                  </a:lnTo>
                  <a:lnTo>
                    <a:pt x="227161" y="762835"/>
                  </a:lnTo>
                  <a:lnTo>
                    <a:pt x="184699" y="775229"/>
                  </a:lnTo>
                  <a:lnTo>
                    <a:pt x="148245" y="779588"/>
                  </a:lnTo>
                  <a:close/>
                </a:path>
                <a:path w="619759" h="779779">
                  <a:moveTo>
                    <a:pt x="467200" y="268996"/>
                  </a:moveTo>
                  <a:lnTo>
                    <a:pt x="461034" y="267010"/>
                  </a:lnTo>
                  <a:lnTo>
                    <a:pt x="452492" y="258208"/>
                  </a:lnTo>
                  <a:lnTo>
                    <a:pt x="450673" y="251958"/>
                  </a:lnTo>
                  <a:lnTo>
                    <a:pt x="451906" y="245935"/>
                  </a:lnTo>
                  <a:lnTo>
                    <a:pt x="458338" y="196994"/>
                  </a:lnTo>
                  <a:lnTo>
                    <a:pt x="458449" y="185020"/>
                  </a:lnTo>
                  <a:lnTo>
                    <a:pt x="458081" y="144463"/>
                  </a:lnTo>
                  <a:lnTo>
                    <a:pt x="450628" y="94037"/>
                  </a:lnTo>
                  <a:lnTo>
                    <a:pt x="436291" y="45172"/>
                  </a:lnTo>
                  <a:lnTo>
                    <a:pt x="474432" y="45172"/>
                  </a:lnTo>
                  <a:lnTo>
                    <a:pt x="480839" y="63134"/>
                  </a:lnTo>
                  <a:lnTo>
                    <a:pt x="492043" y="116635"/>
                  </a:lnTo>
                  <a:lnTo>
                    <a:pt x="495999" y="171178"/>
                  </a:lnTo>
                  <a:lnTo>
                    <a:pt x="492598" y="225727"/>
                  </a:lnTo>
                  <a:lnTo>
                    <a:pt x="616969" y="225727"/>
                  </a:lnTo>
                  <a:lnTo>
                    <a:pt x="618126" y="231207"/>
                  </a:lnTo>
                  <a:lnTo>
                    <a:pt x="582070" y="231207"/>
                  </a:lnTo>
                  <a:lnTo>
                    <a:pt x="555926" y="243325"/>
                  </a:lnTo>
                  <a:lnTo>
                    <a:pt x="529024" y="253496"/>
                  </a:lnTo>
                  <a:lnTo>
                    <a:pt x="501431" y="261694"/>
                  </a:lnTo>
                  <a:lnTo>
                    <a:pt x="473211" y="267896"/>
                  </a:lnTo>
                  <a:lnTo>
                    <a:pt x="467200" y="268996"/>
                  </a:lnTo>
                  <a:close/>
                </a:path>
                <a:path w="619759" h="779779">
                  <a:moveTo>
                    <a:pt x="267379" y="193241"/>
                  </a:moveTo>
                  <a:lnTo>
                    <a:pt x="259679" y="188090"/>
                  </a:lnTo>
                  <a:lnTo>
                    <a:pt x="257014" y="180084"/>
                  </a:lnTo>
                  <a:lnTo>
                    <a:pt x="245537" y="149965"/>
                  </a:lnTo>
                  <a:lnTo>
                    <a:pt x="231535" y="120812"/>
                  </a:lnTo>
                  <a:lnTo>
                    <a:pt x="215163" y="92895"/>
                  </a:lnTo>
                  <a:lnTo>
                    <a:pt x="196577" y="66486"/>
                  </a:lnTo>
                  <a:lnTo>
                    <a:pt x="241714" y="66486"/>
                  </a:lnTo>
                  <a:lnTo>
                    <a:pt x="245404" y="71751"/>
                  </a:lnTo>
                  <a:lnTo>
                    <a:pt x="261515" y="98761"/>
                  </a:lnTo>
                  <a:lnTo>
                    <a:pt x="275605" y="126871"/>
                  </a:lnTo>
                  <a:lnTo>
                    <a:pt x="324514" y="126871"/>
                  </a:lnTo>
                  <a:lnTo>
                    <a:pt x="298611" y="160001"/>
                  </a:lnTo>
                  <a:lnTo>
                    <a:pt x="291026" y="185884"/>
                  </a:lnTo>
                  <a:lnTo>
                    <a:pt x="284113" y="192088"/>
                  </a:lnTo>
                  <a:lnTo>
                    <a:pt x="267379" y="193241"/>
                  </a:lnTo>
                  <a:close/>
                </a:path>
                <a:path w="619759" h="779779">
                  <a:moveTo>
                    <a:pt x="616969" y="225727"/>
                  </a:moveTo>
                  <a:lnTo>
                    <a:pt x="492598" y="225727"/>
                  </a:lnTo>
                  <a:lnTo>
                    <a:pt x="516480" y="218653"/>
                  </a:lnTo>
                  <a:lnTo>
                    <a:pt x="539794" y="209951"/>
                  </a:lnTo>
                  <a:lnTo>
                    <a:pt x="562487" y="199640"/>
                  </a:lnTo>
                  <a:lnTo>
                    <a:pt x="584510" y="187740"/>
                  </a:lnTo>
                  <a:lnTo>
                    <a:pt x="589156" y="185020"/>
                  </a:lnTo>
                  <a:lnTo>
                    <a:pt x="594749" y="184473"/>
                  </a:lnTo>
                  <a:lnTo>
                    <a:pt x="604896" y="188036"/>
                  </a:lnTo>
                  <a:lnTo>
                    <a:pt x="608944" y="191958"/>
                  </a:lnTo>
                  <a:lnTo>
                    <a:pt x="610904" y="196994"/>
                  </a:lnTo>
                  <a:lnTo>
                    <a:pt x="616969" y="225727"/>
                  </a:lnTo>
                  <a:close/>
                </a:path>
                <a:path w="619759" h="779779">
                  <a:moveTo>
                    <a:pt x="549155" y="387508"/>
                  </a:moveTo>
                  <a:lnTo>
                    <a:pt x="446104" y="387508"/>
                  </a:lnTo>
                  <a:lnTo>
                    <a:pt x="476628" y="381145"/>
                  </a:lnTo>
                  <a:lnTo>
                    <a:pt x="503551" y="371342"/>
                  </a:lnTo>
                  <a:lnTo>
                    <a:pt x="544386" y="342164"/>
                  </a:lnTo>
                  <a:lnTo>
                    <a:pt x="576261" y="287759"/>
                  </a:lnTo>
                  <a:lnTo>
                    <a:pt x="582580" y="259114"/>
                  </a:lnTo>
                  <a:lnTo>
                    <a:pt x="582070" y="231207"/>
                  </a:lnTo>
                  <a:lnTo>
                    <a:pt x="618126" y="231207"/>
                  </a:lnTo>
                  <a:lnTo>
                    <a:pt x="619730" y="238804"/>
                  </a:lnTo>
                  <a:lnTo>
                    <a:pt x="615739" y="282920"/>
                  </a:lnTo>
                  <a:lnTo>
                    <a:pt x="599581" y="326516"/>
                  </a:lnTo>
                  <a:lnTo>
                    <a:pt x="571906" y="366765"/>
                  </a:lnTo>
                  <a:lnTo>
                    <a:pt x="549155" y="387508"/>
                  </a:lnTo>
                  <a:close/>
                </a:path>
                <a:path w="619759" h="779779">
                  <a:moveTo>
                    <a:pt x="274396" y="742545"/>
                  </a:moveTo>
                  <a:lnTo>
                    <a:pt x="148245" y="742545"/>
                  </a:lnTo>
                  <a:lnTo>
                    <a:pt x="178222" y="738799"/>
                  </a:lnTo>
                  <a:lnTo>
                    <a:pt x="215138" y="727837"/>
                  </a:lnTo>
                  <a:lnTo>
                    <a:pt x="256534" y="710071"/>
                  </a:lnTo>
                  <a:lnTo>
                    <a:pt x="299951" y="685913"/>
                  </a:lnTo>
                  <a:lnTo>
                    <a:pt x="342929" y="655775"/>
                  </a:lnTo>
                  <a:lnTo>
                    <a:pt x="383011" y="620069"/>
                  </a:lnTo>
                  <a:lnTo>
                    <a:pt x="417737" y="579207"/>
                  </a:lnTo>
                  <a:lnTo>
                    <a:pt x="444649" y="533601"/>
                  </a:lnTo>
                  <a:lnTo>
                    <a:pt x="452531" y="490712"/>
                  </a:lnTo>
                  <a:lnTo>
                    <a:pt x="441159" y="448765"/>
                  </a:lnTo>
                  <a:lnTo>
                    <a:pt x="416981" y="410664"/>
                  </a:lnTo>
                  <a:lnTo>
                    <a:pt x="386447" y="379312"/>
                  </a:lnTo>
                  <a:lnTo>
                    <a:pt x="321781" y="341754"/>
                  </a:lnTo>
                  <a:lnTo>
                    <a:pt x="283319" y="330019"/>
                  </a:lnTo>
                  <a:lnTo>
                    <a:pt x="241992" y="322738"/>
                  </a:lnTo>
                  <a:lnTo>
                    <a:pt x="199175" y="320239"/>
                  </a:lnTo>
                  <a:lnTo>
                    <a:pt x="363154" y="320239"/>
                  </a:lnTo>
                  <a:lnTo>
                    <a:pt x="409297" y="350109"/>
                  </a:lnTo>
                  <a:lnTo>
                    <a:pt x="446104" y="387508"/>
                  </a:lnTo>
                  <a:lnTo>
                    <a:pt x="549155" y="387508"/>
                  </a:lnTo>
                  <a:lnTo>
                    <a:pt x="523430" y="403046"/>
                  </a:lnTo>
                  <a:lnTo>
                    <a:pt x="496209" y="414007"/>
                  </a:lnTo>
                  <a:lnTo>
                    <a:pt x="468802" y="421173"/>
                  </a:lnTo>
                  <a:lnTo>
                    <a:pt x="483101" y="454321"/>
                  </a:lnTo>
                  <a:lnTo>
                    <a:pt x="489430" y="486986"/>
                  </a:lnTo>
                  <a:lnTo>
                    <a:pt x="487745" y="518769"/>
                  </a:lnTo>
                  <a:lnTo>
                    <a:pt x="478003" y="549268"/>
                  </a:lnTo>
                  <a:lnTo>
                    <a:pt x="457206" y="586764"/>
                  </a:lnTo>
                  <a:lnTo>
                    <a:pt x="430382" y="622920"/>
                  </a:lnTo>
                  <a:lnTo>
                    <a:pt x="398032" y="657205"/>
                  </a:lnTo>
                  <a:lnTo>
                    <a:pt x="360655" y="689089"/>
                  </a:lnTo>
                  <a:lnTo>
                    <a:pt x="318752" y="718041"/>
                  </a:lnTo>
                  <a:lnTo>
                    <a:pt x="274396" y="742545"/>
                  </a:lnTo>
                  <a:close/>
                </a:path>
              </a:pathLst>
            </a:custGeom>
            <a:solidFill>
              <a:srgbClr val="9559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9742295" y="7863716"/>
            <a:ext cx="619760" cy="779780"/>
            <a:chOff x="9742295" y="7863716"/>
            <a:chExt cx="619760" cy="779780"/>
          </a:xfrm>
        </p:grpSpPr>
        <p:sp>
          <p:nvSpPr>
            <p:cNvPr id="33" name="object 33"/>
            <p:cNvSpPr/>
            <p:nvPr/>
          </p:nvSpPr>
          <p:spPr>
            <a:xfrm>
              <a:off x="9760654" y="8165564"/>
              <a:ext cx="453390" cy="459740"/>
            </a:xfrm>
            <a:custGeom>
              <a:avLst/>
              <a:gdLst/>
              <a:ahLst/>
              <a:cxnLst/>
              <a:rect l="l" t="t" r="r" b="b"/>
              <a:pathLst>
                <a:path w="453390" h="459740">
                  <a:moveTo>
                    <a:pt x="130858" y="459215"/>
                  </a:moveTo>
                  <a:lnTo>
                    <a:pt x="81628" y="436786"/>
                  </a:lnTo>
                  <a:lnTo>
                    <a:pt x="58368" y="406090"/>
                  </a:lnTo>
                  <a:lnTo>
                    <a:pt x="38396" y="366128"/>
                  </a:lnTo>
                  <a:lnTo>
                    <a:pt x="22143" y="319569"/>
                  </a:lnTo>
                  <a:lnTo>
                    <a:pt x="10039" y="269084"/>
                  </a:lnTo>
                  <a:lnTo>
                    <a:pt x="2514" y="217341"/>
                  </a:lnTo>
                  <a:lnTo>
                    <a:pt x="0" y="167011"/>
                  </a:lnTo>
                  <a:lnTo>
                    <a:pt x="2925" y="120764"/>
                  </a:lnTo>
                  <a:lnTo>
                    <a:pt x="11722" y="81268"/>
                  </a:lnTo>
                  <a:lnTo>
                    <a:pt x="53416" y="28233"/>
                  </a:lnTo>
                  <a:lnTo>
                    <a:pt x="91777" y="11830"/>
                  </a:lnTo>
                  <a:lnTo>
                    <a:pt x="138662" y="2309"/>
                  </a:lnTo>
                  <a:lnTo>
                    <a:pt x="190831" y="0"/>
                  </a:lnTo>
                  <a:lnTo>
                    <a:pt x="245042" y="5227"/>
                  </a:lnTo>
                  <a:lnTo>
                    <a:pt x="298056" y="18320"/>
                  </a:lnTo>
                  <a:lnTo>
                    <a:pt x="346631" y="39605"/>
                  </a:lnTo>
                  <a:lnTo>
                    <a:pt x="381997" y="64825"/>
                  </a:lnTo>
                  <a:lnTo>
                    <a:pt x="415847" y="100333"/>
                  </a:lnTo>
                  <a:lnTo>
                    <a:pt x="441646" y="143228"/>
                  </a:lnTo>
                  <a:lnTo>
                    <a:pt x="452865" y="190612"/>
                  </a:lnTo>
                  <a:lnTo>
                    <a:pt x="442968" y="239586"/>
                  </a:lnTo>
                  <a:lnTo>
                    <a:pt x="414599" y="287892"/>
                  </a:lnTo>
                  <a:lnTo>
                    <a:pt x="378258" y="330958"/>
                  </a:lnTo>
                  <a:lnTo>
                    <a:pt x="336409" y="368426"/>
                  </a:lnTo>
                  <a:lnTo>
                    <a:pt x="291520" y="399936"/>
                  </a:lnTo>
                  <a:lnTo>
                    <a:pt x="246054" y="425130"/>
                  </a:lnTo>
                  <a:lnTo>
                    <a:pt x="202478" y="443647"/>
                  </a:lnTo>
                  <a:lnTo>
                    <a:pt x="163257" y="455128"/>
                  </a:lnTo>
                  <a:lnTo>
                    <a:pt x="130858" y="459215"/>
                  </a:lnTo>
                  <a:close/>
                </a:path>
              </a:pathLst>
            </a:custGeom>
            <a:solidFill>
              <a:srgbClr val="E778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806660" y="8213637"/>
              <a:ext cx="304165" cy="344805"/>
            </a:xfrm>
            <a:custGeom>
              <a:avLst/>
              <a:gdLst/>
              <a:ahLst/>
              <a:cxnLst/>
              <a:rect l="l" t="t" r="r" b="b"/>
              <a:pathLst>
                <a:path w="304165" h="344804">
                  <a:moveTo>
                    <a:pt x="44441" y="260395"/>
                  </a:moveTo>
                  <a:lnTo>
                    <a:pt x="23724" y="260395"/>
                  </a:lnTo>
                  <a:lnTo>
                    <a:pt x="21998" y="256279"/>
                  </a:lnTo>
                  <a:lnTo>
                    <a:pt x="6918" y="207845"/>
                  </a:lnTo>
                  <a:lnTo>
                    <a:pt x="0" y="139043"/>
                  </a:lnTo>
                  <a:lnTo>
                    <a:pt x="2687" y="111082"/>
                  </a:lnTo>
                  <a:lnTo>
                    <a:pt x="12418" y="69370"/>
                  </a:lnTo>
                  <a:lnTo>
                    <a:pt x="38475" y="30463"/>
                  </a:lnTo>
                  <a:lnTo>
                    <a:pt x="95137" y="1339"/>
                  </a:lnTo>
                  <a:lnTo>
                    <a:pt x="127851" y="0"/>
                  </a:lnTo>
                  <a:lnTo>
                    <a:pt x="138195" y="3829"/>
                  </a:lnTo>
                  <a:lnTo>
                    <a:pt x="143224" y="12926"/>
                  </a:lnTo>
                  <a:lnTo>
                    <a:pt x="142096" y="23203"/>
                  </a:lnTo>
                  <a:lnTo>
                    <a:pt x="133969" y="30573"/>
                  </a:lnTo>
                  <a:lnTo>
                    <a:pt x="131710" y="31872"/>
                  </a:lnTo>
                  <a:lnTo>
                    <a:pt x="127122" y="31872"/>
                  </a:lnTo>
                  <a:lnTo>
                    <a:pt x="117635" y="32485"/>
                  </a:lnTo>
                  <a:lnTo>
                    <a:pt x="76077" y="48255"/>
                  </a:lnTo>
                  <a:lnTo>
                    <a:pt x="50595" y="78094"/>
                  </a:lnTo>
                  <a:lnTo>
                    <a:pt x="44239" y="111082"/>
                  </a:lnTo>
                  <a:lnTo>
                    <a:pt x="44394" y="136792"/>
                  </a:lnTo>
                  <a:lnTo>
                    <a:pt x="45844" y="165104"/>
                  </a:lnTo>
                  <a:lnTo>
                    <a:pt x="47819" y="191120"/>
                  </a:lnTo>
                  <a:lnTo>
                    <a:pt x="48738" y="208504"/>
                  </a:lnTo>
                  <a:lnTo>
                    <a:pt x="48983" y="221694"/>
                  </a:lnTo>
                  <a:lnTo>
                    <a:pt x="48594" y="233699"/>
                  </a:lnTo>
                  <a:lnTo>
                    <a:pt x="47608" y="247530"/>
                  </a:lnTo>
                  <a:lnTo>
                    <a:pt x="47472" y="249216"/>
                  </a:lnTo>
                  <a:lnTo>
                    <a:pt x="47362" y="250901"/>
                  </a:lnTo>
                  <a:lnTo>
                    <a:pt x="47203" y="252623"/>
                  </a:lnTo>
                  <a:lnTo>
                    <a:pt x="45627" y="259159"/>
                  </a:lnTo>
                  <a:lnTo>
                    <a:pt x="44441" y="260395"/>
                  </a:lnTo>
                  <a:close/>
                </a:path>
                <a:path w="304165" h="344804">
                  <a:moveTo>
                    <a:pt x="130840" y="32373"/>
                  </a:moveTo>
                  <a:lnTo>
                    <a:pt x="127122" y="31872"/>
                  </a:lnTo>
                  <a:lnTo>
                    <a:pt x="131710" y="31872"/>
                  </a:lnTo>
                  <a:lnTo>
                    <a:pt x="130840" y="32373"/>
                  </a:lnTo>
                  <a:close/>
                </a:path>
                <a:path w="304165" h="344804">
                  <a:moveTo>
                    <a:pt x="150808" y="153126"/>
                  </a:moveTo>
                  <a:lnTo>
                    <a:pt x="139927" y="152469"/>
                  </a:lnTo>
                  <a:lnTo>
                    <a:pt x="130096" y="146604"/>
                  </a:lnTo>
                  <a:lnTo>
                    <a:pt x="123022" y="127350"/>
                  </a:lnTo>
                  <a:lnTo>
                    <a:pt x="128408" y="105393"/>
                  </a:lnTo>
                  <a:lnTo>
                    <a:pt x="140110" y="85643"/>
                  </a:lnTo>
                  <a:lnTo>
                    <a:pt x="151982" y="73012"/>
                  </a:lnTo>
                  <a:lnTo>
                    <a:pt x="165832" y="67857"/>
                  </a:lnTo>
                  <a:lnTo>
                    <a:pt x="177267" y="71389"/>
                  </a:lnTo>
                  <a:lnTo>
                    <a:pt x="185197" y="79025"/>
                  </a:lnTo>
                  <a:lnTo>
                    <a:pt x="188534" y="86184"/>
                  </a:lnTo>
                  <a:lnTo>
                    <a:pt x="187810" y="102168"/>
                  </a:lnTo>
                  <a:lnTo>
                    <a:pt x="166566" y="145784"/>
                  </a:lnTo>
                  <a:lnTo>
                    <a:pt x="150808" y="153126"/>
                  </a:lnTo>
                  <a:close/>
                </a:path>
                <a:path w="304165" h="344804">
                  <a:moveTo>
                    <a:pt x="150808" y="300355"/>
                  </a:moveTo>
                  <a:lnTo>
                    <a:pt x="139927" y="299699"/>
                  </a:lnTo>
                  <a:lnTo>
                    <a:pt x="130096" y="293834"/>
                  </a:lnTo>
                  <a:lnTo>
                    <a:pt x="123022" y="274580"/>
                  </a:lnTo>
                  <a:lnTo>
                    <a:pt x="128428" y="252590"/>
                  </a:lnTo>
                  <a:lnTo>
                    <a:pt x="140110" y="232872"/>
                  </a:lnTo>
                  <a:lnTo>
                    <a:pt x="151982" y="220239"/>
                  </a:lnTo>
                  <a:lnTo>
                    <a:pt x="165832" y="215086"/>
                  </a:lnTo>
                  <a:lnTo>
                    <a:pt x="177267" y="218619"/>
                  </a:lnTo>
                  <a:lnTo>
                    <a:pt x="185197" y="226257"/>
                  </a:lnTo>
                  <a:lnTo>
                    <a:pt x="188534" y="233416"/>
                  </a:lnTo>
                  <a:lnTo>
                    <a:pt x="187810" y="249399"/>
                  </a:lnTo>
                  <a:lnTo>
                    <a:pt x="166566" y="293014"/>
                  </a:lnTo>
                  <a:lnTo>
                    <a:pt x="150808" y="300355"/>
                  </a:lnTo>
                  <a:close/>
                </a:path>
                <a:path w="304165" h="344804">
                  <a:moveTo>
                    <a:pt x="34663" y="266037"/>
                  </a:moveTo>
                  <a:lnTo>
                    <a:pt x="27985" y="264270"/>
                  </a:lnTo>
                  <a:lnTo>
                    <a:pt x="25148" y="262584"/>
                  </a:lnTo>
                  <a:lnTo>
                    <a:pt x="22984" y="259806"/>
                  </a:lnTo>
                  <a:lnTo>
                    <a:pt x="22118" y="256591"/>
                  </a:lnTo>
                  <a:lnTo>
                    <a:pt x="23724" y="260395"/>
                  </a:lnTo>
                  <a:lnTo>
                    <a:pt x="44441" y="260395"/>
                  </a:lnTo>
                  <a:lnTo>
                    <a:pt x="40994" y="263988"/>
                  </a:lnTo>
                  <a:lnTo>
                    <a:pt x="34663" y="266037"/>
                  </a:lnTo>
                  <a:close/>
                </a:path>
                <a:path w="304165" h="344804">
                  <a:moveTo>
                    <a:pt x="54105" y="344701"/>
                  </a:moveTo>
                  <a:lnTo>
                    <a:pt x="31636" y="310122"/>
                  </a:lnTo>
                  <a:lnTo>
                    <a:pt x="29803" y="302114"/>
                  </a:lnTo>
                  <a:lnTo>
                    <a:pt x="30740" y="288033"/>
                  </a:lnTo>
                  <a:lnTo>
                    <a:pt x="39606" y="278330"/>
                  </a:lnTo>
                  <a:lnTo>
                    <a:pt x="52366" y="275365"/>
                  </a:lnTo>
                  <a:lnTo>
                    <a:pt x="64985" y="281498"/>
                  </a:lnTo>
                  <a:lnTo>
                    <a:pt x="70293" y="286663"/>
                  </a:lnTo>
                  <a:lnTo>
                    <a:pt x="71065" y="293834"/>
                  </a:lnTo>
                  <a:lnTo>
                    <a:pt x="71733" y="300566"/>
                  </a:lnTo>
                  <a:lnTo>
                    <a:pt x="72340" y="303818"/>
                  </a:lnTo>
                  <a:lnTo>
                    <a:pt x="73628" y="311687"/>
                  </a:lnTo>
                  <a:lnTo>
                    <a:pt x="73780" y="314524"/>
                  </a:lnTo>
                  <a:lnTo>
                    <a:pt x="73886" y="315954"/>
                  </a:lnTo>
                  <a:lnTo>
                    <a:pt x="74140" y="318506"/>
                  </a:lnTo>
                  <a:lnTo>
                    <a:pt x="74420" y="320147"/>
                  </a:lnTo>
                  <a:lnTo>
                    <a:pt x="74773" y="321770"/>
                  </a:lnTo>
                  <a:lnTo>
                    <a:pt x="75329" y="323340"/>
                  </a:lnTo>
                  <a:lnTo>
                    <a:pt x="75226" y="332702"/>
                  </a:lnTo>
                  <a:lnTo>
                    <a:pt x="70795" y="340116"/>
                  </a:lnTo>
                  <a:lnTo>
                    <a:pt x="63202" y="344688"/>
                  </a:lnTo>
                  <a:lnTo>
                    <a:pt x="54105" y="344701"/>
                  </a:lnTo>
                  <a:close/>
                </a:path>
                <a:path w="304165" h="344804">
                  <a:moveTo>
                    <a:pt x="266333" y="207891"/>
                  </a:moveTo>
                  <a:lnTo>
                    <a:pt x="255451" y="207234"/>
                  </a:lnTo>
                  <a:lnTo>
                    <a:pt x="245620" y="201368"/>
                  </a:lnTo>
                  <a:lnTo>
                    <a:pt x="238548" y="182115"/>
                  </a:lnTo>
                  <a:lnTo>
                    <a:pt x="243935" y="160157"/>
                  </a:lnTo>
                  <a:lnTo>
                    <a:pt x="255637" y="140406"/>
                  </a:lnTo>
                  <a:lnTo>
                    <a:pt x="267506" y="127773"/>
                  </a:lnTo>
                  <a:lnTo>
                    <a:pt x="281356" y="122620"/>
                  </a:lnTo>
                  <a:lnTo>
                    <a:pt x="292791" y="126153"/>
                  </a:lnTo>
                  <a:lnTo>
                    <a:pt x="300721" y="133791"/>
                  </a:lnTo>
                  <a:lnTo>
                    <a:pt x="304058" y="140950"/>
                  </a:lnTo>
                  <a:lnTo>
                    <a:pt x="303335" y="156934"/>
                  </a:lnTo>
                  <a:lnTo>
                    <a:pt x="282095" y="200549"/>
                  </a:lnTo>
                  <a:lnTo>
                    <a:pt x="266333" y="207891"/>
                  </a:lnTo>
                  <a:close/>
                </a:path>
              </a:pathLst>
            </a:custGeom>
            <a:solidFill>
              <a:srgbClr val="FFD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899901" y="7882884"/>
              <a:ext cx="444500" cy="389255"/>
            </a:xfrm>
            <a:custGeom>
              <a:avLst/>
              <a:gdLst/>
              <a:ahLst/>
              <a:cxnLst/>
              <a:rect l="l" t="t" r="r" b="b"/>
              <a:pathLst>
                <a:path w="444500" h="389254">
                  <a:moveTo>
                    <a:pt x="269696" y="388925"/>
                  </a:moveTo>
                  <a:lnTo>
                    <a:pt x="230984" y="352985"/>
                  </a:lnTo>
                  <a:lnTo>
                    <a:pt x="196890" y="329131"/>
                  </a:lnTo>
                  <a:lnTo>
                    <a:pt x="144195" y="303272"/>
                  </a:lnTo>
                  <a:lnTo>
                    <a:pt x="70972" y="284553"/>
                  </a:lnTo>
                  <a:lnTo>
                    <a:pt x="33248" y="281017"/>
                  </a:lnTo>
                  <a:lnTo>
                    <a:pt x="19899" y="248784"/>
                  </a:lnTo>
                  <a:lnTo>
                    <a:pt x="9808" y="213388"/>
                  </a:lnTo>
                  <a:lnTo>
                    <a:pt x="3125" y="178279"/>
                  </a:lnTo>
                  <a:lnTo>
                    <a:pt x="0" y="146907"/>
                  </a:lnTo>
                  <a:lnTo>
                    <a:pt x="1185" y="112185"/>
                  </a:lnTo>
                  <a:lnTo>
                    <a:pt x="7769" y="78072"/>
                  </a:lnTo>
                  <a:lnTo>
                    <a:pt x="19527" y="45399"/>
                  </a:lnTo>
                  <a:lnTo>
                    <a:pt x="36231" y="14994"/>
                  </a:lnTo>
                  <a:lnTo>
                    <a:pt x="61548" y="46753"/>
                  </a:lnTo>
                  <a:lnTo>
                    <a:pt x="83563" y="80917"/>
                  </a:lnTo>
                  <a:lnTo>
                    <a:pt x="102068" y="117127"/>
                  </a:lnTo>
                  <a:lnTo>
                    <a:pt x="116859" y="155027"/>
                  </a:lnTo>
                  <a:lnTo>
                    <a:pt x="123769" y="134128"/>
                  </a:lnTo>
                  <a:lnTo>
                    <a:pt x="150106" y="98263"/>
                  </a:lnTo>
                  <a:lnTo>
                    <a:pt x="194944" y="59332"/>
                  </a:lnTo>
                  <a:lnTo>
                    <a:pt x="255819" y="17842"/>
                  </a:lnTo>
                  <a:lnTo>
                    <a:pt x="288042" y="0"/>
                  </a:lnTo>
                  <a:lnTo>
                    <a:pt x="304141" y="44185"/>
                  </a:lnTo>
                  <a:lnTo>
                    <a:pt x="314694" y="90035"/>
                  </a:lnTo>
                  <a:lnTo>
                    <a:pt x="319625" y="136843"/>
                  </a:lnTo>
                  <a:lnTo>
                    <a:pt x="318860" y="183901"/>
                  </a:lnTo>
                  <a:lnTo>
                    <a:pt x="312324" y="230501"/>
                  </a:lnTo>
                  <a:lnTo>
                    <a:pt x="344653" y="223130"/>
                  </a:lnTo>
                  <a:lnTo>
                    <a:pt x="376225" y="212962"/>
                  </a:lnTo>
                  <a:lnTo>
                    <a:pt x="406805" y="200083"/>
                  </a:lnTo>
                  <a:lnTo>
                    <a:pt x="436158" y="184582"/>
                  </a:lnTo>
                  <a:lnTo>
                    <a:pt x="443943" y="223769"/>
                  </a:lnTo>
                  <a:lnTo>
                    <a:pt x="439181" y="263682"/>
                  </a:lnTo>
                  <a:lnTo>
                    <a:pt x="424003" y="301724"/>
                  </a:lnTo>
                  <a:lnTo>
                    <a:pt x="400538" y="335299"/>
                  </a:lnTo>
                  <a:lnTo>
                    <a:pt x="341891" y="374037"/>
                  </a:lnTo>
                  <a:lnTo>
                    <a:pt x="306499" y="384062"/>
                  </a:lnTo>
                  <a:lnTo>
                    <a:pt x="269696" y="388925"/>
                  </a:lnTo>
                  <a:close/>
                </a:path>
              </a:pathLst>
            </a:custGeom>
            <a:solidFill>
              <a:srgbClr val="A6D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023264" y="7972597"/>
              <a:ext cx="129708" cy="16490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742295" y="7863716"/>
              <a:ext cx="619760" cy="779780"/>
            </a:xfrm>
            <a:custGeom>
              <a:avLst/>
              <a:gdLst/>
              <a:ahLst/>
              <a:cxnLst/>
              <a:rect l="l" t="t" r="r" b="b"/>
              <a:pathLst>
                <a:path w="619759" h="779779">
                  <a:moveTo>
                    <a:pt x="324514" y="126871"/>
                  </a:moveTo>
                  <a:lnTo>
                    <a:pt x="275605" y="126871"/>
                  </a:lnTo>
                  <a:lnTo>
                    <a:pt x="283925" y="116109"/>
                  </a:lnTo>
                  <a:lnTo>
                    <a:pt x="312018" y="88044"/>
                  </a:lnTo>
                  <a:lnTo>
                    <a:pt x="372027" y="41482"/>
                  </a:lnTo>
                  <a:lnTo>
                    <a:pt x="437277" y="2670"/>
                  </a:lnTo>
                  <a:lnTo>
                    <a:pt x="447050" y="0"/>
                  </a:lnTo>
                  <a:lnTo>
                    <a:pt x="456595" y="3425"/>
                  </a:lnTo>
                  <a:lnTo>
                    <a:pt x="460455" y="7040"/>
                  </a:lnTo>
                  <a:lnTo>
                    <a:pt x="462495" y="11706"/>
                  </a:lnTo>
                  <a:lnTo>
                    <a:pt x="474432" y="45172"/>
                  </a:lnTo>
                  <a:lnTo>
                    <a:pt x="436291" y="45172"/>
                  </a:lnTo>
                  <a:lnTo>
                    <a:pt x="409916" y="60845"/>
                  </a:lnTo>
                  <a:lnTo>
                    <a:pt x="384406" y="77893"/>
                  </a:lnTo>
                  <a:lnTo>
                    <a:pt x="359827" y="96271"/>
                  </a:lnTo>
                  <a:lnTo>
                    <a:pt x="336243" y="115935"/>
                  </a:lnTo>
                  <a:lnTo>
                    <a:pt x="324514" y="126871"/>
                  </a:lnTo>
                  <a:close/>
                </a:path>
                <a:path w="619759" h="779779">
                  <a:moveTo>
                    <a:pt x="148245" y="779588"/>
                  </a:moveTo>
                  <a:lnTo>
                    <a:pt x="80008" y="744040"/>
                  </a:lnTo>
                  <a:lnTo>
                    <a:pt x="50890" y="699010"/>
                  </a:lnTo>
                  <a:lnTo>
                    <a:pt x="30765" y="651206"/>
                  </a:lnTo>
                  <a:lnTo>
                    <a:pt x="18941" y="612526"/>
                  </a:lnTo>
                  <a:lnTo>
                    <a:pt x="8582" y="564710"/>
                  </a:lnTo>
                  <a:lnTo>
                    <a:pt x="1979" y="514269"/>
                  </a:lnTo>
                  <a:lnTo>
                    <a:pt x="0" y="463985"/>
                  </a:lnTo>
                  <a:lnTo>
                    <a:pt x="3514" y="416637"/>
                  </a:lnTo>
                  <a:lnTo>
                    <a:pt x="13390" y="375005"/>
                  </a:lnTo>
                  <a:lnTo>
                    <a:pt x="52539" y="320640"/>
                  </a:lnTo>
                  <a:lnTo>
                    <a:pt x="120451" y="291681"/>
                  </a:lnTo>
                  <a:lnTo>
                    <a:pt x="164002" y="284756"/>
                  </a:lnTo>
                  <a:lnTo>
                    <a:pt x="153705" y="253065"/>
                  </a:lnTo>
                  <a:lnTo>
                    <a:pt x="146230" y="221257"/>
                  </a:lnTo>
                  <a:lnTo>
                    <a:pt x="141446" y="191741"/>
                  </a:lnTo>
                  <a:lnTo>
                    <a:pt x="139221" y="166926"/>
                  </a:lnTo>
                  <a:lnTo>
                    <a:pt x="140515" y="129206"/>
                  </a:lnTo>
                  <a:lnTo>
                    <a:pt x="160382" y="56894"/>
                  </a:lnTo>
                  <a:lnTo>
                    <a:pt x="181654" y="19138"/>
                  </a:lnTo>
                  <a:lnTo>
                    <a:pt x="198232" y="15262"/>
                  </a:lnTo>
                  <a:lnTo>
                    <a:pt x="203796" y="17560"/>
                  </a:lnTo>
                  <a:lnTo>
                    <a:pt x="207590" y="21851"/>
                  </a:lnTo>
                  <a:lnTo>
                    <a:pt x="227390" y="46045"/>
                  </a:lnTo>
                  <a:lnTo>
                    <a:pt x="241714" y="66486"/>
                  </a:lnTo>
                  <a:lnTo>
                    <a:pt x="196577" y="66486"/>
                  </a:lnTo>
                  <a:lnTo>
                    <a:pt x="186852" y="89997"/>
                  </a:lnTo>
                  <a:lnTo>
                    <a:pt x="180110" y="114544"/>
                  </a:lnTo>
                  <a:lnTo>
                    <a:pt x="176455" y="139747"/>
                  </a:lnTo>
                  <a:lnTo>
                    <a:pt x="175990" y="165227"/>
                  </a:lnTo>
                  <a:lnTo>
                    <a:pt x="178768" y="193682"/>
                  </a:lnTo>
                  <a:lnTo>
                    <a:pt x="184459" y="224472"/>
                  </a:lnTo>
                  <a:lnTo>
                    <a:pt x="192730" y="255140"/>
                  </a:lnTo>
                  <a:lnTo>
                    <a:pt x="203248" y="283226"/>
                  </a:lnTo>
                  <a:lnTo>
                    <a:pt x="249630" y="286386"/>
                  </a:lnTo>
                  <a:lnTo>
                    <a:pt x="294502" y="294680"/>
                  </a:lnTo>
                  <a:lnTo>
                    <a:pt x="336428" y="307762"/>
                  </a:lnTo>
                  <a:lnTo>
                    <a:pt x="363154" y="320239"/>
                  </a:lnTo>
                  <a:lnTo>
                    <a:pt x="199175" y="320239"/>
                  </a:lnTo>
                  <a:lnTo>
                    <a:pt x="152994" y="323353"/>
                  </a:lnTo>
                  <a:lnTo>
                    <a:pt x="112835" y="332207"/>
                  </a:lnTo>
                  <a:lnTo>
                    <a:pt x="59858" y="364210"/>
                  </a:lnTo>
                  <a:lnTo>
                    <a:pt x="38185" y="436585"/>
                  </a:lnTo>
                  <a:lnTo>
                    <a:pt x="37046" y="487681"/>
                  </a:lnTo>
                  <a:lnTo>
                    <a:pt x="42471" y="544286"/>
                  </a:lnTo>
                  <a:lnTo>
                    <a:pt x="54534" y="603077"/>
                  </a:lnTo>
                  <a:lnTo>
                    <a:pt x="70593" y="652973"/>
                  </a:lnTo>
                  <a:lnTo>
                    <a:pt x="89827" y="693773"/>
                  </a:lnTo>
                  <a:lnTo>
                    <a:pt x="133397" y="740389"/>
                  </a:lnTo>
                  <a:lnTo>
                    <a:pt x="139645" y="742545"/>
                  </a:lnTo>
                  <a:lnTo>
                    <a:pt x="274396" y="742545"/>
                  </a:lnTo>
                  <a:lnTo>
                    <a:pt x="272792" y="743431"/>
                  </a:lnTo>
                  <a:lnTo>
                    <a:pt x="227161" y="762835"/>
                  </a:lnTo>
                  <a:lnTo>
                    <a:pt x="184699" y="775229"/>
                  </a:lnTo>
                  <a:lnTo>
                    <a:pt x="148245" y="779588"/>
                  </a:lnTo>
                  <a:close/>
                </a:path>
                <a:path w="619759" h="779779">
                  <a:moveTo>
                    <a:pt x="467200" y="268996"/>
                  </a:moveTo>
                  <a:lnTo>
                    <a:pt x="461034" y="267010"/>
                  </a:lnTo>
                  <a:lnTo>
                    <a:pt x="452492" y="258208"/>
                  </a:lnTo>
                  <a:lnTo>
                    <a:pt x="450673" y="251958"/>
                  </a:lnTo>
                  <a:lnTo>
                    <a:pt x="451906" y="245935"/>
                  </a:lnTo>
                  <a:lnTo>
                    <a:pt x="458338" y="196994"/>
                  </a:lnTo>
                  <a:lnTo>
                    <a:pt x="458449" y="185020"/>
                  </a:lnTo>
                  <a:lnTo>
                    <a:pt x="458081" y="144463"/>
                  </a:lnTo>
                  <a:lnTo>
                    <a:pt x="450628" y="94037"/>
                  </a:lnTo>
                  <a:lnTo>
                    <a:pt x="436291" y="45172"/>
                  </a:lnTo>
                  <a:lnTo>
                    <a:pt x="474432" y="45172"/>
                  </a:lnTo>
                  <a:lnTo>
                    <a:pt x="480839" y="63134"/>
                  </a:lnTo>
                  <a:lnTo>
                    <a:pt x="492043" y="116635"/>
                  </a:lnTo>
                  <a:lnTo>
                    <a:pt x="495999" y="171178"/>
                  </a:lnTo>
                  <a:lnTo>
                    <a:pt x="492598" y="225727"/>
                  </a:lnTo>
                  <a:lnTo>
                    <a:pt x="616969" y="225727"/>
                  </a:lnTo>
                  <a:lnTo>
                    <a:pt x="618126" y="231207"/>
                  </a:lnTo>
                  <a:lnTo>
                    <a:pt x="582070" y="231207"/>
                  </a:lnTo>
                  <a:lnTo>
                    <a:pt x="555926" y="243325"/>
                  </a:lnTo>
                  <a:lnTo>
                    <a:pt x="529024" y="253496"/>
                  </a:lnTo>
                  <a:lnTo>
                    <a:pt x="501431" y="261694"/>
                  </a:lnTo>
                  <a:lnTo>
                    <a:pt x="473211" y="267896"/>
                  </a:lnTo>
                  <a:lnTo>
                    <a:pt x="467200" y="268996"/>
                  </a:lnTo>
                  <a:close/>
                </a:path>
                <a:path w="619759" h="779779">
                  <a:moveTo>
                    <a:pt x="267379" y="193241"/>
                  </a:moveTo>
                  <a:lnTo>
                    <a:pt x="259679" y="188090"/>
                  </a:lnTo>
                  <a:lnTo>
                    <a:pt x="257014" y="180084"/>
                  </a:lnTo>
                  <a:lnTo>
                    <a:pt x="245537" y="149965"/>
                  </a:lnTo>
                  <a:lnTo>
                    <a:pt x="231535" y="120812"/>
                  </a:lnTo>
                  <a:lnTo>
                    <a:pt x="215163" y="92895"/>
                  </a:lnTo>
                  <a:lnTo>
                    <a:pt x="196577" y="66486"/>
                  </a:lnTo>
                  <a:lnTo>
                    <a:pt x="241714" y="66486"/>
                  </a:lnTo>
                  <a:lnTo>
                    <a:pt x="245404" y="71751"/>
                  </a:lnTo>
                  <a:lnTo>
                    <a:pt x="261515" y="98761"/>
                  </a:lnTo>
                  <a:lnTo>
                    <a:pt x="275605" y="126871"/>
                  </a:lnTo>
                  <a:lnTo>
                    <a:pt x="324514" y="126871"/>
                  </a:lnTo>
                  <a:lnTo>
                    <a:pt x="298611" y="160001"/>
                  </a:lnTo>
                  <a:lnTo>
                    <a:pt x="291026" y="185884"/>
                  </a:lnTo>
                  <a:lnTo>
                    <a:pt x="284113" y="192088"/>
                  </a:lnTo>
                  <a:lnTo>
                    <a:pt x="267379" y="193241"/>
                  </a:lnTo>
                  <a:close/>
                </a:path>
                <a:path w="619759" h="779779">
                  <a:moveTo>
                    <a:pt x="616969" y="225727"/>
                  </a:moveTo>
                  <a:lnTo>
                    <a:pt x="492598" y="225727"/>
                  </a:lnTo>
                  <a:lnTo>
                    <a:pt x="516480" y="218653"/>
                  </a:lnTo>
                  <a:lnTo>
                    <a:pt x="539794" y="209951"/>
                  </a:lnTo>
                  <a:lnTo>
                    <a:pt x="562487" y="199640"/>
                  </a:lnTo>
                  <a:lnTo>
                    <a:pt x="584510" y="187740"/>
                  </a:lnTo>
                  <a:lnTo>
                    <a:pt x="589156" y="185020"/>
                  </a:lnTo>
                  <a:lnTo>
                    <a:pt x="594749" y="184473"/>
                  </a:lnTo>
                  <a:lnTo>
                    <a:pt x="604896" y="188036"/>
                  </a:lnTo>
                  <a:lnTo>
                    <a:pt x="608944" y="191958"/>
                  </a:lnTo>
                  <a:lnTo>
                    <a:pt x="610904" y="196994"/>
                  </a:lnTo>
                  <a:lnTo>
                    <a:pt x="616969" y="225727"/>
                  </a:lnTo>
                  <a:close/>
                </a:path>
                <a:path w="619759" h="779779">
                  <a:moveTo>
                    <a:pt x="549155" y="387508"/>
                  </a:moveTo>
                  <a:lnTo>
                    <a:pt x="446104" y="387508"/>
                  </a:lnTo>
                  <a:lnTo>
                    <a:pt x="476628" y="381145"/>
                  </a:lnTo>
                  <a:lnTo>
                    <a:pt x="503551" y="371342"/>
                  </a:lnTo>
                  <a:lnTo>
                    <a:pt x="544386" y="342164"/>
                  </a:lnTo>
                  <a:lnTo>
                    <a:pt x="576261" y="287759"/>
                  </a:lnTo>
                  <a:lnTo>
                    <a:pt x="582580" y="259114"/>
                  </a:lnTo>
                  <a:lnTo>
                    <a:pt x="582070" y="231207"/>
                  </a:lnTo>
                  <a:lnTo>
                    <a:pt x="618126" y="231207"/>
                  </a:lnTo>
                  <a:lnTo>
                    <a:pt x="619730" y="238804"/>
                  </a:lnTo>
                  <a:lnTo>
                    <a:pt x="615739" y="282920"/>
                  </a:lnTo>
                  <a:lnTo>
                    <a:pt x="599581" y="326516"/>
                  </a:lnTo>
                  <a:lnTo>
                    <a:pt x="571906" y="366765"/>
                  </a:lnTo>
                  <a:lnTo>
                    <a:pt x="549155" y="387508"/>
                  </a:lnTo>
                  <a:close/>
                </a:path>
                <a:path w="619759" h="779779">
                  <a:moveTo>
                    <a:pt x="274396" y="742545"/>
                  </a:moveTo>
                  <a:lnTo>
                    <a:pt x="148245" y="742545"/>
                  </a:lnTo>
                  <a:lnTo>
                    <a:pt x="178222" y="738799"/>
                  </a:lnTo>
                  <a:lnTo>
                    <a:pt x="215138" y="727837"/>
                  </a:lnTo>
                  <a:lnTo>
                    <a:pt x="256534" y="710071"/>
                  </a:lnTo>
                  <a:lnTo>
                    <a:pt x="299951" y="685913"/>
                  </a:lnTo>
                  <a:lnTo>
                    <a:pt x="342929" y="655775"/>
                  </a:lnTo>
                  <a:lnTo>
                    <a:pt x="383011" y="620069"/>
                  </a:lnTo>
                  <a:lnTo>
                    <a:pt x="417737" y="579207"/>
                  </a:lnTo>
                  <a:lnTo>
                    <a:pt x="444649" y="533601"/>
                  </a:lnTo>
                  <a:lnTo>
                    <a:pt x="452531" y="490712"/>
                  </a:lnTo>
                  <a:lnTo>
                    <a:pt x="441159" y="448765"/>
                  </a:lnTo>
                  <a:lnTo>
                    <a:pt x="416981" y="410664"/>
                  </a:lnTo>
                  <a:lnTo>
                    <a:pt x="386447" y="379312"/>
                  </a:lnTo>
                  <a:lnTo>
                    <a:pt x="321781" y="341754"/>
                  </a:lnTo>
                  <a:lnTo>
                    <a:pt x="283319" y="330019"/>
                  </a:lnTo>
                  <a:lnTo>
                    <a:pt x="241992" y="322738"/>
                  </a:lnTo>
                  <a:lnTo>
                    <a:pt x="199175" y="320239"/>
                  </a:lnTo>
                  <a:lnTo>
                    <a:pt x="363154" y="320239"/>
                  </a:lnTo>
                  <a:lnTo>
                    <a:pt x="409297" y="350109"/>
                  </a:lnTo>
                  <a:lnTo>
                    <a:pt x="446104" y="387508"/>
                  </a:lnTo>
                  <a:lnTo>
                    <a:pt x="549155" y="387508"/>
                  </a:lnTo>
                  <a:lnTo>
                    <a:pt x="523430" y="403046"/>
                  </a:lnTo>
                  <a:lnTo>
                    <a:pt x="496209" y="414007"/>
                  </a:lnTo>
                  <a:lnTo>
                    <a:pt x="468802" y="421173"/>
                  </a:lnTo>
                  <a:lnTo>
                    <a:pt x="483101" y="454321"/>
                  </a:lnTo>
                  <a:lnTo>
                    <a:pt x="489430" y="486986"/>
                  </a:lnTo>
                  <a:lnTo>
                    <a:pt x="487745" y="518769"/>
                  </a:lnTo>
                  <a:lnTo>
                    <a:pt x="478003" y="549268"/>
                  </a:lnTo>
                  <a:lnTo>
                    <a:pt x="457206" y="586764"/>
                  </a:lnTo>
                  <a:lnTo>
                    <a:pt x="430382" y="622920"/>
                  </a:lnTo>
                  <a:lnTo>
                    <a:pt x="398032" y="657205"/>
                  </a:lnTo>
                  <a:lnTo>
                    <a:pt x="360655" y="689089"/>
                  </a:lnTo>
                  <a:lnTo>
                    <a:pt x="318752" y="718041"/>
                  </a:lnTo>
                  <a:lnTo>
                    <a:pt x="274396" y="742545"/>
                  </a:lnTo>
                  <a:close/>
                </a:path>
              </a:pathLst>
            </a:custGeom>
            <a:solidFill>
              <a:srgbClr val="9559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0" name="Picture 2" descr="C:\Users\Administrator.KSA0L5RTH9J4Y1T\Desktop\12321.png">
            <a:extLst>
              <a:ext uri="{FF2B5EF4-FFF2-40B4-BE49-F238E27FC236}">
                <a16:creationId xmlns:a16="http://schemas.microsoft.com/office/drawing/2014/main" id="{B983EA0E-88DE-40D5-8E21-16E83B88C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0"/>
            <a:ext cx="13716000" cy="10287000"/>
          </a:xfrm>
          <a:prstGeom prst="rect">
            <a:avLst/>
          </a:prstGeom>
          <a:noFill/>
        </p:spPr>
      </p:pic>
      <p:sp>
        <p:nvSpPr>
          <p:cNvPr id="81" name="TextBox 1">
            <a:extLst>
              <a:ext uri="{FF2B5EF4-FFF2-40B4-BE49-F238E27FC236}">
                <a16:creationId xmlns:a16="http://schemas.microsoft.com/office/drawing/2014/main" id="{23E05521-05E8-4E6C-BE5D-9CD22D28B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086100"/>
            <a:ext cx="1211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cam.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2" name="Text Box 7">
            <a:extLst>
              <a:ext uri="{FF2B5EF4-FFF2-40B4-BE49-F238E27FC236}">
                <a16:creationId xmlns:a16="http://schemas.microsoft.com/office/drawing/2014/main" id="{6FE4DEE8-7761-47A3-A70F-C38816019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364831"/>
            <a:ext cx="205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</a:rPr>
              <a:t>Tóm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</a:rPr>
              <a:t>tắt</a:t>
            </a:r>
            <a:endParaRPr lang="en-US" sz="3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83" name="Group 76">
            <a:extLst>
              <a:ext uri="{FF2B5EF4-FFF2-40B4-BE49-F238E27FC236}">
                <a16:creationId xmlns:a16="http://schemas.microsoft.com/office/drawing/2014/main" id="{0E61EF8D-8DB5-42D9-B3A4-D463164EA0E8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6193631"/>
            <a:ext cx="4114800" cy="228600"/>
            <a:chOff x="768" y="2832"/>
            <a:chExt cx="1728" cy="96"/>
          </a:xfrm>
        </p:grpSpPr>
        <p:sp>
          <p:nvSpPr>
            <p:cNvPr id="84" name="Line 8">
              <a:extLst>
                <a:ext uri="{FF2B5EF4-FFF2-40B4-BE49-F238E27FC236}">
                  <a16:creationId xmlns:a16="http://schemas.microsoft.com/office/drawing/2014/main" id="{FB910AFB-571F-4A46-839C-EC237B5B40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880"/>
              <a:ext cx="432" cy="0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700"/>
            </a:p>
          </p:txBody>
        </p:sp>
        <p:sp>
          <p:nvSpPr>
            <p:cNvPr id="85" name="Line 14">
              <a:extLst>
                <a:ext uri="{FF2B5EF4-FFF2-40B4-BE49-F238E27FC236}">
                  <a16:creationId xmlns:a16="http://schemas.microsoft.com/office/drawing/2014/main" id="{D7DE3572-F06A-43DE-BC2A-868B44C3F8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880"/>
              <a:ext cx="432" cy="0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700"/>
            </a:p>
          </p:txBody>
        </p:sp>
        <p:sp>
          <p:nvSpPr>
            <p:cNvPr id="86" name="Line 16">
              <a:extLst>
                <a:ext uri="{FF2B5EF4-FFF2-40B4-BE49-F238E27FC236}">
                  <a16:creationId xmlns:a16="http://schemas.microsoft.com/office/drawing/2014/main" id="{7452A07D-3DAA-472B-85AC-9CBD69C8DA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" y="2832"/>
              <a:ext cx="0" cy="9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700"/>
            </a:p>
          </p:txBody>
        </p:sp>
        <p:sp>
          <p:nvSpPr>
            <p:cNvPr id="87" name="Line 22">
              <a:extLst>
                <a:ext uri="{FF2B5EF4-FFF2-40B4-BE49-F238E27FC236}">
                  <a16:creationId xmlns:a16="http://schemas.microsoft.com/office/drawing/2014/main" id="{00DB1406-098B-4877-B1C0-B78060952F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2880"/>
              <a:ext cx="432" cy="0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700"/>
            </a:p>
          </p:txBody>
        </p:sp>
        <p:sp>
          <p:nvSpPr>
            <p:cNvPr id="88" name="Line 26">
              <a:extLst>
                <a:ext uri="{FF2B5EF4-FFF2-40B4-BE49-F238E27FC236}">
                  <a16:creationId xmlns:a16="http://schemas.microsoft.com/office/drawing/2014/main" id="{3A3A1FE1-C415-4350-AADA-36FB9EEDEE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880"/>
              <a:ext cx="432" cy="0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700"/>
            </a:p>
          </p:txBody>
        </p:sp>
        <p:sp>
          <p:nvSpPr>
            <p:cNvPr id="89" name="Line 27">
              <a:extLst>
                <a:ext uri="{FF2B5EF4-FFF2-40B4-BE49-F238E27FC236}">
                  <a16:creationId xmlns:a16="http://schemas.microsoft.com/office/drawing/2014/main" id="{A8097EB5-A356-4C4D-93F4-C94093532C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6" y="2832"/>
              <a:ext cx="0" cy="9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700"/>
            </a:p>
          </p:txBody>
        </p:sp>
      </p:grpSp>
      <p:sp>
        <p:nvSpPr>
          <p:cNvPr id="90" name="Text Box 38">
            <a:extLst>
              <a:ext uri="{FF2B5EF4-FFF2-40B4-BE49-F238E27FC236}">
                <a16:creationId xmlns:a16="http://schemas.microsoft.com/office/drawing/2014/main" id="{D6A9532C-FB94-44FA-8485-8625C72E6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00" y="5850731"/>
            <a:ext cx="1600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200" dirty="0">
                <a:solidFill>
                  <a:srgbClr val="0000FF"/>
                </a:solidFill>
                <a:latin typeface="Times New Roman" pitchFamily="18" charset="0"/>
              </a:rPr>
              <a:t>Cam</a:t>
            </a:r>
            <a:endParaRPr lang="en-US" sz="42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91" name="Text Box 39">
            <a:extLst>
              <a:ext uri="{FF2B5EF4-FFF2-40B4-BE49-F238E27FC236}">
                <a16:creationId xmlns:a16="http://schemas.microsoft.com/office/drawing/2014/main" id="{F5409350-97EC-45A4-9DA5-F7B8618F8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00" y="6765131"/>
            <a:ext cx="1371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200">
                <a:solidFill>
                  <a:srgbClr val="0000FF"/>
                </a:solidFill>
                <a:latin typeface="Times New Roman" pitchFamily="18" charset="0"/>
              </a:rPr>
              <a:t>Cau</a:t>
            </a:r>
          </a:p>
        </p:txBody>
      </p:sp>
      <p:sp>
        <p:nvSpPr>
          <p:cNvPr id="92" name="Text Box 43">
            <a:extLst>
              <a:ext uri="{FF2B5EF4-FFF2-40B4-BE49-F238E27FC236}">
                <a16:creationId xmlns:a16="http://schemas.microsoft.com/office/drawing/2014/main" id="{DF2BFE69-65CC-4B22-8046-8D3C9B402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5100" y="5050631"/>
            <a:ext cx="1828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tx2"/>
                </a:solidFill>
                <a:latin typeface="Times New Roman" pitchFamily="18" charset="0"/>
              </a:rPr>
              <a:t>20 cây</a:t>
            </a:r>
          </a:p>
        </p:txBody>
      </p:sp>
      <p:sp>
        <p:nvSpPr>
          <p:cNvPr id="93" name="Text Box 44">
            <a:extLst>
              <a:ext uri="{FF2B5EF4-FFF2-40B4-BE49-F238E27FC236}">
                <a16:creationId xmlns:a16="http://schemas.microsoft.com/office/drawing/2014/main" id="{174EB1D9-504D-4C2C-8F10-1F3A0318C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7336631"/>
            <a:ext cx="160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tx2"/>
                </a:solidFill>
                <a:latin typeface="Times New Roman" pitchFamily="18" charset="0"/>
              </a:rPr>
              <a:t>5 cây</a:t>
            </a:r>
          </a:p>
        </p:txBody>
      </p:sp>
      <p:grpSp>
        <p:nvGrpSpPr>
          <p:cNvPr id="94" name="Group 45">
            <a:extLst>
              <a:ext uri="{FF2B5EF4-FFF2-40B4-BE49-F238E27FC236}">
                <a16:creationId xmlns:a16="http://schemas.microsoft.com/office/drawing/2014/main" id="{ED9517B7-722E-498F-845B-4FB782849DC9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7222331"/>
            <a:ext cx="1028700" cy="228600"/>
            <a:chOff x="720" y="2880"/>
            <a:chExt cx="432" cy="96"/>
          </a:xfrm>
        </p:grpSpPr>
        <p:sp>
          <p:nvSpPr>
            <p:cNvPr id="95" name="Line 46">
              <a:extLst>
                <a:ext uri="{FF2B5EF4-FFF2-40B4-BE49-F238E27FC236}">
                  <a16:creationId xmlns:a16="http://schemas.microsoft.com/office/drawing/2014/main" id="{6AC522A5-2E45-49A4-B05D-36DBB436CA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2928"/>
              <a:ext cx="432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700"/>
            </a:p>
          </p:txBody>
        </p:sp>
        <p:sp>
          <p:nvSpPr>
            <p:cNvPr id="96" name="Line 47">
              <a:extLst>
                <a:ext uri="{FF2B5EF4-FFF2-40B4-BE49-F238E27FC236}">
                  <a16:creationId xmlns:a16="http://schemas.microsoft.com/office/drawing/2014/main" id="{68A663F0-D28A-4AC7-B07A-20EECE3EE2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2" y="288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700"/>
            </a:p>
          </p:txBody>
        </p:sp>
        <p:sp>
          <p:nvSpPr>
            <p:cNvPr id="97" name="Line 48">
              <a:extLst>
                <a:ext uri="{FF2B5EF4-FFF2-40B4-BE49-F238E27FC236}">
                  <a16:creationId xmlns:a16="http://schemas.microsoft.com/office/drawing/2014/main" id="{044332C0-B30E-4EE6-BE36-88EB47F1A8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0" y="288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700"/>
            </a:p>
          </p:txBody>
        </p:sp>
      </p:grpSp>
      <p:grpSp>
        <p:nvGrpSpPr>
          <p:cNvPr id="98" name="Group 49">
            <a:extLst>
              <a:ext uri="{FF2B5EF4-FFF2-40B4-BE49-F238E27FC236}">
                <a16:creationId xmlns:a16="http://schemas.microsoft.com/office/drawing/2014/main" id="{86678343-6F1F-402F-B97A-EA862BB93427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6200775"/>
            <a:ext cx="1028700" cy="228600"/>
            <a:chOff x="720" y="2880"/>
            <a:chExt cx="432" cy="96"/>
          </a:xfrm>
        </p:grpSpPr>
        <p:sp>
          <p:nvSpPr>
            <p:cNvPr id="99" name="Line 50">
              <a:extLst>
                <a:ext uri="{FF2B5EF4-FFF2-40B4-BE49-F238E27FC236}">
                  <a16:creationId xmlns:a16="http://schemas.microsoft.com/office/drawing/2014/main" id="{F7D36E70-6EA8-406B-990D-A06B938E0C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2928"/>
              <a:ext cx="432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700"/>
            </a:p>
          </p:txBody>
        </p:sp>
        <p:sp>
          <p:nvSpPr>
            <p:cNvPr id="100" name="Line 51">
              <a:extLst>
                <a:ext uri="{FF2B5EF4-FFF2-40B4-BE49-F238E27FC236}">
                  <a16:creationId xmlns:a16="http://schemas.microsoft.com/office/drawing/2014/main" id="{1BB32986-6FB7-4F11-B537-B08EB831DF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2" y="288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700"/>
            </a:p>
          </p:txBody>
        </p:sp>
        <p:sp>
          <p:nvSpPr>
            <p:cNvPr id="101" name="Line 52">
              <a:extLst>
                <a:ext uri="{FF2B5EF4-FFF2-40B4-BE49-F238E27FC236}">
                  <a16:creationId xmlns:a16="http://schemas.microsoft.com/office/drawing/2014/main" id="{355C5630-A4A6-4313-9753-D9AC10EEE3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0" y="288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700"/>
            </a:p>
          </p:txBody>
        </p:sp>
      </p:grpSp>
      <p:grpSp>
        <p:nvGrpSpPr>
          <p:cNvPr id="102" name="Group 53">
            <a:extLst>
              <a:ext uri="{FF2B5EF4-FFF2-40B4-BE49-F238E27FC236}">
                <a16:creationId xmlns:a16="http://schemas.microsoft.com/office/drawing/2014/main" id="{A36416AB-79AE-442A-8735-A34B34F0E572}"/>
              </a:ext>
            </a:extLst>
          </p:cNvPr>
          <p:cNvGrpSpPr>
            <a:grpSpLocks/>
          </p:cNvGrpSpPr>
          <p:nvPr/>
        </p:nvGrpSpPr>
        <p:grpSpPr bwMode="auto">
          <a:xfrm>
            <a:off x="5829300" y="6193631"/>
            <a:ext cx="1028700" cy="228600"/>
            <a:chOff x="720" y="2880"/>
            <a:chExt cx="432" cy="96"/>
          </a:xfrm>
        </p:grpSpPr>
        <p:sp>
          <p:nvSpPr>
            <p:cNvPr id="103" name="Line 54">
              <a:extLst>
                <a:ext uri="{FF2B5EF4-FFF2-40B4-BE49-F238E27FC236}">
                  <a16:creationId xmlns:a16="http://schemas.microsoft.com/office/drawing/2014/main" id="{01FE64BD-9AC7-459E-80B0-443D100F06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2928"/>
              <a:ext cx="432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700"/>
            </a:p>
          </p:txBody>
        </p:sp>
        <p:sp>
          <p:nvSpPr>
            <p:cNvPr id="104" name="Line 55">
              <a:extLst>
                <a:ext uri="{FF2B5EF4-FFF2-40B4-BE49-F238E27FC236}">
                  <a16:creationId xmlns:a16="http://schemas.microsoft.com/office/drawing/2014/main" id="{6E632F4F-3286-4917-AA86-86CBD2681A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2" y="288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700"/>
            </a:p>
          </p:txBody>
        </p:sp>
        <p:sp>
          <p:nvSpPr>
            <p:cNvPr id="105" name="Line 56">
              <a:extLst>
                <a:ext uri="{FF2B5EF4-FFF2-40B4-BE49-F238E27FC236}">
                  <a16:creationId xmlns:a16="http://schemas.microsoft.com/office/drawing/2014/main" id="{7ACCDC1F-B13E-4DAF-8131-D6AB634043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0" y="288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700"/>
            </a:p>
          </p:txBody>
        </p:sp>
      </p:grpSp>
      <p:grpSp>
        <p:nvGrpSpPr>
          <p:cNvPr id="106" name="Group 57">
            <a:extLst>
              <a:ext uri="{FF2B5EF4-FFF2-40B4-BE49-F238E27FC236}">
                <a16:creationId xmlns:a16="http://schemas.microsoft.com/office/drawing/2014/main" id="{D2A94131-5312-4FE2-B00C-8B9C4FF63881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6186488"/>
            <a:ext cx="1028700" cy="228600"/>
            <a:chOff x="720" y="2880"/>
            <a:chExt cx="432" cy="96"/>
          </a:xfrm>
        </p:grpSpPr>
        <p:sp>
          <p:nvSpPr>
            <p:cNvPr id="107" name="Line 58">
              <a:extLst>
                <a:ext uri="{FF2B5EF4-FFF2-40B4-BE49-F238E27FC236}">
                  <a16:creationId xmlns:a16="http://schemas.microsoft.com/office/drawing/2014/main" id="{44BB7750-A99E-4855-91E4-9AA4A47836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2928"/>
              <a:ext cx="432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700"/>
            </a:p>
          </p:txBody>
        </p:sp>
        <p:sp>
          <p:nvSpPr>
            <p:cNvPr id="108" name="Line 59">
              <a:extLst>
                <a:ext uri="{FF2B5EF4-FFF2-40B4-BE49-F238E27FC236}">
                  <a16:creationId xmlns:a16="http://schemas.microsoft.com/office/drawing/2014/main" id="{7C541936-6AA5-4E1F-98C8-661D243401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2" y="288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700"/>
            </a:p>
          </p:txBody>
        </p:sp>
        <p:sp>
          <p:nvSpPr>
            <p:cNvPr id="109" name="Line 60">
              <a:extLst>
                <a:ext uri="{FF2B5EF4-FFF2-40B4-BE49-F238E27FC236}">
                  <a16:creationId xmlns:a16="http://schemas.microsoft.com/office/drawing/2014/main" id="{A8934D6F-DB07-4153-9B3D-63B37DBF79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0" y="288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700"/>
            </a:p>
          </p:txBody>
        </p:sp>
      </p:grpSp>
      <p:grpSp>
        <p:nvGrpSpPr>
          <p:cNvPr id="110" name="Group 61">
            <a:extLst>
              <a:ext uri="{FF2B5EF4-FFF2-40B4-BE49-F238E27FC236}">
                <a16:creationId xmlns:a16="http://schemas.microsoft.com/office/drawing/2014/main" id="{DAA94E53-C5C4-4E01-BC72-6E06AC9CE295}"/>
              </a:ext>
            </a:extLst>
          </p:cNvPr>
          <p:cNvGrpSpPr>
            <a:grpSpLocks/>
          </p:cNvGrpSpPr>
          <p:nvPr/>
        </p:nvGrpSpPr>
        <p:grpSpPr bwMode="auto">
          <a:xfrm>
            <a:off x="7886700" y="6186488"/>
            <a:ext cx="1028700" cy="228600"/>
            <a:chOff x="720" y="2880"/>
            <a:chExt cx="432" cy="96"/>
          </a:xfrm>
        </p:grpSpPr>
        <p:sp>
          <p:nvSpPr>
            <p:cNvPr id="111" name="Line 62">
              <a:extLst>
                <a:ext uri="{FF2B5EF4-FFF2-40B4-BE49-F238E27FC236}">
                  <a16:creationId xmlns:a16="http://schemas.microsoft.com/office/drawing/2014/main" id="{D90DB095-26E5-4DDA-BD68-2CC8711B9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2928"/>
              <a:ext cx="432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700"/>
            </a:p>
          </p:txBody>
        </p:sp>
        <p:sp>
          <p:nvSpPr>
            <p:cNvPr id="112" name="Line 63">
              <a:extLst>
                <a:ext uri="{FF2B5EF4-FFF2-40B4-BE49-F238E27FC236}">
                  <a16:creationId xmlns:a16="http://schemas.microsoft.com/office/drawing/2014/main" id="{B8DA3DA8-8F1A-4E94-AEA6-6B759A2681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2" y="288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700"/>
            </a:p>
          </p:txBody>
        </p:sp>
        <p:sp>
          <p:nvSpPr>
            <p:cNvPr id="113" name="Line 64">
              <a:extLst>
                <a:ext uri="{FF2B5EF4-FFF2-40B4-BE49-F238E27FC236}">
                  <a16:creationId xmlns:a16="http://schemas.microsoft.com/office/drawing/2014/main" id="{17B1870B-9C0B-4114-9F3C-7852587809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0" y="288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700"/>
            </a:p>
          </p:txBody>
        </p:sp>
      </p:grpSp>
      <p:sp>
        <p:nvSpPr>
          <p:cNvPr id="114" name="Text Box 71">
            <a:extLst>
              <a:ext uri="{FF2B5EF4-FFF2-40B4-BE49-F238E27FC236}">
                <a16:creationId xmlns:a16="http://schemas.microsoft.com/office/drawing/2014/main" id="{7CD5FCC3-58BE-4151-BD75-EAEB45BBF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2800" y="4479131"/>
            <a:ext cx="2400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itchFamily="18" charset="0"/>
              </a:rPr>
              <a:t>giải</a:t>
            </a: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15" name="Text Box 72">
            <a:extLst>
              <a:ext uri="{FF2B5EF4-FFF2-40B4-BE49-F238E27FC236}">
                <a16:creationId xmlns:a16="http://schemas.microsoft.com/office/drawing/2014/main" id="{E419615D-87F5-4E47-B23E-0DC1993C7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5393531"/>
            <a:ext cx="56007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cam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gấp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cau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lần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16" name="Text Box 75">
            <a:extLst>
              <a:ext uri="{FF2B5EF4-FFF2-40B4-BE49-F238E27FC236}">
                <a16:creationId xmlns:a16="http://schemas.microsoft.com/office/drawing/2014/main" id="{88A9DB50-E1ED-4FBF-B4DA-37085EE14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0" y="7308503"/>
            <a:ext cx="320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Đáp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: 4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lần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7" name="AutoShape 77">
            <a:extLst>
              <a:ext uri="{FF2B5EF4-FFF2-40B4-BE49-F238E27FC236}">
                <a16:creationId xmlns:a16="http://schemas.microsoft.com/office/drawing/2014/main" id="{E8E40844-17E7-4737-93D1-546A98A2F150}"/>
              </a:ext>
            </a:extLst>
          </p:cNvPr>
          <p:cNvSpPr>
            <a:spLocks/>
          </p:cNvSpPr>
          <p:nvPr/>
        </p:nvSpPr>
        <p:spPr bwMode="auto">
          <a:xfrm rot="5400000">
            <a:off x="6715125" y="3950493"/>
            <a:ext cx="285750" cy="4000500"/>
          </a:xfrm>
          <a:prstGeom prst="leftBrace">
            <a:avLst>
              <a:gd name="adj1" fmla="val 116667"/>
              <a:gd name="adj2" fmla="val 50000"/>
            </a:avLst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118" name="Line 79">
            <a:extLst>
              <a:ext uri="{FF2B5EF4-FFF2-40B4-BE49-F238E27FC236}">
                <a16:creationId xmlns:a16="http://schemas.microsoft.com/office/drawing/2014/main" id="{3123A938-E7CD-449F-A3B0-89109CC9D8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1" y="7336631"/>
            <a:ext cx="1007270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sz="2700"/>
          </a:p>
        </p:txBody>
      </p:sp>
      <p:sp>
        <p:nvSpPr>
          <p:cNvPr id="119" name="Text Box 82">
            <a:extLst>
              <a:ext uri="{FF2B5EF4-FFF2-40B4-BE49-F238E27FC236}">
                <a16:creationId xmlns:a16="http://schemas.microsoft.com/office/drawing/2014/main" id="{24D82899-950F-4F82-960A-5625E446D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4200" y="6629401"/>
            <a:ext cx="3314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 : 5 = 4 (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7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2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2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8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8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8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90" grpId="0"/>
      <p:bldP spid="91" grpId="0"/>
      <p:bldP spid="92" grpId="0"/>
      <p:bldP spid="93" grpId="0"/>
      <p:bldP spid="114" grpId="0"/>
      <p:bldP spid="115" grpId="0"/>
      <p:bldP spid="116" grpId="0"/>
      <p:bldP spid="117" grpId="0" animBg="1"/>
      <p:bldP spid="118" grpId="0" animBg="1"/>
      <p:bldP spid="1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53E72229-D8E1-40BF-ADA5-B8D16F0EB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3100" y="246158"/>
            <a:ext cx="14706600" cy="9372600"/>
          </a:xfrm>
          <a:prstGeom prst="rect">
            <a:avLst/>
          </a:prstGeom>
          <a:noFill/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5504B09C-24EC-40E6-95CA-AC7DEBC1D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899" y="3104444"/>
            <a:ext cx="1169669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lợn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cân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nặng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42 kg,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ngỗng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cân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nặng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6 kg.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Hỏi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lợn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cân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nặng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gấp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mấy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lần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ngỗng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DBCF827F-EFB3-4314-AFD3-A48B7176A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377035"/>
            <a:ext cx="13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Tóm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tắt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2" name="AutoShape 34">
            <a:extLst>
              <a:ext uri="{FF2B5EF4-FFF2-40B4-BE49-F238E27FC236}">
                <a16:creationId xmlns:a16="http://schemas.microsoft.com/office/drawing/2014/main" id="{7EA4CBB6-65CC-4C25-8257-361704765D34}"/>
              </a:ext>
            </a:extLst>
          </p:cNvPr>
          <p:cNvSpPr>
            <a:spLocks/>
          </p:cNvSpPr>
          <p:nvPr/>
        </p:nvSpPr>
        <p:spPr bwMode="auto">
          <a:xfrm rot="5400000">
            <a:off x="6884297" y="5661376"/>
            <a:ext cx="252199" cy="914395"/>
          </a:xfrm>
          <a:prstGeom prst="rightBrace">
            <a:avLst>
              <a:gd name="adj1" fmla="val 108333"/>
              <a:gd name="adj2" fmla="val 4891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grpSp>
        <p:nvGrpSpPr>
          <p:cNvPr id="34" name="Nhóm 33">
            <a:extLst>
              <a:ext uri="{FF2B5EF4-FFF2-40B4-BE49-F238E27FC236}">
                <a16:creationId xmlns:a16="http://schemas.microsoft.com/office/drawing/2014/main" id="{40449B7B-BED3-4E15-9793-F3D98422F5A2}"/>
              </a:ext>
            </a:extLst>
          </p:cNvPr>
          <p:cNvGrpSpPr/>
          <p:nvPr/>
        </p:nvGrpSpPr>
        <p:grpSpPr>
          <a:xfrm>
            <a:off x="5182395" y="5748635"/>
            <a:ext cx="2513805" cy="990600"/>
            <a:chOff x="5182395" y="5748635"/>
            <a:chExt cx="2513805" cy="990600"/>
          </a:xfrm>
        </p:grpSpPr>
        <p:sp>
          <p:nvSpPr>
            <p:cNvPr id="9" name="Line 19">
              <a:extLst>
                <a:ext uri="{FF2B5EF4-FFF2-40B4-BE49-F238E27FC236}">
                  <a16:creationId xmlns:a16="http://schemas.microsoft.com/office/drawing/2014/main" id="{8BDF0B1E-3528-4E87-9117-1D008D67D7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53200" y="5977235"/>
              <a:ext cx="9144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18" name="Line 30">
              <a:extLst>
                <a:ext uri="{FF2B5EF4-FFF2-40B4-BE49-F238E27FC236}">
                  <a16:creationId xmlns:a16="http://schemas.microsoft.com/office/drawing/2014/main" id="{EEEDFAE1-2E13-4A03-8C8C-884BE4D710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53200" y="5901035"/>
              <a:ext cx="0" cy="1524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19" name="Line 31">
              <a:extLst>
                <a:ext uri="{FF2B5EF4-FFF2-40B4-BE49-F238E27FC236}">
                  <a16:creationId xmlns:a16="http://schemas.microsoft.com/office/drawing/2014/main" id="{1B9E023B-A58E-45B8-A1A1-3A2B02213C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67600" y="5901035"/>
              <a:ext cx="0" cy="1524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21" name="Text Box 33">
              <a:extLst>
                <a:ext uri="{FF2B5EF4-FFF2-40B4-BE49-F238E27FC236}">
                  <a16:creationId xmlns:a16="http://schemas.microsoft.com/office/drawing/2014/main" id="{A20445C9-90EA-4236-A6F2-44C017CD5E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2395" y="5748635"/>
              <a:ext cx="1371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Ngỗng</a:t>
              </a:r>
              <a:endPara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 Box 35">
              <a:extLst>
                <a:ext uri="{FF2B5EF4-FFF2-40B4-BE49-F238E27FC236}">
                  <a16:creationId xmlns:a16="http://schemas.microsoft.com/office/drawing/2014/main" id="{0397E5A1-364D-4842-B4B5-8D2B98710E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5600" y="6282035"/>
              <a:ext cx="990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6 kg</a:t>
              </a:r>
            </a:p>
          </p:txBody>
        </p:sp>
      </p:grp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B5CD9F8F-9555-4766-8284-5FB7F4635CD0}"/>
              </a:ext>
            </a:extLst>
          </p:cNvPr>
          <p:cNvGrpSpPr/>
          <p:nvPr/>
        </p:nvGrpSpPr>
        <p:grpSpPr>
          <a:xfrm>
            <a:off x="5182395" y="4485088"/>
            <a:ext cx="7467600" cy="914400"/>
            <a:chOff x="5257800" y="4529435"/>
            <a:chExt cx="7467600" cy="914400"/>
          </a:xfrm>
        </p:grpSpPr>
        <p:sp>
          <p:nvSpPr>
            <p:cNvPr id="10" name="Line 21">
              <a:extLst>
                <a:ext uri="{FF2B5EF4-FFF2-40B4-BE49-F238E27FC236}">
                  <a16:creationId xmlns:a16="http://schemas.microsoft.com/office/drawing/2014/main" id="{3C3F0324-0EA6-49E8-ACF2-D1CE8DAA49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53200" y="5215235"/>
              <a:ext cx="0" cy="1524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17" name="Line 29">
              <a:extLst>
                <a:ext uri="{FF2B5EF4-FFF2-40B4-BE49-F238E27FC236}">
                  <a16:creationId xmlns:a16="http://schemas.microsoft.com/office/drawing/2014/main" id="{4208A6EE-BE6D-4C74-938E-9F0F2A7390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5400" y="5215235"/>
              <a:ext cx="0" cy="1524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grpSp>
          <p:nvGrpSpPr>
            <p:cNvPr id="32" name="Nhóm 31">
              <a:extLst>
                <a:ext uri="{FF2B5EF4-FFF2-40B4-BE49-F238E27FC236}">
                  <a16:creationId xmlns:a16="http://schemas.microsoft.com/office/drawing/2014/main" id="{EDE5F6DA-A6FF-4134-8FC1-1C28FC052E72}"/>
                </a:ext>
              </a:extLst>
            </p:cNvPr>
            <p:cNvGrpSpPr/>
            <p:nvPr/>
          </p:nvGrpSpPr>
          <p:grpSpPr>
            <a:xfrm>
              <a:off x="5257800" y="4529435"/>
              <a:ext cx="7467600" cy="914400"/>
              <a:chOff x="5257800" y="4529435"/>
              <a:chExt cx="7467600" cy="914400"/>
            </a:xfrm>
          </p:grpSpPr>
          <p:sp>
            <p:nvSpPr>
              <p:cNvPr id="8" name="Line 18">
                <a:extLst>
                  <a:ext uri="{FF2B5EF4-FFF2-40B4-BE49-F238E27FC236}">
                    <a16:creationId xmlns:a16="http://schemas.microsoft.com/office/drawing/2014/main" id="{1EE5AFF9-335F-4BAB-A93F-0E4A832328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53200" y="5268575"/>
                <a:ext cx="6172200" cy="4572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400"/>
              </a:p>
            </p:txBody>
          </p:sp>
          <p:sp>
            <p:nvSpPr>
              <p:cNvPr id="11" name="Line 22">
                <a:extLst>
                  <a:ext uri="{FF2B5EF4-FFF2-40B4-BE49-F238E27FC236}">
                    <a16:creationId xmlns:a16="http://schemas.microsoft.com/office/drawing/2014/main" id="{07BE17C8-27AB-4FD8-A9B8-0536420C21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67600" y="5215235"/>
                <a:ext cx="0" cy="15240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400"/>
              </a:p>
            </p:txBody>
          </p:sp>
          <p:sp>
            <p:nvSpPr>
              <p:cNvPr id="12" name="Line 23">
                <a:extLst>
                  <a:ext uri="{FF2B5EF4-FFF2-40B4-BE49-F238E27FC236}">
                    <a16:creationId xmlns:a16="http://schemas.microsoft.com/office/drawing/2014/main" id="{BE3AED9A-0727-4983-8FB3-9A9CA561A3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82000" y="5215235"/>
                <a:ext cx="0" cy="15240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400"/>
              </a:p>
            </p:txBody>
          </p:sp>
          <p:sp>
            <p:nvSpPr>
              <p:cNvPr id="13" name="Line 24">
                <a:extLst>
                  <a:ext uri="{FF2B5EF4-FFF2-40B4-BE49-F238E27FC236}">
                    <a16:creationId xmlns:a16="http://schemas.microsoft.com/office/drawing/2014/main" id="{8A06E0FB-D839-4CD9-98F1-2B2A6F7212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96400" y="5215235"/>
                <a:ext cx="0" cy="15240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400"/>
              </a:p>
            </p:txBody>
          </p:sp>
          <p:sp>
            <p:nvSpPr>
              <p:cNvPr id="14" name="Line 25">
                <a:extLst>
                  <a:ext uri="{FF2B5EF4-FFF2-40B4-BE49-F238E27FC236}">
                    <a16:creationId xmlns:a16="http://schemas.microsoft.com/office/drawing/2014/main" id="{E33B2684-0888-4E56-AA40-94D720B908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10800" y="5215235"/>
                <a:ext cx="0" cy="15240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400"/>
              </a:p>
            </p:txBody>
          </p:sp>
          <p:sp>
            <p:nvSpPr>
              <p:cNvPr id="15" name="Line 26">
                <a:extLst>
                  <a:ext uri="{FF2B5EF4-FFF2-40B4-BE49-F238E27FC236}">
                    <a16:creationId xmlns:a16="http://schemas.microsoft.com/office/drawing/2014/main" id="{6AE500C7-A071-429E-9DB3-CF76937D77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72800" y="5215235"/>
                <a:ext cx="0" cy="15240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400"/>
              </a:p>
            </p:txBody>
          </p:sp>
          <p:sp>
            <p:nvSpPr>
              <p:cNvPr id="16" name="Line 28">
                <a:extLst>
                  <a:ext uri="{FF2B5EF4-FFF2-40B4-BE49-F238E27FC236}">
                    <a16:creationId xmlns:a16="http://schemas.microsoft.com/office/drawing/2014/main" id="{0E260F00-C69E-43DC-A66D-76245D1FB3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887200" y="5215235"/>
                <a:ext cx="0" cy="15240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400"/>
              </a:p>
            </p:txBody>
          </p:sp>
          <p:sp>
            <p:nvSpPr>
              <p:cNvPr id="20" name="Text Box 32">
                <a:extLst>
                  <a:ext uri="{FF2B5EF4-FFF2-40B4-BE49-F238E27FC236}">
                    <a16:creationId xmlns:a16="http://schemas.microsoft.com/office/drawing/2014/main" id="{6BD48F7A-DDF9-47B8-A313-9DF788F3FA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57800" y="4986635"/>
                <a:ext cx="9144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Lợn</a:t>
                </a:r>
                <a:endPara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AutoShape 36">
                <a:extLst>
                  <a:ext uri="{FF2B5EF4-FFF2-40B4-BE49-F238E27FC236}">
                    <a16:creationId xmlns:a16="http://schemas.microsoft.com/office/drawing/2014/main" id="{B38A8CB8-BA0D-41AF-84CE-C6475EAD47D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9505945" y="1960659"/>
                <a:ext cx="228600" cy="6172200"/>
              </a:xfrm>
              <a:prstGeom prst="rightBrace">
                <a:avLst>
                  <a:gd name="adj1" fmla="val 691667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400"/>
              </a:p>
            </p:txBody>
          </p:sp>
          <p:sp>
            <p:nvSpPr>
              <p:cNvPr id="25" name="Text Box 37">
                <a:extLst>
                  <a:ext uri="{FF2B5EF4-FFF2-40B4-BE49-F238E27FC236}">
                    <a16:creationId xmlns:a16="http://schemas.microsoft.com/office/drawing/2014/main" id="{9D0F8A2E-6B84-40E6-BC4B-9113D642DF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63000" y="4529435"/>
                <a:ext cx="19050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42 kg</a:t>
                </a:r>
              </a:p>
            </p:txBody>
          </p:sp>
        </p:grpSp>
      </p:grpSp>
      <p:sp>
        <p:nvSpPr>
          <p:cNvPr id="26" name="Text Box 7">
            <a:extLst>
              <a:ext uri="{FF2B5EF4-FFF2-40B4-BE49-F238E27FC236}">
                <a16:creationId xmlns:a16="http://schemas.microsoft.com/office/drawing/2014/main" id="{8C9524CA-0783-4C54-9750-D35DE9687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2012" y="5824835"/>
            <a:ext cx="17541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7" name="Text Box 8">
            <a:extLst>
              <a:ext uri="{FF2B5EF4-FFF2-40B4-BE49-F238E27FC236}">
                <a16:creationId xmlns:a16="http://schemas.microsoft.com/office/drawing/2014/main" id="{9FA6C9F7-4819-44E9-8508-4CD1C6FDD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399" y="6282035"/>
            <a:ext cx="76961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Con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lợn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cân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nặng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gấp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ngỗng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lần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id="{3A8F19A2-4BA1-4011-99E5-EB33A742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681097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42 : 6 = 7 (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lần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29" name="Text Box 10">
            <a:extLst>
              <a:ext uri="{FF2B5EF4-FFF2-40B4-BE49-F238E27FC236}">
                <a16:creationId xmlns:a16="http://schemas.microsoft.com/office/drawing/2014/main" id="{7F0667E5-2E71-4607-8A88-E1335CA20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200" y="7272635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Đáp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: 7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lần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53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5593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</TotalTime>
  <Words>390</Words>
  <Application>Microsoft Office PowerPoint</Application>
  <PresentationFormat>Tùy chỉnh</PresentationFormat>
  <Paragraphs>58</Paragraphs>
  <Slides>10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</vt:lpstr>
      <vt:lpstr>Times New Roman</vt:lpstr>
      <vt:lpstr>Office Theme</vt:lpstr>
      <vt:lpstr>Bản trình bày PowerPoint</vt:lpstr>
      <vt:lpstr>Bản trình bày PowerPoint</vt:lpstr>
      <vt:lpstr>KHÁM PHÁ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3</dc:title>
  <dc:creator>Hiền Phạm</dc:creator>
  <cp:keywords>DAEvyreoX8k,BAEkrO_Gd38</cp:keywords>
  <cp:lastModifiedBy>HIEN</cp:lastModifiedBy>
  <cp:revision>4</cp:revision>
  <dcterms:created xsi:type="dcterms:W3CDTF">2021-11-15T10:21:21Z</dcterms:created>
  <dcterms:modified xsi:type="dcterms:W3CDTF">2021-11-18T16:20:25Z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2021-11-15T00:00:00Z</vt:filetime>
  </property>
  <property fmtid="{D5CDD505-2E9C-101B-9397-08002B2CF9AE}" pid="3" name="Creator">
    <vt:lpwstr>Canva</vt:lpwstr>
  </property>
  <property fmtid="{D5CDD505-2E9C-101B-9397-08002B2CF9AE}" pid="4" name="LastSaved">
    <vt:filetime>2021-11-15T00:00:00Z</vt:filetime>
  </property>
</Properties>
</file>