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4" r:id="rId4"/>
    <p:sldId id="256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3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44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66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909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64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93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173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7840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681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87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97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80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59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0207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09127-58B4-421D-A389-FC9889BD40E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044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799F5E-3BE6-4A36-88E1-90515CF6568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8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9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53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3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5F8BC-05D7-4E94-8AAB-6498D2887C7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EE777-A381-496E-BBA0-146FD45B6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3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85FE8-B6CE-4A71-9FEF-3C3CC199779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AE4E3-956B-467A-AF72-94B9469AF9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85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1879" y="726474"/>
            <a:ext cx="43391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u="sng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r>
              <a:rPr lang="en-US" sz="9600" b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9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20121" y="2296134"/>
            <a:ext cx="6006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Luyện</a:t>
            </a:r>
            <a:r>
              <a:rPr lang="en-US" sz="9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9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endParaRPr lang="en-US" sz="96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0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D0C9FE0-9A0E-4910-804C-2713D6535F00}"/>
              </a:ext>
            </a:extLst>
          </p:cNvPr>
          <p:cNvSpPr txBox="1"/>
          <p:nvPr/>
        </p:nvSpPr>
        <p:spPr>
          <a:xfrm>
            <a:off x="1361049" y="741123"/>
            <a:ext cx="10352649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1.</a:t>
            </a: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Củng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endParaRPr lang="en-US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Củng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giảm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Củng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chưa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biết.1.</a:t>
            </a:r>
          </a:p>
          <a:p>
            <a:endParaRPr lang="en-US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EED191E-573D-444F-A618-DC041FC070C3}"/>
              </a:ext>
            </a:extLst>
          </p:cNvPr>
          <p:cNvSpPr txBox="1"/>
          <p:nvPr/>
        </p:nvSpPr>
        <p:spPr>
          <a:xfrm>
            <a:off x="1229751" y="3995678"/>
            <a:ext cx="1048394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2.</a:t>
            </a: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áp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2FAC152F-A1CB-4C86-B5D8-3423803AB747}"/>
              </a:ext>
            </a:extLst>
          </p:cNvPr>
          <p:cNvSpPr txBox="1"/>
          <p:nvPr/>
        </p:nvSpPr>
        <p:spPr>
          <a:xfrm>
            <a:off x="5304925" y="-131655"/>
            <a:ext cx="6638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</a:t>
            </a:r>
            <a:r>
              <a:rPr lang="en-US" sz="66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6600" b="1" u="sng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tiêu</a:t>
            </a:r>
            <a:endParaRPr lang="en-US" sz="66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21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05577" y="942535"/>
            <a:ext cx="32074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1</a:t>
            </a: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45621"/>
              </p:ext>
            </p:extLst>
          </p:nvPr>
        </p:nvGraphicFramePr>
        <p:xfrm>
          <a:off x="1041010" y="2605518"/>
          <a:ext cx="1046949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9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9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49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11417" y="4149969"/>
            <a:ext cx="1195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02594" y="4149969"/>
            <a:ext cx="1195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00912" y="4149969"/>
            <a:ext cx="1195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78482" y="4149969"/>
            <a:ext cx="1195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89700" y="4149969"/>
            <a:ext cx="1195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850</a:t>
            </a:r>
          </a:p>
        </p:txBody>
      </p:sp>
    </p:spTree>
    <p:extLst>
      <p:ext uri="{BB962C8B-B14F-4D97-AF65-F5344CB8AC3E}">
        <p14:creationId xmlns:p14="http://schemas.microsoft.com/office/powerpoint/2010/main" val="103838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8794" y="829994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2</a:t>
            </a: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x?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2394" y="2346960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a) x : 3 = 212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3875" y="2346959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b) x : 5 = 141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9366" y="3137908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     = 212 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9366" y="4090531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     = 636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51896" y="3116400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     = 141 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51895" y="4069023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     = 705</a:t>
            </a:r>
          </a:p>
        </p:txBody>
      </p:sp>
    </p:spTree>
    <p:extLst>
      <p:ext uri="{BB962C8B-B14F-4D97-AF65-F5344CB8AC3E}">
        <p14:creationId xmlns:p14="http://schemas.microsoft.com/office/powerpoint/2010/main" val="410551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8794" y="604911"/>
            <a:ext cx="9115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3</a:t>
            </a: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120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4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thế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bao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6260" y="2433711"/>
            <a:ext cx="28276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tắt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3036" y="3319975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120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endParaRPr lang="en-US" sz="44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93036" y="4471666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……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7012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5410" y="553461"/>
            <a:ext cx="28276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tắt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8446" y="1265131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120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endParaRPr lang="en-US" sz="44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8445" y="2034572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……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23184" y="3024991"/>
            <a:ext cx="28276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giải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4216" y="3993216"/>
            <a:ext cx="87799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4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hộp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như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thế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90297" y="4827062"/>
            <a:ext cx="7520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120 </a:t>
            </a:r>
            <a:r>
              <a:rPr lang="en-US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4= 480 (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95048" y="5695305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Đáp</a:t>
            </a:r>
            <a:r>
              <a:rPr lang="en-US" sz="4400" b="1" u="sng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4400" b="1" u="sng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480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kẹo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778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t="-1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8403" y="406129"/>
            <a:ext cx="114035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4</a:t>
            </a: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3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mỗi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chứa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125l,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người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ta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lấy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185l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còn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bao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8382" y="2331005"/>
            <a:ext cx="3763618" cy="27843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6984" y="2779826"/>
            <a:ext cx="28276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tắt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US" sz="44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6514" y="3549267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: 3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endParaRPr lang="en-US" sz="44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6514" y="4318708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125l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9522" y="5088149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Lấy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185l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9521" y="5857590"/>
            <a:ext cx="5711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Còn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….. l </a:t>
            </a:r>
            <a:r>
              <a:rPr lang="en-US" sz="44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4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7450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453" y="1467860"/>
            <a:ext cx="2827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sz="36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tắt</a:t>
            </a:r>
            <a:r>
              <a:rPr lang="en-US" sz="36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453" y="2114191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: 3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endParaRPr lang="en-US" sz="36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1453" y="2745132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125l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1956" y="3376073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185l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1453" y="4101612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: ….. l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386475" y="1467860"/>
            <a:ext cx="13252" cy="32800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492186" y="1144694"/>
            <a:ext cx="2827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giải</a:t>
            </a:r>
            <a:r>
              <a:rPr lang="en-US" sz="36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8505" y="1869633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5470" y="2583557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125 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 = 375 (l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505" y="3309096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5469" y="4101611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375 – 185 = 190 (l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207471" y="4894126"/>
            <a:ext cx="5711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Đáp</a:t>
            </a:r>
            <a:r>
              <a:rPr lang="en-US" sz="3600" b="1" u="sng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: 190 l </a:t>
            </a:r>
            <a:r>
              <a:rPr lang="en-US" sz="3600" b="1" dirty="0" err="1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dầu</a:t>
            </a:r>
            <a:endParaRPr lang="en-US" sz="3600" b="1" dirty="0">
              <a:solidFill>
                <a:srgbClr val="00206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7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6549" y="863022"/>
            <a:ext cx="74937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b="1" u="sng" dirty="0">
                <a:latin typeface="HP001 4 hàng" panose="020B0603050302020204" pitchFamily="34" charset="0"/>
                <a:cs typeface="Times New Roman" panose="02020603050405020304" pitchFamily="18" charset="0"/>
              </a:rPr>
              <a:t> 5</a:t>
            </a:r>
            <a:r>
              <a:rPr lang="en-US" sz="44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(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mẫu</a:t>
            </a:r>
            <a:r>
              <a:rPr lang="en-US" sz="4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):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655832"/>
              </p:ext>
            </p:extLst>
          </p:nvPr>
        </p:nvGraphicFramePr>
        <p:xfrm>
          <a:off x="781878" y="2557668"/>
          <a:ext cx="10522226" cy="2286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29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1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0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05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0274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4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x 3 = 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4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4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: 3</a:t>
                      </a:r>
                      <a:r>
                        <a:rPr lang="en-US" sz="4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2</a:t>
                      </a:r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93447" y="3302237"/>
            <a:ext cx="32997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3 = 36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93447" y="4071678"/>
            <a:ext cx="32997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3 =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50508" y="3302236"/>
            <a:ext cx="32997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x 3 = 72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0508" y="4071677"/>
            <a:ext cx="32997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: 3 = 8</a:t>
            </a:r>
          </a:p>
        </p:txBody>
      </p:sp>
    </p:spTree>
    <p:extLst>
      <p:ext uri="{BB962C8B-B14F-4D97-AF65-F5344CB8AC3E}">
        <p14:creationId xmlns:p14="http://schemas.microsoft.com/office/powerpoint/2010/main" val="3257639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417</Words>
  <Application>Microsoft Office PowerPoint</Application>
  <PresentationFormat>Màn hình rộng</PresentationFormat>
  <Paragraphs>77</Paragraphs>
  <Slides>9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HP001 4 hàng</vt:lpstr>
      <vt:lpstr>Times New Roman</vt:lpstr>
      <vt:lpstr>Office Theme</vt:lpstr>
      <vt:lpstr>1_Office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HIEN</cp:lastModifiedBy>
  <cp:revision>9</cp:revision>
  <dcterms:created xsi:type="dcterms:W3CDTF">2021-11-12T14:43:05Z</dcterms:created>
  <dcterms:modified xsi:type="dcterms:W3CDTF">2021-11-18T16:08:09Z</dcterms:modified>
</cp:coreProperties>
</file>