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  <p:sldMasterId id="2147483678" r:id="rId3"/>
  </p:sldMasterIdLst>
  <p:notesMasterIdLst>
    <p:notesMasterId r:id="rId17"/>
  </p:notesMasterIdLst>
  <p:sldIdLst>
    <p:sldId id="256" r:id="rId4"/>
    <p:sldId id="258" r:id="rId5"/>
    <p:sldId id="469" r:id="rId6"/>
    <p:sldId id="343" r:id="rId7"/>
    <p:sldId id="470" r:id="rId8"/>
    <p:sldId id="471" r:id="rId9"/>
    <p:sldId id="472" r:id="rId10"/>
    <p:sldId id="475" r:id="rId11"/>
    <p:sldId id="257" r:id="rId12"/>
    <p:sldId id="474" r:id="rId13"/>
    <p:sldId id="476" r:id="rId14"/>
    <p:sldId id="473" r:id="rId15"/>
    <p:sldId id="292" r:id="rId16"/>
  </p:sldIdLst>
  <p:sldSz cx="9144000" cy="5143500" type="screen16x9"/>
  <p:notesSz cx="6858000" cy="9144000"/>
  <p:embeddedFontLst>
    <p:embeddedFont>
      <p:font typeface="Odibee Sans" charset="0"/>
      <p:regular r:id="rId18"/>
    </p:embeddedFont>
    <p:embeddedFont>
      <p:font typeface="Didact Gothic" charset="0"/>
      <p:regular r:id="rId19"/>
    </p:embeddedFont>
    <p:embeddedFont>
      <p:font typeface="Cambria" pitchFamily="18" charset="0"/>
      <p:regular r:id="rId20"/>
      <p:bold r:id="rId21"/>
      <p:italic r:id="rId22"/>
      <p:boldItalic r:id="rId23"/>
    </p:embeddedFont>
    <p:embeddedFont>
      <p:font typeface="Bellota Text" charset="0"/>
      <p:regular r:id="rId24"/>
      <p:bold r:id="rId25"/>
      <p:italic r:id="rId26"/>
      <p:boldItalic r:id="rId27"/>
    </p:embeddedFont>
    <p:embeddedFont>
      <p:font typeface="Lobster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3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A623AFE-471E-4DAF-932C-3712CD538A02}">
  <a:tblStyle styleId="{9A623AFE-471E-4DAF-932C-3712CD538A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8" autoAdjust="0"/>
    <p:restoredTop sz="94660"/>
  </p:normalViewPr>
  <p:slideViewPr>
    <p:cSldViewPr snapToGrid="0">
      <p:cViewPr varScale="1">
        <p:scale>
          <a:sx n="92" d="100"/>
          <a:sy n="92" d="100"/>
        </p:scale>
        <p:origin x="-76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366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290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5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2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41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28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75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4774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53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171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69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62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629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2783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1_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8555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42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4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1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0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5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4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3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3" name="Picture 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xmlns="" id="{DBA133FB-E51C-483A-AB41-5C672FA6D8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98500" y="62825"/>
            <a:ext cx="622300" cy="622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C7305F-8DCF-4A90-AD07-07E04FFC2F66}"/>
              </a:ext>
            </a:extLst>
          </p:cNvPr>
          <p:cNvSpPr txBox="1"/>
          <p:nvPr userDrawn="1"/>
        </p:nvSpPr>
        <p:spPr>
          <a:xfrm>
            <a:off x="819150" y="4928056"/>
            <a:ext cx="1601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accent6">
                    <a:lumMod val="75000"/>
                  </a:schemeClr>
                </a:solidFill>
                <a:latin typeface="Lobster" panose="00000500000000000000" pitchFamily="2" charset="0"/>
              </a:rPr>
              <a:t>Thư viện dạy học sáng tạo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1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3" name="Picture 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xmlns="" id="{DBA133FB-E51C-483A-AB41-5C672FA6D88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698500" y="62825"/>
            <a:ext cx="622300" cy="622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C7305F-8DCF-4A90-AD07-07E04FFC2F66}"/>
              </a:ext>
            </a:extLst>
          </p:cNvPr>
          <p:cNvSpPr txBox="1"/>
          <p:nvPr userDrawn="1"/>
        </p:nvSpPr>
        <p:spPr>
          <a:xfrm>
            <a:off x="819150" y="4928056"/>
            <a:ext cx="1601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accent6">
                    <a:lumMod val="75000"/>
                  </a:schemeClr>
                </a:solidFill>
                <a:latin typeface="Lobster" panose="00000500000000000000" pitchFamily="2" charset="0"/>
              </a:rPr>
              <a:t>Thư viện dạy học sáng tạo</a:t>
            </a:r>
          </a:p>
        </p:txBody>
      </p:sp>
    </p:spTree>
    <p:extLst>
      <p:ext uri="{BB962C8B-B14F-4D97-AF65-F5344CB8AC3E}">
        <p14:creationId xmlns:p14="http://schemas.microsoft.com/office/powerpoint/2010/main" val="6507512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1649955" y="988411"/>
            <a:ext cx="6497769" cy="2822889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1342439" y="1759356"/>
            <a:ext cx="6892875" cy="20207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6">
                    <a:lumMod val="50000"/>
                  </a:schemeClr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TẬP LÀM VẶN</a:t>
            </a:r>
            <a:r>
              <a:rPr lang="en" sz="2800" b="1" dirty="0">
                <a:latin typeface="iCiel Cadena" panose="02000503000000020004" pitchFamily="50" charset="0"/>
                <a:cs typeface="Times New Roman" panose="02020603050405020304" pitchFamily="18" charset="0"/>
              </a:rPr>
              <a:t/>
            </a:r>
            <a:br>
              <a:rPr lang="en" sz="2800" b="1" dirty="0">
                <a:latin typeface="iCiel Cadena" panose="02000503000000020004" pitchFamily="50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KỂ VỀ NG</a:t>
            </a:r>
            <a:r>
              <a:rPr lang="vi-VN" sz="4000" b="1" dirty="0">
                <a:solidFill>
                  <a:srgbClr val="FF0000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ỜI HÀNG XÓM</a:t>
            </a:r>
            <a:br>
              <a:rPr lang="en-US" sz="4000" b="1" dirty="0">
                <a:solidFill>
                  <a:srgbClr val="FF0000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</a:br>
            <a:endParaRPr sz="4000" b="1" dirty="0">
              <a:solidFill>
                <a:srgbClr val="FF0000"/>
              </a:solidFill>
              <a:latin typeface="iCiel Cadena" panose="02000503000000020004" pitchFamily="50" charset="0"/>
              <a:cs typeface="Times New Roman" panose="02020603050405020304" pitchFamily="18" charset="0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787982" y="817655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226549" y="557762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7308598" y="2293646"/>
            <a:ext cx="1680298" cy="2478973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235579" y="2874502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4728523" y="33567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>
            <a:off x="3455136" y="682160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4692404" y="3317201"/>
            <a:ext cx="940833" cy="84768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3139318" y="745803"/>
            <a:ext cx="2937689" cy="49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2"/>
                </a:solidFill>
                <a:latin typeface="iCiel Cadena" panose="02000503000000020004" pitchFamily="50" charset="0"/>
                <a:ea typeface="Odibee Sans"/>
                <a:cs typeface="Times New Roman" panose="02020603050405020304" pitchFamily="18" charset="0"/>
                <a:sym typeface="Odibee Sans"/>
              </a:rPr>
              <a:t>LỚP 3</a:t>
            </a:r>
            <a:endParaRPr sz="2400" b="1" dirty="0">
              <a:solidFill>
                <a:schemeClr val="accent1"/>
              </a:solidFill>
              <a:latin typeface="iCiel Cadena" panose="02000503000000020004" pitchFamily="50" charset="0"/>
              <a:ea typeface="Odibee Sans"/>
              <a:cs typeface="Times New Roman" panose="02020603050405020304" pitchFamily="18" charset="0"/>
              <a:sym typeface="Odibe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1F8AEB05-4A36-4B91-AE3C-6836184B6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761" y="897367"/>
            <a:ext cx="5625589" cy="46858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bám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dung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.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tránh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hay, ý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phú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biện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endParaRPr lang="en-US" altLang="en-US" sz="21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 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099360C3-F6BB-4286-B1AF-1923885D5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28035"/>
            <a:ext cx="6629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2 .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ngắn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) :</a:t>
            </a:r>
          </a:p>
        </p:txBody>
      </p:sp>
    </p:spTree>
    <p:extLst>
      <p:ext uri="{BB962C8B-B14F-4D97-AF65-F5344CB8AC3E}">
        <p14:creationId xmlns:p14="http://schemas.microsoft.com/office/powerpoint/2010/main" val="120108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EF254A2B-4C47-41AF-9070-2F5469B49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0"/>
            <a:ext cx="6629400" cy="7386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2 .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Viết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điều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vừa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kể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thành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đoạn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văn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ngắn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(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từ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7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đến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10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câu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) 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8C0FE61-38F5-4679-A487-F707BDD574CE}"/>
              </a:ext>
            </a:extLst>
          </p:cNvPr>
          <p:cNvSpPr/>
          <p:nvPr/>
        </p:nvSpPr>
        <p:spPr>
          <a:xfrm>
            <a:off x="869557" y="369332"/>
            <a:ext cx="7942598" cy="350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* </a:t>
            </a:r>
            <a:r>
              <a:rPr kumimoji="0" lang="en-US" alt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Đoạn</a:t>
            </a:r>
            <a:r>
              <a:rPr kumimoji="0" lang="en-US" alt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văn</a:t>
            </a:r>
            <a:r>
              <a:rPr kumimoji="0" lang="en-US" alt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tham</a:t>
            </a:r>
            <a:r>
              <a:rPr kumimoji="0" lang="en-US" alt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khảo</a:t>
            </a:r>
            <a:r>
              <a:rPr kumimoji="0" lang="en-US" alt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 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hàng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xóm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rất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yêu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quý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Hoàng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năm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nay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đã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ngoài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45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tuổi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.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dáng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cao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khỏe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mạnh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.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Khuôn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vuông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chữ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điền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trông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thật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phúc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hậu.Chú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Hoàng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bác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sĩ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giỏi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.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Hằng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ngày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con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làng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xóm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thật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gần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gũi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giàu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lòng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thương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.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lúc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rảnh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rỗi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thường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sang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nhà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trò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chuyện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cùng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bố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thật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thân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mật.Khi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bị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ốm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đến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chăm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sóc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rất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tận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tình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.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Thỉnh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thoảng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còn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hướng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dẫn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con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xóm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biết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cách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phòng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bệnh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.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ước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mơ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học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thật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giỏi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trở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thành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bác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sĩ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giỏi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21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EF254A2B-4C47-41AF-9070-2F5469B49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88186"/>
            <a:ext cx="6629400" cy="7386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2 .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ngắn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) 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8C0FE61-38F5-4679-A487-F707BDD574CE}"/>
              </a:ext>
            </a:extLst>
          </p:cNvPr>
          <p:cNvSpPr/>
          <p:nvPr/>
        </p:nvSpPr>
        <p:spPr>
          <a:xfrm>
            <a:off x="840982" y="1213385"/>
            <a:ext cx="7942598" cy="350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khảo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45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.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dáng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Khuôn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trông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hậu.Chú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.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Hằng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gũi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giàu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rảnh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rỗi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mật.Khi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ốm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Thỉnh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thoảng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83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303670" y="147579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1589345" y="169001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2494815" y="2601293"/>
            <a:ext cx="4767374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Lobster" panose="00000500000000000000" pitchFamily="2" charset="0"/>
                <a:cs typeface="Times New Roman" panose="02020603050405020304" pitchFamily="18" charset="0"/>
              </a:rPr>
              <a:t>Tạm biệt và </a:t>
            </a:r>
            <a:br>
              <a:rPr lang="en-US" sz="4800" b="1">
                <a:solidFill>
                  <a:srgbClr val="FFFFFF"/>
                </a:solidFill>
                <a:latin typeface="Lobster" panose="00000500000000000000" pitchFamily="2" charset="0"/>
                <a:cs typeface="Times New Roman" panose="02020603050405020304" pitchFamily="18" charset="0"/>
              </a:rPr>
            </a:br>
            <a:r>
              <a:rPr lang="en-US" sz="4800" b="1">
                <a:solidFill>
                  <a:srgbClr val="FFFFFF"/>
                </a:solidFill>
                <a:latin typeface="Lobster" panose="00000500000000000000" pitchFamily="2" charset="0"/>
                <a:cs typeface="Times New Roman" panose="02020603050405020304" pitchFamily="18" charset="0"/>
              </a:rPr>
              <a:t>hẹn gặp lại</a:t>
            </a:r>
            <a:endParaRPr lang="en-US" sz="4800" b="1" dirty="0">
              <a:solidFill>
                <a:srgbClr val="FFFFFF"/>
              </a:solidFill>
              <a:latin typeface="Lobster" panose="000005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379" name="Google Shape;2379;p56"/>
          <p:cNvGrpSpPr/>
          <p:nvPr/>
        </p:nvGrpSpPr>
        <p:grpSpPr>
          <a:xfrm>
            <a:off x="7515749" y="3314955"/>
            <a:ext cx="615335" cy="658210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2379;p56">
            <a:extLst>
              <a:ext uri="{FF2B5EF4-FFF2-40B4-BE49-F238E27FC236}">
                <a16:creationId xmlns:a16="http://schemas.microsoft.com/office/drawing/2014/main" xmlns="" id="{2F1DBA70-18B2-44D3-A41B-1F29CF36289C}"/>
              </a:ext>
            </a:extLst>
          </p:cNvPr>
          <p:cNvGrpSpPr/>
          <p:nvPr/>
        </p:nvGrpSpPr>
        <p:grpSpPr>
          <a:xfrm>
            <a:off x="7641643" y="2607253"/>
            <a:ext cx="615335" cy="658210"/>
            <a:chOff x="-222388" y="1680158"/>
            <a:chExt cx="776827" cy="778853"/>
          </a:xfrm>
        </p:grpSpPr>
        <p:sp>
          <p:nvSpPr>
            <p:cNvPr id="145" name="Google Shape;2380;p56">
              <a:extLst>
                <a:ext uri="{FF2B5EF4-FFF2-40B4-BE49-F238E27FC236}">
                  <a16:creationId xmlns:a16="http://schemas.microsoft.com/office/drawing/2014/main" xmlns="" id="{476745DD-FEAB-400E-A181-93B7B1A42C9D}"/>
                </a:ext>
              </a:extLst>
            </p:cNvPr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381;p56">
              <a:extLst>
                <a:ext uri="{FF2B5EF4-FFF2-40B4-BE49-F238E27FC236}">
                  <a16:creationId xmlns:a16="http://schemas.microsoft.com/office/drawing/2014/main" xmlns="" id="{42ADC962-A746-44EE-900E-A78743CE4ECA}"/>
                </a:ext>
              </a:extLst>
            </p:cNvPr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382;p56">
              <a:extLst>
                <a:ext uri="{FF2B5EF4-FFF2-40B4-BE49-F238E27FC236}">
                  <a16:creationId xmlns:a16="http://schemas.microsoft.com/office/drawing/2014/main" xmlns="" id="{0549D15A-1809-4464-BD6E-3D5F56587418}"/>
                </a:ext>
              </a:extLst>
            </p:cNvPr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383;p56">
              <a:extLst>
                <a:ext uri="{FF2B5EF4-FFF2-40B4-BE49-F238E27FC236}">
                  <a16:creationId xmlns:a16="http://schemas.microsoft.com/office/drawing/2014/main" xmlns="" id="{09372C79-5B9C-4DF8-8D9D-4C98BF8BB730}"/>
                </a:ext>
              </a:extLst>
            </p:cNvPr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384;p56">
              <a:extLst>
                <a:ext uri="{FF2B5EF4-FFF2-40B4-BE49-F238E27FC236}">
                  <a16:creationId xmlns:a16="http://schemas.microsoft.com/office/drawing/2014/main" xmlns="" id="{C4F50701-739F-4615-80E9-B6F30369394A}"/>
                </a:ext>
              </a:extLst>
            </p:cNvPr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385;p56">
              <a:extLst>
                <a:ext uri="{FF2B5EF4-FFF2-40B4-BE49-F238E27FC236}">
                  <a16:creationId xmlns:a16="http://schemas.microsoft.com/office/drawing/2014/main" xmlns="" id="{3311B768-03EC-4E58-8DE0-2EDD3C56C80A}"/>
                </a:ext>
              </a:extLst>
            </p:cNvPr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386;p56">
              <a:extLst>
                <a:ext uri="{FF2B5EF4-FFF2-40B4-BE49-F238E27FC236}">
                  <a16:creationId xmlns:a16="http://schemas.microsoft.com/office/drawing/2014/main" xmlns="" id="{3AE01C11-0FA9-46ED-8F4E-987465E38DA8}"/>
                </a:ext>
              </a:extLst>
            </p:cNvPr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387;p56">
              <a:extLst>
                <a:ext uri="{FF2B5EF4-FFF2-40B4-BE49-F238E27FC236}">
                  <a16:creationId xmlns:a16="http://schemas.microsoft.com/office/drawing/2014/main" xmlns="" id="{1ECEB4D6-9D28-4581-9D10-E8E1FD29F856}"/>
                </a:ext>
              </a:extLst>
            </p:cNvPr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388;p56">
              <a:extLst>
                <a:ext uri="{FF2B5EF4-FFF2-40B4-BE49-F238E27FC236}">
                  <a16:creationId xmlns:a16="http://schemas.microsoft.com/office/drawing/2014/main" xmlns="" id="{EA8AD25A-7935-49A1-9911-263B69EE9CF9}"/>
                </a:ext>
              </a:extLst>
            </p:cNvPr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389;p56">
              <a:extLst>
                <a:ext uri="{FF2B5EF4-FFF2-40B4-BE49-F238E27FC236}">
                  <a16:creationId xmlns:a16="http://schemas.microsoft.com/office/drawing/2014/main" xmlns="" id="{6D719B66-702D-4DD8-A43F-09C239E78718}"/>
                </a:ext>
              </a:extLst>
            </p:cNvPr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390;p56">
              <a:extLst>
                <a:ext uri="{FF2B5EF4-FFF2-40B4-BE49-F238E27FC236}">
                  <a16:creationId xmlns:a16="http://schemas.microsoft.com/office/drawing/2014/main" xmlns="" id="{BD57F87B-4A29-4BBB-A853-D4C41797FA34}"/>
                </a:ext>
              </a:extLst>
            </p:cNvPr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391;p56">
              <a:extLst>
                <a:ext uri="{FF2B5EF4-FFF2-40B4-BE49-F238E27FC236}">
                  <a16:creationId xmlns:a16="http://schemas.microsoft.com/office/drawing/2014/main" xmlns="" id="{AEC4743C-A75A-488C-9FFB-0AAA819ED31E}"/>
                </a:ext>
              </a:extLst>
            </p:cNvPr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392;p56">
              <a:extLst>
                <a:ext uri="{FF2B5EF4-FFF2-40B4-BE49-F238E27FC236}">
                  <a16:creationId xmlns:a16="http://schemas.microsoft.com/office/drawing/2014/main" xmlns="" id="{9FBF9504-F22F-47BB-A2E4-0E9C3E60F37D}"/>
                </a:ext>
              </a:extLst>
            </p:cNvPr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2846;p61">
            <a:extLst>
              <a:ext uri="{FF2B5EF4-FFF2-40B4-BE49-F238E27FC236}">
                <a16:creationId xmlns:a16="http://schemas.microsoft.com/office/drawing/2014/main" xmlns="" id="{FDD8AC0E-1645-4282-953A-4431C5B124A4}"/>
              </a:ext>
            </a:extLst>
          </p:cNvPr>
          <p:cNvGrpSpPr/>
          <p:nvPr/>
        </p:nvGrpSpPr>
        <p:grpSpPr>
          <a:xfrm>
            <a:off x="797785" y="2163270"/>
            <a:ext cx="1658034" cy="1694069"/>
            <a:chOff x="3963500" y="2652800"/>
            <a:chExt cx="2182750" cy="2456900"/>
          </a:xfrm>
        </p:grpSpPr>
        <p:grpSp>
          <p:nvGrpSpPr>
            <p:cNvPr id="159" name="Google Shape;2847;p61">
              <a:extLst>
                <a:ext uri="{FF2B5EF4-FFF2-40B4-BE49-F238E27FC236}">
                  <a16:creationId xmlns:a16="http://schemas.microsoft.com/office/drawing/2014/main" xmlns="" id="{D09C1C07-C5E7-4EB6-8445-586208B2B53B}"/>
                </a:ext>
              </a:extLst>
            </p:cNvPr>
            <p:cNvGrpSpPr/>
            <p:nvPr/>
          </p:nvGrpSpPr>
          <p:grpSpPr>
            <a:xfrm>
              <a:off x="3963500" y="2652800"/>
              <a:ext cx="2182750" cy="2456900"/>
              <a:chOff x="3963500" y="2652800"/>
              <a:chExt cx="2182750" cy="2456900"/>
            </a:xfrm>
          </p:grpSpPr>
          <p:sp>
            <p:nvSpPr>
              <p:cNvPr id="161" name="Google Shape;2848;p61">
                <a:extLst>
                  <a:ext uri="{FF2B5EF4-FFF2-40B4-BE49-F238E27FC236}">
                    <a16:creationId xmlns:a16="http://schemas.microsoft.com/office/drawing/2014/main" xmlns="" id="{4B1A3306-045A-4305-B3C2-73D7469F1EC3}"/>
                  </a:ext>
                </a:extLst>
              </p:cNvPr>
              <p:cNvSpPr/>
              <p:nvPr/>
            </p:nvSpPr>
            <p:spPr>
              <a:xfrm>
                <a:off x="3963500" y="2652800"/>
                <a:ext cx="2182750" cy="2456900"/>
              </a:xfrm>
              <a:custGeom>
                <a:avLst/>
                <a:gdLst/>
                <a:ahLst/>
                <a:cxnLst/>
                <a:rect l="l" t="t" r="r" b="b"/>
                <a:pathLst>
                  <a:path w="87310" h="98276" extrusionOk="0">
                    <a:moveTo>
                      <a:pt x="62094" y="59416"/>
                    </a:moveTo>
                    <a:cubicBezTo>
                      <a:pt x="62094" y="59416"/>
                      <a:pt x="62093" y="59417"/>
                      <a:pt x="62093" y="59418"/>
                    </a:cubicBezTo>
                    <a:lnTo>
                      <a:pt x="62093" y="59418"/>
                    </a:lnTo>
                    <a:cubicBezTo>
                      <a:pt x="62093" y="59417"/>
                      <a:pt x="62094" y="59416"/>
                      <a:pt x="62094" y="59416"/>
                    </a:cubicBezTo>
                    <a:close/>
                    <a:moveTo>
                      <a:pt x="67752" y="1"/>
                    </a:moveTo>
                    <a:cubicBezTo>
                      <a:pt x="67023" y="1"/>
                      <a:pt x="66290" y="188"/>
                      <a:pt x="65634" y="538"/>
                    </a:cubicBezTo>
                    <a:cubicBezTo>
                      <a:pt x="65347" y="693"/>
                      <a:pt x="65074" y="873"/>
                      <a:pt x="64824" y="1084"/>
                    </a:cubicBezTo>
                    <a:cubicBezTo>
                      <a:pt x="64297" y="851"/>
                      <a:pt x="63726" y="730"/>
                      <a:pt x="63144" y="730"/>
                    </a:cubicBezTo>
                    <a:cubicBezTo>
                      <a:pt x="62544" y="730"/>
                      <a:pt x="61961" y="855"/>
                      <a:pt x="61417" y="1109"/>
                    </a:cubicBezTo>
                    <a:cubicBezTo>
                      <a:pt x="61380" y="1124"/>
                      <a:pt x="61351" y="1139"/>
                      <a:pt x="61324" y="1150"/>
                    </a:cubicBezTo>
                    <a:cubicBezTo>
                      <a:pt x="61317" y="1157"/>
                      <a:pt x="61310" y="1161"/>
                      <a:pt x="61302" y="1164"/>
                    </a:cubicBezTo>
                    <a:cubicBezTo>
                      <a:pt x="60989" y="1319"/>
                      <a:pt x="60698" y="1514"/>
                      <a:pt x="60433" y="1747"/>
                    </a:cubicBezTo>
                    <a:cubicBezTo>
                      <a:pt x="60370" y="1798"/>
                      <a:pt x="60315" y="1849"/>
                      <a:pt x="60260" y="1902"/>
                    </a:cubicBezTo>
                    <a:cubicBezTo>
                      <a:pt x="59445" y="2689"/>
                      <a:pt x="58923" y="3452"/>
                      <a:pt x="58672" y="4229"/>
                    </a:cubicBezTo>
                    <a:cubicBezTo>
                      <a:pt x="58510" y="4716"/>
                      <a:pt x="58455" y="5209"/>
                      <a:pt x="58506" y="5695"/>
                    </a:cubicBezTo>
                    <a:cubicBezTo>
                      <a:pt x="58517" y="5824"/>
                      <a:pt x="58539" y="5950"/>
                      <a:pt x="58566" y="6075"/>
                    </a:cubicBezTo>
                    <a:cubicBezTo>
                      <a:pt x="58138" y="6314"/>
                      <a:pt x="57770" y="6601"/>
                      <a:pt x="57468" y="6929"/>
                    </a:cubicBezTo>
                    <a:cubicBezTo>
                      <a:pt x="57173" y="7247"/>
                      <a:pt x="56941" y="7600"/>
                      <a:pt x="56779" y="7983"/>
                    </a:cubicBezTo>
                    <a:cubicBezTo>
                      <a:pt x="56587" y="8425"/>
                      <a:pt x="56492" y="8893"/>
                      <a:pt x="56492" y="9372"/>
                    </a:cubicBezTo>
                    <a:cubicBezTo>
                      <a:pt x="56492" y="9781"/>
                      <a:pt x="56546" y="10226"/>
                      <a:pt x="56653" y="10724"/>
                    </a:cubicBezTo>
                    <a:cubicBezTo>
                      <a:pt x="56138" y="10904"/>
                      <a:pt x="55596" y="11103"/>
                      <a:pt x="55025" y="11339"/>
                    </a:cubicBezTo>
                    <a:cubicBezTo>
                      <a:pt x="52977" y="12183"/>
                      <a:pt x="50969" y="13291"/>
                      <a:pt x="49057" y="14636"/>
                    </a:cubicBezTo>
                    <a:cubicBezTo>
                      <a:pt x="48907" y="14735"/>
                      <a:pt x="48770" y="14835"/>
                      <a:pt x="48649" y="14923"/>
                    </a:cubicBezTo>
                    <a:lnTo>
                      <a:pt x="48642" y="14931"/>
                    </a:lnTo>
                    <a:cubicBezTo>
                      <a:pt x="47308" y="15900"/>
                      <a:pt x="46136" y="16994"/>
                      <a:pt x="45160" y="18183"/>
                    </a:cubicBezTo>
                    <a:cubicBezTo>
                      <a:pt x="44213" y="19340"/>
                      <a:pt x="43448" y="20589"/>
                      <a:pt x="42887" y="21896"/>
                    </a:cubicBezTo>
                    <a:cubicBezTo>
                      <a:pt x="42338" y="23175"/>
                      <a:pt x="41984" y="24501"/>
                      <a:pt x="41845" y="25835"/>
                    </a:cubicBezTo>
                    <a:cubicBezTo>
                      <a:pt x="41701" y="27161"/>
                      <a:pt x="41763" y="28476"/>
                      <a:pt x="42033" y="29747"/>
                    </a:cubicBezTo>
                    <a:cubicBezTo>
                      <a:pt x="42501" y="32002"/>
                      <a:pt x="43606" y="34053"/>
                      <a:pt x="45230" y="35674"/>
                    </a:cubicBezTo>
                    <a:cubicBezTo>
                      <a:pt x="45543" y="35987"/>
                      <a:pt x="45864" y="36263"/>
                      <a:pt x="46214" y="36518"/>
                    </a:cubicBezTo>
                    <a:cubicBezTo>
                      <a:pt x="46240" y="36536"/>
                      <a:pt x="46262" y="36550"/>
                      <a:pt x="46277" y="36562"/>
                    </a:cubicBezTo>
                    <a:lnTo>
                      <a:pt x="46284" y="36565"/>
                    </a:lnTo>
                    <a:lnTo>
                      <a:pt x="46302" y="36577"/>
                    </a:lnTo>
                    <a:cubicBezTo>
                      <a:pt x="46328" y="36599"/>
                      <a:pt x="46369" y="36628"/>
                      <a:pt x="46413" y="36657"/>
                    </a:cubicBezTo>
                    <a:cubicBezTo>
                      <a:pt x="47547" y="37449"/>
                      <a:pt x="48936" y="38028"/>
                      <a:pt x="50534" y="38378"/>
                    </a:cubicBezTo>
                    <a:cubicBezTo>
                      <a:pt x="51802" y="38658"/>
                      <a:pt x="53231" y="38798"/>
                      <a:pt x="54786" y="38798"/>
                    </a:cubicBezTo>
                    <a:cubicBezTo>
                      <a:pt x="56745" y="38798"/>
                      <a:pt x="58933" y="38577"/>
                      <a:pt x="61291" y="38142"/>
                    </a:cubicBezTo>
                    <a:cubicBezTo>
                      <a:pt x="61320" y="38135"/>
                      <a:pt x="61346" y="38131"/>
                      <a:pt x="61376" y="38128"/>
                    </a:cubicBezTo>
                    <a:cubicBezTo>
                      <a:pt x="61538" y="39074"/>
                      <a:pt x="61733" y="40445"/>
                      <a:pt x="61929" y="42338"/>
                    </a:cubicBezTo>
                    <a:lnTo>
                      <a:pt x="61936" y="42346"/>
                    </a:lnTo>
                    <a:cubicBezTo>
                      <a:pt x="62330" y="46117"/>
                      <a:pt x="62570" y="50295"/>
                      <a:pt x="62573" y="53514"/>
                    </a:cubicBezTo>
                    <a:lnTo>
                      <a:pt x="62573" y="53521"/>
                    </a:lnTo>
                    <a:cubicBezTo>
                      <a:pt x="62580" y="54660"/>
                      <a:pt x="62555" y="55684"/>
                      <a:pt x="62500" y="56565"/>
                    </a:cubicBezTo>
                    <a:lnTo>
                      <a:pt x="62500" y="56583"/>
                    </a:lnTo>
                    <a:cubicBezTo>
                      <a:pt x="62381" y="58591"/>
                      <a:pt x="62153" y="59258"/>
                      <a:pt x="62109" y="59372"/>
                    </a:cubicBezTo>
                    <a:cubicBezTo>
                      <a:pt x="62186" y="59178"/>
                      <a:pt x="62214" y="59108"/>
                      <a:pt x="62215" y="59108"/>
                    </a:cubicBezTo>
                    <a:lnTo>
                      <a:pt x="62215" y="59108"/>
                    </a:lnTo>
                    <a:cubicBezTo>
                      <a:pt x="62217" y="59108"/>
                      <a:pt x="62176" y="59218"/>
                      <a:pt x="62135" y="59327"/>
                    </a:cubicBezTo>
                    <a:cubicBezTo>
                      <a:pt x="62095" y="59437"/>
                      <a:pt x="62053" y="59545"/>
                      <a:pt x="62050" y="59545"/>
                    </a:cubicBezTo>
                    <a:cubicBezTo>
                      <a:pt x="62049" y="59545"/>
                      <a:pt x="62050" y="59540"/>
                      <a:pt x="62053" y="59530"/>
                    </a:cubicBezTo>
                    <a:lnTo>
                      <a:pt x="62053" y="59530"/>
                    </a:lnTo>
                    <a:lnTo>
                      <a:pt x="62046" y="59533"/>
                    </a:lnTo>
                    <a:cubicBezTo>
                      <a:pt x="62053" y="59515"/>
                      <a:pt x="62065" y="59486"/>
                      <a:pt x="62080" y="59453"/>
                    </a:cubicBezTo>
                    <a:cubicBezTo>
                      <a:pt x="62083" y="59442"/>
                      <a:pt x="62087" y="59428"/>
                      <a:pt x="62093" y="59418"/>
                    </a:cubicBezTo>
                    <a:lnTo>
                      <a:pt x="62093" y="59418"/>
                    </a:lnTo>
                    <a:cubicBezTo>
                      <a:pt x="61991" y="59579"/>
                      <a:pt x="61888" y="59711"/>
                      <a:pt x="61778" y="59824"/>
                    </a:cubicBezTo>
                    <a:cubicBezTo>
                      <a:pt x="61616" y="59994"/>
                      <a:pt x="61361" y="60208"/>
                      <a:pt x="60831" y="60363"/>
                    </a:cubicBezTo>
                    <a:lnTo>
                      <a:pt x="60827" y="60373"/>
                    </a:lnTo>
                    <a:lnTo>
                      <a:pt x="60824" y="60366"/>
                    </a:lnTo>
                    <a:lnTo>
                      <a:pt x="60816" y="60366"/>
                    </a:lnTo>
                    <a:cubicBezTo>
                      <a:pt x="60300" y="60517"/>
                      <a:pt x="59622" y="60591"/>
                      <a:pt x="58753" y="60591"/>
                    </a:cubicBezTo>
                    <a:cubicBezTo>
                      <a:pt x="58580" y="60591"/>
                      <a:pt x="58396" y="60587"/>
                      <a:pt x="58208" y="60580"/>
                    </a:cubicBezTo>
                    <a:lnTo>
                      <a:pt x="58208" y="60591"/>
                    </a:lnTo>
                    <a:lnTo>
                      <a:pt x="58193" y="60576"/>
                    </a:lnTo>
                    <a:cubicBezTo>
                      <a:pt x="56204" y="60524"/>
                      <a:pt x="53581" y="60189"/>
                      <a:pt x="49802" y="59685"/>
                    </a:cubicBezTo>
                    <a:cubicBezTo>
                      <a:pt x="49451" y="59640"/>
                      <a:pt x="49043" y="59586"/>
                      <a:pt x="48637" y="59537"/>
                    </a:cubicBezTo>
                    <a:lnTo>
                      <a:pt x="48637" y="59541"/>
                    </a:lnTo>
                    <a:cubicBezTo>
                      <a:pt x="47790" y="59431"/>
                      <a:pt x="46891" y="59331"/>
                      <a:pt x="45893" y="59235"/>
                    </a:cubicBezTo>
                    <a:lnTo>
                      <a:pt x="45889" y="59232"/>
                    </a:lnTo>
                    <a:cubicBezTo>
                      <a:pt x="43749" y="59018"/>
                      <a:pt x="41768" y="58907"/>
                      <a:pt x="39992" y="58907"/>
                    </a:cubicBezTo>
                    <a:lnTo>
                      <a:pt x="39845" y="58907"/>
                    </a:lnTo>
                    <a:lnTo>
                      <a:pt x="39845" y="58911"/>
                    </a:lnTo>
                    <a:lnTo>
                      <a:pt x="39830" y="58914"/>
                    </a:lnTo>
                    <a:lnTo>
                      <a:pt x="39830" y="58911"/>
                    </a:lnTo>
                    <a:cubicBezTo>
                      <a:pt x="36326" y="58926"/>
                      <a:pt x="33519" y="59375"/>
                      <a:pt x="31261" y="60278"/>
                    </a:cubicBezTo>
                    <a:cubicBezTo>
                      <a:pt x="29217" y="60613"/>
                      <a:pt x="27102" y="61254"/>
                      <a:pt x="24965" y="62175"/>
                    </a:cubicBezTo>
                    <a:cubicBezTo>
                      <a:pt x="23135" y="62967"/>
                      <a:pt x="21267" y="63984"/>
                      <a:pt x="19414" y="65203"/>
                    </a:cubicBezTo>
                    <a:cubicBezTo>
                      <a:pt x="15849" y="67549"/>
                      <a:pt x="12305" y="69664"/>
                      <a:pt x="9962" y="71023"/>
                    </a:cubicBezTo>
                    <a:cubicBezTo>
                      <a:pt x="9951" y="71030"/>
                      <a:pt x="9940" y="71035"/>
                      <a:pt x="9932" y="71042"/>
                    </a:cubicBezTo>
                    <a:cubicBezTo>
                      <a:pt x="9457" y="70913"/>
                      <a:pt x="8982" y="70846"/>
                      <a:pt x="8504" y="70846"/>
                    </a:cubicBezTo>
                    <a:cubicBezTo>
                      <a:pt x="7752" y="70846"/>
                      <a:pt x="7018" y="71005"/>
                      <a:pt x="6319" y="71325"/>
                    </a:cubicBezTo>
                    <a:cubicBezTo>
                      <a:pt x="5413" y="71730"/>
                      <a:pt x="4569" y="72397"/>
                      <a:pt x="3818" y="73307"/>
                    </a:cubicBezTo>
                    <a:cubicBezTo>
                      <a:pt x="3276" y="73959"/>
                      <a:pt x="2768" y="74758"/>
                      <a:pt x="2300" y="75676"/>
                    </a:cubicBezTo>
                    <a:cubicBezTo>
                      <a:pt x="1519" y="77227"/>
                      <a:pt x="1014" y="78829"/>
                      <a:pt x="782" y="79643"/>
                    </a:cubicBezTo>
                    <a:lnTo>
                      <a:pt x="782" y="79650"/>
                    </a:lnTo>
                    <a:cubicBezTo>
                      <a:pt x="712" y="79890"/>
                      <a:pt x="358" y="81979"/>
                      <a:pt x="90" y="83611"/>
                    </a:cubicBezTo>
                    <a:cubicBezTo>
                      <a:pt x="1" y="84140"/>
                      <a:pt x="425" y="84554"/>
                      <a:pt x="889" y="84554"/>
                    </a:cubicBezTo>
                    <a:cubicBezTo>
                      <a:pt x="1045" y="84554"/>
                      <a:pt x="1206" y="84507"/>
                      <a:pt x="1353" y="84402"/>
                    </a:cubicBezTo>
                    <a:cubicBezTo>
                      <a:pt x="2966" y="83264"/>
                      <a:pt x="5376" y="81702"/>
                      <a:pt x="6474" y="81702"/>
                    </a:cubicBezTo>
                    <a:cubicBezTo>
                      <a:pt x="6669" y="81702"/>
                      <a:pt x="6897" y="81743"/>
                      <a:pt x="7147" y="81816"/>
                    </a:cubicBezTo>
                    <a:cubicBezTo>
                      <a:pt x="7844" y="82030"/>
                      <a:pt x="8551" y="82137"/>
                      <a:pt x="9247" y="82137"/>
                    </a:cubicBezTo>
                    <a:cubicBezTo>
                      <a:pt x="10250" y="82137"/>
                      <a:pt x="11226" y="81913"/>
                      <a:pt x="12069" y="81481"/>
                    </a:cubicBezTo>
                    <a:cubicBezTo>
                      <a:pt x="12968" y="81025"/>
                      <a:pt x="13705" y="80347"/>
                      <a:pt x="14206" y="79525"/>
                    </a:cubicBezTo>
                    <a:cubicBezTo>
                      <a:pt x="14633" y="78825"/>
                      <a:pt x="14876" y="78026"/>
                      <a:pt x="14913" y="77212"/>
                    </a:cubicBezTo>
                    <a:cubicBezTo>
                      <a:pt x="17374" y="75768"/>
                      <a:pt x="20538" y="73849"/>
                      <a:pt x="23724" y="71752"/>
                    </a:cubicBezTo>
                    <a:cubicBezTo>
                      <a:pt x="23813" y="71693"/>
                      <a:pt x="23901" y="71635"/>
                      <a:pt x="23989" y="71579"/>
                    </a:cubicBezTo>
                    <a:lnTo>
                      <a:pt x="23989" y="71579"/>
                    </a:lnTo>
                    <a:cubicBezTo>
                      <a:pt x="23872" y="72475"/>
                      <a:pt x="23790" y="73403"/>
                      <a:pt x="23746" y="74353"/>
                    </a:cubicBezTo>
                    <a:cubicBezTo>
                      <a:pt x="23661" y="76210"/>
                      <a:pt x="23721" y="78099"/>
                      <a:pt x="23923" y="79971"/>
                    </a:cubicBezTo>
                    <a:lnTo>
                      <a:pt x="23923" y="79975"/>
                    </a:lnTo>
                    <a:cubicBezTo>
                      <a:pt x="24159" y="82126"/>
                      <a:pt x="24579" y="84225"/>
                      <a:pt x="25176" y="86211"/>
                    </a:cubicBezTo>
                    <a:cubicBezTo>
                      <a:pt x="25835" y="88407"/>
                      <a:pt x="26708" y="90466"/>
                      <a:pt x="27769" y="92330"/>
                    </a:cubicBezTo>
                    <a:cubicBezTo>
                      <a:pt x="28554" y="93700"/>
                      <a:pt x="29438" y="94972"/>
                      <a:pt x="30403" y="96109"/>
                    </a:cubicBezTo>
                    <a:cubicBezTo>
                      <a:pt x="31327" y="97199"/>
                      <a:pt x="32602" y="97896"/>
                      <a:pt x="33995" y="98061"/>
                    </a:cubicBezTo>
                    <a:cubicBezTo>
                      <a:pt x="34109" y="98077"/>
                      <a:pt x="34216" y="98088"/>
                      <a:pt x="34311" y="98099"/>
                    </a:cubicBezTo>
                    <a:cubicBezTo>
                      <a:pt x="34355" y="98102"/>
                      <a:pt x="34403" y="98106"/>
                      <a:pt x="34452" y="98114"/>
                    </a:cubicBezTo>
                    <a:lnTo>
                      <a:pt x="34470" y="98114"/>
                    </a:lnTo>
                    <a:lnTo>
                      <a:pt x="34481" y="98117"/>
                    </a:lnTo>
                    <a:cubicBezTo>
                      <a:pt x="34916" y="98168"/>
                      <a:pt x="35369" y="98206"/>
                      <a:pt x="35822" y="98231"/>
                    </a:cubicBezTo>
                    <a:cubicBezTo>
                      <a:pt x="36246" y="98260"/>
                      <a:pt x="36669" y="98275"/>
                      <a:pt x="37074" y="98275"/>
                    </a:cubicBezTo>
                    <a:cubicBezTo>
                      <a:pt x="37314" y="98275"/>
                      <a:pt x="37553" y="98272"/>
                      <a:pt x="37778" y="98260"/>
                    </a:cubicBezTo>
                    <a:cubicBezTo>
                      <a:pt x="38352" y="98235"/>
                      <a:pt x="38909" y="98099"/>
                      <a:pt x="39425" y="97852"/>
                    </a:cubicBezTo>
                    <a:cubicBezTo>
                      <a:pt x="39915" y="97616"/>
                      <a:pt x="40353" y="97292"/>
                      <a:pt x="40721" y="96887"/>
                    </a:cubicBezTo>
                    <a:cubicBezTo>
                      <a:pt x="40891" y="96706"/>
                      <a:pt x="41038" y="96507"/>
                      <a:pt x="41171" y="96301"/>
                    </a:cubicBezTo>
                    <a:cubicBezTo>
                      <a:pt x="42571" y="97226"/>
                      <a:pt x="44667" y="97325"/>
                      <a:pt x="45503" y="97325"/>
                    </a:cubicBezTo>
                    <a:cubicBezTo>
                      <a:pt x="45653" y="97325"/>
                      <a:pt x="45808" y="97321"/>
                      <a:pt x="45959" y="97314"/>
                    </a:cubicBezTo>
                    <a:lnTo>
                      <a:pt x="45981" y="97314"/>
                    </a:lnTo>
                    <a:cubicBezTo>
                      <a:pt x="46586" y="97284"/>
                      <a:pt x="47139" y="97204"/>
                      <a:pt x="47625" y="97078"/>
                    </a:cubicBezTo>
                    <a:cubicBezTo>
                      <a:pt x="48421" y="96872"/>
                      <a:pt x="49043" y="96544"/>
                      <a:pt x="49533" y="96072"/>
                    </a:cubicBezTo>
                    <a:cubicBezTo>
                      <a:pt x="49543" y="96065"/>
                      <a:pt x="49551" y="96055"/>
                      <a:pt x="49562" y="96047"/>
                    </a:cubicBezTo>
                    <a:lnTo>
                      <a:pt x="49570" y="96036"/>
                    </a:lnTo>
                    <a:cubicBezTo>
                      <a:pt x="49606" y="95999"/>
                      <a:pt x="49643" y="95962"/>
                      <a:pt x="49680" y="95926"/>
                    </a:cubicBezTo>
                    <a:cubicBezTo>
                      <a:pt x="49757" y="95841"/>
                      <a:pt x="49827" y="95756"/>
                      <a:pt x="49893" y="95667"/>
                    </a:cubicBezTo>
                    <a:lnTo>
                      <a:pt x="49897" y="95660"/>
                    </a:lnTo>
                    <a:cubicBezTo>
                      <a:pt x="50472" y="94894"/>
                      <a:pt x="50616" y="93980"/>
                      <a:pt x="50660" y="92845"/>
                    </a:cubicBezTo>
                    <a:cubicBezTo>
                      <a:pt x="50682" y="92182"/>
                      <a:pt x="50675" y="91357"/>
                      <a:pt x="50626" y="90164"/>
                    </a:cubicBezTo>
                    <a:lnTo>
                      <a:pt x="50623" y="90164"/>
                    </a:lnTo>
                    <a:cubicBezTo>
                      <a:pt x="50601" y="89501"/>
                      <a:pt x="50572" y="88809"/>
                      <a:pt x="50538" y="88076"/>
                    </a:cubicBezTo>
                    <a:cubicBezTo>
                      <a:pt x="50527" y="87802"/>
                      <a:pt x="50516" y="87530"/>
                      <a:pt x="50505" y="87258"/>
                    </a:cubicBezTo>
                    <a:lnTo>
                      <a:pt x="50505" y="87258"/>
                    </a:lnTo>
                    <a:cubicBezTo>
                      <a:pt x="51150" y="87268"/>
                      <a:pt x="51816" y="87272"/>
                      <a:pt x="52495" y="87272"/>
                    </a:cubicBezTo>
                    <a:cubicBezTo>
                      <a:pt x="53283" y="87272"/>
                      <a:pt x="54104" y="87261"/>
                      <a:pt x="55007" y="87243"/>
                    </a:cubicBezTo>
                    <a:cubicBezTo>
                      <a:pt x="55803" y="87221"/>
                      <a:pt x="56602" y="87191"/>
                      <a:pt x="57401" y="87154"/>
                    </a:cubicBezTo>
                    <a:cubicBezTo>
                      <a:pt x="57512" y="88366"/>
                      <a:pt x="57626" y="89446"/>
                      <a:pt x="57748" y="90378"/>
                    </a:cubicBezTo>
                    <a:cubicBezTo>
                      <a:pt x="57818" y="90930"/>
                      <a:pt x="57891" y="91439"/>
                      <a:pt x="57964" y="91888"/>
                    </a:cubicBezTo>
                    <a:cubicBezTo>
                      <a:pt x="58124" y="92850"/>
                      <a:pt x="58285" y="93586"/>
                      <a:pt x="58466" y="94146"/>
                    </a:cubicBezTo>
                    <a:cubicBezTo>
                      <a:pt x="58646" y="94698"/>
                      <a:pt x="58967" y="95502"/>
                      <a:pt x="59696" y="96069"/>
                    </a:cubicBezTo>
                    <a:lnTo>
                      <a:pt x="59722" y="96087"/>
                    </a:lnTo>
                    <a:cubicBezTo>
                      <a:pt x="60297" y="96526"/>
                      <a:pt x="61067" y="96864"/>
                      <a:pt x="62014" y="97097"/>
                    </a:cubicBezTo>
                    <a:lnTo>
                      <a:pt x="62036" y="97100"/>
                    </a:lnTo>
                    <a:lnTo>
                      <a:pt x="62043" y="97104"/>
                    </a:lnTo>
                    <a:cubicBezTo>
                      <a:pt x="62053" y="97104"/>
                      <a:pt x="62065" y="97108"/>
                      <a:pt x="62075" y="97111"/>
                    </a:cubicBezTo>
                    <a:lnTo>
                      <a:pt x="62080" y="97111"/>
                    </a:lnTo>
                    <a:cubicBezTo>
                      <a:pt x="62893" y="97303"/>
                      <a:pt x="63804" y="97410"/>
                      <a:pt x="64639" y="97410"/>
                    </a:cubicBezTo>
                    <a:cubicBezTo>
                      <a:pt x="65273" y="97410"/>
                      <a:pt x="65851" y="97351"/>
                      <a:pt x="66356" y="97233"/>
                    </a:cubicBezTo>
                    <a:cubicBezTo>
                      <a:pt x="67115" y="97053"/>
                      <a:pt x="67745" y="96735"/>
                      <a:pt x="68224" y="96283"/>
                    </a:cubicBezTo>
                    <a:cubicBezTo>
                      <a:pt x="68456" y="96548"/>
                      <a:pt x="68736" y="96784"/>
                      <a:pt x="69060" y="96983"/>
                    </a:cubicBezTo>
                    <a:cubicBezTo>
                      <a:pt x="69469" y="97230"/>
                      <a:pt x="69944" y="97421"/>
                      <a:pt x="70519" y="97565"/>
                    </a:cubicBezTo>
                    <a:cubicBezTo>
                      <a:pt x="71525" y="97818"/>
                      <a:pt x="72601" y="97874"/>
                      <a:pt x="73326" y="97874"/>
                    </a:cubicBezTo>
                    <a:cubicBezTo>
                      <a:pt x="73684" y="97874"/>
                      <a:pt x="74037" y="97859"/>
                      <a:pt x="74383" y="97833"/>
                    </a:cubicBezTo>
                    <a:cubicBezTo>
                      <a:pt x="75068" y="97786"/>
                      <a:pt x="75702" y="97686"/>
                      <a:pt x="76258" y="97543"/>
                    </a:cubicBezTo>
                    <a:cubicBezTo>
                      <a:pt x="77057" y="97332"/>
                      <a:pt x="77698" y="97038"/>
                      <a:pt x="78218" y="96640"/>
                    </a:cubicBezTo>
                    <a:cubicBezTo>
                      <a:pt x="78229" y="96633"/>
                      <a:pt x="78237" y="96625"/>
                      <a:pt x="78247" y="96618"/>
                    </a:cubicBezTo>
                    <a:lnTo>
                      <a:pt x="78254" y="96611"/>
                    </a:lnTo>
                    <a:cubicBezTo>
                      <a:pt x="78266" y="96603"/>
                      <a:pt x="78292" y="96581"/>
                      <a:pt x="78321" y="96559"/>
                    </a:cubicBezTo>
                    <a:cubicBezTo>
                      <a:pt x="78365" y="96522"/>
                      <a:pt x="78406" y="96489"/>
                      <a:pt x="78446" y="96452"/>
                    </a:cubicBezTo>
                    <a:lnTo>
                      <a:pt x="78458" y="96441"/>
                    </a:lnTo>
                    <a:cubicBezTo>
                      <a:pt x="78465" y="96434"/>
                      <a:pt x="78468" y="96430"/>
                      <a:pt x="78476" y="96426"/>
                    </a:cubicBezTo>
                    <a:cubicBezTo>
                      <a:pt x="78645" y="96271"/>
                      <a:pt x="78796" y="96102"/>
                      <a:pt x="78929" y="95926"/>
                    </a:cubicBezTo>
                    <a:lnTo>
                      <a:pt x="78940" y="95914"/>
                    </a:lnTo>
                    <a:cubicBezTo>
                      <a:pt x="79231" y="95516"/>
                      <a:pt x="79504" y="94986"/>
                      <a:pt x="79872" y="93682"/>
                    </a:cubicBezTo>
                    <a:cubicBezTo>
                      <a:pt x="80111" y="92828"/>
                      <a:pt x="80366" y="91748"/>
                      <a:pt x="80624" y="90473"/>
                    </a:cubicBezTo>
                    <a:lnTo>
                      <a:pt x="80616" y="90466"/>
                    </a:lnTo>
                    <a:lnTo>
                      <a:pt x="80624" y="90470"/>
                    </a:lnTo>
                    <a:cubicBezTo>
                      <a:pt x="80815" y="89504"/>
                      <a:pt x="81010" y="88455"/>
                      <a:pt x="81202" y="87338"/>
                    </a:cubicBezTo>
                    <a:cubicBezTo>
                      <a:pt x="81206" y="87331"/>
                      <a:pt x="81206" y="87328"/>
                      <a:pt x="81206" y="87320"/>
                    </a:cubicBezTo>
                    <a:lnTo>
                      <a:pt x="81209" y="87320"/>
                    </a:lnTo>
                    <a:cubicBezTo>
                      <a:pt x="81648" y="84697"/>
                      <a:pt x="82042" y="81802"/>
                      <a:pt x="82384" y="78718"/>
                    </a:cubicBezTo>
                    <a:lnTo>
                      <a:pt x="82381" y="78711"/>
                    </a:lnTo>
                    <a:cubicBezTo>
                      <a:pt x="82513" y="77525"/>
                      <a:pt x="82639" y="76254"/>
                      <a:pt x="82756" y="74932"/>
                    </a:cubicBezTo>
                    <a:lnTo>
                      <a:pt x="82760" y="74928"/>
                    </a:lnTo>
                    <a:cubicBezTo>
                      <a:pt x="83040" y="71874"/>
                      <a:pt x="83265" y="68577"/>
                      <a:pt x="83423" y="65133"/>
                    </a:cubicBezTo>
                    <a:lnTo>
                      <a:pt x="83419" y="65129"/>
                    </a:lnTo>
                    <a:cubicBezTo>
                      <a:pt x="83559" y="62119"/>
                      <a:pt x="83640" y="59051"/>
                      <a:pt x="83663" y="56005"/>
                    </a:cubicBezTo>
                    <a:cubicBezTo>
                      <a:pt x="83836" y="55942"/>
                      <a:pt x="84001" y="55868"/>
                      <a:pt x="84160" y="55791"/>
                    </a:cubicBezTo>
                    <a:cubicBezTo>
                      <a:pt x="84701" y="55519"/>
                      <a:pt x="85165" y="55116"/>
                      <a:pt x="85545" y="54594"/>
                    </a:cubicBezTo>
                    <a:cubicBezTo>
                      <a:pt x="85799" y="54240"/>
                      <a:pt x="86012" y="53827"/>
                      <a:pt x="86186" y="53367"/>
                    </a:cubicBezTo>
                    <a:cubicBezTo>
                      <a:pt x="86425" y="52729"/>
                      <a:pt x="86587" y="51986"/>
                      <a:pt x="86687" y="51098"/>
                    </a:cubicBezTo>
                    <a:cubicBezTo>
                      <a:pt x="86849" y="49665"/>
                      <a:pt x="86798" y="48162"/>
                      <a:pt x="86698" y="47234"/>
                    </a:cubicBezTo>
                    <a:cubicBezTo>
                      <a:pt x="86646" y="46740"/>
                      <a:pt x="86485" y="46275"/>
                      <a:pt x="86233" y="45863"/>
                    </a:cubicBezTo>
                    <a:cubicBezTo>
                      <a:pt x="86680" y="45321"/>
                      <a:pt x="86978" y="44614"/>
                      <a:pt x="87129" y="43752"/>
                    </a:cubicBezTo>
                    <a:cubicBezTo>
                      <a:pt x="87236" y="43123"/>
                      <a:pt x="87269" y="42382"/>
                      <a:pt x="87233" y="41545"/>
                    </a:cubicBezTo>
                    <a:cubicBezTo>
                      <a:pt x="87177" y="40404"/>
                      <a:pt x="86952" y="38694"/>
                      <a:pt x="86488" y="37638"/>
                    </a:cubicBezTo>
                    <a:cubicBezTo>
                      <a:pt x="86462" y="37582"/>
                      <a:pt x="86437" y="37527"/>
                      <a:pt x="86410" y="37475"/>
                    </a:cubicBezTo>
                    <a:cubicBezTo>
                      <a:pt x="86565" y="37258"/>
                      <a:pt x="86698" y="37019"/>
                      <a:pt x="86808" y="36754"/>
                    </a:cubicBezTo>
                    <a:cubicBezTo>
                      <a:pt x="87056" y="36179"/>
                      <a:pt x="87202" y="35464"/>
                      <a:pt x="87265" y="34566"/>
                    </a:cubicBezTo>
                    <a:cubicBezTo>
                      <a:pt x="87309" y="33920"/>
                      <a:pt x="87309" y="33177"/>
                      <a:pt x="87262" y="32410"/>
                    </a:cubicBezTo>
                    <a:cubicBezTo>
                      <a:pt x="87202" y="31412"/>
                      <a:pt x="87022" y="29552"/>
                      <a:pt x="86470" y="28347"/>
                    </a:cubicBezTo>
                    <a:cubicBezTo>
                      <a:pt x="86308" y="27990"/>
                      <a:pt x="86079" y="27662"/>
                      <a:pt x="85799" y="27378"/>
                    </a:cubicBezTo>
                    <a:cubicBezTo>
                      <a:pt x="86164" y="26840"/>
                      <a:pt x="86422" y="26189"/>
                      <a:pt x="86569" y="25433"/>
                    </a:cubicBezTo>
                    <a:cubicBezTo>
                      <a:pt x="86706" y="24733"/>
                      <a:pt x="86746" y="23926"/>
                      <a:pt x="86687" y="23101"/>
                    </a:cubicBezTo>
                    <a:cubicBezTo>
                      <a:pt x="86621" y="22166"/>
                      <a:pt x="86437" y="21248"/>
                      <a:pt x="86153" y="20446"/>
                    </a:cubicBezTo>
                    <a:cubicBezTo>
                      <a:pt x="85752" y="19307"/>
                      <a:pt x="85165" y="18445"/>
                      <a:pt x="84414" y="17882"/>
                    </a:cubicBezTo>
                    <a:cubicBezTo>
                      <a:pt x="84167" y="17693"/>
                      <a:pt x="83895" y="17542"/>
                      <a:pt x="83603" y="17428"/>
                    </a:cubicBezTo>
                    <a:cubicBezTo>
                      <a:pt x="83640" y="17348"/>
                      <a:pt x="83678" y="17263"/>
                      <a:pt x="83710" y="17178"/>
                    </a:cubicBezTo>
                    <a:cubicBezTo>
                      <a:pt x="83943" y="16596"/>
                      <a:pt x="84050" y="15969"/>
                      <a:pt x="84031" y="15318"/>
                    </a:cubicBezTo>
                    <a:cubicBezTo>
                      <a:pt x="83998" y="14209"/>
                      <a:pt x="83678" y="13055"/>
                      <a:pt x="83081" y="11888"/>
                    </a:cubicBezTo>
                    <a:cubicBezTo>
                      <a:pt x="82904" y="11542"/>
                      <a:pt x="82702" y="11195"/>
                      <a:pt x="82476" y="10857"/>
                    </a:cubicBezTo>
                    <a:cubicBezTo>
                      <a:pt x="82882" y="9939"/>
                      <a:pt x="83158" y="8941"/>
                      <a:pt x="83302" y="7876"/>
                    </a:cubicBezTo>
                    <a:cubicBezTo>
                      <a:pt x="83663" y="5169"/>
                      <a:pt x="82786" y="3515"/>
                      <a:pt x="81990" y="2605"/>
                    </a:cubicBezTo>
                    <a:cubicBezTo>
                      <a:pt x="81471" y="2016"/>
                      <a:pt x="80840" y="1562"/>
                      <a:pt x="80116" y="1261"/>
                    </a:cubicBezTo>
                    <a:cubicBezTo>
                      <a:pt x="79463" y="987"/>
                      <a:pt x="78767" y="851"/>
                      <a:pt x="78038" y="851"/>
                    </a:cubicBezTo>
                    <a:cubicBezTo>
                      <a:pt x="77139" y="851"/>
                      <a:pt x="76233" y="1065"/>
                      <a:pt x="75422" y="1474"/>
                    </a:cubicBezTo>
                    <a:cubicBezTo>
                      <a:pt x="74891" y="1743"/>
                      <a:pt x="74409" y="2089"/>
                      <a:pt x="73993" y="2502"/>
                    </a:cubicBezTo>
                    <a:cubicBezTo>
                      <a:pt x="73698" y="1909"/>
                      <a:pt x="73256" y="1400"/>
                      <a:pt x="72700" y="1025"/>
                    </a:cubicBezTo>
                    <a:cubicBezTo>
                      <a:pt x="72030" y="575"/>
                      <a:pt x="71230" y="336"/>
                      <a:pt x="70394" y="336"/>
                    </a:cubicBezTo>
                    <a:cubicBezTo>
                      <a:pt x="70129" y="336"/>
                      <a:pt x="69867" y="358"/>
                      <a:pt x="69609" y="406"/>
                    </a:cubicBezTo>
                    <a:cubicBezTo>
                      <a:pt x="69024" y="140"/>
                      <a:pt x="68397" y="1"/>
                      <a:pt x="67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849;p61">
                <a:extLst>
                  <a:ext uri="{FF2B5EF4-FFF2-40B4-BE49-F238E27FC236}">
                    <a16:creationId xmlns:a16="http://schemas.microsoft.com/office/drawing/2014/main" xmlns="" id="{D50A6245-CC1E-429D-9169-97CFACF75617}"/>
                  </a:ext>
                </a:extLst>
              </p:cNvPr>
              <p:cNvSpPr/>
              <p:nvPr/>
            </p:nvSpPr>
            <p:spPr>
              <a:xfrm>
                <a:off x="5484075" y="4161950"/>
                <a:ext cx="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850;p61">
                <a:extLst>
                  <a:ext uri="{FF2B5EF4-FFF2-40B4-BE49-F238E27FC236}">
                    <a16:creationId xmlns:a16="http://schemas.microsoft.com/office/drawing/2014/main" xmlns="" id="{FC2B042F-FC5F-40BE-80E0-D16E3697EEE9}"/>
                  </a:ext>
                </a:extLst>
              </p:cNvPr>
              <p:cNvSpPr/>
              <p:nvPr/>
            </p:nvSpPr>
            <p:spPr>
              <a:xfrm>
                <a:off x="4967900" y="4665675"/>
                <a:ext cx="19597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125" extrusionOk="0">
                    <a:moveTo>
                      <a:pt x="5048" y="1"/>
                    </a:moveTo>
                    <a:cubicBezTo>
                      <a:pt x="2845" y="1"/>
                      <a:pt x="0" y="1139"/>
                      <a:pt x="0" y="1139"/>
                    </a:cubicBezTo>
                    <a:cubicBezTo>
                      <a:pt x="0" y="1139"/>
                      <a:pt x="243" y="3158"/>
                      <a:pt x="593" y="5567"/>
                    </a:cubicBezTo>
                    <a:cubicBezTo>
                      <a:pt x="800" y="6908"/>
                      <a:pt x="1031" y="8378"/>
                      <a:pt x="1286" y="9690"/>
                    </a:cubicBezTo>
                    <a:cubicBezTo>
                      <a:pt x="1669" y="11672"/>
                      <a:pt x="2089" y="13285"/>
                      <a:pt x="2471" y="13542"/>
                    </a:cubicBezTo>
                    <a:cubicBezTo>
                      <a:pt x="3032" y="13917"/>
                      <a:pt x="4215" y="14125"/>
                      <a:pt x="5310" y="14125"/>
                    </a:cubicBezTo>
                    <a:cubicBezTo>
                      <a:pt x="5433" y="14125"/>
                      <a:pt x="5554" y="14122"/>
                      <a:pt x="5673" y="14117"/>
                    </a:cubicBezTo>
                    <a:cubicBezTo>
                      <a:pt x="6543" y="14076"/>
                      <a:pt x="7308" y="13889"/>
                      <a:pt x="7570" y="13542"/>
                    </a:cubicBezTo>
                    <a:cubicBezTo>
                      <a:pt x="7839" y="13178"/>
                      <a:pt x="7839" y="11672"/>
                      <a:pt x="7765" y="9756"/>
                    </a:cubicBezTo>
                    <a:cubicBezTo>
                      <a:pt x="7684" y="7347"/>
                      <a:pt x="7482" y="4289"/>
                      <a:pt x="7570" y="2053"/>
                    </a:cubicBezTo>
                    <a:cubicBezTo>
                      <a:pt x="7631" y="479"/>
                      <a:pt x="6474" y="1"/>
                      <a:pt x="50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851;p61">
                <a:extLst>
                  <a:ext uri="{FF2B5EF4-FFF2-40B4-BE49-F238E27FC236}">
                    <a16:creationId xmlns:a16="http://schemas.microsoft.com/office/drawing/2014/main" xmlns="" id="{F3414662-857E-4C7C-B8A4-6D6B7309E4B1}"/>
                  </a:ext>
                </a:extLst>
              </p:cNvPr>
              <p:cNvSpPr/>
              <p:nvPr/>
            </p:nvSpPr>
            <p:spPr>
              <a:xfrm>
                <a:off x="5455350" y="4667450"/>
                <a:ext cx="191775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4141" extrusionOk="0">
                    <a:moveTo>
                      <a:pt x="4641" y="0"/>
                    </a:moveTo>
                    <a:cubicBezTo>
                      <a:pt x="2521" y="0"/>
                      <a:pt x="0" y="825"/>
                      <a:pt x="0" y="825"/>
                    </a:cubicBezTo>
                    <a:cubicBezTo>
                      <a:pt x="0" y="825"/>
                      <a:pt x="103" y="2830"/>
                      <a:pt x="310" y="5239"/>
                    </a:cubicBezTo>
                    <a:cubicBezTo>
                      <a:pt x="420" y="6609"/>
                      <a:pt x="563" y="8112"/>
                      <a:pt x="733" y="9445"/>
                    </a:cubicBezTo>
                    <a:cubicBezTo>
                      <a:pt x="995" y="11446"/>
                      <a:pt x="1308" y="13085"/>
                      <a:pt x="1672" y="13369"/>
                    </a:cubicBezTo>
                    <a:cubicBezTo>
                      <a:pt x="2192" y="13762"/>
                      <a:pt x="3312" y="14043"/>
                      <a:pt x="4373" y="14116"/>
                    </a:cubicBezTo>
                    <a:cubicBezTo>
                      <a:pt x="4580" y="14132"/>
                      <a:pt x="4785" y="14140"/>
                      <a:pt x="4984" y="14140"/>
                    </a:cubicBezTo>
                    <a:cubicBezTo>
                      <a:pt x="5792" y="14140"/>
                      <a:pt x="6490" y="14003"/>
                      <a:pt x="6760" y="13689"/>
                    </a:cubicBezTo>
                    <a:cubicBezTo>
                      <a:pt x="7055" y="13342"/>
                      <a:pt x="7154" y="11844"/>
                      <a:pt x="7198" y="9928"/>
                    </a:cubicBezTo>
                    <a:cubicBezTo>
                      <a:pt x="7272" y="7512"/>
                      <a:pt x="7264" y="4447"/>
                      <a:pt x="7493" y="2225"/>
                    </a:cubicBezTo>
                    <a:cubicBezTo>
                      <a:pt x="7671" y="490"/>
                      <a:pt x="6275" y="0"/>
                      <a:pt x="4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852;p61">
                <a:extLst>
                  <a:ext uri="{FF2B5EF4-FFF2-40B4-BE49-F238E27FC236}">
                    <a16:creationId xmlns:a16="http://schemas.microsoft.com/office/drawing/2014/main" xmlns="" id="{3BA24E95-728F-4468-B11C-7D7706266E67}"/>
                  </a:ext>
                </a:extLst>
              </p:cNvPr>
              <p:cNvSpPr/>
              <p:nvPr/>
            </p:nvSpPr>
            <p:spPr>
              <a:xfrm>
                <a:off x="5000125" y="4907800"/>
                <a:ext cx="1638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4437" extrusionOk="0">
                    <a:moveTo>
                      <a:pt x="0" y="1"/>
                    </a:moveTo>
                    <a:cubicBezTo>
                      <a:pt x="383" y="1982"/>
                      <a:pt x="803" y="3596"/>
                      <a:pt x="1187" y="3857"/>
                    </a:cubicBezTo>
                    <a:cubicBezTo>
                      <a:pt x="1743" y="4230"/>
                      <a:pt x="2918" y="4437"/>
                      <a:pt x="4009" y="4437"/>
                    </a:cubicBezTo>
                    <a:cubicBezTo>
                      <a:pt x="5033" y="4437"/>
                      <a:pt x="5983" y="4255"/>
                      <a:pt x="6281" y="3857"/>
                    </a:cubicBezTo>
                    <a:cubicBezTo>
                      <a:pt x="6553" y="3493"/>
                      <a:pt x="6553" y="1982"/>
                      <a:pt x="6480" y="71"/>
                    </a:cubicBezTo>
                    <a:lnTo>
                      <a:pt x="6480" y="71"/>
                    </a:lnTo>
                    <a:cubicBezTo>
                      <a:pt x="5449" y="198"/>
                      <a:pt x="4405" y="252"/>
                      <a:pt x="3364" y="252"/>
                    </a:cubicBezTo>
                    <a:cubicBezTo>
                      <a:pt x="2903" y="252"/>
                      <a:pt x="2442" y="241"/>
                      <a:pt x="1983" y="222"/>
                    </a:cubicBezTo>
                    <a:cubicBezTo>
                      <a:pt x="1342" y="200"/>
                      <a:pt x="667" y="10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853;p61">
                <a:extLst>
                  <a:ext uri="{FF2B5EF4-FFF2-40B4-BE49-F238E27FC236}">
                    <a16:creationId xmlns:a16="http://schemas.microsoft.com/office/drawing/2014/main" xmlns="" id="{E138E466-934D-4915-B5BB-D428955B2D9D}"/>
                  </a:ext>
                </a:extLst>
              </p:cNvPr>
              <p:cNvSpPr/>
              <p:nvPr/>
            </p:nvSpPr>
            <p:spPr>
              <a:xfrm>
                <a:off x="5473750" y="4903475"/>
                <a:ext cx="161550" cy="11750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4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5" y="2005"/>
                      <a:pt x="572" y="3641"/>
                      <a:pt x="936" y="3923"/>
                    </a:cubicBezTo>
                    <a:cubicBezTo>
                      <a:pt x="1555" y="4397"/>
                      <a:pt x="3013" y="4699"/>
                      <a:pt x="4228" y="4699"/>
                    </a:cubicBezTo>
                    <a:cubicBezTo>
                      <a:pt x="5047" y="4699"/>
                      <a:pt x="5755" y="4562"/>
                      <a:pt x="6024" y="4248"/>
                    </a:cubicBezTo>
                    <a:cubicBezTo>
                      <a:pt x="6319" y="3901"/>
                      <a:pt x="6414" y="2398"/>
                      <a:pt x="6462" y="483"/>
                    </a:cubicBezTo>
                    <a:lnTo>
                      <a:pt x="6462" y="483"/>
                    </a:lnTo>
                    <a:cubicBezTo>
                      <a:pt x="6005" y="510"/>
                      <a:pt x="5546" y="523"/>
                      <a:pt x="5086" y="523"/>
                    </a:cubicBezTo>
                    <a:cubicBezTo>
                      <a:pt x="4043" y="523"/>
                      <a:pt x="2997" y="458"/>
                      <a:pt x="1964" y="351"/>
                    </a:cubicBezTo>
                    <a:cubicBezTo>
                      <a:pt x="1327" y="284"/>
                      <a:pt x="660" y="14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854;p61">
                <a:extLst>
                  <a:ext uri="{FF2B5EF4-FFF2-40B4-BE49-F238E27FC236}">
                    <a16:creationId xmlns:a16="http://schemas.microsoft.com/office/drawing/2014/main" xmlns="" id="{34F5B8A8-6F6C-4C6C-AEC7-FDF7A483C9A6}"/>
                  </a:ext>
                </a:extLst>
              </p:cNvPr>
              <p:cNvSpPr/>
              <p:nvPr/>
            </p:nvSpPr>
            <p:spPr>
              <a:xfrm>
                <a:off x="4975350" y="4751900"/>
                <a:ext cx="186700" cy="266725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10669" extrusionOk="0">
                    <a:moveTo>
                      <a:pt x="0" y="1"/>
                    </a:moveTo>
                    <a:cubicBezTo>
                      <a:pt x="85" y="634"/>
                      <a:pt x="184" y="1356"/>
                      <a:pt x="295" y="2118"/>
                    </a:cubicBezTo>
                    <a:cubicBezTo>
                      <a:pt x="1267" y="2118"/>
                      <a:pt x="2244" y="2026"/>
                      <a:pt x="2852" y="2026"/>
                    </a:cubicBezTo>
                    <a:cubicBezTo>
                      <a:pt x="2929" y="2026"/>
                      <a:pt x="3003" y="2030"/>
                      <a:pt x="3069" y="2034"/>
                    </a:cubicBezTo>
                    <a:cubicBezTo>
                      <a:pt x="3389" y="2052"/>
                      <a:pt x="3732" y="2078"/>
                      <a:pt x="3990" y="2262"/>
                    </a:cubicBezTo>
                    <a:cubicBezTo>
                      <a:pt x="4354" y="2520"/>
                      <a:pt x="4454" y="3014"/>
                      <a:pt x="4516" y="3459"/>
                    </a:cubicBezTo>
                    <a:cubicBezTo>
                      <a:pt x="4660" y="4465"/>
                      <a:pt x="4778" y="5470"/>
                      <a:pt x="4878" y="6484"/>
                    </a:cubicBezTo>
                    <a:cubicBezTo>
                      <a:pt x="5743" y="6469"/>
                      <a:pt x="6609" y="6414"/>
                      <a:pt x="7467" y="6307"/>
                    </a:cubicBezTo>
                    <a:cubicBezTo>
                      <a:pt x="7408" y="4535"/>
                      <a:pt x="7284" y="2413"/>
                      <a:pt x="7253" y="527"/>
                    </a:cubicBezTo>
                    <a:cubicBezTo>
                      <a:pt x="3698" y="376"/>
                      <a:pt x="1481" y="89"/>
                      <a:pt x="0" y="1"/>
                    </a:cubicBezTo>
                    <a:close/>
                    <a:moveTo>
                      <a:pt x="7228" y="10146"/>
                    </a:moveTo>
                    <a:cubicBezTo>
                      <a:pt x="6930" y="10459"/>
                      <a:pt x="6200" y="10624"/>
                      <a:pt x="5371" y="10665"/>
                    </a:cubicBezTo>
                    <a:lnTo>
                      <a:pt x="5375" y="10668"/>
                    </a:lnTo>
                    <a:cubicBezTo>
                      <a:pt x="6200" y="10627"/>
                      <a:pt x="6933" y="10459"/>
                      <a:pt x="7228" y="1014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855;p61">
                <a:extLst>
                  <a:ext uri="{FF2B5EF4-FFF2-40B4-BE49-F238E27FC236}">
                    <a16:creationId xmlns:a16="http://schemas.microsoft.com/office/drawing/2014/main" xmlns="" id="{CEC74FC6-27DC-4635-B521-3D27C299178E}"/>
                  </a:ext>
                </a:extLst>
              </p:cNvPr>
              <p:cNvSpPr/>
              <p:nvPr/>
            </p:nvSpPr>
            <p:spPr>
              <a:xfrm>
                <a:off x="5097275" y="4909550"/>
                <a:ext cx="6660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4359" extrusionOk="0">
                    <a:moveTo>
                      <a:pt x="2590" y="1"/>
                    </a:moveTo>
                    <a:lnTo>
                      <a:pt x="2590" y="1"/>
                    </a:lnTo>
                    <a:cubicBezTo>
                      <a:pt x="1732" y="108"/>
                      <a:pt x="866" y="163"/>
                      <a:pt x="1" y="178"/>
                    </a:cubicBezTo>
                    <a:cubicBezTo>
                      <a:pt x="56" y="763"/>
                      <a:pt x="103" y="1353"/>
                      <a:pt x="144" y="1942"/>
                    </a:cubicBezTo>
                    <a:cubicBezTo>
                      <a:pt x="196" y="2749"/>
                      <a:pt x="236" y="3581"/>
                      <a:pt x="494" y="4359"/>
                    </a:cubicBezTo>
                    <a:cubicBezTo>
                      <a:pt x="1323" y="4318"/>
                      <a:pt x="2053" y="4153"/>
                      <a:pt x="2351" y="3840"/>
                    </a:cubicBezTo>
                    <a:cubicBezTo>
                      <a:pt x="2366" y="3825"/>
                      <a:pt x="2380" y="3806"/>
                      <a:pt x="2395" y="3787"/>
                    </a:cubicBezTo>
                    <a:cubicBezTo>
                      <a:pt x="2664" y="3423"/>
                      <a:pt x="2664" y="1917"/>
                      <a:pt x="2590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856;p61">
                <a:extLst>
                  <a:ext uri="{FF2B5EF4-FFF2-40B4-BE49-F238E27FC236}">
                    <a16:creationId xmlns:a16="http://schemas.microsoft.com/office/drawing/2014/main" xmlns="" id="{E8BFB874-BF6E-4D87-9FBA-C07F737749A7}"/>
                  </a:ext>
                </a:extLst>
              </p:cNvPr>
              <p:cNvSpPr/>
              <p:nvPr/>
            </p:nvSpPr>
            <p:spPr>
              <a:xfrm>
                <a:off x="5460025" y="4741675"/>
                <a:ext cx="1810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9608" extrusionOk="0">
                    <a:moveTo>
                      <a:pt x="7240" y="0"/>
                    </a:moveTo>
                    <a:lnTo>
                      <a:pt x="7240" y="0"/>
                    </a:lnTo>
                    <a:cubicBezTo>
                      <a:pt x="5655" y="184"/>
                      <a:pt x="3224" y="524"/>
                      <a:pt x="1" y="763"/>
                    </a:cubicBezTo>
                    <a:cubicBezTo>
                      <a:pt x="38" y="1234"/>
                      <a:pt x="79" y="1743"/>
                      <a:pt x="123" y="2270"/>
                    </a:cubicBezTo>
                    <a:cubicBezTo>
                      <a:pt x="977" y="2115"/>
                      <a:pt x="1887" y="1971"/>
                      <a:pt x="2520" y="1971"/>
                    </a:cubicBezTo>
                    <a:cubicBezTo>
                      <a:pt x="2962" y="1971"/>
                      <a:pt x="3268" y="2041"/>
                      <a:pt x="3320" y="2233"/>
                    </a:cubicBezTo>
                    <a:cubicBezTo>
                      <a:pt x="3740" y="3773"/>
                      <a:pt x="4009" y="5356"/>
                      <a:pt x="4127" y="6952"/>
                    </a:cubicBezTo>
                    <a:cubicBezTo>
                      <a:pt x="4624" y="6981"/>
                      <a:pt x="5125" y="6996"/>
                      <a:pt x="5623" y="6996"/>
                    </a:cubicBezTo>
                    <a:cubicBezTo>
                      <a:pt x="6087" y="6996"/>
                      <a:pt x="6547" y="6981"/>
                      <a:pt x="7011" y="6955"/>
                    </a:cubicBezTo>
                    <a:cubicBezTo>
                      <a:pt x="7077" y="4800"/>
                      <a:pt x="7077" y="2129"/>
                      <a:pt x="7240" y="0"/>
                    </a:cubicBezTo>
                    <a:close/>
                    <a:moveTo>
                      <a:pt x="6956" y="8503"/>
                    </a:moveTo>
                    <a:cubicBezTo>
                      <a:pt x="6930" y="8915"/>
                      <a:pt x="6905" y="9290"/>
                      <a:pt x="6864" y="9608"/>
                    </a:cubicBezTo>
                    <a:cubicBezTo>
                      <a:pt x="6905" y="9290"/>
                      <a:pt x="6934" y="8915"/>
                      <a:pt x="6956" y="8503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857;p61">
                <a:extLst>
                  <a:ext uri="{FF2B5EF4-FFF2-40B4-BE49-F238E27FC236}">
                    <a16:creationId xmlns:a16="http://schemas.microsoft.com/office/drawing/2014/main" xmlns="" id="{661BC68D-8013-4095-B486-7611F61790E9}"/>
                  </a:ext>
                </a:extLst>
              </p:cNvPr>
              <p:cNvSpPr/>
              <p:nvPr/>
            </p:nvSpPr>
            <p:spPr>
              <a:xfrm>
                <a:off x="5563175" y="4915450"/>
                <a:ext cx="72125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4219" extrusionOk="0">
                    <a:moveTo>
                      <a:pt x="1" y="1"/>
                    </a:moveTo>
                    <a:cubicBezTo>
                      <a:pt x="64" y="855"/>
                      <a:pt x="82" y="1713"/>
                      <a:pt x="56" y="2572"/>
                    </a:cubicBezTo>
                    <a:cubicBezTo>
                      <a:pt x="41" y="3102"/>
                      <a:pt x="16" y="3658"/>
                      <a:pt x="60" y="4196"/>
                    </a:cubicBezTo>
                    <a:cubicBezTo>
                      <a:pt x="266" y="4211"/>
                      <a:pt x="468" y="4218"/>
                      <a:pt x="667" y="4218"/>
                    </a:cubicBezTo>
                    <a:cubicBezTo>
                      <a:pt x="1478" y="4218"/>
                      <a:pt x="2177" y="4082"/>
                      <a:pt x="2447" y="3769"/>
                    </a:cubicBezTo>
                    <a:cubicBezTo>
                      <a:pt x="2580" y="3611"/>
                      <a:pt x="2672" y="3220"/>
                      <a:pt x="2738" y="2657"/>
                    </a:cubicBezTo>
                    <a:cubicBezTo>
                      <a:pt x="2779" y="2339"/>
                      <a:pt x="2804" y="1964"/>
                      <a:pt x="2830" y="1552"/>
                    </a:cubicBezTo>
                    <a:cubicBezTo>
                      <a:pt x="2856" y="1084"/>
                      <a:pt x="2871" y="560"/>
                      <a:pt x="2885" y="8"/>
                    </a:cubicBezTo>
                    <a:lnTo>
                      <a:pt x="2885" y="4"/>
                    </a:lnTo>
                    <a:cubicBezTo>
                      <a:pt x="2421" y="30"/>
                      <a:pt x="1961" y="45"/>
                      <a:pt x="1497" y="45"/>
                    </a:cubicBezTo>
                    <a:cubicBezTo>
                      <a:pt x="999" y="45"/>
                      <a:pt x="498" y="30"/>
                      <a:pt x="1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858;p61">
                <a:extLst>
                  <a:ext uri="{FF2B5EF4-FFF2-40B4-BE49-F238E27FC236}">
                    <a16:creationId xmlns:a16="http://schemas.microsoft.com/office/drawing/2014/main" xmlns="" id="{8E8E83A2-01AA-4C3B-8F8C-4752B00201CE}"/>
                  </a:ext>
                </a:extLst>
              </p:cNvPr>
              <p:cNvSpPr/>
              <p:nvPr/>
            </p:nvSpPr>
            <p:spPr>
              <a:xfrm>
                <a:off x="5573775" y="2719925"/>
                <a:ext cx="172050" cy="261750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0470" extrusionOk="0">
                    <a:moveTo>
                      <a:pt x="15" y="10242"/>
                    </a:moveTo>
                    <a:cubicBezTo>
                      <a:pt x="1" y="10358"/>
                      <a:pt x="1" y="10415"/>
                      <a:pt x="13" y="10415"/>
                    </a:cubicBezTo>
                    <a:cubicBezTo>
                      <a:pt x="24" y="10415"/>
                      <a:pt x="47" y="10361"/>
                      <a:pt x="78" y="10255"/>
                    </a:cubicBezTo>
                    <a:lnTo>
                      <a:pt x="78" y="10255"/>
                    </a:lnTo>
                    <a:cubicBezTo>
                      <a:pt x="57" y="10251"/>
                      <a:pt x="36" y="10246"/>
                      <a:pt x="15" y="10242"/>
                    </a:cubicBezTo>
                    <a:close/>
                    <a:moveTo>
                      <a:pt x="3343" y="0"/>
                    </a:moveTo>
                    <a:cubicBezTo>
                      <a:pt x="2175" y="0"/>
                      <a:pt x="1054" y="1191"/>
                      <a:pt x="944" y="3342"/>
                    </a:cubicBezTo>
                    <a:cubicBezTo>
                      <a:pt x="748" y="7162"/>
                      <a:pt x="264" y="9625"/>
                      <a:pt x="78" y="10255"/>
                    </a:cubicBezTo>
                    <a:lnTo>
                      <a:pt x="78" y="10255"/>
                    </a:lnTo>
                    <a:cubicBezTo>
                      <a:pt x="891" y="10416"/>
                      <a:pt x="1556" y="10470"/>
                      <a:pt x="2084" y="10470"/>
                    </a:cubicBezTo>
                    <a:cubicBezTo>
                      <a:pt x="3167" y="10470"/>
                      <a:pt x="3669" y="10242"/>
                      <a:pt x="3669" y="10242"/>
                    </a:cubicBezTo>
                    <a:cubicBezTo>
                      <a:pt x="3669" y="10242"/>
                      <a:pt x="6881" y="6120"/>
                      <a:pt x="5750" y="2413"/>
                    </a:cubicBezTo>
                    <a:cubicBezTo>
                      <a:pt x="5247" y="765"/>
                      <a:pt x="4280" y="0"/>
                      <a:pt x="3343" y="0"/>
                    </a:cubicBezTo>
                    <a:close/>
                  </a:path>
                </a:pathLst>
              </a:custGeom>
              <a:solidFill>
                <a:srgbClr val="FFCC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859;p61">
                <a:extLst>
                  <a:ext uri="{FF2B5EF4-FFF2-40B4-BE49-F238E27FC236}">
                    <a16:creationId xmlns:a16="http://schemas.microsoft.com/office/drawing/2014/main" xmlns="" id="{1E4583CE-CE9C-45F4-9D6A-1AE8530B6794}"/>
                  </a:ext>
                </a:extLst>
              </p:cNvPr>
              <p:cNvSpPr/>
              <p:nvPr/>
            </p:nvSpPr>
            <p:spPr>
              <a:xfrm>
                <a:off x="5616900" y="2800600"/>
                <a:ext cx="85675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057" extrusionOk="0">
                    <a:moveTo>
                      <a:pt x="1778" y="1"/>
                    </a:moveTo>
                    <a:cubicBezTo>
                      <a:pt x="1777" y="1"/>
                      <a:pt x="1776" y="1"/>
                      <a:pt x="1775" y="1"/>
                    </a:cubicBezTo>
                    <a:cubicBezTo>
                      <a:pt x="706" y="8"/>
                      <a:pt x="1" y="4056"/>
                      <a:pt x="1255" y="4056"/>
                    </a:cubicBezTo>
                    <a:cubicBezTo>
                      <a:pt x="1351" y="4056"/>
                      <a:pt x="1457" y="4033"/>
                      <a:pt x="1576" y="3983"/>
                    </a:cubicBezTo>
                    <a:cubicBezTo>
                      <a:pt x="3427" y="3199"/>
                      <a:pt x="2921" y="1"/>
                      <a:pt x="17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860;p61">
                <a:extLst>
                  <a:ext uri="{FF2B5EF4-FFF2-40B4-BE49-F238E27FC236}">
                    <a16:creationId xmlns:a16="http://schemas.microsoft.com/office/drawing/2014/main" xmlns="" id="{3BA31ACC-23EC-441D-A362-07EB5F7A9A14}"/>
                  </a:ext>
                </a:extLst>
              </p:cNvPr>
              <p:cNvSpPr/>
              <p:nvPr/>
            </p:nvSpPr>
            <p:spPr>
              <a:xfrm>
                <a:off x="5907525" y="3149150"/>
                <a:ext cx="168625" cy="195850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7834" extrusionOk="0">
                    <a:moveTo>
                      <a:pt x="4440" y="1"/>
                    </a:moveTo>
                    <a:cubicBezTo>
                      <a:pt x="2876" y="1"/>
                      <a:pt x="0" y="2326"/>
                      <a:pt x="0" y="2326"/>
                    </a:cubicBezTo>
                    <a:lnTo>
                      <a:pt x="321" y="7833"/>
                    </a:lnTo>
                    <a:cubicBezTo>
                      <a:pt x="321" y="7833"/>
                      <a:pt x="4582" y="7281"/>
                      <a:pt x="5662" y="6202"/>
                    </a:cubicBezTo>
                    <a:cubicBezTo>
                      <a:pt x="6745" y="5126"/>
                      <a:pt x="6281" y="1103"/>
                      <a:pt x="5043" y="175"/>
                    </a:cubicBezTo>
                    <a:cubicBezTo>
                      <a:pt x="4881" y="54"/>
                      <a:pt x="4676" y="1"/>
                      <a:pt x="4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861;p61">
                <a:extLst>
                  <a:ext uri="{FF2B5EF4-FFF2-40B4-BE49-F238E27FC236}">
                    <a16:creationId xmlns:a16="http://schemas.microsoft.com/office/drawing/2014/main" xmlns="" id="{8C345D5A-3C21-4BF3-AE12-FC33E50D406D}"/>
                  </a:ext>
                </a:extLst>
              </p:cNvPr>
              <p:cNvSpPr/>
              <p:nvPr/>
            </p:nvSpPr>
            <p:spPr>
              <a:xfrm>
                <a:off x="5915550" y="3374175"/>
                <a:ext cx="17157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7365" extrusionOk="0">
                    <a:moveTo>
                      <a:pt x="4150" y="1"/>
                    </a:moveTo>
                    <a:cubicBezTo>
                      <a:pt x="2385" y="1"/>
                      <a:pt x="0" y="627"/>
                      <a:pt x="0" y="627"/>
                    </a:cubicBezTo>
                    <a:lnTo>
                      <a:pt x="553" y="7221"/>
                    </a:lnTo>
                    <a:cubicBezTo>
                      <a:pt x="553" y="7221"/>
                      <a:pt x="2543" y="7365"/>
                      <a:pt x="4142" y="7365"/>
                    </a:cubicBezTo>
                    <a:cubicBezTo>
                      <a:pt x="4942" y="7365"/>
                      <a:pt x="5643" y="7329"/>
                      <a:pt x="5949" y="7221"/>
                    </a:cubicBezTo>
                    <a:cubicBezTo>
                      <a:pt x="6862" y="6896"/>
                      <a:pt x="6575" y="1986"/>
                      <a:pt x="5949" y="608"/>
                    </a:cubicBezTo>
                    <a:cubicBezTo>
                      <a:pt x="5741" y="153"/>
                      <a:pt x="5021" y="1"/>
                      <a:pt x="4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862;p61">
                <a:extLst>
                  <a:ext uri="{FF2B5EF4-FFF2-40B4-BE49-F238E27FC236}">
                    <a16:creationId xmlns:a16="http://schemas.microsoft.com/office/drawing/2014/main" xmlns="" id="{C2C6D49C-E3C9-4CFF-B204-9693CDA12202}"/>
                  </a:ext>
                </a:extLst>
              </p:cNvPr>
              <p:cNvSpPr/>
              <p:nvPr/>
            </p:nvSpPr>
            <p:spPr>
              <a:xfrm>
                <a:off x="5937100" y="3610375"/>
                <a:ext cx="150025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6248" extrusionOk="0">
                    <a:moveTo>
                      <a:pt x="3907" y="1"/>
                    </a:moveTo>
                    <a:cubicBezTo>
                      <a:pt x="2391" y="1"/>
                      <a:pt x="0" y="723"/>
                      <a:pt x="0" y="723"/>
                    </a:cubicBezTo>
                    <a:lnTo>
                      <a:pt x="619" y="5973"/>
                    </a:lnTo>
                    <a:cubicBezTo>
                      <a:pt x="619" y="5973"/>
                      <a:pt x="2197" y="6248"/>
                      <a:pt x="3521" y="6248"/>
                    </a:cubicBezTo>
                    <a:cubicBezTo>
                      <a:pt x="4183" y="6248"/>
                      <a:pt x="4781" y="6179"/>
                      <a:pt x="5087" y="5973"/>
                    </a:cubicBezTo>
                    <a:cubicBezTo>
                      <a:pt x="6000" y="5357"/>
                      <a:pt x="5562" y="1493"/>
                      <a:pt x="5087" y="413"/>
                    </a:cubicBezTo>
                    <a:cubicBezTo>
                      <a:pt x="4954" y="110"/>
                      <a:pt x="4497" y="1"/>
                      <a:pt x="3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863;p61">
                <a:extLst>
                  <a:ext uri="{FF2B5EF4-FFF2-40B4-BE49-F238E27FC236}">
                    <a16:creationId xmlns:a16="http://schemas.microsoft.com/office/drawing/2014/main" xmlns="" id="{F7936536-C99F-423A-AC67-C4DD650A37FA}"/>
                  </a:ext>
                </a:extLst>
              </p:cNvPr>
              <p:cNvSpPr/>
              <p:nvPr/>
            </p:nvSpPr>
            <p:spPr>
              <a:xfrm>
                <a:off x="5937100" y="3823625"/>
                <a:ext cx="131325" cy="170775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6831" extrusionOk="0">
                    <a:moveTo>
                      <a:pt x="3693" y="0"/>
                    </a:moveTo>
                    <a:cubicBezTo>
                      <a:pt x="2186" y="0"/>
                      <a:pt x="0" y="688"/>
                      <a:pt x="0" y="688"/>
                    </a:cubicBezTo>
                    <a:lnTo>
                      <a:pt x="310" y="6556"/>
                    </a:lnTo>
                    <a:cubicBezTo>
                      <a:pt x="310" y="6556"/>
                      <a:pt x="1408" y="6831"/>
                      <a:pt x="2506" y="6831"/>
                    </a:cubicBezTo>
                    <a:cubicBezTo>
                      <a:pt x="3055" y="6831"/>
                      <a:pt x="3603" y="6762"/>
                      <a:pt x="4015" y="6556"/>
                    </a:cubicBezTo>
                    <a:cubicBezTo>
                      <a:pt x="5253" y="5937"/>
                      <a:pt x="5253" y="2232"/>
                      <a:pt x="5087" y="688"/>
                    </a:cubicBezTo>
                    <a:cubicBezTo>
                      <a:pt x="5031" y="172"/>
                      <a:pt x="4447" y="0"/>
                      <a:pt x="3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864;p61">
                <a:extLst>
                  <a:ext uri="{FF2B5EF4-FFF2-40B4-BE49-F238E27FC236}">
                    <a16:creationId xmlns:a16="http://schemas.microsoft.com/office/drawing/2014/main" xmlns="" id="{ABC0F418-2B50-455B-938D-B90A61FA6B2D}"/>
                  </a:ext>
                </a:extLst>
              </p:cNvPr>
              <p:cNvSpPr/>
              <p:nvPr/>
            </p:nvSpPr>
            <p:spPr>
              <a:xfrm>
                <a:off x="5786500" y="2886775"/>
                <a:ext cx="212475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672" extrusionOk="0">
                    <a:moveTo>
                      <a:pt x="3899" y="0"/>
                    </a:moveTo>
                    <a:cubicBezTo>
                      <a:pt x="3857" y="0"/>
                      <a:pt x="3819" y="5"/>
                      <a:pt x="3784" y="13"/>
                    </a:cubicBezTo>
                    <a:cubicBezTo>
                      <a:pt x="2782" y="263"/>
                      <a:pt x="1" y="3873"/>
                      <a:pt x="1" y="3873"/>
                    </a:cubicBezTo>
                    <a:cubicBezTo>
                      <a:pt x="1" y="3873"/>
                      <a:pt x="2237" y="7804"/>
                      <a:pt x="3092" y="8662"/>
                    </a:cubicBezTo>
                    <a:cubicBezTo>
                      <a:pt x="3092" y="8662"/>
                      <a:pt x="3256" y="8672"/>
                      <a:pt x="3527" y="8672"/>
                    </a:cubicBezTo>
                    <a:cubicBezTo>
                      <a:pt x="4812" y="8672"/>
                      <a:pt x="8498" y="8461"/>
                      <a:pt x="8425" y="6036"/>
                    </a:cubicBezTo>
                    <a:cubicBezTo>
                      <a:pt x="8343" y="3207"/>
                      <a:pt x="5032" y="0"/>
                      <a:pt x="38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865;p61">
                <a:extLst>
                  <a:ext uri="{FF2B5EF4-FFF2-40B4-BE49-F238E27FC236}">
                    <a16:creationId xmlns:a16="http://schemas.microsoft.com/office/drawing/2014/main" xmlns="" id="{879C619A-FFA1-424C-89FA-E96F12E1F667}"/>
                  </a:ext>
                </a:extLst>
              </p:cNvPr>
              <p:cNvSpPr/>
              <p:nvPr/>
            </p:nvSpPr>
            <p:spPr>
              <a:xfrm>
                <a:off x="5608950" y="2835650"/>
                <a:ext cx="173700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6948" h="5150" extrusionOk="0">
                    <a:moveTo>
                      <a:pt x="3325" y="1"/>
                    </a:moveTo>
                    <a:cubicBezTo>
                      <a:pt x="2048" y="1"/>
                      <a:pt x="911" y="286"/>
                      <a:pt x="538" y="569"/>
                    </a:cubicBezTo>
                    <a:cubicBezTo>
                      <a:pt x="1" y="979"/>
                      <a:pt x="538" y="5149"/>
                      <a:pt x="538" y="5149"/>
                    </a:cubicBezTo>
                    <a:lnTo>
                      <a:pt x="5095" y="5149"/>
                    </a:lnTo>
                    <a:cubicBezTo>
                      <a:pt x="5095" y="5149"/>
                      <a:pt x="6948" y="669"/>
                      <a:pt x="5095" y="205"/>
                    </a:cubicBezTo>
                    <a:cubicBezTo>
                      <a:pt x="4516" y="60"/>
                      <a:pt x="3906" y="1"/>
                      <a:pt x="3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866;p61">
                <a:extLst>
                  <a:ext uri="{FF2B5EF4-FFF2-40B4-BE49-F238E27FC236}">
                    <a16:creationId xmlns:a16="http://schemas.microsoft.com/office/drawing/2014/main" xmlns="" id="{730D2CA4-F5C3-41C0-8042-65A08DF980CE}"/>
                  </a:ext>
                </a:extLst>
              </p:cNvPr>
              <p:cNvSpPr/>
              <p:nvPr/>
            </p:nvSpPr>
            <p:spPr>
              <a:xfrm>
                <a:off x="5442900" y="2849000"/>
                <a:ext cx="15567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5080" extrusionOk="0">
                    <a:moveTo>
                      <a:pt x="3483" y="0"/>
                    </a:moveTo>
                    <a:cubicBezTo>
                      <a:pt x="1832" y="0"/>
                      <a:pt x="1" y="494"/>
                      <a:pt x="1" y="1524"/>
                    </a:cubicBezTo>
                    <a:cubicBezTo>
                      <a:pt x="1" y="2762"/>
                      <a:pt x="1080" y="5079"/>
                      <a:pt x="1080" y="5079"/>
                    </a:cubicBezTo>
                    <a:lnTo>
                      <a:pt x="5250" y="5079"/>
                    </a:lnTo>
                    <a:cubicBezTo>
                      <a:pt x="5250" y="5079"/>
                      <a:pt x="6226" y="294"/>
                      <a:pt x="4425" y="58"/>
                    </a:cubicBezTo>
                    <a:cubicBezTo>
                      <a:pt x="4128" y="19"/>
                      <a:pt x="3809" y="0"/>
                      <a:pt x="3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867;p61">
                <a:extLst>
                  <a:ext uri="{FF2B5EF4-FFF2-40B4-BE49-F238E27FC236}">
                    <a16:creationId xmlns:a16="http://schemas.microsoft.com/office/drawing/2014/main" xmlns="" id="{DF400374-AD94-4534-85AF-156CF09BFC89}"/>
                  </a:ext>
                </a:extLst>
              </p:cNvPr>
              <p:cNvSpPr/>
              <p:nvPr/>
            </p:nvSpPr>
            <p:spPr>
              <a:xfrm>
                <a:off x="4618575" y="2728275"/>
                <a:ext cx="1370375" cy="2314325"/>
              </a:xfrm>
              <a:custGeom>
                <a:avLst/>
                <a:gdLst/>
                <a:ahLst/>
                <a:cxnLst/>
                <a:rect l="l" t="t" r="r" b="b"/>
                <a:pathLst>
                  <a:path w="54815" h="92573" extrusionOk="0">
                    <a:moveTo>
                      <a:pt x="44190" y="1"/>
                    </a:moveTo>
                    <a:cubicBezTo>
                      <a:pt x="43615" y="1"/>
                      <a:pt x="43005" y="304"/>
                      <a:pt x="42699" y="927"/>
                    </a:cubicBezTo>
                    <a:cubicBezTo>
                      <a:pt x="42083" y="2186"/>
                      <a:pt x="43472" y="2552"/>
                      <a:pt x="43472" y="2552"/>
                    </a:cubicBezTo>
                    <a:cubicBezTo>
                      <a:pt x="43472" y="2552"/>
                      <a:pt x="43627" y="5428"/>
                      <a:pt x="43163" y="7130"/>
                    </a:cubicBezTo>
                    <a:cubicBezTo>
                      <a:pt x="42868" y="8210"/>
                      <a:pt x="42448" y="8482"/>
                      <a:pt x="41619" y="8655"/>
                    </a:cubicBezTo>
                    <a:cubicBezTo>
                      <a:pt x="41148" y="8747"/>
                      <a:pt x="40551" y="8814"/>
                      <a:pt x="39767" y="8983"/>
                    </a:cubicBezTo>
                    <a:cubicBezTo>
                      <a:pt x="39049" y="9135"/>
                      <a:pt x="38586" y="9237"/>
                      <a:pt x="38282" y="9237"/>
                    </a:cubicBezTo>
                    <a:cubicBezTo>
                      <a:pt x="38034" y="9237"/>
                      <a:pt x="37893" y="9169"/>
                      <a:pt x="37807" y="9006"/>
                    </a:cubicBezTo>
                    <a:cubicBezTo>
                      <a:pt x="37678" y="8773"/>
                      <a:pt x="37667" y="8327"/>
                      <a:pt x="37604" y="7591"/>
                    </a:cubicBezTo>
                    <a:cubicBezTo>
                      <a:pt x="37450" y="5738"/>
                      <a:pt x="37295" y="3421"/>
                      <a:pt x="37295" y="3421"/>
                    </a:cubicBezTo>
                    <a:cubicBezTo>
                      <a:pt x="37295" y="3421"/>
                      <a:pt x="38344" y="3118"/>
                      <a:pt x="38374" y="1851"/>
                    </a:cubicBezTo>
                    <a:cubicBezTo>
                      <a:pt x="38397" y="979"/>
                      <a:pt x="37689" y="395"/>
                      <a:pt x="36937" y="395"/>
                    </a:cubicBezTo>
                    <a:cubicBezTo>
                      <a:pt x="36850" y="395"/>
                      <a:pt x="36763" y="402"/>
                      <a:pt x="36676" y="418"/>
                    </a:cubicBezTo>
                    <a:cubicBezTo>
                      <a:pt x="36411" y="470"/>
                      <a:pt x="36146" y="592"/>
                      <a:pt x="35925" y="816"/>
                    </a:cubicBezTo>
                    <a:cubicBezTo>
                      <a:pt x="33784" y="2880"/>
                      <a:pt x="35906" y="3115"/>
                      <a:pt x="35906" y="3115"/>
                    </a:cubicBezTo>
                    <a:cubicBezTo>
                      <a:pt x="35906" y="3115"/>
                      <a:pt x="36212" y="7535"/>
                      <a:pt x="36061" y="8567"/>
                    </a:cubicBezTo>
                    <a:cubicBezTo>
                      <a:pt x="36035" y="8754"/>
                      <a:pt x="35850" y="8891"/>
                      <a:pt x="35527" y="9013"/>
                    </a:cubicBezTo>
                    <a:cubicBezTo>
                      <a:pt x="34072" y="9594"/>
                      <a:pt x="29784" y="10007"/>
                      <a:pt x="24346" y="13850"/>
                    </a:cubicBezTo>
                    <a:cubicBezTo>
                      <a:pt x="24236" y="13923"/>
                      <a:pt x="24125" y="14004"/>
                      <a:pt x="24011" y="14086"/>
                    </a:cubicBezTo>
                    <a:cubicBezTo>
                      <a:pt x="19649" y="17253"/>
                      <a:pt x="17896" y="21512"/>
                      <a:pt x="18313" y="25254"/>
                    </a:cubicBezTo>
                    <a:cubicBezTo>
                      <a:pt x="18534" y="27343"/>
                      <a:pt x="19428" y="29262"/>
                      <a:pt x="20924" y="30758"/>
                    </a:cubicBezTo>
                    <a:cubicBezTo>
                      <a:pt x="21135" y="30967"/>
                      <a:pt x="21351" y="31152"/>
                      <a:pt x="21591" y="31325"/>
                    </a:cubicBezTo>
                    <a:cubicBezTo>
                      <a:pt x="23406" y="32674"/>
                      <a:pt x="26016" y="33093"/>
                      <a:pt x="28583" y="33093"/>
                    </a:cubicBezTo>
                    <a:cubicBezTo>
                      <a:pt x="30804" y="33093"/>
                      <a:pt x="32993" y="32779"/>
                      <a:pt x="34606" y="32482"/>
                    </a:cubicBezTo>
                    <a:cubicBezTo>
                      <a:pt x="35762" y="32271"/>
                      <a:pt x="36620" y="32069"/>
                      <a:pt x="36986" y="31996"/>
                    </a:cubicBezTo>
                    <a:cubicBezTo>
                      <a:pt x="36992" y="31994"/>
                      <a:pt x="36998" y="31994"/>
                      <a:pt x="37004" y="31994"/>
                    </a:cubicBezTo>
                    <a:cubicBezTo>
                      <a:pt x="37428" y="31994"/>
                      <a:pt x="37978" y="35037"/>
                      <a:pt x="38392" y="39043"/>
                    </a:cubicBezTo>
                    <a:lnTo>
                      <a:pt x="38400" y="39043"/>
                    </a:lnTo>
                    <a:cubicBezTo>
                      <a:pt x="38772" y="42583"/>
                      <a:pt x="39048" y="46874"/>
                      <a:pt x="39055" y="50488"/>
                    </a:cubicBezTo>
                    <a:cubicBezTo>
                      <a:pt x="39063" y="51652"/>
                      <a:pt x="39038" y="52738"/>
                      <a:pt x="38975" y="53715"/>
                    </a:cubicBezTo>
                    <a:lnTo>
                      <a:pt x="38975" y="53722"/>
                    </a:lnTo>
                    <a:cubicBezTo>
                      <a:pt x="38883" y="55295"/>
                      <a:pt x="38702" y="56570"/>
                      <a:pt x="38407" y="57329"/>
                    </a:cubicBezTo>
                    <a:cubicBezTo>
                      <a:pt x="38407" y="57336"/>
                      <a:pt x="38400" y="57336"/>
                      <a:pt x="38400" y="57336"/>
                    </a:cubicBezTo>
                    <a:cubicBezTo>
                      <a:pt x="38352" y="57490"/>
                      <a:pt x="38290" y="57619"/>
                      <a:pt x="38223" y="57730"/>
                    </a:cubicBezTo>
                    <a:cubicBezTo>
                      <a:pt x="37530" y="58869"/>
                      <a:pt x="36628" y="59557"/>
                      <a:pt x="35372" y="59922"/>
                    </a:cubicBezTo>
                    <a:cubicBezTo>
                      <a:pt x="34588" y="60152"/>
                      <a:pt x="33662" y="60253"/>
                      <a:pt x="32560" y="60253"/>
                    </a:cubicBezTo>
                    <a:cubicBezTo>
                      <a:pt x="32353" y="60253"/>
                      <a:pt x="32140" y="60250"/>
                      <a:pt x="31921" y="60243"/>
                    </a:cubicBezTo>
                    <a:cubicBezTo>
                      <a:pt x="31574" y="60231"/>
                      <a:pt x="31217" y="60220"/>
                      <a:pt x="30838" y="60195"/>
                    </a:cubicBezTo>
                    <a:cubicBezTo>
                      <a:pt x="28837" y="60073"/>
                      <a:pt x="26346" y="59745"/>
                      <a:pt x="23241" y="59329"/>
                    </a:cubicBezTo>
                    <a:cubicBezTo>
                      <a:pt x="22869" y="59281"/>
                      <a:pt x="22493" y="59229"/>
                      <a:pt x="22121" y="59189"/>
                    </a:cubicBezTo>
                    <a:cubicBezTo>
                      <a:pt x="21219" y="59071"/>
                      <a:pt x="20312" y="58971"/>
                      <a:pt x="19418" y="58887"/>
                    </a:cubicBezTo>
                    <a:cubicBezTo>
                      <a:pt x="17502" y="58695"/>
                      <a:pt x="15617" y="58577"/>
                      <a:pt x="13821" y="58577"/>
                    </a:cubicBezTo>
                    <a:cubicBezTo>
                      <a:pt x="13762" y="58577"/>
                      <a:pt x="13704" y="58578"/>
                      <a:pt x="13645" y="58578"/>
                    </a:cubicBezTo>
                    <a:lnTo>
                      <a:pt x="13642" y="58578"/>
                    </a:lnTo>
                    <a:cubicBezTo>
                      <a:pt x="8061" y="58600"/>
                      <a:pt x="3430" y="59801"/>
                      <a:pt x="1773" y="63653"/>
                    </a:cubicBezTo>
                    <a:cubicBezTo>
                      <a:pt x="1386" y="64556"/>
                      <a:pt x="1050" y="65658"/>
                      <a:pt x="792" y="66892"/>
                    </a:cubicBezTo>
                    <a:cubicBezTo>
                      <a:pt x="211" y="69633"/>
                      <a:pt x="0" y="73069"/>
                      <a:pt x="391" y="76665"/>
                    </a:cubicBezTo>
                    <a:cubicBezTo>
                      <a:pt x="804" y="80463"/>
                      <a:pt x="1883" y="84448"/>
                      <a:pt x="3898" y="87981"/>
                    </a:cubicBezTo>
                    <a:cubicBezTo>
                      <a:pt x="4572" y="89163"/>
                      <a:pt x="5349" y="90298"/>
                      <a:pt x="6245" y="91356"/>
                    </a:cubicBezTo>
                    <a:cubicBezTo>
                      <a:pt x="6727" y="91923"/>
                      <a:pt x="7390" y="92295"/>
                      <a:pt x="8123" y="92380"/>
                    </a:cubicBezTo>
                    <a:cubicBezTo>
                      <a:pt x="8267" y="92398"/>
                      <a:pt x="8414" y="92412"/>
                      <a:pt x="8576" y="92431"/>
                    </a:cubicBezTo>
                    <a:cubicBezTo>
                      <a:pt x="8945" y="92472"/>
                      <a:pt x="9361" y="92509"/>
                      <a:pt x="9785" y="92534"/>
                    </a:cubicBezTo>
                    <a:cubicBezTo>
                      <a:pt x="10145" y="92559"/>
                      <a:pt x="10516" y="92573"/>
                      <a:pt x="10882" y="92573"/>
                    </a:cubicBezTo>
                    <a:cubicBezTo>
                      <a:pt x="11077" y="92573"/>
                      <a:pt x="11271" y="92569"/>
                      <a:pt x="11461" y="92560"/>
                    </a:cubicBezTo>
                    <a:cubicBezTo>
                      <a:pt x="12455" y="92516"/>
                      <a:pt x="13151" y="91565"/>
                      <a:pt x="12886" y="90608"/>
                    </a:cubicBezTo>
                    <a:cubicBezTo>
                      <a:pt x="12658" y="89775"/>
                      <a:pt x="12367" y="88685"/>
                      <a:pt x="12109" y="87554"/>
                    </a:cubicBezTo>
                    <a:cubicBezTo>
                      <a:pt x="11608" y="85388"/>
                      <a:pt x="11199" y="83041"/>
                      <a:pt x="11461" y="81896"/>
                    </a:cubicBezTo>
                    <a:cubicBezTo>
                      <a:pt x="11524" y="81590"/>
                      <a:pt x="11638" y="81365"/>
                      <a:pt x="11811" y="81262"/>
                    </a:cubicBezTo>
                    <a:cubicBezTo>
                      <a:pt x="12229" y="81007"/>
                      <a:pt x="12731" y="80915"/>
                      <a:pt x="13446" y="80915"/>
                    </a:cubicBezTo>
                    <a:cubicBezTo>
                      <a:pt x="13694" y="80915"/>
                      <a:pt x="13967" y="80926"/>
                      <a:pt x="14271" y="80946"/>
                    </a:cubicBezTo>
                    <a:cubicBezTo>
                      <a:pt x="15752" y="81034"/>
                      <a:pt x="17969" y="81321"/>
                      <a:pt x="21528" y="81472"/>
                    </a:cubicBezTo>
                    <a:cubicBezTo>
                      <a:pt x="22906" y="81531"/>
                      <a:pt x="24483" y="81568"/>
                      <a:pt x="26292" y="81568"/>
                    </a:cubicBezTo>
                    <a:cubicBezTo>
                      <a:pt x="27138" y="81568"/>
                      <a:pt x="27953" y="81556"/>
                      <a:pt x="28738" y="81538"/>
                    </a:cubicBezTo>
                    <a:cubicBezTo>
                      <a:pt x="36214" y="81358"/>
                      <a:pt x="40944" y="80401"/>
                      <a:pt x="42498" y="80401"/>
                    </a:cubicBezTo>
                    <a:cubicBezTo>
                      <a:pt x="42757" y="80401"/>
                      <a:pt x="42927" y="80428"/>
                      <a:pt x="43008" y="80488"/>
                    </a:cubicBezTo>
                    <a:cubicBezTo>
                      <a:pt x="43137" y="80580"/>
                      <a:pt x="43244" y="81045"/>
                      <a:pt x="43336" y="81723"/>
                    </a:cubicBezTo>
                    <a:cubicBezTo>
                      <a:pt x="43516" y="83005"/>
                      <a:pt x="43638" y="85060"/>
                      <a:pt x="43730" y="86949"/>
                    </a:cubicBezTo>
                    <a:cubicBezTo>
                      <a:pt x="43829" y="89001"/>
                      <a:pt x="43900" y="90855"/>
                      <a:pt x="43955" y="91300"/>
                    </a:cubicBezTo>
                    <a:cubicBezTo>
                      <a:pt x="44024" y="91859"/>
                      <a:pt x="45542" y="92171"/>
                      <a:pt x="47124" y="92171"/>
                    </a:cubicBezTo>
                    <a:cubicBezTo>
                      <a:pt x="47411" y="92171"/>
                      <a:pt x="47699" y="92161"/>
                      <a:pt x="47981" y="92140"/>
                    </a:cubicBezTo>
                    <a:cubicBezTo>
                      <a:pt x="49156" y="92052"/>
                      <a:pt x="50213" y="91783"/>
                      <a:pt x="50579" y="91300"/>
                    </a:cubicBezTo>
                    <a:cubicBezTo>
                      <a:pt x="50825" y="90965"/>
                      <a:pt x="51274" y="89459"/>
                      <a:pt x="51786" y="86924"/>
                    </a:cubicBezTo>
                    <a:cubicBezTo>
                      <a:pt x="51968" y="86029"/>
                      <a:pt x="52158" y="85004"/>
                      <a:pt x="52354" y="83863"/>
                    </a:cubicBezTo>
                    <a:cubicBezTo>
                      <a:pt x="52745" y="81527"/>
                      <a:pt x="53146" y="78683"/>
                      <a:pt x="53510" y="75405"/>
                    </a:cubicBezTo>
                    <a:cubicBezTo>
                      <a:pt x="53639" y="74218"/>
                      <a:pt x="53765" y="72970"/>
                      <a:pt x="53882" y="71666"/>
                    </a:cubicBezTo>
                    <a:cubicBezTo>
                      <a:pt x="54151" y="68715"/>
                      <a:pt x="54377" y="65477"/>
                      <a:pt x="54535" y="61992"/>
                    </a:cubicBezTo>
                    <a:cubicBezTo>
                      <a:pt x="54671" y="59027"/>
                      <a:pt x="54759" y="55885"/>
                      <a:pt x="54778" y="52577"/>
                    </a:cubicBezTo>
                    <a:cubicBezTo>
                      <a:pt x="54797" y="50657"/>
                      <a:pt x="54785" y="48687"/>
                      <a:pt x="54744" y="46665"/>
                    </a:cubicBezTo>
                    <a:cubicBezTo>
                      <a:pt x="54690" y="43706"/>
                      <a:pt x="54576" y="40976"/>
                      <a:pt x="54406" y="38450"/>
                    </a:cubicBezTo>
                    <a:cubicBezTo>
                      <a:pt x="54251" y="36144"/>
                      <a:pt x="54056" y="34014"/>
                      <a:pt x="53831" y="32043"/>
                    </a:cubicBezTo>
                    <a:cubicBezTo>
                      <a:pt x="53264" y="27115"/>
                      <a:pt x="52516" y="23217"/>
                      <a:pt x="51805" y="20189"/>
                    </a:cubicBezTo>
                    <a:cubicBezTo>
                      <a:pt x="50390" y="14214"/>
                      <a:pt x="49094" y="11624"/>
                      <a:pt x="49496" y="11146"/>
                    </a:cubicBezTo>
                    <a:cubicBezTo>
                      <a:pt x="50269" y="10218"/>
                      <a:pt x="53820" y="9138"/>
                      <a:pt x="54439" y="4504"/>
                    </a:cubicBezTo>
                    <a:cubicBezTo>
                      <a:pt x="54814" y="1674"/>
                      <a:pt x="53348" y="514"/>
                      <a:pt x="51834" y="514"/>
                    </a:cubicBezTo>
                    <a:cubicBezTo>
                      <a:pt x="50868" y="514"/>
                      <a:pt x="49882" y="986"/>
                      <a:pt x="49341" y="1797"/>
                    </a:cubicBezTo>
                    <a:cubicBezTo>
                      <a:pt x="49186" y="2025"/>
                      <a:pt x="49038" y="2275"/>
                      <a:pt x="48902" y="2526"/>
                    </a:cubicBezTo>
                    <a:cubicBezTo>
                      <a:pt x="47753" y="4596"/>
                      <a:pt x="46957" y="7370"/>
                      <a:pt x="46408" y="8055"/>
                    </a:cubicBezTo>
                    <a:cubicBezTo>
                      <a:pt x="46070" y="8477"/>
                      <a:pt x="45592" y="8993"/>
                      <a:pt x="45230" y="8993"/>
                    </a:cubicBezTo>
                    <a:cubicBezTo>
                      <a:pt x="45061" y="8993"/>
                      <a:pt x="44917" y="8880"/>
                      <a:pt x="44824" y="8593"/>
                    </a:cubicBezTo>
                    <a:cubicBezTo>
                      <a:pt x="44751" y="8372"/>
                      <a:pt x="44706" y="8047"/>
                      <a:pt x="44706" y="7591"/>
                    </a:cubicBezTo>
                    <a:lnTo>
                      <a:pt x="44706" y="2552"/>
                    </a:lnTo>
                    <a:cubicBezTo>
                      <a:pt x="44706" y="2552"/>
                      <a:pt x="45789" y="2142"/>
                      <a:pt x="45480" y="927"/>
                    </a:cubicBezTo>
                    <a:cubicBezTo>
                      <a:pt x="45324" y="315"/>
                      <a:pt x="44775" y="1"/>
                      <a:pt x="44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868;p61">
                <a:extLst>
                  <a:ext uri="{FF2B5EF4-FFF2-40B4-BE49-F238E27FC236}">
                    <a16:creationId xmlns:a16="http://schemas.microsoft.com/office/drawing/2014/main" xmlns="" id="{36CDD10B-496D-4AC3-A180-CABC2BF463A0}"/>
                  </a:ext>
                </a:extLst>
              </p:cNvPr>
              <p:cNvSpPr/>
              <p:nvPr/>
            </p:nvSpPr>
            <p:spPr>
              <a:xfrm>
                <a:off x="5059875" y="3074400"/>
                <a:ext cx="16747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6699" h="17621" extrusionOk="0">
                    <a:moveTo>
                      <a:pt x="6698" y="1"/>
                    </a:moveTo>
                    <a:cubicBezTo>
                      <a:pt x="6677" y="16"/>
                      <a:pt x="6656" y="30"/>
                      <a:pt x="6634" y="45"/>
                    </a:cubicBezTo>
                    <a:lnTo>
                      <a:pt x="6634" y="45"/>
                    </a:lnTo>
                    <a:cubicBezTo>
                      <a:pt x="6654" y="31"/>
                      <a:pt x="6674" y="18"/>
                      <a:pt x="6694" y="5"/>
                    </a:cubicBezTo>
                    <a:cubicBezTo>
                      <a:pt x="6694" y="5"/>
                      <a:pt x="6698" y="5"/>
                      <a:pt x="6698" y="1"/>
                    </a:cubicBezTo>
                    <a:close/>
                    <a:moveTo>
                      <a:pt x="6634" y="45"/>
                    </a:moveTo>
                    <a:lnTo>
                      <a:pt x="6634" y="45"/>
                    </a:lnTo>
                    <a:cubicBezTo>
                      <a:pt x="6622" y="54"/>
                      <a:pt x="6610" y="62"/>
                      <a:pt x="6597" y="71"/>
                    </a:cubicBezTo>
                    <a:lnTo>
                      <a:pt x="6597" y="71"/>
                    </a:lnTo>
                    <a:cubicBezTo>
                      <a:pt x="6610" y="62"/>
                      <a:pt x="6622" y="54"/>
                      <a:pt x="6634" y="45"/>
                    </a:cubicBezTo>
                    <a:close/>
                    <a:moveTo>
                      <a:pt x="6597" y="71"/>
                    </a:moveTo>
                    <a:lnTo>
                      <a:pt x="6597" y="71"/>
                    </a:lnTo>
                    <a:cubicBezTo>
                      <a:pt x="6519" y="125"/>
                      <a:pt x="6440" y="180"/>
                      <a:pt x="6363" y="236"/>
                    </a:cubicBezTo>
                    <a:cubicBezTo>
                      <a:pt x="1677" y="3640"/>
                      <a:pt x="1" y="8300"/>
                      <a:pt x="782" y="12231"/>
                    </a:cubicBezTo>
                    <a:cubicBezTo>
                      <a:pt x="730" y="11958"/>
                      <a:pt x="690" y="11685"/>
                      <a:pt x="661" y="11409"/>
                    </a:cubicBezTo>
                    <a:cubicBezTo>
                      <a:pt x="620" y="11056"/>
                      <a:pt x="601" y="10695"/>
                      <a:pt x="601" y="10333"/>
                    </a:cubicBezTo>
                    <a:cubicBezTo>
                      <a:pt x="601" y="6867"/>
                      <a:pt x="2414" y="3109"/>
                      <a:pt x="6359" y="241"/>
                    </a:cubicBezTo>
                    <a:cubicBezTo>
                      <a:pt x="6440" y="183"/>
                      <a:pt x="6519" y="125"/>
                      <a:pt x="6597" y="71"/>
                    </a:cubicBezTo>
                    <a:close/>
                    <a:moveTo>
                      <a:pt x="3928" y="17473"/>
                    </a:moveTo>
                    <a:cubicBezTo>
                      <a:pt x="3932" y="17476"/>
                      <a:pt x="3935" y="17480"/>
                      <a:pt x="3938" y="17480"/>
                    </a:cubicBezTo>
                    <a:lnTo>
                      <a:pt x="3938" y="17480"/>
                    </a:lnTo>
                    <a:cubicBezTo>
                      <a:pt x="3935" y="17478"/>
                      <a:pt x="3932" y="17475"/>
                      <a:pt x="3928" y="17473"/>
                    </a:cubicBezTo>
                    <a:close/>
                    <a:moveTo>
                      <a:pt x="3938" y="17480"/>
                    </a:moveTo>
                    <a:cubicBezTo>
                      <a:pt x="3973" y="17508"/>
                      <a:pt x="4009" y="17533"/>
                      <a:pt x="4045" y="17559"/>
                    </a:cubicBezTo>
                    <a:lnTo>
                      <a:pt x="4045" y="17559"/>
                    </a:lnTo>
                    <a:cubicBezTo>
                      <a:pt x="4009" y="17533"/>
                      <a:pt x="3973" y="17507"/>
                      <a:pt x="3939" y="17480"/>
                    </a:cubicBezTo>
                    <a:cubicBezTo>
                      <a:pt x="3939" y="17480"/>
                      <a:pt x="3938" y="17480"/>
                      <a:pt x="3938" y="17480"/>
                    </a:cubicBezTo>
                    <a:close/>
                    <a:moveTo>
                      <a:pt x="4045" y="17559"/>
                    </a:moveTo>
                    <a:cubicBezTo>
                      <a:pt x="4075" y="17580"/>
                      <a:pt x="4104" y="17600"/>
                      <a:pt x="4134" y="17620"/>
                    </a:cubicBezTo>
                    <a:cubicBezTo>
                      <a:pt x="4104" y="17600"/>
                      <a:pt x="4075" y="17580"/>
                      <a:pt x="4045" y="1755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869;p61">
                <a:extLst>
                  <a:ext uri="{FF2B5EF4-FFF2-40B4-BE49-F238E27FC236}">
                    <a16:creationId xmlns:a16="http://schemas.microsoft.com/office/drawing/2014/main" xmlns="" id="{071E1BD4-965D-4544-9A5F-DC07180EADFA}"/>
                  </a:ext>
                </a:extLst>
              </p:cNvPr>
              <p:cNvSpPr/>
              <p:nvPr/>
            </p:nvSpPr>
            <p:spPr>
              <a:xfrm>
                <a:off x="5076375" y="3087575"/>
                <a:ext cx="401350" cy="4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4" h="17609" extrusionOk="0">
                    <a:moveTo>
                      <a:pt x="6790" y="9332"/>
                    </a:moveTo>
                    <a:cubicBezTo>
                      <a:pt x="7066" y="9332"/>
                      <a:pt x="7291" y="9762"/>
                      <a:pt x="7291" y="10296"/>
                    </a:cubicBezTo>
                    <a:cubicBezTo>
                      <a:pt x="7291" y="10827"/>
                      <a:pt x="7066" y="11262"/>
                      <a:pt x="6790" y="11262"/>
                    </a:cubicBezTo>
                    <a:cubicBezTo>
                      <a:pt x="6509" y="11262"/>
                      <a:pt x="6285" y="10827"/>
                      <a:pt x="6285" y="10296"/>
                    </a:cubicBezTo>
                    <a:cubicBezTo>
                      <a:pt x="6285" y="9762"/>
                      <a:pt x="6509" y="9332"/>
                      <a:pt x="6790" y="9332"/>
                    </a:cubicBezTo>
                    <a:close/>
                    <a:moveTo>
                      <a:pt x="8186" y="1"/>
                    </a:moveTo>
                    <a:cubicBezTo>
                      <a:pt x="5213" y="1875"/>
                      <a:pt x="1621" y="5183"/>
                      <a:pt x="210" y="10296"/>
                    </a:cubicBezTo>
                    <a:cubicBezTo>
                      <a:pt x="148" y="10517"/>
                      <a:pt x="77" y="10716"/>
                      <a:pt x="1" y="10882"/>
                    </a:cubicBezTo>
                    <a:cubicBezTo>
                      <a:pt x="30" y="11158"/>
                      <a:pt x="70" y="11431"/>
                      <a:pt x="122" y="11704"/>
                    </a:cubicBezTo>
                    <a:cubicBezTo>
                      <a:pt x="472" y="13468"/>
                      <a:pt x="1323" y="15089"/>
                      <a:pt x="2616" y="16382"/>
                    </a:cubicBezTo>
                    <a:cubicBezTo>
                      <a:pt x="2818" y="16588"/>
                      <a:pt x="3036" y="16772"/>
                      <a:pt x="3268" y="16946"/>
                    </a:cubicBezTo>
                    <a:cubicBezTo>
                      <a:pt x="3272" y="16949"/>
                      <a:pt x="3275" y="16953"/>
                      <a:pt x="3279" y="16953"/>
                    </a:cubicBezTo>
                    <a:cubicBezTo>
                      <a:pt x="4472" y="17399"/>
                      <a:pt x="5762" y="17609"/>
                      <a:pt x="7048" y="17609"/>
                    </a:cubicBezTo>
                    <a:cubicBezTo>
                      <a:pt x="7920" y="17609"/>
                      <a:pt x="8790" y="17513"/>
                      <a:pt x="9622" y="17325"/>
                    </a:cubicBezTo>
                    <a:cubicBezTo>
                      <a:pt x="10086" y="17222"/>
                      <a:pt x="10540" y="17097"/>
                      <a:pt x="10989" y="16949"/>
                    </a:cubicBezTo>
                    <a:cubicBezTo>
                      <a:pt x="11788" y="16187"/>
                      <a:pt x="12271" y="15060"/>
                      <a:pt x="12499" y="14404"/>
                    </a:cubicBezTo>
                    <a:cubicBezTo>
                      <a:pt x="11822" y="14371"/>
                      <a:pt x="11336" y="14257"/>
                      <a:pt x="11302" y="14249"/>
                    </a:cubicBezTo>
                    <a:cubicBezTo>
                      <a:pt x="11137" y="14208"/>
                      <a:pt x="11033" y="14043"/>
                      <a:pt x="11074" y="13877"/>
                    </a:cubicBezTo>
                    <a:cubicBezTo>
                      <a:pt x="11107" y="13734"/>
                      <a:pt x="11236" y="13638"/>
                      <a:pt x="11376" y="13638"/>
                    </a:cubicBezTo>
                    <a:cubicBezTo>
                      <a:pt x="11398" y="13638"/>
                      <a:pt x="11420" y="13642"/>
                      <a:pt x="11446" y="13649"/>
                    </a:cubicBezTo>
                    <a:cubicBezTo>
                      <a:pt x="11453" y="13649"/>
                      <a:pt x="11984" y="13774"/>
                      <a:pt x="12694" y="13788"/>
                    </a:cubicBezTo>
                    <a:cubicBezTo>
                      <a:pt x="12750" y="13696"/>
                      <a:pt x="12849" y="13638"/>
                      <a:pt x="12960" y="13638"/>
                    </a:cubicBezTo>
                    <a:cubicBezTo>
                      <a:pt x="12985" y="13638"/>
                      <a:pt x="13007" y="13642"/>
                      <a:pt x="13034" y="13649"/>
                    </a:cubicBezTo>
                    <a:cubicBezTo>
                      <a:pt x="13114" y="13667"/>
                      <a:pt x="13181" y="13715"/>
                      <a:pt x="13221" y="13781"/>
                    </a:cubicBezTo>
                    <a:cubicBezTo>
                      <a:pt x="13512" y="13763"/>
                      <a:pt x="13822" y="13722"/>
                      <a:pt x="14124" y="13649"/>
                    </a:cubicBezTo>
                    <a:cubicBezTo>
                      <a:pt x="14150" y="13642"/>
                      <a:pt x="14175" y="13638"/>
                      <a:pt x="14201" y="13638"/>
                    </a:cubicBezTo>
                    <a:cubicBezTo>
                      <a:pt x="14341" y="13638"/>
                      <a:pt x="14463" y="13734"/>
                      <a:pt x="14496" y="13873"/>
                    </a:cubicBezTo>
                    <a:cubicBezTo>
                      <a:pt x="14540" y="14039"/>
                      <a:pt x="14437" y="14208"/>
                      <a:pt x="14272" y="14249"/>
                    </a:cubicBezTo>
                    <a:cubicBezTo>
                      <a:pt x="13891" y="14341"/>
                      <a:pt x="13509" y="14390"/>
                      <a:pt x="13151" y="14404"/>
                    </a:cubicBezTo>
                    <a:cubicBezTo>
                      <a:pt x="13000" y="14886"/>
                      <a:pt x="12684" y="15738"/>
                      <a:pt x="12150" y="16534"/>
                    </a:cubicBezTo>
                    <a:cubicBezTo>
                      <a:pt x="13498" y="15995"/>
                      <a:pt x="14791" y="15303"/>
                      <a:pt x="16054" y="14548"/>
                    </a:cubicBezTo>
                    <a:cubicBezTo>
                      <a:pt x="15811" y="12680"/>
                      <a:pt x="15372" y="10709"/>
                      <a:pt x="14662" y="8669"/>
                    </a:cubicBezTo>
                    <a:cubicBezTo>
                      <a:pt x="12772" y="3209"/>
                      <a:pt x="10285" y="907"/>
                      <a:pt x="8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870;p61">
                <a:extLst>
                  <a:ext uri="{FF2B5EF4-FFF2-40B4-BE49-F238E27FC236}">
                    <a16:creationId xmlns:a16="http://schemas.microsoft.com/office/drawing/2014/main" xmlns="" id="{BF6F9236-92FA-4D5B-9153-867D303603FF}"/>
                  </a:ext>
                </a:extLst>
              </p:cNvPr>
              <p:cNvSpPr/>
              <p:nvPr/>
            </p:nvSpPr>
            <p:spPr>
              <a:xfrm>
                <a:off x="5233475" y="3320850"/>
                <a:ext cx="2517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931" extrusionOk="0">
                    <a:moveTo>
                      <a:pt x="506" y="1"/>
                    </a:moveTo>
                    <a:cubicBezTo>
                      <a:pt x="225" y="1"/>
                      <a:pt x="1" y="431"/>
                      <a:pt x="1" y="965"/>
                    </a:cubicBezTo>
                    <a:cubicBezTo>
                      <a:pt x="1" y="1496"/>
                      <a:pt x="225" y="1931"/>
                      <a:pt x="506" y="1931"/>
                    </a:cubicBezTo>
                    <a:cubicBezTo>
                      <a:pt x="782" y="1931"/>
                      <a:pt x="1007" y="1496"/>
                      <a:pt x="1007" y="965"/>
                    </a:cubicBezTo>
                    <a:cubicBezTo>
                      <a:pt x="1007" y="431"/>
                      <a:pt x="782" y="1"/>
                      <a:pt x="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871;p61">
                <a:extLst>
                  <a:ext uri="{FF2B5EF4-FFF2-40B4-BE49-F238E27FC236}">
                    <a16:creationId xmlns:a16="http://schemas.microsoft.com/office/drawing/2014/main" xmlns="" id="{F5F400AE-2EDC-4139-902D-A6F4B68B6D0E}"/>
                  </a:ext>
                </a:extLst>
              </p:cNvPr>
              <p:cNvSpPr/>
              <p:nvPr/>
            </p:nvSpPr>
            <p:spPr>
              <a:xfrm>
                <a:off x="5351075" y="3428525"/>
                <a:ext cx="55850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3312" extrusionOk="0">
                    <a:moveTo>
                      <a:pt x="1972" y="0"/>
                    </a:moveTo>
                    <a:cubicBezTo>
                      <a:pt x="1861" y="0"/>
                      <a:pt x="1762" y="58"/>
                      <a:pt x="1706" y="150"/>
                    </a:cubicBezTo>
                    <a:cubicBezTo>
                      <a:pt x="1759" y="155"/>
                      <a:pt x="1810" y="155"/>
                      <a:pt x="1865" y="155"/>
                    </a:cubicBezTo>
                    <a:cubicBezTo>
                      <a:pt x="1983" y="155"/>
                      <a:pt x="2108" y="150"/>
                      <a:pt x="2233" y="143"/>
                    </a:cubicBezTo>
                    <a:cubicBezTo>
                      <a:pt x="2193" y="77"/>
                      <a:pt x="2126" y="29"/>
                      <a:pt x="2046" y="11"/>
                    </a:cubicBezTo>
                    <a:cubicBezTo>
                      <a:pt x="2019" y="4"/>
                      <a:pt x="1997" y="0"/>
                      <a:pt x="1972" y="0"/>
                    </a:cubicBezTo>
                    <a:close/>
                    <a:moveTo>
                      <a:pt x="1511" y="766"/>
                    </a:moveTo>
                    <a:cubicBezTo>
                      <a:pt x="1283" y="1422"/>
                      <a:pt x="800" y="2549"/>
                      <a:pt x="1" y="3311"/>
                    </a:cubicBezTo>
                    <a:cubicBezTo>
                      <a:pt x="395" y="3186"/>
                      <a:pt x="782" y="3046"/>
                      <a:pt x="1162" y="2896"/>
                    </a:cubicBezTo>
                    <a:cubicBezTo>
                      <a:pt x="1696" y="2100"/>
                      <a:pt x="2012" y="1248"/>
                      <a:pt x="2163" y="766"/>
                    </a:cubicBezTo>
                    <a:lnTo>
                      <a:pt x="2163" y="766"/>
                    </a:lnTo>
                    <a:cubicBezTo>
                      <a:pt x="2060" y="769"/>
                      <a:pt x="1957" y="774"/>
                      <a:pt x="1858" y="774"/>
                    </a:cubicBezTo>
                    <a:cubicBezTo>
                      <a:pt x="1736" y="774"/>
                      <a:pt x="1622" y="769"/>
                      <a:pt x="1511" y="7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872;p61">
                <a:extLst>
                  <a:ext uri="{FF2B5EF4-FFF2-40B4-BE49-F238E27FC236}">
                    <a16:creationId xmlns:a16="http://schemas.microsoft.com/office/drawing/2014/main" xmlns="" id="{4082771D-A3AE-430F-987E-DC4F7B176E21}"/>
                  </a:ext>
                </a:extLst>
              </p:cNvPr>
              <p:cNvSpPr/>
              <p:nvPr/>
            </p:nvSpPr>
            <p:spPr>
              <a:xfrm>
                <a:off x="5352200" y="3428525"/>
                <a:ext cx="877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774" extrusionOk="0">
                    <a:moveTo>
                      <a:pt x="343" y="0"/>
                    </a:moveTo>
                    <a:cubicBezTo>
                      <a:pt x="203" y="0"/>
                      <a:pt x="74" y="96"/>
                      <a:pt x="41" y="239"/>
                    </a:cubicBezTo>
                    <a:cubicBezTo>
                      <a:pt x="0" y="405"/>
                      <a:pt x="104" y="570"/>
                      <a:pt x="269" y="611"/>
                    </a:cubicBezTo>
                    <a:cubicBezTo>
                      <a:pt x="303" y="619"/>
                      <a:pt x="789" y="733"/>
                      <a:pt x="1466" y="766"/>
                    </a:cubicBezTo>
                    <a:cubicBezTo>
                      <a:pt x="1577" y="769"/>
                      <a:pt x="1691" y="774"/>
                      <a:pt x="1813" y="774"/>
                    </a:cubicBezTo>
                    <a:cubicBezTo>
                      <a:pt x="1912" y="774"/>
                      <a:pt x="2015" y="769"/>
                      <a:pt x="2118" y="766"/>
                    </a:cubicBezTo>
                    <a:cubicBezTo>
                      <a:pt x="2476" y="752"/>
                      <a:pt x="2858" y="703"/>
                      <a:pt x="3239" y="611"/>
                    </a:cubicBezTo>
                    <a:cubicBezTo>
                      <a:pt x="3404" y="570"/>
                      <a:pt x="3507" y="401"/>
                      <a:pt x="3463" y="235"/>
                    </a:cubicBezTo>
                    <a:cubicBezTo>
                      <a:pt x="3430" y="96"/>
                      <a:pt x="3308" y="0"/>
                      <a:pt x="3168" y="0"/>
                    </a:cubicBezTo>
                    <a:cubicBezTo>
                      <a:pt x="3142" y="0"/>
                      <a:pt x="3117" y="4"/>
                      <a:pt x="3091" y="11"/>
                    </a:cubicBezTo>
                    <a:cubicBezTo>
                      <a:pt x="2789" y="84"/>
                      <a:pt x="2479" y="125"/>
                      <a:pt x="2188" y="143"/>
                    </a:cubicBezTo>
                    <a:cubicBezTo>
                      <a:pt x="2063" y="150"/>
                      <a:pt x="1938" y="155"/>
                      <a:pt x="1820" y="155"/>
                    </a:cubicBezTo>
                    <a:cubicBezTo>
                      <a:pt x="1765" y="155"/>
                      <a:pt x="1714" y="155"/>
                      <a:pt x="1661" y="150"/>
                    </a:cubicBezTo>
                    <a:cubicBezTo>
                      <a:pt x="951" y="136"/>
                      <a:pt x="420" y="11"/>
                      <a:pt x="413" y="11"/>
                    </a:cubicBezTo>
                    <a:cubicBezTo>
                      <a:pt x="387" y="4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873;p61">
                <a:extLst>
                  <a:ext uri="{FF2B5EF4-FFF2-40B4-BE49-F238E27FC236}">
                    <a16:creationId xmlns:a16="http://schemas.microsoft.com/office/drawing/2014/main" xmlns="" id="{19CCD53C-8D44-48D4-AF4E-98CB50F98F86}"/>
                  </a:ext>
                </a:extLst>
              </p:cNvPr>
              <p:cNvSpPr/>
              <p:nvPr/>
            </p:nvSpPr>
            <p:spPr>
              <a:xfrm>
                <a:off x="5702150" y="3431550"/>
                <a:ext cx="2387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131" extrusionOk="0">
                    <a:moveTo>
                      <a:pt x="615" y="0"/>
                    </a:moveTo>
                    <a:cubicBezTo>
                      <a:pt x="539" y="0"/>
                      <a:pt x="457" y="29"/>
                      <a:pt x="398" y="89"/>
                    </a:cubicBezTo>
                    <a:cubicBezTo>
                      <a:pt x="394" y="92"/>
                      <a:pt x="258" y="225"/>
                      <a:pt x="0" y="435"/>
                    </a:cubicBezTo>
                    <a:cubicBezTo>
                      <a:pt x="49" y="667"/>
                      <a:pt x="93" y="899"/>
                      <a:pt x="129" y="1131"/>
                    </a:cubicBezTo>
                    <a:cubicBezTo>
                      <a:pt x="564" y="789"/>
                      <a:pt x="804" y="556"/>
                      <a:pt x="833" y="527"/>
                    </a:cubicBezTo>
                    <a:cubicBezTo>
                      <a:pt x="955" y="405"/>
                      <a:pt x="955" y="211"/>
                      <a:pt x="836" y="92"/>
                    </a:cubicBezTo>
                    <a:cubicBezTo>
                      <a:pt x="774" y="29"/>
                      <a:pt x="693" y="0"/>
                      <a:pt x="615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874;p61">
                <a:extLst>
                  <a:ext uri="{FF2B5EF4-FFF2-40B4-BE49-F238E27FC236}">
                    <a16:creationId xmlns:a16="http://schemas.microsoft.com/office/drawing/2014/main" xmlns="" id="{1F0A1B4F-E3F2-4F49-B847-B769F2F73EE9}"/>
                  </a:ext>
                </a:extLst>
              </p:cNvPr>
              <p:cNvSpPr/>
              <p:nvPr/>
            </p:nvSpPr>
            <p:spPr>
              <a:xfrm>
                <a:off x="5841775" y="2849825"/>
                <a:ext cx="876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704" extrusionOk="0">
                    <a:moveTo>
                      <a:pt x="2276" y="0"/>
                    </a:moveTo>
                    <a:cubicBezTo>
                      <a:pt x="1719" y="0"/>
                      <a:pt x="948" y="924"/>
                      <a:pt x="515" y="1852"/>
                    </a:cubicBezTo>
                    <a:cubicBezTo>
                      <a:pt x="88" y="2779"/>
                      <a:pt x="1" y="3703"/>
                      <a:pt x="818" y="3703"/>
                    </a:cubicBezTo>
                    <a:cubicBezTo>
                      <a:pt x="838" y="3703"/>
                      <a:pt x="859" y="3703"/>
                      <a:pt x="881" y="3701"/>
                    </a:cubicBezTo>
                    <a:cubicBezTo>
                      <a:pt x="2888" y="3598"/>
                      <a:pt x="3504" y="412"/>
                      <a:pt x="2424" y="25"/>
                    </a:cubicBezTo>
                    <a:cubicBezTo>
                      <a:pt x="2377" y="8"/>
                      <a:pt x="2327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875;p61">
                <a:extLst>
                  <a:ext uri="{FF2B5EF4-FFF2-40B4-BE49-F238E27FC236}">
                    <a16:creationId xmlns:a16="http://schemas.microsoft.com/office/drawing/2014/main" xmlns="" id="{C8725DC4-F203-4FAC-90AB-DDB1FCC5F209}"/>
                  </a:ext>
                </a:extLst>
              </p:cNvPr>
              <p:cNvSpPr/>
              <p:nvPr/>
            </p:nvSpPr>
            <p:spPr>
              <a:xfrm>
                <a:off x="4716100" y="4916000"/>
                <a:ext cx="231375" cy="126475"/>
              </a:xfrm>
              <a:custGeom>
                <a:avLst/>
                <a:gdLst/>
                <a:ahLst/>
                <a:cxnLst/>
                <a:rect l="l" t="t" r="r" b="b"/>
                <a:pathLst>
                  <a:path w="9255" h="5059" extrusionOk="0">
                    <a:moveTo>
                      <a:pt x="7663" y="29"/>
                    </a:moveTo>
                    <a:cubicBezTo>
                      <a:pt x="7311" y="29"/>
                      <a:pt x="6961" y="46"/>
                      <a:pt x="6616" y="63"/>
                    </a:cubicBezTo>
                    <a:cubicBezTo>
                      <a:pt x="4768" y="148"/>
                      <a:pt x="2089" y="1"/>
                      <a:pt x="1" y="469"/>
                    </a:cubicBezTo>
                    <a:cubicBezTo>
                      <a:pt x="674" y="1651"/>
                      <a:pt x="1452" y="2786"/>
                      <a:pt x="2347" y="3842"/>
                    </a:cubicBezTo>
                    <a:cubicBezTo>
                      <a:pt x="2830" y="4410"/>
                      <a:pt x="3489" y="4782"/>
                      <a:pt x="4226" y="4867"/>
                    </a:cubicBezTo>
                    <a:cubicBezTo>
                      <a:pt x="4971" y="4963"/>
                      <a:pt x="6002" y="5059"/>
                      <a:pt x="6998" y="5059"/>
                    </a:cubicBezTo>
                    <a:cubicBezTo>
                      <a:pt x="7189" y="5059"/>
                      <a:pt x="7378" y="5055"/>
                      <a:pt x="7563" y="5047"/>
                    </a:cubicBezTo>
                    <a:cubicBezTo>
                      <a:pt x="8554" y="5003"/>
                      <a:pt x="9255" y="4053"/>
                      <a:pt x="8989" y="3095"/>
                    </a:cubicBezTo>
                    <a:cubicBezTo>
                      <a:pt x="8760" y="2262"/>
                      <a:pt x="8469" y="1176"/>
                      <a:pt x="8211" y="45"/>
                    </a:cubicBezTo>
                    <a:cubicBezTo>
                      <a:pt x="8029" y="34"/>
                      <a:pt x="7846" y="29"/>
                      <a:pt x="7663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876;p61">
                <a:extLst>
                  <a:ext uri="{FF2B5EF4-FFF2-40B4-BE49-F238E27FC236}">
                    <a16:creationId xmlns:a16="http://schemas.microsoft.com/office/drawing/2014/main" xmlns="" id="{10CB29A5-C67B-4A27-AC69-BA5B286FC152}"/>
                  </a:ext>
                </a:extLst>
              </p:cNvPr>
              <p:cNvSpPr/>
              <p:nvPr/>
            </p:nvSpPr>
            <p:spPr>
              <a:xfrm>
                <a:off x="5711900" y="4901350"/>
                <a:ext cx="201450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5243" extrusionOk="0">
                    <a:moveTo>
                      <a:pt x="8058" y="1"/>
                    </a:moveTo>
                    <a:lnTo>
                      <a:pt x="8058" y="1"/>
                    </a:lnTo>
                    <a:cubicBezTo>
                      <a:pt x="6662" y="254"/>
                      <a:pt x="5239" y="346"/>
                      <a:pt x="3819" y="346"/>
                    </a:cubicBezTo>
                    <a:cubicBezTo>
                      <a:pt x="3380" y="346"/>
                      <a:pt x="2940" y="337"/>
                      <a:pt x="2502" y="322"/>
                    </a:cubicBezTo>
                    <a:cubicBezTo>
                      <a:pt x="1696" y="288"/>
                      <a:pt x="848" y="140"/>
                      <a:pt x="1" y="23"/>
                    </a:cubicBezTo>
                    <a:lnTo>
                      <a:pt x="1" y="23"/>
                    </a:lnTo>
                    <a:cubicBezTo>
                      <a:pt x="101" y="2075"/>
                      <a:pt x="167" y="3928"/>
                      <a:pt x="225" y="4374"/>
                    </a:cubicBezTo>
                    <a:cubicBezTo>
                      <a:pt x="294" y="4931"/>
                      <a:pt x="1812" y="5242"/>
                      <a:pt x="3391" y="5242"/>
                    </a:cubicBezTo>
                    <a:cubicBezTo>
                      <a:pt x="4868" y="5242"/>
                      <a:pt x="6399" y="4970"/>
                      <a:pt x="6846" y="4374"/>
                    </a:cubicBezTo>
                    <a:cubicBezTo>
                      <a:pt x="7092" y="4038"/>
                      <a:pt x="7545" y="2532"/>
                      <a:pt x="8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877;p61">
                <a:extLst>
                  <a:ext uri="{FF2B5EF4-FFF2-40B4-BE49-F238E27FC236}">
                    <a16:creationId xmlns:a16="http://schemas.microsoft.com/office/drawing/2014/main" xmlns="" id="{97CA44AC-0BDE-4519-8B04-F7D8374F2C6E}"/>
                  </a:ext>
                </a:extLst>
              </p:cNvPr>
              <p:cNvSpPr/>
              <p:nvPr/>
            </p:nvSpPr>
            <p:spPr>
              <a:xfrm>
                <a:off x="5804407" y="3232900"/>
                <a:ext cx="162200" cy="300250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2010" extrusionOk="0">
                    <a:moveTo>
                      <a:pt x="4461" y="1"/>
                    </a:moveTo>
                    <a:cubicBezTo>
                      <a:pt x="3552" y="465"/>
                      <a:pt x="2792" y="1201"/>
                      <a:pt x="2402" y="2162"/>
                    </a:cubicBezTo>
                    <a:cubicBezTo>
                      <a:pt x="2236" y="2590"/>
                      <a:pt x="2137" y="3039"/>
                      <a:pt x="1952" y="3467"/>
                    </a:cubicBezTo>
                    <a:cubicBezTo>
                      <a:pt x="1750" y="3949"/>
                      <a:pt x="1440" y="4373"/>
                      <a:pt x="1179" y="4833"/>
                    </a:cubicBezTo>
                    <a:cubicBezTo>
                      <a:pt x="372" y="6212"/>
                      <a:pt x="0" y="8002"/>
                      <a:pt x="792" y="9398"/>
                    </a:cubicBezTo>
                    <a:cubicBezTo>
                      <a:pt x="1161" y="10053"/>
                      <a:pt x="1750" y="10558"/>
                      <a:pt x="2380" y="10974"/>
                    </a:cubicBezTo>
                    <a:cubicBezTo>
                      <a:pt x="3183" y="11505"/>
                      <a:pt x="4086" y="11918"/>
                      <a:pt x="5039" y="11998"/>
                    </a:cubicBezTo>
                    <a:cubicBezTo>
                      <a:pt x="5146" y="12006"/>
                      <a:pt x="5253" y="12010"/>
                      <a:pt x="5356" y="12010"/>
                    </a:cubicBezTo>
                    <a:cubicBezTo>
                      <a:pt x="5740" y="12010"/>
                      <a:pt x="6119" y="11958"/>
                      <a:pt x="6488" y="11855"/>
                    </a:cubicBezTo>
                    <a:cubicBezTo>
                      <a:pt x="5920" y="6926"/>
                      <a:pt x="5172" y="3029"/>
                      <a:pt x="4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878;p61">
                <a:extLst>
                  <a:ext uri="{FF2B5EF4-FFF2-40B4-BE49-F238E27FC236}">
                    <a16:creationId xmlns:a16="http://schemas.microsoft.com/office/drawing/2014/main" xmlns="" id="{F69B8855-CFCB-47DF-863A-8C19CBECD345}"/>
                  </a:ext>
                </a:extLst>
              </p:cNvPr>
              <p:cNvSpPr/>
              <p:nvPr/>
            </p:nvSpPr>
            <p:spPr>
              <a:xfrm>
                <a:off x="5580782" y="3692825"/>
                <a:ext cx="123625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11907" extrusionOk="0">
                    <a:moveTo>
                      <a:pt x="3191" y="0"/>
                    </a:moveTo>
                    <a:cubicBezTo>
                      <a:pt x="2226" y="0"/>
                      <a:pt x="1088" y="140"/>
                      <a:pt x="1" y="457"/>
                    </a:cubicBezTo>
                    <a:cubicBezTo>
                      <a:pt x="373" y="3997"/>
                      <a:pt x="650" y="8292"/>
                      <a:pt x="657" y="11906"/>
                    </a:cubicBezTo>
                    <a:cubicBezTo>
                      <a:pt x="1360" y="11862"/>
                      <a:pt x="2046" y="11645"/>
                      <a:pt x="2635" y="11250"/>
                    </a:cubicBezTo>
                    <a:cubicBezTo>
                      <a:pt x="3987" y="10348"/>
                      <a:pt x="4664" y="8495"/>
                      <a:pt x="4105" y="6962"/>
                    </a:cubicBezTo>
                    <a:cubicBezTo>
                      <a:pt x="3899" y="6398"/>
                      <a:pt x="3537" y="5850"/>
                      <a:pt x="3615" y="5257"/>
                    </a:cubicBezTo>
                    <a:cubicBezTo>
                      <a:pt x="3696" y="4642"/>
                      <a:pt x="4215" y="4188"/>
                      <a:pt x="4480" y="3632"/>
                    </a:cubicBezTo>
                    <a:cubicBezTo>
                      <a:pt x="4945" y="2682"/>
                      <a:pt x="4628" y="1551"/>
                      <a:pt x="4300" y="546"/>
                    </a:cubicBezTo>
                    <a:cubicBezTo>
                      <a:pt x="4263" y="413"/>
                      <a:pt x="4215" y="272"/>
                      <a:pt x="4116" y="181"/>
                    </a:cubicBezTo>
                    <a:cubicBezTo>
                      <a:pt x="3976" y="33"/>
                      <a:pt x="3747" y="11"/>
                      <a:pt x="3537" y="7"/>
                    </a:cubicBezTo>
                    <a:cubicBezTo>
                      <a:pt x="3423" y="4"/>
                      <a:pt x="3309" y="0"/>
                      <a:pt x="3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879;p61">
                <a:extLst>
                  <a:ext uri="{FF2B5EF4-FFF2-40B4-BE49-F238E27FC236}">
                    <a16:creationId xmlns:a16="http://schemas.microsoft.com/office/drawing/2014/main" xmlns="" id="{1FB9B6C3-1861-4788-9DE5-6065B0E4391E}"/>
                  </a:ext>
                </a:extLst>
              </p:cNvPr>
              <p:cNvSpPr/>
              <p:nvPr/>
            </p:nvSpPr>
            <p:spPr>
              <a:xfrm>
                <a:off x="5787007" y="3686100"/>
                <a:ext cx="203725" cy="35937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4375" extrusionOk="0">
                    <a:moveTo>
                      <a:pt x="5470" y="0"/>
                    </a:moveTo>
                    <a:cubicBezTo>
                      <a:pt x="4774" y="0"/>
                      <a:pt x="4089" y="77"/>
                      <a:pt x="3455" y="358"/>
                    </a:cubicBezTo>
                    <a:cubicBezTo>
                      <a:pt x="2391" y="815"/>
                      <a:pt x="1595" y="1827"/>
                      <a:pt x="1388" y="2962"/>
                    </a:cubicBezTo>
                    <a:cubicBezTo>
                      <a:pt x="1278" y="3581"/>
                      <a:pt x="1341" y="4218"/>
                      <a:pt x="1242" y="4841"/>
                    </a:cubicBezTo>
                    <a:cubicBezTo>
                      <a:pt x="1138" y="5515"/>
                      <a:pt x="847" y="6145"/>
                      <a:pt x="623" y="6793"/>
                    </a:cubicBezTo>
                    <a:cubicBezTo>
                      <a:pt x="210" y="7990"/>
                      <a:pt x="0" y="9294"/>
                      <a:pt x="235" y="10543"/>
                    </a:cubicBezTo>
                    <a:cubicBezTo>
                      <a:pt x="472" y="11792"/>
                      <a:pt x="1197" y="12982"/>
                      <a:pt x="2317" y="13593"/>
                    </a:cubicBezTo>
                    <a:cubicBezTo>
                      <a:pt x="2928" y="13928"/>
                      <a:pt x="3621" y="14076"/>
                      <a:pt x="4314" y="14187"/>
                    </a:cubicBezTo>
                    <a:cubicBezTo>
                      <a:pt x="5054" y="14304"/>
                      <a:pt x="5809" y="14374"/>
                      <a:pt x="6560" y="14374"/>
                    </a:cubicBezTo>
                    <a:cubicBezTo>
                      <a:pt x="7087" y="14374"/>
                      <a:pt x="7611" y="14341"/>
                      <a:pt x="8130" y="14264"/>
                    </a:cubicBezTo>
                    <a:cubicBezTo>
                      <a:pt x="8148" y="12341"/>
                      <a:pt x="8138" y="10370"/>
                      <a:pt x="8100" y="8352"/>
                    </a:cubicBezTo>
                    <a:cubicBezTo>
                      <a:pt x="8046" y="5390"/>
                      <a:pt x="7927" y="2660"/>
                      <a:pt x="7758" y="133"/>
                    </a:cubicBezTo>
                    <a:cubicBezTo>
                      <a:pt x="7437" y="111"/>
                      <a:pt x="7124" y="92"/>
                      <a:pt x="6815" y="67"/>
                    </a:cubicBezTo>
                    <a:cubicBezTo>
                      <a:pt x="6373" y="33"/>
                      <a:pt x="5919" y="0"/>
                      <a:pt x="5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880;p61">
                <a:extLst>
                  <a:ext uri="{FF2B5EF4-FFF2-40B4-BE49-F238E27FC236}">
                    <a16:creationId xmlns:a16="http://schemas.microsoft.com/office/drawing/2014/main" xmlns="" id="{6AF79FED-9B46-423A-83E0-CACDAE2C6A96}"/>
                  </a:ext>
                </a:extLst>
              </p:cNvPr>
              <p:cNvSpPr/>
              <p:nvPr/>
            </p:nvSpPr>
            <p:spPr>
              <a:xfrm>
                <a:off x="5505207" y="4070850"/>
                <a:ext cx="2227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8378" extrusionOk="0">
                    <a:moveTo>
                      <a:pt x="3963" y="1"/>
                    </a:moveTo>
                    <a:cubicBezTo>
                      <a:pt x="3841" y="1"/>
                      <a:pt x="3720" y="4"/>
                      <a:pt x="3598" y="8"/>
                    </a:cubicBezTo>
                    <a:lnTo>
                      <a:pt x="3598" y="16"/>
                    </a:lnTo>
                    <a:cubicBezTo>
                      <a:pt x="3488" y="1913"/>
                      <a:pt x="3253" y="3364"/>
                      <a:pt x="2847" y="4023"/>
                    </a:cubicBezTo>
                    <a:cubicBezTo>
                      <a:pt x="2155" y="5162"/>
                      <a:pt x="1252" y="5854"/>
                      <a:pt x="0" y="6215"/>
                    </a:cubicBezTo>
                    <a:cubicBezTo>
                      <a:pt x="825" y="7390"/>
                      <a:pt x="2073" y="8274"/>
                      <a:pt x="3322" y="8367"/>
                    </a:cubicBezTo>
                    <a:cubicBezTo>
                      <a:pt x="3422" y="8374"/>
                      <a:pt x="3518" y="8378"/>
                      <a:pt x="3617" y="8378"/>
                    </a:cubicBezTo>
                    <a:cubicBezTo>
                      <a:pt x="4037" y="8378"/>
                      <a:pt x="4457" y="8318"/>
                      <a:pt x="4873" y="8245"/>
                    </a:cubicBezTo>
                    <a:cubicBezTo>
                      <a:pt x="6351" y="7976"/>
                      <a:pt x="7949" y="7372"/>
                      <a:pt x="8568" y="6006"/>
                    </a:cubicBezTo>
                    <a:cubicBezTo>
                      <a:pt x="8907" y="5254"/>
                      <a:pt x="8889" y="4381"/>
                      <a:pt x="8837" y="3556"/>
                    </a:cubicBezTo>
                    <a:cubicBezTo>
                      <a:pt x="8807" y="2992"/>
                      <a:pt x="8760" y="2410"/>
                      <a:pt x="8505" y="1905"/>
                    </a:cubicBezTo>
                    <a:cubicBezTo>
                      <a:pt x="7842" y="605"/>
                      <a:pt x="5890" y="1"/>
                      <a:pt x="39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881;p61">
                <a:extLst>
                  <a:ext uri="{FF2B5EF4-FFF2-40B4-BE49-F238E27FC236}">
                    <a16:creationId xmlns:a16="http://schemas.microsoft.com/office/drawing/2014/main" xmlns="" id="{0CD162EA-D0D5-41B3-BCE2-294A9ED20AE5}"/>
                  </a:ext>
                </a:extLst>
              </p:cNvPr>
              <p:cNvSpPr/>
              <p:nvPr/>
            </p:nvSpPr>
            <p:spPr>
              <a:xfrm>
                <a:off x="5826407" y="4262325"/>
                <a:ext cx="157875" cy="25752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10301" extrusionOk="0">
                    <a:moveTo>
                      <a:pt x="3408" y="1"/>
                    </a:moveTo>
                    <a:cubicBezTo>
                      <a:pt x="2896" y="1"/>
                      <a:pt x="2391" y="85"/>
                      <a:pt x="1934" y="317"/>
                    </a:cubicBezTo>
                    <a:cubicBezTo>
                      <a:pt x="1087" y="744"/>
                      <a:pt x="531" y="1621"/>
                      <a:pt x="273" y="2535"/>
                    </a:cubicBezTo>
                    <a:cubicBezTo>
                      <a:pt x="4" y="3452"/>
                      <a:pt x="4" y="4413"/>
                      <a:pt x="1" y="5367"/>
                    </a:cubicBezTo>
                    <a:cubicBezTo>
                      <a:pt x="1" y="6016"/>
                      <a:pt x="1" y="6693"/>
                      <a:pt x="277" y="7280"/>
                    </a:cubicBezTo>
                    <a:cubicBezTo>
                      <a:pt x="686" y="8126"/>
                      <a:pt x="1570" y="8621"/>
                      <a:pt x="2403" y="9058"/>
                    </a:cubicBezTo>
                    <a:cubicBezTo>
                      <a:pt x="3423" y="9593"/>
                      <a:pt x="4547" y="10134"/>
                      <a:pt x="5659" y="10300"/>
                    </a:cubicBezTo>
                    <a:cubicBezTo>
                      <a:pt x="5931" y="7349"/>
                      <a:pt x="6152" y="4112"/>
                      <a:pt x="6315" y="627"/>
                    </a:cubicBezTo>
                    <a:cubicBezTo>
                      <a:pt x="5935" y="460"/>
                      <a:pt x="5530" y="332"/>
                      <a:pt x="5095" y="232"/>
                    </a:cubicBezTo>
                    <a:cubicBezTo>
                      <a:pt x="4547" y="103"/>
                      <a:pt x="3972" y="1"/>
                      <a:pt x="3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882;p61">
                <a:extLst>
                  <a:ext uri="{FF2B5EF4-FFF2-40B4-BE49-F238E27FC236}">
                    <a16:creationId xmlns:a16="http://schemas.microsoft.com/office/drawing/2014/main" xmlns="" id="{72FEDFC3-A28E-4559-9E48-4D3FEFFA831F}"/>
                  </a:ext>
                </a:extLst>
              </p:cNvPr>
              <p:cNvSpPr/>
              <p:nvPr/>
            </p:nvSpPr>
            <p:spPr>
              <a:xfrm>
                <a:off x="5303407" y="4390800"/>
                <a:ext cx="405600" cy="243225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9729" extrusionOk="0">
                    <a:moveTo>
                      <a:pt x="10827" y="0"/>
                    </a:moveTo>
                    <a:cubicBezTo>
                      <a:pt x="5493" y="0"/>
                      <a:pt x="0" y="8163"/>
                      <a:pt x="5449" y="9545"/>
                    </a:cubicBezTo>
                    <a:cubicBezTo>
                      <a:pt x="6024" y="9693"/>
                      <a:pt x="6620" y="9729"/>
                      <a:pt x="7214" y="9729"/>
                    </a:cubicBezTo>
                    <a:cubicBezTo>
                      <a:pt x="7482" y="9729"/>
                      <a:pt x="7751" y="9722"/>
                      <a:pt x="8020" y="9710"/>
                    </a:cubicBezTo>
                    <a:cubicBezTo>
                      <a:pt x="9983" y="9644"/>
                      <a:pt x="11984" y="9501"/>
                      <a:pt x="13819" y="8790"/>
                    </a:cubicBezTo>
                    <a:cubicBezTo>
                      <a:pt x="14621" y="8484"/>
                      <a:pt x="15432" y="8020"/>
                      <a:pt x="15803" y="7246"/>
                    </a:cubicBezTo>
                    <a:cubicBezTo>
                      <a:pt x="16223" y="6381"/>
                      <a:pt x="15995" y="5352"/>
                      <a:pt x="15704" y="4436"/>
                    </a:cubicBezTo>
                    <a:cubicBezTo>
                      <a:pt x="15174" y="2782"/>
                      <a:pt x="14312" y="1050"/>
                      <a:pt x="12709" y="376"/>
                    </a:cubicBezTo>
                    <a:cubicBezTo>
                      <a:pt x="12098" y="118"/>
                      <a:pt x="11464" y="0"/>
                      <a:pt x="10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883;p61">
                <a:extLst>
                  <a:ext uri="{FF2B5EF4-FFF2-40B4-BE49-F238E27FC236}">
                    <a16:creationId xmlns:a16="http://schemas.microsoft.com/office/drawing/2014/main" xmlns="" id="{E5D6F264-3E97-418B-B43A-168A5D74786D}"/>
                  </a:ext>
                </a:extLst>
              </p:cNvPr>
              <p:cNvSpPr/>
              <p:nvPr/>
            </p:nvSpPr>
            <p:spPr>
              <a:xfrm>
                <a:off x="5169232" y="4207900"/>
                <a:ext cx="2507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7287" extrusionOk="0">
                    <a:moveTo>
                      <a:pt x="185" y="0"/>
                    </a:moveTo>
                    <a:cubicBezTo>
                      <a:pt x="1" y="1463"/>
                      <a:pt x="37" y="3146"/>
                      <a:pt x="163" y="3817"/>
                    </a:cubicBezTo>
                    <a:cubicBezTo>
                      <a:pt x="491" y="5629"/>
                      <a:pt x="2181" y="7036"/>
                      <a:pt x="4008" y="7253"/>
                    </a:cubicBezTo>
                    <a:cubicBezTo>
                      <a:pt x="4204" y="7275"/>
                      <a:pt x="4399" y="7287"/>
                      <a:pt x="4594" y="7287"/>
                    </a:cubicBezTo>
                    <a:cubicBezTo>
                      <a:pt x="6226" y="7287"/>
                      <a:pt x="7829" y="6476"/>
                      <a:pt x="8922" y="5246"/>
                    </a:cubicBezTo>
                    <a:cubicBezTo>
                      <a:pt x="9206" y="4929"/>
                      <a:pt x="9461" y="4582"/>
                      <a:pt x="9619" y="4189"/>
                    </a:cubicBezTo>
                    <a:cubicBezTo>
                      <a:pt x="9818" y="3713"/>
                      <a:pt x="9873" y="3186"/>
                      <a:pt x="9928" y="2675"/>
                    </a:cubicBezTo>
                    <a:cubicBezTo>
                      <a:pt x="9983" y="2151"/>
                      <a:pt x="10027" y="1588"/>
                      <a:pt x="9983" y="1058"/>
                    </a:cubicBezTo>
                    <a:cubicBezTo>
                      <a:pt x="7814" y="1002"/>
                      <a:pt x="4999" y="638"/>
                      <a:pt x="1305" y="140"/>
                    </a:cubicBezTo>
                    <a:cubicBezTo>
                      <a:pt x="933" y="92"/>
                      <a:pt x="557" y="44"/>
                      <a:pt x="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884;p61">
                <a:extLst>
                  <a:ext uri="{FF2B5EF4-FFF2-40B4-BE49-F238E27FC236}">
                    <a16:creationId xmlns:a16="http://schemas.microsoft.com/office/drawing/2014/main" xmlns="" id="{1A14DE1E-B0D0-4B1D-919F-7341E3820E2A}"/>
                  </a:ext>
                </a:extLst>
              </p:cNvPr>
              <p:cNvSpPr/>
              <p:nvPr/>
            </p:nvSpPr>
            <p:spPr>
              <a:xfrm>
                <a:off x="4876282" y="4192600"/>
                <a:ext cx="236325" cy="192775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7711" extrusionOk="0">
                    <a:moveTo>
                      <a:pt x="3422" y="0"/>
                    </a:moveTo>
                    <a:cubicBezTo>
                      <a:pt x="2719" y="638"/>
                      <a:pt x="2064" y="1386"/>
                      <a:pt x="1397" y="2034"/>
                    </a:cubicBezTo>
                    <a:cubicBezTo>
                      <a:pt x="729" y="2683"/>
                      <a:pt x="0" y="3515"/>
                      <a:pt x="195" y="4425"/>
                    </a:cubicBezTo>
                    <a:cubicBezTo>
                      <a:pt x="292" y="4856"/>
                      <a:pt x="586" y="5213"/>
                      <a:pt x="866" y="5556"/>
                    </a:cubicBezTo>
                    <a:cubicBezTo>
                      <a:pt x="1389" y="6186"/>
                      <a:pt x="1919" y="6819"/>
                      <a:pt x="2627" y="7236"/>
                    </a:cubicBezTo>
                    <a:cubicBezTo>
                      <a:pt x="3183" y="7559"/>
                      <a:pt x="3817" y="7711"/>
                      <a:pt x="4461" y="7711"/>
                    </a:cubicBezTo>
                    <a:cubicBezTo>
                      <a:pt x="5508" y="7711"/>
                      <a:pt x="6576" y="7313"/>
                      <a:pt x="7375" y="6624"/>
                    </a:cubicBezTo>
                    <a:cubicBezTo>
                      <a:pt x="8669" y="5512"/>
                      <a:pt x="9320" y="3788"/>
                      <a:pt x="9420" y="2090"/>
                    </a:cubicBezTo>
                    <a:cubicBezTo>
                      <a:pt x="9453" y="1500"/>
                      <a:pt x="9398" y="867"/>
                      <a:pt x="9199" y="310"/>
                    </a:cubicBezTo>
                    <a:cubicBezTo>
                      <a:pt x="7272" y="115"/>
                      <a:pt x="5371" y="0"/>
                      <a:pt x="3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885;p61">
                <a:extLst>
                  <a:ext uri="{FF2B5EF4-FFF2-40B4-BE49-F238E27FC236}">
                    <a16:creationId xmlns:a16="http://schemas.microsoft.com/office/drawing/2014/main" xmlns="" id="{963FA221-5884-4DDF-B97B-D94D479F6876}"/>
                  </a:ext>
                </a:extLst>
              </p:cNvPr>
              <p:cNvSpPr/>
              <p:nvPr/>
            </p:nvSpPr>
            <p:spPr>
              <a:xfrm>
                <a:off x="4620807" y="4368700"/>
                <a:ext cx="20392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11630" extrusionOk="0">
                    <a:moveTo>
                      <a:pt x="4418" y="0"/>
                    </a:moveTo>
                    <a:cubicBezTo>
                      <a:pt x="2837" y="19"/>
                      <a:pt x="1651" y="493"/>
                      <a:pt x="793" y="1271"/>
                    </a:cubicBezTo>
                    <a:cubicBezTo>
                      <a:pt x="211" y="4016"/>
                      <a:pt x="1" y="7449"/>
                      <a:pt x="391" y="11044"/>
                    </a:cubicBezTo>
                    <a:cubicBezTo>
                      <a:pt x="1054" y="11461"/>
                      <a:pt x="1872" y="11629"/>
                      <a:pt x="2690" y="11629"/>
                    </a:cubicBezTo>
                    <a:cubicBezTo>
                      <a:pt x="3110" y="11629"/>
                      <a:pt x="3533" y="11585"/>
                      <a:pt x="3935" y="11508"/>
                    </a:cubicBezTo>
                    <a:cubicBezTo>
                      <a:pt x="5118" y="11279"/>
                      <a:pt x="6296" y="10790"/>
                      <a:pt x="7080" y="9883"/>
                    </a:cubicBezTo>
                    <a:cubicBezTo>
                      <a:pt x="7866" y="8974"/>
                      <a:pt x="8156" y="7578"/>
                      <a:pt x="7556" y="6542"/>
                    </a:cubicBezTo>
                    <a:cubicBezTo>
                      <a:pt x="7235" y="5990"/>
                      <a:pt x="6705" y="5577"/>
                      <a:pt x="6470" y="4985"/>
                    </a:cubicBezTo>
                    <a:cubicBezTo>
                      <a:pt x="5980" y="3742"/>
                      <a:pt x="7007" y="2236"/>
                      <a:pt x="6407" y="1042"/>
                    </a:cubicBezTo>
                    <a:cubicBezTo>
                      <a:pt x="6053" y="347"/>
                      <a:pt x="5224" y="0"/>
                      <a:pt x="44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886;p61">
                <a:extLst>
                  <a:ext uri="{FF2B5EF4-FFF2-40B4-BE49-F238E27FC236}">
                    <a16:creationId xmlns:a16="http://schemas.microsoft.com/office/drawing/2014/main" xmlns="" id="{B310C0DB-71DF-4447-8738-980D1EB48495}"/>
                  </a:ext>
                </a:extLst>
              </p:cNvPr>
              <p:cNvSpPr/>
              <p:nvPr/>
            </p:nvSpPr>
            <p:spPr>
              <a:xfrm>
                <a:off x="5826407" y="4608675"/>
                <a:ext cx="132175" cy="216075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8643" extrusionOk="0">
                    <a:moveTo>
                      <a:pt x="3928" y="1"/>
                    </a:moveTo>
                    <a:cubicBezTo>
                      <a:pt x="3751" y="1"/>
                      <a:pt x="3574" y="12"/>
                      <a:pt x="3397" y="31"/>
                    </a:cubicBezTo>
                    <a:cubicBezTo>
                      <a:pt x="2340" y="138"/>
                      <a:pt x="1268" y="804"/>
                      <a:pt x="1017" y="1839"/>
                    </a:cubicBezTo>
                    <a:cubicBezTo>
                      <a:pt x="895" y="2358"/>
                      <a:pt x="995" y="2915"/>
                      <a:pt x="925" y="3449"/>
                    </a:cubicBezTo>
                    <a:cubicBezTo>
                      <a:pt x="789" y="4502"/>
                      <a:pt x="1" y="5523"/>
                      <a:pt x="329" y="6536"/>
                    </a:cubicBezTo>
                    <a:cubicBezTo>
                      <a:pt x="594" y="7376"/>
                      <a:pt x="1514" y="7803"/>
                      <a:pt x="2336" y="8124"/>
                    </a:cubicBezTo>
                    <a:cubicBezTo>
                      <a:pt x="2915" y="8352"/>
                      <a:pt x="3522" y="8581"/>
                      <a:pt x="4134" y="8643"/>
                    </a:cubicBezTo>
                    <a:cubicBezTo>
                      <a:pt x="4520" y="6308"/>
                      <a:pt x="4922" y="3467"/>
                      <a:pt x="5287" y="185"/>
                    </a:cubicBezTo>
                    <a:cubicBezTo>
                      <a:pt x="4845" y="63"/>
                      <a:pt x="4388" y="1"/>
                      <a:pt x="3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887;p61">
                <a:extLst>
                  <a:ext uri="{FF2B5EF4-FFF2-40B4-BE49-F238E27FC236}">
                    <a16:creationId xmlns:a16="http://schemas.microsoft.com/office/drawing/2014/main" xmlns="" id="{542DAEF4-CC84-4907-84AE-D79CC001A7A9}"/>
                  </a:ext>
                </a:extLst>
              </p:cNvPr>
              <p:cNvSpPr/>
              <p:nvPr/>
            </p:nvSpPr>
            <p:spPr>
              <a:xfrm>
                <a:off x="4929682" y="4465750"/>
                <a:ext cx="330200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8246" extrusionOk="0">
                    <a:moveTo>
                      <a:pt x="6808" y="1"/>
                    </a:moveTo>
                    <a:cubicBezTo>
                      <a:pt x="6635" y="1"/>
                      <a:pt x="6466" y="5"/>
                      <a:pt x="6304" y="12"/>
                    </a:cubicBezTo>
                    <a:cubicBezTo>
                      <a:pt x="4974" y="74"/>
                      <a:pt x="3626" y="358"/>
                      <a:pt x="2488" y="1047"/>
                    </a:cubicBezTo>
                    <a:cubicBezTo>
                      <a:pt x="1346" y="1739"/>
                      <a:pt x="436" y="2874"/>
                      <a:pt x="218" y="4189"/>
                    </a:cubicBezTo>
                    <a:cubicBezTo>
                      <a:pt x="1" y="5505"/>
                      <a:pt x="583" y="6970"/>
                      <a:pt x="1747" y="7615"/>
                    </a:cubicBezTo>
                    <a:cubicBezTo>
                      <a:pt x="2255" y="7899"/>
                      <a:pt x="2837" y="8016"/>
                      <a:pt x="3412" y="8105"/>
                    </a:cubicBezTo>
                    <a:cubicBezTo>
                      <a:pt x="3935" y="8186"/>
                      <a:pt x="4469" y="8245"/>
                      <a:pt x="5000" y="8245"/>
                    </a:cubicBezTo>
                    <a:cubicBezTo>
                      <a:pt x="5508" y="8245"/>
                      <a:pt x="6013" y="8190"/>
                      <a:pt x="6503" y="8050"/>
                    </a:cubicBezTo>
                    <a:cubicBezTo>
                      <a:pt x="6923" y="7928"/>
                      <a:pt x="7320" y="7744"/>
                      <a:pt x="7744" y="7645"/>
                    </a:cubicBezTo>
                    <a:cubicBezTo>
                      <a:pt x="8632" y="7434"/>
                      <a:pt x="9605" y="7601"/>
                      <a:pt x="10440" y="7236"/>
                    </a:cubicBezTo>
                    <a:cubicBezTo>
                      <a:pt x="10964" y="7011"/>
                      <a:pt x="11380" y="6598"/>
                      <a:pt x="11774" y="6190"/>
                    </a:cubicBezTo>
                    <a:cubicBezTo>
                      <a:pt x="12478" y="5464"/>
                      <a:pt x="13208" y="4558"/>
                      <a:pt x="13053" y="3556"/>
                    </a:cubicBezTo>
                    <a:cubicBezTo>
                      <a:pt x="12625" y="727"/>
                      <a:pt x="9177" y="1"/>
                      <a:pt x="6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888;p61">
                <a:extLst>
                  <a:ext uri="{FF2B5EF4-FFF2-40B4-BE49-F238E27FC236}">
                    <a16:creationId xmlns:a16="http://schemas.microsoft.com/office/drawing/2014/main" xmlns="" id="{BDC98F0C-E019-4AE6-ACA3-61668C32C6BC}"/>
                  </a:ext>
                </a:extLst>
              </p:cNvPr>
              <p:cNvSpPr/>
              <p:nvPr/>
            </p:nvSpPr>
            <p:spPr>
              <a:xfrm>
                <a:off x="4763350" y="4192700"/>
                <a:ext cx="62617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314" extrusionOk="0">
                    <a:moveTo>
                      <a:pt x="7851" y="1"/>
                    </a:moveTo>
                    <a:cubicBezTo>
                      <a:pt x="4856" y="11"/>
                      <a:pt x="2133" y="365"/>
                      <a:pt x="0" y="1283"/>
                    </a:cubicBezTo>
                    <a:cubicBezTo>
                      <a:pt x="984" y="1135"/>
                      <a:pt x="1817" y="1087"/>
                      <a:pt x="2480" y="1087"/>
                    </a:cubicBezTo>
                    <a:cubicBezTo>
                      <a:pt x="3585" y="1087"/>
                      <a:pt x="4218" y="1220"/>
                      <a:pt x="4296" y="1234"/>
                    </a:cubicBezTo>
                    <a:cubicBezTo>
                      <a:pt x="4789" y="1341"/>
                      <a:pt x="5146" y="1728"/>
                      <a:pt x="5243" y="2189"/>
                    </a:cubicBezTo>
                    <a:cubicBezTo>
                      <a:pt x="6410" y="1946"/>
                      <a:pt x="7615" y="1835"/>
                      <a:pt x="8801" y="1817"/>
                    </a:cubicBezTo>
                    <a:cubicBezTo>
                      <a:pt x="8944" y="1813"/>
                      <a:pt x="9092" y="1813"/>
                      <a:pt x="9235" y="1813"/>
                    </a:cubicBezTo>
                    <a:cubicBezTo>
                      <a:pt x="12153" y="1813"/>
                      <a:pt x="15056" y="2262"/>
                      <a:pt x="17974" y="2310"/>
                    </a:cubicBezTo>
                    <a:cubicBezTo>
                      <a:pt x="18136" y="2314"/>
                      <a:pt x="18301" y="2314"/>
                      <a:pt x="18464" y="2314"/>
                    </a:cubicBezTo>
                    <a:cubicBezTo>
                      <a:pt x="20677" y="2314"/>
                      <a:pt x="22884" y="2078"/>
                      <a:pt x="25047" y="1618"/>
                    </a:cubicBezTo>
                    <a:cubicBezTo>
                      <a:pt x="23046" y="1496"/>
                      <a:pt x="20555" y="1168"/>
                      <a:pt x="17450" y="752"/>
                    </a:cubicBezTo>
                    <a:cubicBezTo>
                      <a:pt x="17078" y="704"/>
                      <a:pt x="16702" y="652"/>
                      <a:pt x="16330" y="612"/>
                    </a:cubicBezTo>
                    <a:cubicBezTo>
                      <a:pt x="15428" y="494"/>
                      <a:pt x="14521" y="394"/>
                      <a:pt x="13627" y="310"/>
                    </a:cubicBezTo>
                    <a:cubicBezTo>
                      <a:pt x="11700" y="115"/>
                      <a:pt x="9799" y="1"/>
                      <a:pt x="79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889;p61">
                <a:extLst>
                  <a:ext uri="{FF2B5EF4-FFF2-40B4-BE49-F238E27FC236}">
                    <a16:creationId xmlns:a16="http://schemas.microsoft.com/office/drawing/2014/main" xmlns="" id="{BF8415B0-904F-4F14-9158-9011D811C452}"/>
                  </a:ext>
                </a:extLst>
              </p:cNvPr>
              <p:cNvSpPr/>
              <p:nvPr/>
            </p:nvSpPr>
            <p:spPr>
              <a:xfrm>
                <a:off x="4623375" y="4282875"/>
                <a:ext cx="207125" cy="75592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30237" extrusionOk="0">
                    <a:moveTo>
                      <a:pt x="7054" y="0"/>
                    </a:moveTo>
                    <a:lnTo>
                      <a:pt x="7054" y="0"/>
                    </a:lnTo>
                    <a:cubicBezTo>
                      <a:pt x="5740" y="107"/>
                      <a:pt x="3905" y="431"/>
                      <a:pt x="1665" y="1286"/>
                    </a:cubicBezTo>
                    <a:cubicBezTo>
                      <a:pt x="1636" y="1345"/>
                      <a:pt x="1610" y="1407"/>
                      <a:pt x="1581" y="1469"/>
                    </a:cubicBezTo>
                    <a:cubicBezTo>
                      <a:pt x="1194" y="2372"/>
                      <a:pt x="858" y="3474"/>
                      <a:pt x="600" y="4708"/>
                    </a:cubicBezTo>
                    <a:cubicBezTo>
                      <a:pt x="221" y="6498"/>
                      <a:pt x="0" y="8579"/>
                      <a:pt x="0" y="10812"/>
                    </a:cubicBezTo>
                    <a:cubicBezTo>
                      <a:pt x="0" y="12002"/>
                      <a:pt x="63" y="13231"/>
                      <a:pt x="199" y="14481"/>
                    </a:cubicBezTo>
                    <a:cubicBezTo>
                      <a:pt x="612" y="18279"/>
                      <a:pt x="1691" y="22264"/>
                      <a:pt x="3706" y="25797"/>
                    </a:cubicBezTo>
                    <a:cubicBezTo>
                      <a:pt x="4380" y="26979"/>
                      <a:pt x="5157" y="28114"/>
                      <a:pt x="6053" y="29172"/>
                    </a:cubicBezTo>
                    <a:cubicBezTo>
                      <a:pt x="6535" y="29739"/>
                      <a:pt x="7198" y="30111"/>
                      <a:pt x="7931" y="30196"/>
                    </a:cubicBezTo>
                    <a:cubicBezTo>
                      <a:pt x="8045" y="30211"/>
                      <a:pt x="8163" y="30221"/>
                      <a:pt x="8285" y="30236"/>
                    </a:cubicBezTo>
                    <a:cubicBezTo>
                      <a:pt x="8163" y="30221"/>
                      <a:pt x="8045" y="30206"/>
                      <a:pt x="7935" y="30192"/>
                    </a:cubicBezTo>
                    <a:cubicBezTo>
                      <a:pt x="7198" y="30107"/>
                      <a:pt x="6539" y="29735"/>
                      <a:pt x="6056" y="29167"/>
                    </a:cubicBezTo>
                    <a:cubicBezTo>
                      <a:pt x="5161" y="28111"/>
                      <a:pt x="4383" y="26976"/>
                      <a:pt x="3710" y="25794"/>
                    </a:cubicBezTo>
                    <a:cubicBezTo>
                      <a:pt x="4184" y="25687"/>
                      <a:pt x="4693" y="25613"/>
                      <a:pt x="5213" y="25561"/>
                    </a:cubicBezTo>
                    <a:cubicBezTo>
                      <a:pt x="3555" y="22603"/>
                      <a:pt x="2686" y="19214"/>
                      <a:pt x="2173" y="15848"/>
                    </a:cubicBezTo>
                    <a:cubicBezTo>
                      <a:pt x="1360" y="10539"/>
                      <a:pt x="1669" y="4332"/>
                      <a:pt x="5787" y="891"/>
                    </a:cubicBezTo>
                    <a:cubicBezTo>
                      <a:pt x="6189" y="556"/>
                      <a:pt x="6612" y="262"/>
                      <a:pt x="70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890;p61">
                <a:extLst>
                  <a:ext uri="{FF2B5EF4-FFF2-40B4-BE49-F238E27FC236}">
                    <a16:creationId xmlns:a16="http://schemas.microsoft.com/office/drawing/2014/main" xmlns="" id="{909C9A8D-6B2D-46E5-B17F-3AB748457F99}"/>
                  </a:ext>
                </a:extLst>
              </p:cNvPr>
              <p:cNvSpPr/>
              <p:nvPr/>
            </p:nvSpPr>
            <p:spPr>
              <a:xfrm>
                <a:off x="5163225" y="3360075"/>
                <a:ext cx="569525" cy="801425"/>
              </a:xfrm>
              <a:custGeom>
                <a:avLst/>
                <a:gdLst/>
                <a:ahLst/>
                <a:cxnLst/>
                <a:rect l="l" t="t" r="r" b="b"/>
                <a:pathLst>
                  <a:path w="22781" h="32057" extrusionOk="0">
                    <a:moveTo>
                      <a:pt x="19236" y="1"/>
                    </a:moveTo>
                    <a:cubicBezTo>
                      <a:pt x="18471" y="1"/>
                      <a:pt x="17649" y="428"/>
                      <a:pt x="16968" y="859"/>
                    </a:cubicBezTo>
                    <a:cubicBezTo>
                      <a:pt x="15513" y="1783"/>
                      <a:pt x="14064" y="2760"/>
                      <a:pt x="12580" y="3648"/>
                    </a:cubicBezTo>
                    <a:cubicBezTo>
                      <a:pt x="12738" y="4886"/>
                      <a:pt x="12816" y="6076"/>
                      <a:pt x="12823" y="7206"/>
                    </a:cubicBezTo>
                    <a:cubicBezTo>
                      <a:pt x="11210" y="7504"/>
                      <a:pt x="9018" y="7817"/>
                      <a:pt x="6797" y="7817"/>
                    </a:cubicBezTo>
                    <a:cubicBezTo>
                      <a:pt x="4322" y="7817"/>
                      <a:pt x="1802" y="7427"/>
                      <a:pt x="0" y="6193"/>
                    </a:cubicBezTo>
                    <a:lnTo>
                      <a:pt x="0" y="6193"/>
                    </a:lnTo>
                    <a:cubicBezTo>
                      <a:pt x="1802" y="7431"/>
                      <a:pt x="4322" y="7822"/>
                      <a:pt x="6797" y="7822"/>
                    </a:cubicBezTo>
                    <a:cubicBezTo>
                      <a:pt x="9018" y="7822"/>
                      <a:pt x="11210" y="7508"/>
                      <a:pt x="12820" y="7210"/>
                    </a:cubicBezTo>
                    <a:cubicBezTo>
                      <a:pt x="13729" y="7044"/>
                      <a:pt x="14455" y="6882"/>
                      <a:pt x="14901" y="6786"/>
                    </a:cubicBezTo>
                    <a:cubicBezTo>
                      <a:pt x="14864" y="6620"/>
                      <a:pt x="14967" y="6458"/>
                      <a:pt x="15130" y="6418"/>
                    </a:cubicBezTo>
                    <a:cubicBezTo>
                      <a:pt x="18467" y="5615"/>
                      <a:pt x="20700" y="4005"/>
                      <a:pt x="21557" y="3294"/>
                    </a:cubicBezTo>
                    <a:cubicBezTo>
                      <a:pt x="21462" y="2837"/>
                      <a:pt x="21348" y="2380"/>
                      <a:pt x="21203" y="1924"/>
                    </a:cubicBezTo>
                    <a:cubicBezTo>
                      <a:pt x="21005" y="1279"/>
                      <a:pt x="20722" y="601"/>
                      <a:pt x="20147" y="248"/>
                    </a:cubicBezTo>
                    <a:cubicBezTo>
                      <a:pt x="19863" y="74"/>
                      <a:pt x="19554" y="1"/>
                      <a:pt x="19236" y="1"/>
                    </a:cubicBezTo>
                    <a:close/>
                    <a:moveTo>
                      <a:pt x="21686" y="3990"/>
                    </a:moveTo>
                    <a:cubicBezTo>
                      <a:pt x="20659" y="4794"/>
                      <a:pt x="18537" y="6200"/>
                      <a:pt x="15446" y="6977"/>
                    </a:cubicBezTo>
                    <a:cubicBezTo>
                      <a:pt x="15826" y="7792"/>
                      <a:pt x="16264" y="10447"/>
                      <a:pt x="16606" y="13771"/>
                    </a:cubicBezTo>
                    <a:lnTo>
                      <a:pt x="16614" y="13771"/>
                    </a:lnTo>
                    <a:cubicBezTo>
                      <a:pt x="16986" y="17311"/>
                      <a:pt x="17262" y="21602"/>
                      <a:pt x="17269" y="25216"/>
                    </a:cubicBezTo>
                    <a:lnTo>
                      <a:pt x="17269" y="25555"/>
                    </a:lnTo>
                    <a:cubicBezTo>
                      <a:pt x="17269" y="26590"/>
                      <a:pt x="17244" y="27563"/>
                      <a:pt x="17189" y="28443"/>
                    </a:cubicBezTo>
                    <a:lnTo>
                      <a:pt x="17189" y="28450"/>
                    </a:lnTo>
                    <a:cubicBezTo>
                      <a:pt x="17097" y="30023"/>
                      <a:pt x="16916" y="31298"/>
                      <a:pt x="16621" y="32057"/>
                    </a:cubicBezTo>
                    <a:cubicBezTo>
                      <a:pt x="16769" y="31913"/>
                      <a:pt x="16905" y="31759"/>
                      <a:pt x="17034" y="31592"/>
                    </a:cubicBezTo>
                    <a:cubicBezTo>
                      <a:pt x="18474" y="29732"/>
                      <a:pt x="18456" y="27183"/>
                      <a:pt x="18684" y="24841"/>
                    </a:cubicBezTo>
                    <a:cubicBezTo>
                      <a:pt x="19369" y="17823"/>
                      <a:pt x="22781" y="10783"/>
                      <a:pt x="21686" y="399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891;p61">
                <a:extLst>
                  <a:ext uri="{FF2B5EF4-FFF2-40B4-BE49-F238E27FC236}">
                    <a16:creationId xmlns:a16="http://schemas.microsoft.com/office/drawing/2014/main" xmlns="" id="{598F32A1-1B6F-4B25-9A06-4B61B1F4FB00}"/>
                  </a:ext>
                </a:extLst>
              </p:cNvPr>
              <p:cNvSpPr/>
              <p:nvPr/>
            </p:nvSpPr>
            <p:spPr>
              <a:xfrm>
                <a:off x="5158325" y="3451250"/>
                <a:ext cx="3255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13020" h="4171" extrusionOk="0">
                    <a:moveTo>
                      <a:pt x="12776" y="1"/>
                    </a:moveTo>
                    <a:cubicBezTo>
                      <a:pt x="11513" y="756"/>
                      <a:pt x="10220" y="1448"/>
                      <a:pt x="8872" y="1987"/>
                    </a:cubicBezTo>
                    <a:cubicBezTo>
                      <a:pt x="8223" y="2951"/>
                      <a:pt x="7250" y="3828"/>
                      <a:pt x="5866" y="3828"/>
                    </a:cubicBezTo>
                    <a:cubicBezTo>
                      <a:pt x="5740" y="3828"/>
                      <a:pt x="5611" y="3821"/>
                      <a:pt x="5482" y="3810"/>
                    </a:cubicBezTo>
                    <a:cubicBezTo>
                      <a:pt x="5313" y="3787"/>
                      <a:pt x="5191" y="3636"/>
                      <a:pt x="5210" y="3467"/>
                    </a:cubicBezTo>
                    <a:cubicBezTo>
                      <a:pt x="5228" y="3305"/>
                      <a:pt x="5368" y="3194"/>
                      <a:pt x="5523" y="3194"/>
                    </a:cubicBezTo>
                    <a:lnTo>
                      <a:pt x="5552" y="3194"/>
                    </a:lnTo>
                    <a:cubicBezTo>
                      <a:pt x="5652" y="3206"/>
                      <a:pt x="5751" y="3209"/>
                      <a:pt x="5847" y="3209"/>
                    </a:cubicBezTo>
                    <a:cubicBezTo>
                      <a:pt x="6602" y="3209"/>
                      <a:pt x="7218" y="2878"/>
                      <a:pt x="7711" y="2402"/>
                    </a:cubicBezTo>
                    <a:lnTo>
                      <a:pt x="7711" y="2402"/>
                    </a:lnTo>
                    <a:cubicBezTo>
                      <a:pt x="7262" y="2550"/>
                      <a:pt x="6808" y="2675"/>
                      <a:pt x="6344" y="2778"/>
                    </a:cubicBezTo>
                    <a:cubicBezTo>
                      <a:pt x="5512" y="2966"/>
                      <a:pt x="4642" y="3062"/>
                      <a:pt x="3770" y="3062"/>
                    </a:cubicBezTo>
                    <a:cubicBezTo>
                      <a:pt x="2484" y="3062"/>
                      <a:pt x="1194" y="2852"/>
                      <a:pt x="1" y="2406"/>
                    </a:cubicBezTo>
                    <a:lnTo>
                      <a:pt x="1" y="2406"/>
                    </a:lnTo>
                    <a:cubicBezTo>
                      <a:pt x="64" y="2454"/>
                      <a:pt x="130" y="2502"/>
                      <a:pt x="196" y="2546"/>
                    </a:cubicBezTo>
                    <a:cubicBezTo>
                      <a:pt x="1998" y="3780"/>
                      <a:pt x="4518" y="4170"/>
                      <a:pt x="6993" y="4170"/>
                    </a:cubicBezTo>
                    <a:cubicBezTo>
                      <a:pt x="9214" y="4170"/>
                      <a:pt x="11406" y="3857"/>
                      <a:pt x="13019" y="3559"/>
                    </a:cubicBezTo>
                    <a:cubicBezTo>
                      <a:pt x="13012" y="2429"/>
                      <a:pt x="12934" y="1239"/>
                      <a:pt x="12776" y="1"/>
                    </a:cubicBezTo>
                    <a:close/>
                  </a:path>
                </a:pathLst>
              </a:custGeom>
              <a:solidFill>
                <a:srgbClr val="ED9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892;p61">
                <a:extLst>
                  <a:ext uri="{FF2B5EF4-FFF2-40B4-BE49-F238E27FC236}">
                    <a16:creationId xmlns:a16="http://schemas.microsoft.com/office/drawing/2014/main" xmlns="" id="{18861EFF-532E-4F45-ACF8-24F8E39F0942}"/>
                  </a:ext>
                </a:extLst>
              </p:cNvPr>
              <p:cNvSpPr/>
              <p:nvPr/>
            </p:nvSpPr>
            <p:spPr>
              <a:xfrm>
                <a:off x="5288100" y="3500900"/>
                <a:ext cx="9202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843" extrusionOk="0">
                    <a:moveTo>
                      <a:pt x="3681" y="1"/>
                    </a:moveTo>
                    <a:lnTo>
                      <a:pt x="3681" y="1"/>
                    </a:lnTo>
                    <a:cubicBezTo>
                      <a:pt x="3301" y="151"/>
                      <a:pt x="2914" y="291"/>
                      <a:pt x="2520" y="416"/>
                    </a:cubicBezTo>
                    <a:cubicBezTo>
                      <a:pt x="2027" y="892"/>
                      <a:pt x="1411" y="1223"/>
                      <a:pt x="656" y="1223"/>
                    </a:cubicBezTo>
                    <a:cubicBezTo>
                      <a:pt x="560" y="1223"/>
                      <a:pt x="461" y="1220"/>
                      <a:pt x="361" y="1208"/>
                    </a:cubicBezTo>
                    <a:lnTo>
                      <a:pt x="332" y="1208"/>
                    </a:lnTo>
                    <a:cubicBezTo>
                      <a:pt x="177" y="1208"/>
                      <a:pt x="37" y="1319"/>
                      <a:pt x="19" y="1481"/>
                    </a:cubicBezTo>
                    <a:cubicBezTo>
                      <a:pt x="0" y="1650"/>
                      <a:pt x="122" y="1801"/>
                      <a:pt x="291" y="1824"/>
                    </a:cubicBezTo>
                    <a:cubicBezTo>
                      <a:pt x="420" y="1835"/>
                      <a:pt x="549" y="1842"/>
                      <a:pt x="675" y="1842"/>
                    </a:cubicBezTo>
                    <a:cubicBezTo>
                      <a:pt x="2059" y="1842"/>
                      <a:pt x="3032" y="965"/>
                      <a:pt x="3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893;p61">
                <a:extLst>
                  <a:ext uri="{FF2B5EF4-FFF2-40B4-BE49-F238E27FC236}">
                    <a16:creationId xmlns:a16="http://schemas.microsoft.com/office/drawing/2014/main" xmlns="" id="{A6920FD2-9DD6-49AE-8D41-C89A0C6256E4}"/>
                  </a:ext>
                </a:extLst>
              </p:cNvPr>
              <p:cNvSpPr/>
              <p:nvPr/>
            </p:nvSpPr>
            <p:spPr>
              <a:xfrm>
                <a:off x="5534825" y="3442425"/>
                <a:ext cx="170575" cy="9210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3684" extrusionOk="0">
                    <a:moveTo>
                      <a:pt x="6693" y="0"/>
                    </a:moveTo>
                    <a:cubicBezTo>
                      <a:pt x="5836" y="711"/>
                      <a:pt x="3603" y="2321"/>
                      <a:pt x="266" y="3124"/>
                    </a:cubicBezTo>
                    <a:cubicBezTo>
                      <a:pt x="103" y="3164"/>
                      <a:pt x="0" y="3326"/>
                      <a:pt x="37" y="3492"/>
                    </a:cubicBezTo>
                    <a:cubicBezTo>
                      <a:pt x="159" y="3467"/>
                      <a:pt x="258" y="3445"/>
                      <a:pt x="336" y="3430"/>
                    </a:cubicBezTo>
                    <a:cubicBezTo>
                      <a:pt x="343" y="3426"/>
                      <a:pt x="346" y="3426"/>
                      <a:pt x="354" y="3426"/>
                    </a:cubicBezTo>
                    <a:cubicBezTo>
                      <a:pt x="428" y="3426"/>
                      <a:pt x="501" y="3515"/>
                      <a:pt x="582" y="3683"/>
                    </a:cubicBezTo>
                    <a:cubicBezTo>
                      <a:pt x="3673" y="2906"/>
                      <a:pt x="5795" y="1500"/>
                      <a:pt x="6822" y="696"/>
                    </a:cubicBezTo>
                    <a:cubicBezTo>
                      <a:pt x="6786" y="464"/>
                      <a:pt x="6742" y="232"/>
                      <a:pt x="6693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894;p61">
                <a:extLst>
                  <a:ext uri="{FF2B5EF4-FFF2-40B4-BE49-F238E27FC236}">
                    <a16:creationId xmlns:a16="http://schemas.microsoft.com/office/drawing/2014/main" xmlns="" id="{FECBAE96-312A-4FEC-885F-CED15A467FB2}"/>
                  </a:ext>
                </a:extLst>
              </p:cNvPr>
              <p:cNvSpPr/>
              <p:nvPr/>
            </p:nvSpPr>
            <p:spPr>
              <a:xfrm>
                <a:off x="4805450" y="4675650"/>
                <a:ext cx="907025" cy="366925"/>
              </a:xfrm>
              <a:custGeom>
                <a:avLst/>
                <a:gdLst/>
                <a:ahLst/>
                <a:cxnLst/>
                <a:rect l="l" t="t" r="r" b="b"/>
                <a:pathLst>
                  <a:path w="36281" h="14677" extrusionOk="0">
                    <a:moveTo>
                      <a:pt x="35522" y="0"/>
                    </a:moveTo>
                    <a:cubicBezTo>
                      <a:pt x="30284" y="1344"/>
                      <a:pt x="24876" y="2019"/>
                      <a:pt x="19468" y="2019"/>
                    </a:cubicBezTo>
                    <a:cubicBezTo>
                      <a:pt x="14820" y="2019"/>
                      <a:pt x="10167" y="1521"/>
                      <a:pt x="5628" y="519"/>
                    </a:cubicBezTo>
                    <a:cubicBezTo>
                      <a:pt x="4880" y="354"/>
                      <a:pt x="4034" y="221"/>
                      <a:pt x="3234" y="221"/>
                    </a:cubicBezTo>
                    <a:cubicBezTo>
                      <a:pt x="1941" y="221"/>
                      <a:pt x="759" y="567"/>
                      <a:pt x="247" y="1684"/>
                    </a:cubicBezTo>
                    <a:cubicBezTo>
                      <a:pt x="36" y="2155"/>
                      <a:pt x="0" y="2685"/>
                      <a:pt x="7" y="3197"/>
                    </a:cubicBezTo>
                    <a:cubicBezTo>
                      <a:pt x="44" y="5397"/>
                      <a:pt x="891" y="7551"/>
                      <a:pt x="1554" y="9710"/>
                    </a:cubicBezTo>
                    <a:cubicBezTo>
                      <a:pt x="2088" y="9703"/>
                      <a:pt x="2590" y="9695"/>
                      <a:pt x="3042" y="9677"/>
                    </a:cubicBezTo>
                    <a:cubicBezTo>
                      <a:pt x="3393" y="9659"/>
                      <a:pt x="3746" y="9644"/>
                      <a:pt x="4103" y="9644"/>
                    </a:cubicBezTo>
                    <a:cubicBezTo>
                      <a:pt x="4280" y="9644"/>
                      <a:pt x="4457" y="9648"/>
                      <a:pt x="4634" y="9659"/>
                    </a:cubicBezTo>
                    <a:cubicBezTo>
                      <a:pt x="4239" y="7957"/>
                      <a:pt x="3904" y="6145"/>
                      <a:pt x="3904" y="4892"/>
                    </a:cubicBezTo>
                    <a:cubicBezTo>
                      <a:pt x="3904" y="4549"/>
                      <a:pt x="3930" y="4248"/>
                      <a:pt x="3986" y="4001"/>
                    </a:cubicBezTo>
                    <a:cubicBezTo>
                      <a:pt x="4049" y="3695"/>
                      <a:pt x="4163" y="3470"/>
                      <a:pt x="4336" y="3367"/>
                    </a:cubicBezTo>
                    <a:cubicBezTo>
                      <a:pt x="4756" y="3112"/>
                      <a:pt x="5261" y="3020"/>
                      <a:pt x="5975" y="3020"/>
                    </a:cubicBezTo>
                    <a:cubicBezTo>
                      <a:pt x="6222" y="3020"/>
                      <a:pt x="6494" y="3032"/>
                      <a:pt x="6796" y="3051"/>
                    </a:cubicBezTo>
                    <a:cubicBezTo>
                      <a:pt x="8277" y="3139"/>
                      <a:pt x="10494" y="3426"/>
                      <a:pt x="14053" y="3577"/>
                    </a:cubicBezTo>
                    <a:cubicBezTo>
                      <a:pt x="15431" y="3636"/>
                      <a:pt x="17008" y="3673"/>
                      <a:pt x="18817" y="3673"/>
                    </a:cubicBezTo>
                    <a:cubicBezTo>
                      <a:pt x="19663" y="3673"/>
                      <a:pt x="20478" y="3661"/>
                      <a:pt x="21263" y="3643"/>
                    </a:cubicBezTo>
                    <a:cubicBezTo>
                      <a:pt x="28741" y="3463"/>
                      <a:pt x="33470" y="2505"/>
                      <a:pt x="35025" y="2505"/>
                    </a:cubicBezTo>
                    <a:cubicBezTo>
                      <a:pt x="35283" y="2505"/>
                      <a:pt x="35453" y="2534"/>
                      <a:pt x="35533" y="2593"/>
                    </a:cubicBezTo>
                    <a:cubicBezTo>
                      <a:pt x="35662" y="2685"/>
                      <a:pt x="35769" y="3150"/>
                      <a:pt x="35861" y="3828"/>
                    </a:cubicBezTo>
                    <a:cubicBezTo>
                      <a:pt x="36281" y="2546"/>
                      <a:pt x="36255" y="1116"/>
                      <a:pt x="35522" y="0"/>
                    </a:cubicBezTo>
                    <a:close/>
                    <a:moveTo>
                      <a:pt x="5049" y="14176"/>
                    </a:moveTo>
                    <a:cubicBezTo>
                      <a:pt x="4784" y="14459"/>
                      <a:pt x="4412" y="14643"/>
                      <a:pt x="3989" y="14661"/>
                    </a:cubicBezTo>
                    <a:cubicBezTo>
                      <a:pt x="3802" y="14668"/>
                      <a:pt x="3610" y="14672"/>
                      <a:pt x="3418" y="14672"/>
                    </a:cubicBezTo>
                    <a:cubicBezTo>
                      <a:pt x="3050" y="14672"/>
                      <a:pt x="2675" y="14661"/>
                      <a:pt x="2310" y="14639"/>
                    </a:cubicBezTo>
                    <a:lnTo>
                      <a:pt x="2310" y="14639"/>
                    </a:lnTo>
                    <a:cubicBezTo>
                      <a:pt x="2667" y="14665"/>
                      <a:pt x="3032" y="14676"/>
                      <a:pt x="3396" y="14676"/>
                    </a:cubicBezTo>
                    <a:cubicBezTo>
                      <a:pt x="3595" y="14676"/>
                      <a:pt x="3790" y="14672"/>
                      <a:pt x="3986" y="14665"/>
                    </a:cubicBezTo>
                    <a:cubicBezTo>
                      <a:pt x="4412" y="14646"/>
                      <a:pt x="4784" y="14459"/>
                      <a:pt x="5049" y="1417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895;p61">
                <a:extLst>
                  <a:ext uri="{FF2B5EF4-FFF2-40B4-BE49-F238E27FC236}">
                    <a16:creationId xmlns:a16="http://schemas.microsoft.com/office/drawing/2014/main" xmlns="" id="{B4FD7509-D07B-4D31-8F83-347F41D45A53}"/>
                  </a:ext>
                </a:extLst>
              </p:cNvPr>
              <p:cNvSpPr/>
              <p:nvPr/>
            </p:nvSpPr>
            <p:spPr>
              <a:xfrm>
                <a:off x="4844300" y="4916750"/>
                <a:ext cx="1002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5028" extrusionOk="0">
                    <a:moveTo>
                      <a:pt x="2549" y="0"/>
                    </a:moveTo>
                    <a:cubicBezTo>
                      <a:pt x="2192" y="0"/>
                      <a:pt x="1839" y="15"/>
                      <a:pt x="1488" y="33"/>
                    </a:cubicBezTo>
                    <a:cubicBezTo>
                      <a:pt x="1036" y="51"/>
                      <a:pt x="534" y="59"/>
                      <a:pt x="0" y="66"/>
                    </a:cubicBezTo>
                    <a:cubicBezTo>
                      <a:pt x="502" y="1698"/>
                      <a:pt x="895" y="3334"/>
                      <a:pt x="756" y="4995"/>
                    </a:cubicBezTo>
                    <a:cubicBezTo>
                      <a:pt x="1121" y="5017"/>
                      <a:pt x="1496" y="5028"/>
                      <a:pt x="1864" y="5028"/>
                    </a:cubicBezTo>
                    <a:cubicBezTo>
                      <a:pt x="2056" y="5028"/>
                      <a:pt x="2248" y="5024"/>
                      <a:pt x="2435" y="5017"/>
                    </a:cubicBezTo>
                    <a:cubicBezTo>
                      <a:pt x="2859" y="4999"/>
                      <a:pt x="3231" y="4815"/>
                      <a:pt x="3496" y="4531"/>
                    </a:cubicBezTo>
                    <a:cubicBezTo>
                      <a:pt x="3846" y="4159"/>
                      <a:pt x="4008" y="3613"/>
                      <a:pt x="3857" y="3069"/>
                    </a:cubicBezTo>
                    <a:cubicBezTo>
                      <a:pt x="3629" y="2236"/>
                      <a:pt x="3338" y="1146"/>
                      <a:pt x="3080" y="15"/>
                    </a:cubicBezTo>
                    <a:cubicBezTo>
                      <a:pt x="2903" y="4"/>
                      <a:pt x="2726" y="0"/>
                      <a:pt x="2549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896;p61">
                <a:extLst>
                  <a:ext uri="{FF2B5EF4-FFF2-40B4-BE49-F238E27FC236}">
                    <a16:creationId xmlns:a16="http://schemas.microsoft.com/office/drawing/2014/main" xmlns="" id="{05FD7593-4ADC-454C-9E78-C6AB8879128F}"/>
                  </a:ext>
                </a:extLst>
              </p:cNvPr>
              <p:cNvSpPr/>
              <p:nvPr/>
            </p:nvSpPr>
            <p:spPr>
              <a:xfrm>
                <a:off x="5770225" y="2741125"/>
                <a:ext cx="218000" cy="22906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91626" extrusionOk="0">
                    <a:moveTo>
                      <a:pt x="5769" y="1"/>
                    </a:moveTo>
                    <a:cubicBezTo>
                      <a:pt x="4803" y="1"/>
                      <a:pt x="3816" y="472"/>
                      <a:pt x="3275" y="1283"/>
                    </a:cubicBezTo>
                    <a:cubicBezTo>
                      <a:pt x="3120" y="1511"/>
                      <a:pt x="2972" y="1761"/>
                      <a:pt x="2836" y="2012"/>
                    </a:cubicBezTo>
                    <a:cubicBezTo>
                      <a:pt x="3183" y="1835"/>
                      <a:pt x="3537" y="1706"/>
                      <a:pt x="3894" y="1706"/>
                    </a:cubicBezTo>
                    <a:cubicBezTo>
                      <a:pt x="4376" y="1706"/>
                      <a:pt x="4863" y="1946"/>
                      <a:pt x="5315" y="2619"/>
                    </a:cubicBezTo>
                    <a:cubicBezTo>
                      <a:pt x="5757" y="3275"/>
                      <a:pt x="5857" y="4071"/>
                      <a:pt x="5717" y="4848"/>
                    </a:cubicBezTo>
                    <a:cubicBezTo>
                      <a:pt x="6085" y="5846"/>
                      <a:pt x="5371" y="7965"/>
                      <a:pt x="3743" y="8049"/>
                    </a:cubicBezTo>
                    <a:cubicBezTo>
                      <a:pt x="3720" y="8053"/>
                      <a:pt x="3702" y="8053"/>
                      <a:pt x="3680" y="8053"/>
                    </a:cubicBezTo>
                    <a:cubicBezTo>
                      <a:pt x="3606" y="8053"/>
                      <a:pt x="3544" y="8046"/>
                      <a:pt x="3484" y="8031"/>
                    </a:cubicBezTo>
                    <a:cubicBezTo>
                      <a:pt x="2678" y="8609"/>
                      <a:pt x="1775" y="9066"/>
                      <a:pt x="895" y="9537"/>
                    </a:cubicBezTo>
                    <a:cubicBezTo>
                      <a:pt x="626" y="9685"/>
                      <a:pt x="335" y="9858"/>
                      <a:pt x="199" y="10138"/>
                    </a:cubicBezTo>
                    <a:cubicBezTo>
                      <a:pt x="0" y="10544"/>
                      <a:pt x="199" y="11025"/>
                      <a:pt x="390" y="11438"/>
                    </a:cubicBezTo>
                    <a:cubicBezTo>
                      <a:pt x="7131" y="25897"/>
                      <a:pt x="6458" y="42570"/>
                      <a:pt x="5647" y="58501"/>
                    </a:cubicBezTo>
                    <a:cubicBezTo>
                      <a:pt x="5168" y="67936"/>
                      <a:pt x="4674" y="77455"/>
                      <a:pt x="2954" y="86719"/>
                    </a:cubicBezTo>
                    <a:cubicBezTo>
                      <a:pt x="3882" y="86672"/>
                      <a:pt x="4807" y="86576"/>
                      <a:pt x="5720" y="86410"/>
                    </a:cubicBezTo>
                    <a:cubicBezTo>
                      <a:pt x="5902" y="85515"/>
                      <a:pt x="6092" y="84490"/>
                      <a:pt x="6288" y="83349"/>
                    </a:cubicBezTo>
                    <a:cubicBezTo>
                      <a:pt x="6679" y="81013"/>
                      <a:pt x="7080" y="78169"/>
                      <a:pt x="7444" y="74891"/>
                    </a:cubicBezTo>
                    <a:cubicBezTo>
                      <a:pt x="7573" y="73704"/>
                      <a:pt x="7699" y="72456"/>
                      <a:pt x="7816" y="71152"/>
                    </a:cubicBezTo>
                    <a:cubicBezTo>
                      <a:pt x="8085" y="68201"/>
                      <a:pt x="8311" y="64963"/>
                      <a:pt x="8469" y="61478"/>
                    </a:cubicBezTo>
                    <a:cubicBezTo>
                      <a:pt x="8605" y="58513"/>
                      <a:pt x="8693" y="55371"/>
                      <a:pt x="8712" y="52063"/>
                    </a:cubicBezTo>
                    <a:cubicBezTo>
                      <a:pt x="8716" y="51462"/>
                      <a:pt x="8719" y="50858"/>
                      <a:pt x="8719" y="50247"/>
                    </a:cubicBezTo>
                    <a:lnTo>
                      <a:pt x="8719" y="50114"/>
                    </a:lnTo>
                    <a:cubicBezTo>
                      <a:pt x="8719" y="48817"/>
                      <a:pt x="8704" y="47494"/>
                      <a:pt x="8678" y="46151"/>
                    </a:cubicBezTo>
                    <a:cubicBezTo>
                      <a:pt x="8664" y="45248"/>
                      <a:pt x="8642" y="44364"/>
                      <a:pt x="8612" y="43502"/>
                    </a:cubicBezTo>
                    <a:cubicBezTo>
                      <a:pt x="8583" y="42618"/>
                      <a:pt x="8549" y="41756"/>
                      <a:pt x="8510" y="40912"/>
                    </a:cubicBezTo>
                    <a:cubicBezTo>
                      <a:pt x="8461" y="39888"/>
                      <a:pt x="8403" y="38897"/>
                      <a:pt x="8340" y="37936"/>
                    </a:cubicBezTo>
                    <a:cubicBezTo>
                      <a:pt x="8277" y="36967"/>
                      <a:pt x="8204" y="36028"/>
                      <a:pt x="8122" y="35117"/>
                    </a:cubicBezTo>
                    <a:cubicBezTo>
                      <a:pt x="8049" y="34263"/>
                      <a:pt x="7971" y="33434"/>
                      <a:pt x="7886" y="32631"/>
                    </a:cubicBezTo>
                    <a:cubicBezTo>
                      <a:pt x="7847" y="32259"/>
                      <a:pt x="7806" y="31890"/>
                      <a:pt x="7765" y="31529"/>
                    </a:cubicBezTo>
                    <a:cubicBezTo>
                      <a:pt x="7519" y="29393"/>
                      <a:pt x="7238" y="27452"/>
                      <a:pt x="6944" y="25691"/>
                    </a:cubicBezTo>
                    <a:cubicBezTo>
                      <a:pt x="6847" y="25116"/>
                      <a:pt x="6748" y="24560"/>
                      <a:pt x="6649" y="24026"/>
                    </a:cubicBezTo>
                    <a:cubicBezTo>
                      <a:pt x="6351" y="22408"/>
                      <a:pt x="6041" y="20961"/>
                      <a:pt x="5739" y="19675"/>
                    </a:cubicBezTo>
                    <a:cubicBezTo>
                      <a:pt x="5658" y="19322"/>
                      <a:pt x="5574" y="18982"/>
                      <a:pt x="5492" y="18651"/>
                    </a:cubicBezTo>
                    <a:cubicBezTo>
                      <a:pt x="4354" y="14102"/>
                      <a:pt x="3355" y="11751"/>
                      <a:pt x="3355" y="10911"/>
                    </a:cubicBezTo>
                    <a:cubicBezTo>
                      <a:pt x="3355" y="10782"/>
                      <a:pt x="3377" y="10690"/>
                      <a:pt x="3430" y="10632"/>
                    </a:cubicBezTo>
                    <a:cubicBezTo>
                      <a:pt x="4203" y="9704"/>
                      <a:pt x="7754" y="8624"/>
                      <a:pt x="8373" y="3990"/>
                    </a:cubicBezTo>
                    <a:cubicBezTo>
                      <a:pt x="8413" y="3684"/>
                      <a:pt x="8432" y="3396"/>
                      <a:pt x="8432" y="3128"/>
                    </a:cubicBezTo>
                    <a:cubicBezTo>
                      <a:pt x="8432" y="921"/>
                      <a:pt x="7121" y="1"/>
                      <a:pt x="5769" y="1"/>
                    </a:cubicBezTo>
                    <a:close/>
                    <a:moveTo>
                      <a:pt x="4380" y="90926"/>
                    </a:moveTo>
                    <a:cubicBezTo>
                      <a:pt x="3930" y="91317"/>
                      <a:pt x="2969" y="91541"/>
                      <a:pt x="1915" y="91622"/>
                    </a:cubicBezTo>
                    <a:lnTo>
                      <a:pt x="1915" y="91626"/>
                    </a:lnTo>
                    <a:cubicBezTo>
                      <a:pt x="2972" y="91549"/>
                      <a:pt x="3930" y="91320"/>
                      <a:pt x="4380" y="9092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897;p61">
                <a:extLst>
                  <a:ext uri="{FF2B5EF4-FFF2-40B4-BE49-F238E27FC236}">
                    <a16:creationId xmlns:a16="http://schemas.microsoft.com/office/drawing/2014/main" xmlns="" id="{7DB5E317-35B0-4CFC-A6DD-233EC99CA1E7}"/>
                  </a:ext>
                </a:extLst>
              </p:cNvPr>
              <p:cNvSpPr/>
              <p:nvPr/>
            </p:nvSpPr>
            <p:spPr>
              <a:xfrm>
                <a:off x="5857325" y="2862325"/>
                <a:ext cx="65050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205" extrusionOk="0">
                    <a:moveTo>
                      <a:pt x="2233" y="0"/>
                    </a:moveTo>
                    <a:cubicBezTo>
                      <a:pt x="2097" y="752"/>
                      <a:pt x="1736" y="1488"/>
                      <a:pt x="1238" y="2071"/>
                    </a:cubicBezTo>
                    <a:cubicBezTo>
                      <a:pt x="870" y="2494"/>
                      <a:pt x="450" y="2858"/>
                      <a:pt x="0" y="3183"/>
                    </a:cubicBezTo>
                    <a:cubicBezTo>
                      <a:pt x="60" y="3198"/>
                      <a:pt x="122" y="3205"/>
                      <a:pt x="196" y="3205"/>
                    </a:cubicBezTo>
                    <a:cubicBezTo>
                      <a:pt x="218" y="3205"/>
                      <a:pt x="236" y="3205"/>
                      <a:pt x="259" y="3201"/>
                    </a:cubicBezTo>
                    <a:cubicBezTo>
                      <a:pt x="1887" y="3117"/>
                      <a:pt x="2601" y="998"/>
                      <a:pt x="223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898;p61">
                <a:extLst>
                  <a:ext uri="{FF2B5EF4-FFF2-40B4-BE49-F238E27FC236}">
                    <a16:creationId xmlns:a16="http://schemas.microsoft.com/office/drawing/2014/main" xmlns="" id="{11B3B396-95E3-4FAD-9F48-CC461276C9FE}"/>
                  </a:ext>
                </a:extLst>
              </p:cNvPr>
              <p:cNvSpPr/>
              <p:nvPr/>
            </p:nvSpPr>
            <p:spPr>
              <a:xfrm>
                <a:off x="5818100" y="4901350"/>
                <a:ext cx="95150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5214" extrusionOk="0">
                    <a:moveTo>
                      <a:pt x="3805" y="1"/>
                    </a:moveTo>
                    <a:cubicBezTo>
                      <a:pt x="2892" y="167"/>
                      <a:pt x="1967" y="263"/>
                      <a:pt x="1039" y="310"/>
                    </a:cubicBezTo>
                    <a:cubicBezTo>
                      <a:pt x="733" y="1953"/>
                      <a:pt x="391" y="3588"/>
                      <a:pt x="0" y="5213"/>
                    </a:cubicBezTo>
                    <a:cubicBezTo>
                      <a:pt x="1054" y="5132"/>
                      <a:pt x="2015" y="4908"/>
                      <a:pt x="2465" y="4517"/>
                    </a:cubicBezTo>
                    <a:cubicBezTo>
                      <a:pt x="2516" y="4473"/>
                      <a:pt x="2560" y="4425"/>
                      <a:pt x="2598" y="4377"/>
                    </a:cubicBezTo>
                    <a:cubicBezTo>
                      <a:pt x="2844" y="4042"/>
                      <a:pt x="3293" y="2536"/>
                      <a:pt x="3805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899;p61">
                <a:extLst>
                  <a:ext uri="{FF2B5EF4-FFF2-40B4-BE49-F238E27FC236}">
                    <a16:creationId xmlns:a16="http://schemas.microsoft.com/office/drawing/2014/main" xmlns="" id="{A15DA1A8-EB7D-42B7-9DD6-53E2E118E486}"/>
                  </a:ext>
                </a:extLst>
              </p:cNvPr>
              <p:cNvSpPr/>
              <p:nvPr/>
            </p:nvSpPr>
            <p:spPr>
              <a:xfrm>
                <a:off x="5526800" y="2738075"/>
                <a:ext cx="51700" cy="1123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4495" extrusionOk="0">
                    <a:moveTo>
                      <a:pt x="612" y="1"/>
                    </a:moveTo>
                    <a:cubicBezTo>
                      <a:pt x="405" y="1"/>
                      <a:pt x="196" y="45"/>
                      <a:pt x="1" y="140"/>
                    </a:cubicBezTo>
                    <a:cubicBezTo>
                      <a:pt x="115" y="86"/>
                      <a:pt x="229" y="48"/>
                      <a:pt x="347" y="26"/>
                    </a:cubicBezTo>
                    <a:cubicBezTo>
                      <a:pt x="436" y="12"/>
                      <a:pt x="524" y="4"/>
                      <a:pt x="609" y="4"/>
                    </a:cubicBezTo>
                    <a:cubicBezTo>
                      <a:pt x="1360" y="4"/>
                      <a:pt x="2068" y="587"/>
                      <a:pt x="2045" y="1459"/>
                    </a:cubicBezTo>
                    <a:cubicBezTo>
                      <a:pt x="2041" y="1673"/>
                      <a:pt x="2008" y="1857"/>
                      <a:pt x="1957" y="2019"/>
                    </a:cubicBezTo>
                    <a:cubicBezTo>
                      <a:pt x="2008" y="1857"/>
                      <a:pt x="2041" y="1673"/>
                      <a:pt x="2049" y="1459"/>
                    </a:cubicBezTo>
                    <a:cubicBezTo>
                      <a:pt x="2068" y="582"/>
                      <a:pt x="1360" y="1"/>
                      <a:pt x="612" y="1"/>
                    </a:cubicBezTo>
                    <a:close/>
                    <a:moveTo>
                      <a:pt x="966" y="3029"/>
                    </a:moveTo>
                    <a:cubicBezTo>
                      <a:pt x="966" y="3029"/>
                      <a:pt x="1007" y="3645"/>
                      <a:pt x="1069" y="4495"/>
                    </a:cubicBezTo>
                    <a:cubicBezTo>
                      <a:pt x="1010" y="3673"/>
                      <a:pt x="970" y="3069"/>
                      <a:pt x="966" y="302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900;p61">
                <a:extLst>
                  <a:ext uri="{FF2B5EF4-FFF2-40B4-BE49-F238E27FC236}">
                    <a16:creationId xmlns:a16="http://schemas.microsoft.com/office/drawing/2014/main" xmlns="" id="{891C531C-4A25-491F-B30E-3B3BDCF8BAA4}"/>
                  </a:ext>
                </a:extLst>
              </p:cNvPr>
              <p:cNvSpPr/>
              <p:nvPr/>
            </p:nvSpPr>
            <p:spPr>
              <a:xfrm>
                <a:off x="5553500" y="2850500"/>
                <a:ext cx="520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7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6" y="800"/>
                      <a:pt x="130" y="1807"/>
                      <a:pt x="207" y="2702"/>
                    </a:cubicBezTo>
                    <a:cubicBezTo>
                      <a:pt x="133" y="1804"/>
                      <a:pt x="56" y="800"/>
                      <a:pt x="1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901;p61">
                <a:extLst>
                  <a:ext uri="{FF2B5EF4-FFF2-40B4-BE49-F238E27FC236}">
                    <a16:creationId xmlns:a16="http://schemas.microsoft.com/office/drawing/2014/main" xmlns="" id="{15C39625-03D7-47F7-A9DC-ABEC0F16B88D}"/>
                  </a:ext>
                </a:extLst>
              </p:cNvPr>
              <p:cNvSpPr/>
              <p:nvPr/>
            </p:nvSpPr>
            <p:spPr>
              <a:xfrm>
                <a:off x="5515100" y="2738175"/>
                <a:ext cx="6340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8787" extrusionOk="0">
                    <a:moveTo>
                      <a:pt x="1077" y="0"/>
                    </a:moveTo>
                    <a:cubicBezTo>
                      <a:pt x="992" y="0"/>
                      <a:pt x="904" y="8"/>
                      <a:pt x="815" y="22"/>
                    </a:cubicBezTo>
                    <a:cubicBezTo>
                      <a:pt x="1" y="2649"/>
                      <a:pt x="1519" y="4948"/>
                      <a:pt x="984" y="7493"/>
                    </a:cubicBezTo>
                    <a:cubicBezTo>
                      <a:pt x="885" y="7950"/>
                      <a:pt x="701" y="8373"/>
                      <a:pt x="454" y="8764"/>
                    </a:cubicBezTo>
                    <a:cubicBezTo>
                      <a:pt x="586" y="8775"/>
                      <a:pt x="730" y="8786"/>
                      <a:pt x="873" y="8786"/>
                    </a:cubicBezTo>
                    <a:cubicBezTo>
                      <a:pt x="1220" y="8786"/>
                      <a:pt x="1589" y="8739"/>
                      <a:pt x="1946" y="8610"/>
                    </a:cubicBezTo>
                    <a:cubicBezTo>
                      <a:pt x="1817" y="8373"/>
                      <a:pt x="1806" y="7928"/>
                      <a:pt x="1743" y="7195"/>
                    </a:cubicBezTo>
                    <a:cubicBezTo>
                      <a:pt x="1666" y="6299"/>
                      <a:pt x="1592" y="5291"/>
                      <a:pt x="1537" y="4491"/>
                    </a:cubicBezTo>
                    <a:cubicBezTo>
                      <a:pt x="1475" y="3640"/>
                      <a:pt x="1434" y="3025"/>
                      <a:pt x="1434" y="3025"/>
                    </a:cubicBezTo>
                    <a:cubicBezTo>
                      <a:pt x="1434" y="3025"/>
                      <a:pt x="2160" y="2815"/>
                      <a:pt x="2425" y="2015"/>
                    </a:cubicBezTo>
                    <a:cubicBezTo>
                      <a:pt x="2476" y="1853"/>
                      <a:pt x="2509" y="1669"/>
                      <a:pt x="2513" y="1455"/>
                    </a:cubicBezTo>
                    <a:cubicBezTo>
                      <a:pt x="2536" y="583"/>
                      <a:pt x="1828" y="0"/>
                      <a:pt x="1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902;p61">
                <a:extLst>
                  <a:ext uri="{FF2B5EF4-FFF2-40B4-BE49-F238E27FC236}">
                    <a16:creationId xmlns:a16="http://schemas.microsoft.com/office/drawing/2014/main" xmlns="" id="{74B3D6C7-A83F-4BF8-9DFA-31393DA0A514}"/>
                  </a:ext>
                </a:extLst>
              </p:cNvPr>
              <p:cNvSpPr/>
              <p:nvPr/>
            </p:nvSpPr>
            <p:spPr>
              <a:xfrm>
                <a:off x="5493950" y="2747000"/>
                <a:ext cx="244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305" extrusionOk="0">
                    <a:moveTo>
                      <a:pt x="976" y="1"/>
                    </a:moveTo>
                    <a:lnTo>
                      <a:pt x="976" y="1"/>
                    </a:lnTo>
                    <a:cubicBezTo>
                      <a:pt x="954" y="23"/>
                      <a:pt x="932" y="41"/>
                      <a:pt x="910" y="64"/>
                    </a:cubicBezTo>
                    <a:cubicBezTo>
                      <a:pt x="368" y="587"/>
                      <a:pt x="99" y="991"/>
                      <a:pt x="0" y="1304"/>
                    </a:cubicBezTo>
                    <a:lnTo>
                      <a:pt x="0" y="1304"/>
                    </a:lnTo>
                    <a:cubicBezTo>
                      <a:pt x="99" y="991"/>
                      <a:pt x="368" y="587"/>
                      <a:pt x="910" y="67"/>
                    </a:cubicBezTo>
                    <a:lnTo>
                      <a:pt x="976" y="1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903;p61">
                <a:extLst>
                  <a:ext uri="{FF2B5EF4-FFF2-40B4-BE49-F238E27FC236}">
                    <a16:creationId xmlns:a16="http://schemas.microsoft.com/office/drawing/2014/main" xmlns="" id="{2F831B35-D62F-4CE7-B40E-7E91F5FBBA74}"/>
                  </a:ext>
                </a:extLst>
              </p:cNvPr>
              <p:cNvSpPr/>
              <p:nvPr/>
            </p:nvSpPr>
            <p:spPr>
              <a:xfrm>
                <a:off x="5506825" y="2943825"/>
                <a:ext cx="12900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1" extrusionOk="0">
                    <a:moveTo>
                      <a:pt x="516" y="0"/>
                    </a:moveTo>
                    <a:cubicBezTo>
                      <a:pt x="464" y="159"/>
                      <a:pt x="284" y="280"/>
                      <a:pt x="0" y="387"/>
                    </a:cubicBezTo>
                    <a:lnTo>
                      <a:pt x="0" y="391"/>
                    </a:lnTo>
                    <a:cubicBezTo>
                      <a:pt x="287" y="280"/>
                      <a:pt x="464" y="159"/>
                      <a:pt x="516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904;p61">
                <a:extLst>
                  <a:ext uri="{FF2B5EF4-FFF2-40B4-BE49-F238E27FC236}">
                    <a16:creationId xmlns:a16="http://schemas.microsoft.com/office/drawing/2014/main" xmlns="" id="{04899B33-AD54-4CE0-A020-43CA17610184}"/>
                  </a:ext>
                </a:extLst>
              </p:cNvPr>
              <p:cNvSpPr/>
              <p:nvPr/>
            </p:nvSpPr>
            <p:spPr>
              <a:xfrm>
                <a:off x="5518325" y="2741575"/>
                <a:ext cx="85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18" extrusionOk="0">
                    <a:moveTo>
                      <a:pt x="340" y="0"/>
                    </a:moveTo>
                    <a:cubicBezTo>
                      <a:pt x="222" y="52"/>
                      <a:pt x="108" y="126"/>
                      <a:pt x="1" y="218"/>
                    </a:cubicBezTo>
                    <a:cubicBezTo>
                      <a:pt x="108" y="126"/>
                      <a:pt x="222" y="56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905;p61">
                <a:extLst>
                  <a:ext uri="{FF2B5EF4-FFF2-40B4-BE49-F238E27FC236}">
                    <a16:creationId xmlns:a16="http://schemas.microsoft.com/office/drawing/2014/main" xmlns="" id="{30E99455-372E-48B4-84DB-6D5BD646EB00}"/>
                  </a:ext>
                </a:extLst>
              </p:cNvPr>
              <p:cNvSpPr/>
              <p:nvPr/>
            </p:nvSpPr>
            <p:spPr>
              <a:xfrm>
                <a:off x="5491175" y="2779600"/>
                <a:ext cx="32800" cy="1642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6569" extrusionOk="0">
                    <a:moveTo>
                      <a:pt x="111" y="1"/>
                    </a:moveTo>
                    <a:lnTo>
                      <a:pt x="111" y="1"/>
                    </a:lnTo>
                    <a:cubicBezTo>
                      <a:pt x="99" y="37"/>
                      <a:pt x="90" y="71"/>
                      <a:pt x="84" y="104"/>
                    </a:cubicBezTo>
                    <a:lnTo>
                      <a:pt x="84" y="104"/>
                    </a:lnTo>
                    <a:cubicBezTo>
                      <a:pt x="91" y="71"/>
                      <a:pt x="100" y="37"/>
                      <a:pt x="111" y="1"/>
                    </a:cubicBezTo>
                    <a:close/>
                    <a:moveTo>
                      <a:pt x="84" y="104"/>
                    </a:moveTo>
                    <a:lnTo>
                      <a:pt x="84" y="104"/>
                    </a:lnTo>
                    <a:cubicBezTo>
                      <a:pt x="76" y="140"/>
                      <a:pt x="71" y="174"/>
                      <a:pt x="68" y="207"/>
                    </a:cubicBezTo>
                    <a:lnTo>
                      <a:pt x="68" y="207"/>
                    </a:lnTo>
                    <a:cubicBezTo>
                      <a:pt x="71" y="174"/>
                      <a:pt x="76" y="140"/>
                      <a:pt x="84" y="104"/>
                    </a:cubicBezTo>
                    <a:close/>
                    <a:moveTo>
                      <a:pt x="68" y="207"/>
                    </a:moveTo>
                    <a:cubicBezTo>
                      <a:pt x="65" y="233"/>
                      <a:pt x="64" y="257"/>
                      <a:pt x="62" y="281"/>
                    </a:cubicBezTo>
                    <a:cubicBezTo>
                      <a:pt x="62" y="955"/>
                      <a:pt x="1002" y="1062"/>
                      <a:pt x="1002" y="1062"/>
                    </a:cubicBezTo>
                    <a:cubicBezTo>
                      <a:pt x="1002" y="1062"/>
                      <a:pt x="1197" y="3891"/>
                      <a:pt x="1197" y="5549"/>
                    </a:cubicBezTo>
                    <a:cubicBezTo>
                      <a:pt x="1197" y="5965"/>
                      <a:pt x="1186" y="6308"/>
                      <a:pt x="1157" y="6514"/>
                    </a:cubicBezTo>
                    <a:cubicBezTo>
                      <a:pt x="1312" y="5482"/>
                      <a:pt x="1002" y="1058"/>
                      <a:pt x="1002" y="1058"/>
                    </a:cubicBezTo>
                    <a:cubicBezTo>
                      <a:pt x="1002" y="1058"/>
                      <a:pt x="0" y="946"/>
                      <a:pt x="68" y="207"/>
                    </a:cubicBezTo>
                    <a:close/>
                    <a:moveTo>
                      <a:pt x="1157" y="6514"/>
                    </a:moveTo>
                    <a:lnTo>
                      <a:pt x="1157" y="6514"/>
                    </a:lnTo>
                    <a:cubicBezTo>
                      <a:pt x="1153" y="6533"/>
                      <a:pt x="1150" y="6551"/>
                      <a:pt x="1142" y="6569"/>
                    </a:cubicBezTo>
                    <a:cubicBezTo>
                      <a:pt x="1150" y="6555"/>
                      <a:pt x="1153" y="6536"/>
                      <a:pt x="1157" y="65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906;p61">
                <a:extLst>
                  <a:ext uri="{FF2B5EF4-FFF2-40B4-BE49-F238E27FC236}">
                    <a16:creationId xmlns:a16="http://schemas.microsoft.com/office/drawing/2014/main" xmlns="" id="{933F0D5E-265D-40C3-AA8B-E274ED5CD7F6}"/>
                  </a:ext>
                </a:extLst>
              </p:cNvPr>
              <p:cNvSpPr/>
              <p:nvPr/>
            </p:nvSpPr>
            <p:spPr>
              <a:xfrm>
                <a:off x="5227325" y="2953575"/>
                <a:ext cx="299125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11965" h="5361" extrusionOk="0">
                    <a:moveTo>
                      <a:pt x="11177" y="1"/>
                    </a:moveTo>
                    <a:cubicBezTo>
                      <a:pt x="9722" y="582"/>
                      <a:pt x="5434" y="995"/>
                      <a:pt x="0" y="4834"/>
                    </a:cubicBezTo>
                    <a:cubicBezTo>
                      <a:pt x="626" y="4875"/>
                      <a:pt x="1360" y="5021"/>
                      <a:pt x="2148" y="5361"/>
                    </a:cubicBezTo>
                    <a:cubicBezTo>
                      <a:pt x="3283" y="4646"/>
                      <a:pt x="4329" y="4141"/>
                      <a:pt x="5131" y="3824"/>
                    </a:cubicBezTo>
                    <a:cubicBezTo>
                      <a:pt x="6568" y="3257"/>
                      <a:pt x="8108" y="2922"/>
                      <a:pt x="9497" y="2233"/>
                    </a:cubicBezTo>
                    <a:cubicBezTo>
                      <a:pt x="10470" y="1747"/>
                      <a:pt x="11386" y="1043"/>
                      <a:pt x="11965" y="148"/>
                    </a:cubicBezTo>
                    <a:cubicBezTo>
                      <a:pt x="11663" y="115"/>
                      <a:pt x="11394" y="60"/>
                      <a:pt x="11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907;p61">
                <a:extLst>
                  <a:ext uri="{FF2B5EF4-FFF2-40B4-BE49-F238E27FC236}">
                    <a16:creationId xmlns:a16="http://schemas.microsoft.com/office/drawing/2014/main" xmlns="" id="{5DD9130C-4121-4309-9203-02CE31570D02}"/>
                  </a:ext>
                </a:extLst>
              </p:cNvPr>
              <p:cNvSpPr/>
              <p:nvPr/>
            </p:nvSpPr>
            <p:spPr>
              <a:xfrm>
                <a:off x="5074900" y="3074400"/>
                <a:ext cx="206125" cy="28525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11410" extrusionOk="0">
                    <a:moveTo>
                      <a:pt x="6097" y="1"/>
                    </a:moveTo>
                    <a:cubicBezTo>
                      <a:pt x="6097" y="5"/>
                      <a:pt x="6093" y="5"/>
                      <a:pt x="6093" y="5"/>
                    </a:cubicBezTo>
                    <a:cubicBezTo>
                      <a:pt x="5983" y="78"/>
                      <a:pt x="5872" y="159"/>
                      <a:pt x="5758" y="241"/>
                    </a:cubicBezTo>
                    <a:cubicBezTo>
                      <a:pt x="1813" y="3109"/>
                      <a:pt x="0" y="6867"/>
                      <a:pt x="0" y="10333"/>
                    </a:cubicBezTo>
                    <a:cubicBezTo>
                      <a:pt x="0" y="10695"/>
                      <a:pt x="19" y="11056"/>
                      <a:pt x="60" y="11409"/>
                    </a:cubicBezTo>
                    <a:cubicBezTo>
                      <a:pt x="136" y="11243"/>
                      <a:pt x="207" y="11044"/>
                      <a:pt x="269" y="10823"/>
                    </a:cubicBezTo>
                    <a:cubicBezTo>
                      <a:pt x="1680" y="5710"/>
                      <a:pt x="5272" y="2402"/>
                      <a:pt x="8245" y="528"/>
                    </a:cubicBezTo>
                    <a:cubicBezTo>
                      <a:pt x="7457" y="188"/>
                      <a:pt x="6723" y="42"/>
                      <a:pt x="6097" y="1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908;p61">
                <a:extLst>
                  <a:ext uri="{FF2B5EF4-FFF2-40B4-BE49-F238E27FC236}">
                    <a16:creationId xmlns:a16="http://schemas.microsoft.com/office/drawing/2014/main" xmlns="" id="{AC25637A-00BE-45B2-8111-CDB959A65903}"/>
                  </a:ext>
                </a:extLst>
              </p:cNvPr>
              <p:cNvSpPr/>
              <p:nvPr/>
            </p:nvSpPr>
            <p:spPr>
              <a:xfrm>
                <a:off x="5486650" y="2738725"/>
                <a:ext cx="6642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8743" extrusionOk="0">
                    <a:moveTo>
                      <a:pt x="1953" y="0"/>
                    </a:moveTo>
                    <a:lnTo>
                      <a:pt x="1953" y="0"/>
                    </a:lnTo>
                    <a:cubicBezTo>
                      <a:pt x="1835" y="22"/>
                      <a:pt x="1721" y="60"/>
                      <a:pt x="1607" y="114"/>
                    </a:cubicBezTo>
                    <a:cubicBezTo>
                      <a:pt x="1489" y="170"/>
                      <a:pt x="1375" y="240"/>
                      <a:pt x="1268" y="332"/>
                    </a:cubicBezTo>
                    <a:lnTo>
                      <a:pt x="1202" y="398"/>
                    </a:lnTo>
                    <a:cubicBezTo>
                      <a:pt x="660" y="918"/>
                      <a:pt x="391" y="1323"/>
                      <a:pt x="292" y="1636"/>
                    </a:cubicBezTo>
                    <a:cubicBezTo>
                      <a:pt x="0" y="2561"/>
                      <a:pt x="1183" y="2693"/>
                      <a:pt x="1183" y="2693"/>
                    </a:cubicBezTo>
                    <a:cubicBezTo>
                      <a:pt x="1183" y="2693"/>
                      <a:pt x="1493" y="7117"/>
                      <a:pt x="1338" y="8149"/>
                    </a:cubicBezTo>
                    <a:cubicBezTo>
                      <a:pt x="1334" y="8168"/>
                      <a:pt x="1331" y="8186"/>
                      <a:pt x="1323" y="8204"/>
                    </a:cubicBezTo>
                    <a:cubicBezTo>
                      <a:pt x="1271" y="8363"/>
                      <a:pt x="1095" y="8484"/>
                      <a:pt x="807" y="8595"/>
                    </a:cubicBezTo>
                    <a:cubicBezTo>
                      <a:pt x="1021" y="8654"/>
                      <a:pt x="1290" y="8709"/>
                      <a:pt x="1592" y="8742"/>
                    </a:cubicBezTo>
                    <a:cubicBezTo>
                      <a:pt x="1839" y="8351"/>
                      <a:pt x="2023" y="7928"/>
                      <a:pt x="2122" y="7471"/>
                    </a:cubicBezTo>
                    <a:cubicBezTo>
                      <a:pt x="2657" y="4926"/>
                      <a:pt x="1139" y="2627"/>
                      <a:pt x="1953" y="0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909;p61">
                <a:extLst>
                  <a:ext uri="{FF2B5EF4-FFF2-40B4-BE49-F238E27FC236}">
                    <a16:creationId xmlns:a16="http://schemas.microsoft.com/office/drawing/2014/main" xmlns="" id="{A65A94FA-C143-4695-A7C6-FA99F2C4FB37}"/>
                  </a:ext>
                </a:extLst>
              </p:cNvPr>
              <p:cNvSpPr/>
              <p:nvPr/>
            </p:nvSpPr>
            <p:spPr>
              <a:xfrm>
                <a:off x="5695500" y="2728225"/>
                <a:ext cx="6220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503" extrusionOk="0">
                    <a:moveTo>
                      <a:pt x="1114" y="0"/>
                    </a:moveTo>
                    <a:cubicBezTo>
                      <a:pt x="723" y="0"/>
                      <a:pt x="318" y="141"/>
                      <a:pt x="1" y="424"/>
                    </a:cubicBezTo>
                    <a:lnTo>
                      <a:pt x="5" y="424"/>
                    </a:lnTo>
                    <a:cubicBezTo>
                      <a:pt x="318" y="144"/>
                      <a:pt x="723" y="4"/>
                      <a:pt x="1114" y="4"/>
                    </a:cubicBezTo>
                    <a:cubicBezTo>
                      <a:pt x="1699" y="4"/>
                      <a:pt x="2248" y="318"/>
                      <a:pt x="2403" y="929"/>
                    </a:cubicBezTo>
                    <a:cubicBezTo>
                      <a:pt x="2484" y="1253"/>
                      <a:pt x="2469" y="1522"/>
                      <a:pt x="2399" y="1739"/>
                    </a:cubicBezTo>
                    <a:cubicBezTo>
                      <a:pt x="2469" y="1522"/>
                      <a:pt x="2488" y="1253"/>
                      <a:pt x="2403" y="925"/>
                    </a:cubicBezTo>
                    <a:cubicBezTo>
                      <a:pt x="2248" y="313"/>
                      <a:pt x="1699" y="0"/>
                      <a:pt x="1114" y="0"/>
                    </a:cubicBezTo>
                    <a:close/>
                    <a:moveTo>
                      <a:pt x="1629" y="2554"/>
                    </a:moveTo>
                    <a:lnTo>
                      <a:pt x="1629" y="4502"/>
                    </a:lnTo>
                    <a:lnTo>
                      <a:pt x="1633" y="4502"/>
                    </a:lnTo>
                    <a:lnTo>
                      <a:pt x="1633" y="2554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910;p61">
                <a:extLst>
                  <a:ext uri="{FF2B5EF4-FFF2-40B4-BE49-F238E27FC236}">
                    <a16:creationId xmlns:a16="http://schemas.microsoft.com/office/drawing/2014/main" xmlns="" id="{69A7449A-9AB4-4E72-8B81-A950D8F633D9}"/>
                  </a:ext>
                </a:extLst>
              </p:cNvPr>
              <p:cNvSpPr/>
              <p:nvPr/>
            </p:nvSpPr>
            <p:spPr>
              <a:xfrm>
                <a:off x="5683725" y="2738800"/>
                <a:ext cx="119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35" extrusionOk="0">
                    <a:moveTo>
                      <a:pt x="472" y="1"/>
                    </a:moveTo>
                    <a:cubicBezTo>
                      <a:pt x="381" y="85"/>
                      <a:pt x="296" y="181"/>
                      <a:pt x="222" y="288"/>
                    </a:cubicBezTo>
                    <a:lnTo>
                      <a:pt x="222" y="288"/>
                    </a:lnTo>
                    <a:cubicBezTo>
                      <a:pt x="297" y="180"/>
                      <a:pt x="383" y="85"/>
                      <a:pt x="476" y="1"/>
                    </a:cubicBezTo>
                    <a:close/>
                    <a:moveTo>
                      <a:pt x="222" y="288"/>
                    </a:moveTo>
                    <a:cubicBezTo>
                      <a:pt x="174" y="355"/>
                      <a:pt x="131" y="428"/>
                      <a:pt x="93" y="506"/>
                    </a:cubicBezTo>
                    <a:cubicBezTo>
                      <a:pt x="82" y="529"/>
                      <a:pt x="72" y="552"/>
                      <a:pt x="62" y="574"/>
                    </a:cubicBezTo>
                    <a:lnTo>
                      <a:pt x="62" y="574"/>
                    </a:lnTo>
                    <a:cubicBezTo>
                      <a:pt x="73" y="550"/>
                      <a:pt x="84" y="526"/>
                      <a:pt x="96" y="502"/>
                    </a:cubicBezTo>
                    <a:cubicBezTo>
                      <a:pt x="133" y="426"/>
                      <a:pt x="175" y="355"/>
                      <a:pt x="222" y="288"/>
                    </a:cubicBezTo>
                    <a:close/>
                    <a:moveTo>
                      <a:pt x="62" y="574"/>
                    </a:moveTo>
                    <a:cubicBezTo>
                      <a:pt x="37" y="629"/>
                      <a:pt x="16" y="683"/>
                      <a:pt x="1" y="735"/>
                    </a:cubicBezTo>
                    <a:cubicBezTo>
                      <a:pt x="16" y="682"/>
                      <a:pt x="38" y="629"/>
                      <a:pt x="62" y="574"/>
                    </a:cubicBezTo>
                    <a:close/>
                  </a:path>
                </a:pathLst>
              </a:custGeom>
              <a:solidFill>
                <a:srgbClr val="FFA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911;p61">
                <a:extLst>
                  <a:ext uri="{FF2B5EF4-FFF2-40B4-BE49-F238E27FC236}">
                    <a16:creationId xmlns:a16="http://schemas.microsoft.com/office/drawing/2014/main" xmlns="" id="{5C31DF0D-39FB-4A86-9BEA-1F3901F5906F}"/>
                  </a:ext>
                </a:extLst>
              </p:cNvPr>
              <p:cNvSpPr/>
              <p:nvPr/>
            </p:nvSpPr>
            <p:spPr>
              <a:xfrm>
                <a:off x="5659050" y="2840775"/>
                <a:ext cx="801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4156" extrusionOk="0">
                    <a:moveTo>
                      <a:pt x="3087" y="0"/>
                    </a:moveTo>
                    <a:lnTo>
                      <a:pt x="3087" y="3091"/>
                    </a:lnTo>
                    <a:cubicBezTo>
                      <a:pt x="3087" y="3547"/>
                      <a:pt x="3132" y="3868"/>
                      <a:pt x="3205" y="4093"/>
                    </a:cubicBezTo>
                    <a:lnTo>
                      <a:pt x="3205" y="4089"/>
                    </a:lnTo>
                    <a:cubicBezTo>
                      <a:pt x="3132" y="3868"/>
                      <a:pt x="3091" y="3547"/>
                      <a:pt x="3091" y="3091"/>
                    </a:cubicBezTo>
                    <a:lnTo>
                      <a:pt x="3091" y="0"/>
                    </a:lnTo>
                    <a:close/>
                    <a:moveTo>
                      <a:pt x="1476" y="2855"/>
                    </a:moveTo>
                    <a:cubicBezTo>
                      <a:pt x="1186" y="3747"/>
                      <a:pt x="766" y="3994"/>
                      <a:pt x="0" y="4152"/>
                    </a:cubicBezTo>
                    <a:cubicBezTo>
                      <a:pt x="5" y="4152"/>
                      <a:pt x="5" y="4152"/>
                      <a:pt x="5" y="4155"/>
                    </a:cubicBezTo>
                    <a:cubicBezTo>
                      <a:pt x="769" y="3994"/>
                      <a:pt x="1186" y="3747"/>
                      <a:pt x="1476" y="2855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912;p61">
                <a:extLst>
                  <a:ext uri="{FF2B5EF4-FFF2-40B4-BE49-F238E27FC236}">
                    <a16:creationId xmlns:a16="http://schemas.microsoft.com/office/drawing/2014/main" xmlns="" id="{641E9E9B-E315-4900-A98B-60ED442A51FB}"/>
                  </a:ext>
                </a:extLst>
              </p:cNvPr>
              <p:cNvSpPr/>
              <p:nvPr/>
            </p:nvSpPr>
            <p:spPr>
              <a:xfrm>
                <a:off x="5659150" y="2728300"/>
                <a:ext cx="98475" cy="2228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8913" extrusionOk="0">
                    <a:moveTo>
                      <a:pt x="2568" y="1"/>
                    </a:moveTo>
                    <a:cubicBezTo>
                      <a:pt x="2177" y="1"/>
                      <a:pt x="1772" y="141"/>
                      <a:pt x="1459" y="421"/>
                    </a:cubicBezTo>
                    <a:cubicBezTo>
                      <a:pt x="1308" y="558"/>
                      <a:pt x="1176" y="723"/>
                      <a:pt x="1076" y="926"/>
                    </a:cubicBezTo>
                    <a:cubicBezTo>
                      <a:pt x="1039" y="1007"/>
                      <a:pt x="1006" y="1080"/>
                      <a:pt x="984" y="1155"/>
                    </a:cubicBezTo>
                    <a:cubicBezTo>
                      <a:pt x="634" y="2230"/>
                      <a:pt x="1849" y="2547"/>
                      <a:pt x="1849" y="2547"/>
                    </a:cubicBezTo>
                    <a:cubicBezTo>
                      <a:pt x="1849" y="2547"/>
                      <a:pt x="2004" y="5427"/>
                      <a:pt x="1540" y="7126"/>
                    </a:cubicBezTo>
                    <a:cubicBezTo>
                      <a:pt x="1518" y="7203"/>
                      <a:pt x="1496" y="7277"/>
                      <a:pt x="1473" y="7350"/>
                    </a:cubicBezTo>
                    <a:cubicBezTo>
                      <a:pt x="1183" y="8245"/>
                      <a:pt x="766" y="8493"/>
                      <a:pt x="1" y="8654"/>
                    </a:cubicBezTo>
                    <a:cubicBezTo>
                      <a:pt x="597" y="8791"/>
                      <a:pt x="1208" y="8913"/>
                      <a:pt x="1798" y="8913"/>
                    </a:cubicBezTo>
                    <a:cubicBezTo>
                      <a:pt x="2291" y="8913"/>
                      <a:pt x="2767" y="8828"/>
                      <a:pt x="3201" y="8592"/>
                    </a:cubicBezTo>
                    <a:cubicBezTo>
                      <a:pt x="3128" y="8367"/>
                      <a:pt x="3083" y="8046"/>
                      <a:pt x="3083" y="7590"/>
                    </a:cubicBezTo>
                    <a:lnTo>
                      <a:pt x="3083" y="4499"/>
                    </a:lnTo>
                    <a:lnTo>
                      <a:pt x="3083" y="2551"/>
                    </a:lnTo>
                    <a:lnTo>
                      <a:pt x="3087" y="2551"/>
                    </a:lnTo>
                    <a:lnTo>
                      <a:pt x="3087" y="2547"/>
                    </a:lnTo>
                    <a:cubicBezTo>
                      <a:pt x="3087" y="2547"/>
                      <a:pt x="3665" y="2330"/>
                      <a:pt x="3853" y="1736"/>
                    </a:cubicBezTo>
                    <a:cubicBezTo>
                      <a:pt x="3923" y="1519"/>
                      <a:pt x="3938" y="1250"/>
                      <a:pt x="3857" y="926"/>
                    </a:cubicBezTo>
                    <a:cubicBezTo>
                      <a:pt x="3702" y="315"/>
                      <a:pt x="3153" y="1"/>
                      <a:pt x="25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913;p61">
                <a:extLst>
                  <a:ext uri="{FF2B5EF4-FFF2-40B4-BE49-F238E27FC236}">
                    <a16:creationId xmlns:a16="http://schemas.microsoft.com/office/drawing/2014/main" xmlns="" id="{AB8A0816-3EEB-4A06-A0E1-6FA50696DD8B}"/>
                  </a:ext>
                </a:extLst>
              </p:cNvPr>
              <p:cNvSpPr/>
              <p:nvPr/>
            </p:nvSpPr>
            <p:spPr>
              <a:xfrm>
                <a:off x="4150200" y="4219850"/>
                <a:ext cx="747800" cy="367600"/>
              </a:xfrm>
              <a:custGeom>
                <a:avLst/>
                <a:gdLst/>
                <a:ahLst/>
                <a:cxnLst/>
                <a:rect l="l" t="t" r="r" b="b"/>
                <a:pathLst>
                  <a:path w="29912" h="14704" extrusionOk="0">
                    <a:moveTo>
                      <a:pt x="27004" y="0"/>
                    </a:moveTo>
                    <a:cubicBezTo>
                      <a:pt x="25253" y="0"/>
                      <a:pt x="22323" y="329"/>
                      <a:pt x="18563" y="1957"/>
                    </a:cubicBezTo>
                    <a:cubicBezTo>
                      <a:pt x="16986" y="2639"/>
                      <a:pt x="15262" y="3552"/>
                      <a:pt x="13424" y="4764"/>
                    </a:cubicBezTo>
                    <a:cubicBezTo>
                      <a:pt x="9832" y="7122"/>
                      <a:pt x="6255" y="9262"/>
                      <a:pt x="3843" y="10662"/>
                    </a:cubicBezTo>
                    <a:cubicBezTo>
                      <a:pt x="2012" y="11726"/>
                      <a:pt x="840" y="12367"/>
                      <a:pt x="815" y="12386"/>
                    </a:cubicBezTo>
                    <a:cubicBezTo>
                      <a:pt x="221" y="12714"/>
                      <a:pt x="0" y="13469"/>
                      <a:pt x="332" y="14062"/>
                    </a:cubicBezTo>
                    <a:cubicBezTo>
                      <a:pt x="556" y="14475"/>
                      <a:pt x="976" y="14703"/>
                      <a:pt x="1415" y="14703"/>
                    </a:cubicBezTo>
                    <a:cubicBezTo>
                      <a:pt x="1617" y="14703"/>
                      <a:pt x="1820" y="14655"/>
                      <a:pt x="2008" y="14548"/>
                    </a:cubicBezTo>
                    <a:cubicBezTo>
                      <a:pt x="2066" y="14519"/>
                      <a:pt x="8406" y="11023"/>
                      <a:pt x="14783" y="6828"/>
                    </a:cubicBezTo>
                    <a:cubicBezTo>
                      <a:pt x="20583" y="3013"/>
                      <a:pt x="25009" y="2473"/>
                      <a:pt x="27051" y="2473"/>
                    </a:cubicBezTo>
                    <a:cubicBezTo>
                      <a:pt x="27847" y="2473"/>
                      <a:pt x="28280" y="2555"/>
                      <a:pt x="28291" y="2557"/>
                    </a:cubicBezTo>
                    <a:cubicBezTo>
                      <a:pt x="28382" y="2577"/>
                      <a:pt x="28472" y="2587"/>
                      <a:pt x="28560" y="2587"/>
                    </a:cubicBezTo>
                    <a:cubicBezTo>
                      <a:pt x="29128" y="2587"/>
                      <a:pt x="29640" y="2195"/>
                      <a:pt x="29761" y="1618"/>
                    </a:cubicBezTo>
                    <a:cubicBezTo>
                      <a:pt x="29912" y="952"/>
                      <a:pt x="29492" y="292"/>
                      <a:pt x="28822" y="148"/>
                    </a:cubicBezTo>
                    <a:cubicBezTo>
                      <a:pt x="28744" y="131"/>
                      <a:pt x="28108" y="0"/>
                      <a:pt x="27004" y="0"/>
                    </a:cubicBezTo>
                    <a:close/>
                  </a:path>
                </a:pathLst>
              </a:custGeom>
              <a:solidFill>
                <a:srgbClr val="FFD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914;p61">
                <a:extLst>
                  <a:ext uri="{FF2B5EF4-FFF2-40B4-BE49-F238E27FC236}">
                    <a16:creationId xmlns:a16="http://schemas.microsoft.com/office/drawing/2014/main" xmlns="" id="{53080408-4A86-4F1A-87DB-1242CF7BD075}"/>
                  </a:ext>
                </a:extLst>
              </p:cNvPr>
              <p:cNvSpPr/>
              <p:nvPr/>
            </p:nvSpPr>
            <p:spPr>
              <a:xfrm>
                <a:off x="4216600" y="4219875"/>
                <a:ext cx="678475" cy="328875"/>
              </a:xfrm>
              <a:custGeom>
                <a:avLst/>
                <a:gdLst/>
                <a:ahLst/>
                <a:cxnLst/>
                <a:rect l="l" t="t" r="r" b="b"/>
                <a:pathLst>
                  <a:path w="27139" h="13155" extrusionOk="0">
                    <a:moveTo>
                      <a:pt x="24350" y="0"/>
                    </a:moveTo>
                    <a:cubicBezTo>
                      <a:pt x="22599" y="0"/>
                      <a:pt x="19668" y="328"/>
                      <a:pt x="15907" y="1956"/>
                    </a:cubicBezTo>
                    <a:cubicBezTo>
                      <a:pt x="15800" y="2310"/>
                      <a:pt x="15696" y="2663"/>
                      <a:pt x="15487" y="2969"/>
                    </a:cubicBezTo>
                    <a:cubicBezTo>
                      <a:pt x="15207" y="3386"/>
                      <a:pt x="14768" y="3661"/>
                      <a:pt x="14345" y="3935"/>
                    </a:cubicBezTo>
                    <a:cubicBezTo>
                      <a:pt x="11519" y="5713"/>
                      <a:pt x="8697" y="7493"/>
                      <a:pt x="5876" y="9280"/>
                    </a:cubicBezTo>
                    <a:cubicBezTo>
                      <a:pt x="4487" y="10152"/>
                      <a:pt x="3540" y="11125"/>
                      <a:pt x="2464" y="11125"/>
                    </a:cubicBezTo>
                    <a:cubicBezTo>
                      <a:pt x="2066" y="11125"/>
                      <a:pt x="1646" y="10989"/>
                      <a:pt x="1187" y="10661"/>
                    </a:cubicBezTo>
                    <a:cubicBezTo>
                      <a:pt x="752" y="10915"/>
                      <a:pt x="354" y="11144"/>
                      <a:pt x="0" y="11346"/>
                    </a:cubicBezTo>
                    <a:cubicBezTo>
                      <a:pt x="287" y="11516"/>
                      <a:pt x="578" y="11733"/>
                      <a:pt x="884" y="12002"/>
                    </a:cubicBezTo>
                    <a:cubicBezTo>
                      <a:pt x="1308" y="12381"/>
                      <a:pt x="1610" y="12772"/>
                      <a:pt x="1809" y="13155"/>
                    </a:cubicBezTo>
                    <a:cubicBezTo>
                      <a:pt x="4247" y="11751"/>
                      <a:pt x="8178" y="9423"/>
                      <a:pt x="12127" y="6827"/>
                    </a:cubicBezTo>
                    <a:cubicBezTo>
                      <a:pt x="17925" y="3013"/>
                      <a:pt x="22349" y="2472"/>
                      <a:pt x="24394" y="2472"/>
                    </a:cubicBezTo>
                    <a:cubicBezTo>
                      <a:pt x="25190" y="2472"/>
                      <a:pt x="25624" y="2556"/>
                      <a:pt x="25635" y="2556"/>
                    </a:cubicBezTo>
                    <a:cubicBezTo>
                      <a:pt x="25727" y="2578"/>
                      <a:pt x="25816" y="2586"/>
                      <a:pt x="25904" y="2586"/>
                    </a:cubicBezTo>
                    <a:cubicBezTo>
                      <a:pt x="26472" y="2586"/>
                      <a:pt x="26984" y="2196"/>
                      <a:pt x="27105" y="1617"/>
                    </a:cubicBezTo>
                    <a:cubicBezTo>
                      <a:pt x="27127" y="1529"/>
                      <a:pt x="27135" y="1437"/>
                      <a:pt x="27135" y="1349"/>
                    </a:cubicBezTo>
                    <a:cubicBezTo>
                      <a:pt x="27138" y="781"/>
                      <a:pt x="26744" y="269"/>
                      <a:pt x="26166" y="147"/>
                    </a:cubicBezTo>
                    <a:cubicBezTo>
                      <a:pt x="26088" y="133"/>
                      <a:pt x="25455" y="0"/>
                      <a:pt x="2435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915;p61">
                <a:extLst>
                  <a:ext uri="{FF2B5EF4-FFF2-40B4-BE49-F238E27FC236}">
                    <a16:creationId xmlns:a16="http://schemas.microsoft.com/office/drawing/2014/main" xmlns="" id="{E4991E70-AFBE-4E91-B7F5-0A1954E16343}"/>
                  </a:ext>
                </a:extLst>
              </p:cNvPr>
              <p:cNvSpPr/>
              <p:nvPr/>
            </p:nvSpPr>
            <p:spPr>
              <a:xfrm>
                <a:off x="4043900" y="4491000"/>
                <a:ext cx="256325" cy="1852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7409" extrusionOk="0">
                    <a:moveTo>
                      <a:pt x="5284" y="1"/>
                    </a:moveTo>
                    <a:cubicBezTo>
                      <a:pt x="4904" y="1"/>
                      <a:pt x="4545" y="87"/>
                      <a:pt x="4208" y="243"/>
                    </a:cubicBezTo>
                    <a:cubicBezTo>
                      <a:pt x="1920" y="1256"/>
                      <a:pt x="575" y="5341"/>
                      <a:pt x="148" y="6848"/>
                    </a:cubicBezTo>
                    <a:cubicBezTo>
                      <a:pt x="49" y="7198"/>
                      <a:pt x="1" y="7408"/>
                      <a:pt x="1" y="7408"/>
                    </a:cubicBezTo>
                    <a:cubicBezTo>
                      <a:pt x="1" y="7408"/>
                      <a:pt x="951" y="5492"/>
                      <a:pt x="3255" y="5492"/>
                    </a:cubicBezTo>
                    <a:cubicBezTo>
                      <a:pt x="3692" y="5492"/>
                      <a:pt x="4177" y="5561"/>
                      <a:pt x="4713" y="5724"/>
                    </a:cubicBezTo>
                    <a:cubicBezTo>
                      <a:pt x="5170" y="5864"/>
                      <a:pt x="5613" y="5928"/>
                      <a:pt x="6030" y="5928"/>
                    </a:cubicBezTo>
                    <a:cubicBezTo>
                      <a:pt x="8673" y="5928"/>
                      <a:pt x="10252" y="3350"/>
                      <a:pt x="7792" y="1157"/>
                    </a:cubicBezTo>
                    <a:cubicBezTo>
                      <a:pt x="6876" y="341"/>
                      <a:pt x="6038" y="1"/>
                      <a:pt x="5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916;p61">
                <a:extLst>
                  <a:ext uri="{FF2B5EF4-FFF2-40B4-BE49-F238E27FC236}">
                    <a16:creationId xmlns:a16="http://schemas.microsoft.com/office/drawing/2014/main" xmlns="" id="{F0754259-C396-4884-B273-0B3936748F7F}"/>
                  </a:ext>
                </a:extLst>
              </p:cNvPr>
              <p:cNvSpPr/>
              <p:nvPr/>
            </p:nvSpPr>
            <p:spPr>
              <a:xfrm>
                <a:off x="4043900" y="4490975"/>
                <a:ext cx="225375" cy="185250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7410" extrusionOk="0">
                    <a:moveTo>
                      <a:pt x="5283" y="1"/>
                    </a:moveTo>
                    <a:cubicBezTo>
                      <a:pt x="4904" y="1"/>
                      <a:pt x="4547" y="89"/>
                      <a:pt x="4208" y="244"/>
                    </a:cubicBezTo>
                    <a:cubicBezTo>
                      <a:pt x="5733" y="1095"/>
                      <a:pt x="7420" y="2974"/>
                      <a:pt x="5000" y="3902"/>
                    </a:cubicBezTo>
                    <a:cubicBezTo>
                      <a:pt x="4731" y="4001"/>
                      <a:pt x="4455" y="4028"/>
                      <a:pt x="4171" y="4028"/>
                    </a:cubicBezTo>
                    <a:cubicBezTo>
                      <a:pt x="4001" y="4028"/>
                      <a:pt x="3832" y="4020"/>
                      <a:pt x="3663" y="4009"/>
                    </a:cubicBezTo>
                    <a:cubicBezTo>
                      <a:pt x="3489" y="4001"/>
                      <a:pt x="3320" y="3991"/>
                      <a:pt x="3151" y="3991"/>
                    </a:cubicBezTo>
                    <a:cubicBezTo>
                      <a:pt x="2911" y="3991"/>
                      <a:pt x="2675" y="4009"/>
                      <a:pt x="2447" y="4076"/>
                    </a:cubicBezTo>
                    <a:cubicBezTo>
                      <a:pt x="1651" y="4307"/>
                      <a:pt x="1124" y="5062"/>
                      <a:pt x="712" y="5785"/>
                    </a:cubicBezTo>
                    <a:cubicBezTo>
                      <a:pt x="513" y="6131"/>
                      <a:pt x="329" y="6488"/>
                      <a:pt x="148" y="6849"/>
                    </a:cubicBezTo>
                    <a:cubicBezTo>
                      <a:pt x="49" y="7199"/>
                      <a:pt x="1" y="7409"/>
                      <a:pt x="1" y="7409"/>
                    </a:cubicBezTo>
                    <a:cubicBezTo>
                      <a:pt x="1" y="7409"/>
                      <a:pt x="951" y="5494"/>
                      <a:pt x="3258" y="5494"/>
                    </a:cubicBezTo>
                    <a:cubicBezTo>
                      <a:pt x="3696" y="5494"/>
                      <a:pt x="4178" y="5560"/>
                      <a:pt x="4713" y="5725"/>
                    </a:cubicBezTo>
                    <a:cubicBezTo>
                      <a:pt x="5173" y="5862"/>
                      <a:pt x="5615" y="5929"/>
                      <a:pt x="6031" y="5929"/>
                    </a:cubicBezTo>
                    <a:cubicBezTo>
                      <a:pt x="7748" y="5929"/>
                      <a:pt x="9015" y="4838"/>
                      <a:pt x="9015" y="3471"/>
                    </a:cubicBezTo>
                    <a:cubicBezTo>
                      <a:pt x="9015" y="3100"/>
                      <a:pt x="8923" y="2709"/>
                      <a:pt x="8717" y="2311"/>
                    </a:cubicBezTo>
                    <a:cubicBezTo>
                      <a:pt x="8518" y="1928"/>
                      <a:pt x="8216" y="1537"/>
                      <a:pt x="7792" y="1158"/>
                    </a:cubicBezTo>
                    <a:cubicBezTo>
                      <a:pt x="7486" y="889"/>
                      <a:pt x="7195" y="672"/>
                      <a:pt x="6908" y="502"/>
                    </a:cubicBezTo>
                    <a:cubicBezTo>
                      <a:pt x="6330" y="155"/>
                      <a:pt x="5788" y="1"/>
                      <a:pt x="5283" y="1"/>
                    </a:cubicBezTo>
                    <a:close/>
                  </a:path>
                </a:pathLst>
              </a:custGeom>
              <a:solidFill>
                <a:srgbClr val="ED8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" name="Google Shape;2917;p61">
              <a:extLst>
                <a:ext uri="{FF2B5EF4-FFF2-40B4-BE49-F238E27FC236}">
                  <a16:creationId xmlns:a16="http://schemas.microsoft.com/office/drawing/2014/main" xmlns="" id="{5E9E490B-4E16-4928-BD3A-C25628F7D5F5}"/>
                </a:ext>
              </a:extLst>
            </p:cNvPr>
            <p:cNvSpPr/>
            <p:nvPr/>
          </p:nvSpPr>
          <p:spPr>
            <a:xfrm rot="-10506050">
              <a:off x="5548229" y="3067859"/>
              <a:ext cx="144695" cy="227219"/>
            </a:xfrm>
            <a:custGeom>
              <a:avLst/>
              <a:gdLst/>
              <a:ahLst/>
              <a:cxnLst/>
              <a:rect l="l" t="t" r="r" b="b"/>
              <a:pathLst>
                <a:path w="2410" h="2878" extrusionOk="0">
                  <a:moveTo>
                    <a:pt x="1733" y="0"/>
                  </a:moveTo>
                  <a:cubicBezTo>
                    <a:pt x="1717" y="0"/>
                    <a:pt x="1701" y="3"/>
                    <a:pt x="1684" y="8"/>
                  </a:cubicBezTo>
                  <a:cubicBezTo>
                    <a:pt x="1595" y="34"/>
                    <a:pt x="1549" y="130"/>
                    <a:pt x="1575" y="215"/>
                  </a:cubicBezTo>
                  <a:cubicBezTo>
                    <a:pt x="1707" y="634"/>
                    <a:pt x="1978" y="1827"/>
                    <a:pt x="1645" y="2324"/>
                  </a:cubicBezTo>
                  <a:cubicBezTo>
                    <a:pt x="1555" y="2456"/>
                    <a:pt x="1431" y="2528"/>
                    <a:pt x="1256" y="2542"/>
                  </a:cubicBezTo>
                  <a:cubicBezTo>
                    <a:pt x="1232" y="2544"/>
                    <a:pt x="1208" y="2545"/>
                    <a:pt x="1185" y="2545"/>
                  </a:cubicBezTo>
                  <a:cubicBezTo>
                    <a:pt x="1024" y="2545"/>
                    <a:pt x="896" y="2493"/>
                    <a:pt x="795" y="2384"/>
                  </a:cubicBezTo>
                  <a:cubicBezTo>
                    <a:pt x="425" y="1995"/>
                    <a:pt x="485" y="986"/>
                    <a:pt x="538" y="630"/>
                  </a:cubicBezTo>
                  <a:cubicBezTo>
                    <a:pt x="551" y="538"/>
                    <a:pt x="488" y="456"/>
                    <a:pt x="399" y="443"/>
                  </a:cubicBezTo>
                  <a:cubicBezTo>
                    <a:pt x="389" y="441"/>
                    <a:pt x="379" y="440"/>
                    <a:pt x="369" y="440"/>
                  </a:cubicBezTo>
                  <a:cubicBezTo>
                    <a:pt x="290" y="440"/>
                    <a:pt x="223" y="499"/>
                    <a:pt x="211" y="581"/>
                  </a:cubicBezTo>
                  <a:cubicBezTo>
                    <a:pt x="201" y="640"/>
                    <a:pt x="1" y="2025"/>
                    <a:pt x="551" y="2611"/>
                  </a:cubicBezTo>
                  <a:cubicBezTo>
                    <a:pt x="719" y="2789"/>
                    <a:pt x="930" y="2878"/>
                    <a:pt x="1184" y="2878"/>
                  </a:cubicBezTo>
                  <a:cubicBezTo>
                    <a:pt x="1219" y="2878"/>
                    <a:pt x="1253" y="2878"/>
                    <a:pt x="1286" y="2875"/>
                  </a:cubicBezTo>
                  <a:cubicBezTo>
                    <a:pt x="1563" y="2849"/>
                    <a:pt x="1777" y="2726"/>
                    <a:pt x="1922" y="2509"/>
                  </a:cubicBezTo>
                  <a:cubicBezTo>
                    <a:pt x="2410" y="1777"/>
                    <a:pt x="1911" y="183"/>
                    <a:pt x="1892" y="116"/>
                  </a:cubicBezTo>
                  <a:cubicBezTo>
                    <a:pt x="1870" y="44"/>
                    <a:pt x="1803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79;p56">
            <a:extLst>
              <a:ext uri="{FF2B5EF4-FFF2-40B4-BE49-F238E27FC236}">
                <a16:creationId xmlns:a16="http://schemas.microsoft.com/office/drawing/2014/main" xmlns="" id="{647B98DB-C016-4577-9C87-CB0BE79FD317}"/>
              </a:ext>
            </a:extLst>
          </p:cNvPr>
          <p:cNvGrpSpPr/>
          <p:nvPr/>
        </p:nvGrpSpPr>
        <p:grpSpPr>
          <a:xfrm>
            <a:off x="7252959" y="2972440"/>
            <a:ext cx="462651" cy="462313"/>
            <a:chOff x="-222388" y="1680158"/>
            <a:chExt cx="776827" cy="778853"/>
          </a:xfrm>
        </p:grpSpPr>
        <p:sp>
          <p:nvSpPr>
            <p:cNvPr id="231" name="Google Shape;2380;p56">
              <a:extLst>
                <a:ext uri="{FF2B5EF4-FFF2-40B4-BE49-F238E27FC236}">
                  <a16:creationId xmlns:a16="http://schemas.microsoft.com/office/drawing/2014/main" xmlns="" id="{A6B906F2-399F-401D-82D1-8D015D9766DA}"/>
                </a:ext>
              </a:extLst>
            </p:cNvPr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81;p56">
              <a:extLst>
                <a:ext uri="{FF2B5EF4-FFF2-40B4-BE49-F238E27FC236}">
                  <a16:creationId xmlns:a16="http://schemas.microsoft.com/office/drawing/2014/main" xmlns="" id="{16E69C65-AAC5-4590-BFE3-89D4D75F7C51}"/>
                </a:ext>
              </a:extLst>
            </p:cNvPr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82;p56">
              <a:extLst>
                <a:ext uri="{FF2B5EF4-FFF2-40B4-BE49-F238E27FC236}">
                  <a16:creationId xmlns:a16="http://schemas.microsoft.com/office/drawing/2014/main" xmlns="" id="{AC46F98E-AB45-4DBC-AB5A-901E27EC300C}"/>
                </a:ext>
              </a:extLst>
            </p:cNvPr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83;p56">
              <a:extLst>
                <a:ext uri="{FF2B5EF4-FFF2-40B4-BE49-F238E27FC236}">
                  <a16:creationId xmlns:a16="http://schemas.microsoft.com/office/drawing/2014/main" xmlns="" id="{10FF2F12-B03D-42FB-B13B-88B53B01E268}"/>
                </a:ext>
              </a:extLst>
            </p:cNvPr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84;p56">
              <a:extLst>
                <a:ext uri="{FF2B5EF4-FFF2-40B4-BE49-F238E27FC236}">
                  <a16:creationId xmlns:a16="http://schemas.microsoft.com/office/drawing/2014/main" xmlns="" id="{9E4233C7-6AA3-4467-82A8-F6970E19BEEC}"/>
                </a:ext>
              </a:extLst>
            </p:cNvPr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85;p56">
              <a:extLst>
                <a:ext uri="{FF2B5EF4-FFF2-40B4-BE49-F238E27FC236}">
                  <a16:creationId xmlns:a16="http://schemas.microsoft.com/office/drawing/2014/main" xmlns="" id="{591B5680-6B0B-4E4C-9DF2-343757F6DD65}"/>
                </a:ext>
              </a:extLst>
            </p:cNvPr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86;p56">
              <a:extLst>
                <a:ext uri="{FF2B5EF4-FFF2-40B4-BE49-F238E27FC236}">
                  <a16:creationId xmlns:a16="http://schemas.microsoft.com/office/drawing/2014/main" xmlns="" id="{FE18E530-8CBD-4F48-8AB9-C324D6E39C98}"/>
                </a:ext>
              </a:extLst>
            </p:cNvPr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7;p56">
              <a:extLst>
                <a:ext uri="{FF2B5EF4-FFF2-40B4-BE49-F238E27FC236}">
                  <a16:creationId xmlns:a16="http://schemas.microsoft.com/office/drawing/2014/main" xmlns="" id="{FBC02A1D-7BFE-4108-8E6E-8DB930C6C3E0}"/>
                </a:ext>
              </a:extLst>
            </p:cNvPr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88;p56">
              <a:extLst>
                <a:ext uri="{FF2B5EF4-FFF2-40B4-BE49-F238E27FC236}">
                  <a16:creationId xmlns:a16="http://schemas.microsoft.com/office/drawing/2014/main" xmlns="" id="{9D6A6E65-2568-4561-9983-C431C6493084}"/>
                </a:ext>
              </a:extLst>
            </p:cNvPr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89;p56">
              <a:extLst>
                <a:ext uri="{FF2B5EF4-FFF2-40B4-BE49-F238E27FC236}">
                  <a16:creationId xmlns:a16="http://schemas.microsoft.com/office/drawing/2014/main" xmlns="" id="{0935BE7F-A14E-4390-9FFB-9C629D91A3F7}"/>
                </a:ext>
              </a:extLst>
            </p:cNvPr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90;p56">
              <a:extLst>
                <a:ext uri="{FF2B5EF4-FFF2-40B4-BE49-F238E27FC236}">
                  <a16:creationId xmlns:a16="http://schemas.microsoft.com/office/drawing/2014/main" xmlns="" id="{42807B01-1A43-459A-9D18-90AD3351F922}"/>
                </a:ext>
              </a:extLst>
            </p:cNvPr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91;p56">
              <a:extLst>
                <a:ext uri="{FF2B5EF4-FFF2-40B4-BE49-F238E27FC236}">
                  <a16:creationId xmlns:a16="http://schemas.microsoft.com/office/drawing/2014/main" xmlns="" id="{9719A203-F081-4FD3-A150-A17BB0021CC1}"/>
                </a:ext>
              </a:extLst>
            </p:cNvPr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92;p56">
              <a:extLst>
                <a:ext uri="{FF2B5EF4-FFF2-40B4-BE49-F238E27FC236}">
                  <a16:creationId xmlns:a16="http://schemas.microsoft.com/office/drawing/2014/main" xmlns="" id="{D5CF0FCE-3D9F-4CF1-A107-B54C300D8569}"/>
                </a:ext>
              </a:extLst>
            </p:cNvPr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794880" y="1259738"/>
            <a:ext cx="404648" cy="700229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743330" y="3961063"/>
            <a:ext cx="484708" cy="700229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756351" y="2517004"/>
            <a:ext cx="537057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1330609" y="1412807"/>
            <a:ext cx="8188021" cy="5861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Google Shape;459;p21">
            <a:extLst>
              <a:ext uri="{FF2B5EF4-FFF2-40B4-BE49-F238E27FC236}">
                <a16:creationId xmlns:a16="http://schemas.microsoft.com/office/drawing/2014/main" xmlns="" id="{6ABB0BAE-D3AB-44EE-88AA-5C67301E8BA0}"/>
              </a:ext>
            </a:extLst>
          </p:cNvPr>
          <p:cNvSpPr/>
          <p:nvPr/>
        </p:nvSpPr>
        <p:spPr>
          <a:xfrm>
            <a:off x="1877244" y="374887"/>
            <a:ext cx="6261521" cy="625071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462;p21">
            <a:extLst>
              <a:ext uri="{FF2B5EF4-FFF2-40B4-BE49-F238E27FC236}">
                <a16:creationId xmlns:a16="http://schemas.microsoft.com/office/drawing/2014/main" xmlns="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1435800" y="345229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</a:p>
        </p:txBody>
      </p:sp>
      <p:pic>
        <p:nvPicPr>
          <p:cNvPr id="96" name="图片 28">
            <a:extLst>
              <a:ext uri="{FF2B5EF4-FFF2-40B4-BE49-F238E27FC236}">
                <a16:creationId xmlns:a16="http://schemas.microsoft.com/office/drawing/2014/main" xmlns="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7795515" y="574652"/>
            <a:ext cx="614419" cy="600765"/>
          </a:xfrm>
          <a:prstGeom prst="rect">
            <a:avLst/>
          </a:prstGeom>
        </p:spPr>
      </p:pic>
      <p:pic>
        <p:nvPicPr>
          <p:cNvPr id="97" name="图片 28">
            <a:extLst>
              <a:ext uri="{FF2B5EF4-FFF2-40B4-BE49-F238E27FC236}">
                <a16:creationId xmlns:a16="http://schemas.microsoft.com/office/drawing/2014/main" xmlns="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572218" y="75025"/>
            <a:ext cx="610052" cy="596495"/>
          </a:xfrm>
          <a:prstGeom prst="rect">
            <a:avLst/>
          </a:prstGeom>
        </p:spPr>
      </p:pic>
      <p:sp>
        <p:nvSpPr>
          <p:cNvPr id="93" name="Google Shape;552;p22">
            <a:extLst>
              <a:ext uri="{FF2B5EF4-FFF2-40B4-BE49-F238E27FC236}">
                <a16:creationId xmlns:a16="http://schemas.microsoft.com/office/drawing/2014/main" xmlns="" id="{93CF34F0-2ADD-4EB3-A1CE-8ABD300C4C14}"/>
              </a:ext>
            </a:extLst>
          </p:cNvPr>
          <p:cNvSpPr txBox="1">
            <a:spLocks/>
          </p:cNvSpPr>
          <p:nvPr/>
        </p:nvSpPr>
        <p:spPr>
          <a:xfrm>
            <a:off x="1489992" y="2676377"/>
            <a:ext cx="8188021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Google Shape;552;p22">
            <a:extLst>
              <a:ext uri="{FF2B5EF4-FFF2-40B4-BE49-F238E27FC236}">
                <a16:creationId xmlns:a16="http://schemas.microsoft.com/office/drawing/2014/main" xmlns="" id="{730F3383-00C5-4759-A593-AB5B99A2A1CA}"/>
              </a:ext>
            </a:extLst>
          </p:cNvPr>
          <p:cNvSpPr txBox="1">
            <a:spLocks/>
          </p:cNvSpPr>
          <p:nvPr/>
        </p:nvSpPr>
        <p:spPr>
          <a:xfrm>
            <a:off x="1598712" y="4060799"/>
            <a:ext cx="8188021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93" grpId="0"/>
      <p:bldP spid="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xmlns="" id="{8DCA5E52-7E05-4E0D-B1CB-33967F13B7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180778"/>
              </p:ext>
            </p:extLst>
          </p:nvPr>
        </p:nvGraphicFramePr>
        <p:xfrm>
          <a:off x="2255487" y="1841453"/>
          <a:ext cx="4112419" cy="15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Document" r:id="rId3" imgW="5483500" imgH="204413" progId="Word.Document.8">
                  <p:embed/>
                </p:oleObj>
              </mc:Choice>
              <mc:Fallback>
                <p:oleObj name="Document" r:id="rId3" imgW="5483500" imgH="204413" progId="Word.Documen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xmlns="" id="{6D314619-E182-43A8-A26D-78FC5899E9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487" y="1841453"/>
                        <a:ext cx="4112419" cy="153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xmlns="" id="{142E0442-E70F-4432-ACB1-803D6D3A3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912482"/>
              </p:ext>
            </p:extLst>
          </p:nvPr>
        </p:nvGraphicFramePr>
        <p:xfrm>
          <a:off x="2255487" y="1841453"/>
          <a:ext cx="4112419" cy="15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Document" r:id="rId5" imgW="5483500" imgH="204413" progId="Word.Document.8">
                  <p:embed/>
                </p:oleObj>
              </mc:Choice>
              <mc:Fallback>
                <p:oleObj name="Document" r:id="rId5" imgW="5483500" imgH="204413" progId="Word.Documen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xmlns="" id="{3B10E075-450C-4315-9BB0-A24BBFF7B9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487" y="1841453"/>
                        <a:ext cx="4112419" cy="153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B09E9DE1-0738-4CD4-99E6-86D3D38D7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518" y="1008371"/>
            <a:ext cx="8195482" cy="40738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ý 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, bao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dáng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khuôn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nết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ười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en-US" altLang="en-US" sz="21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xmlns="" id="{686BA929-F6AE-4644-B87F-B71C01349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71" y="566737"/>
            <a:ext cx="5657850" cy="518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52E260C-BD8C-442A-9B8C-7C31E0260DC5}"/>
              </a:ext>
            </a:extLst>
          </p:cNvPr>
          <p:cNvCxnSpPr/>
          <p:nvPr/>
        </p:nvCxnSpPr>
        <p:spPr>
          <a:xfrm>
            <a:off x="1682796" y="366270"/>
            <a:ext cx="342900" cy="11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4C1731B-082D-4884-94F2-09328362E2AA}"/>
              </a:ext>
            </a:extLst>
          </p:cNvPr>
          <p:cNvCxnSpPr/>
          <p:nvPr/>
        </p:nvCxnSpPr>
        <p:spPr>
          <a:xfrm flipV="1">
            <a:off x="2425746" y="366270"/>
            <a:ext cx="2286000" cy="23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097D8FF-823A-4FF8-844C-817DA0EE07DD}"/>
              </a:ext>
            </a:extLst>
          </p:cNvPr>
          <p:cNvCxnSpPr/>
          <p:nvPr/>
        </p:nvCxnSpPr>
        <p:spPr>
          <a:xfrm>
            <a:off x="5683296" y="371032"/>
            <a:ext cx="914400" cy="1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82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426206" y="242683"/>
            <a:ext cx="6627064" cy="648707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1598143" y="133024"/>
            <a:ext cx="7412507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mến</a:t>
            </a:r>
            <a:endParaRPr lang="en-US" sz="4800" dirty="0">
              <a:ln w="12700">
                <a:solidFill>
                  <a:sysClr val="windowText" lastClr="000000"/>
                </a:solidFill>
              </a:ln>
              <a:solidFill>
                <a:schemeClr val="bg1">
                  <a:lumMod val="90000"/>
                </a:schemeClr>
              </a:solidFill>
              <a:latin typeface="Lobster" panose="000005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704972" y="144169"/>
            <a:ext cx="534223" cy="795329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728;p29">
            <a:extLst>
              <a:ext uri="{FF2B5EF4-FFF2-40B4-BE49-F238E27FC236}">
                <a16:creationId xmlns:a16="http://schemas.microsoft.com/office/drawing/2014/main" xmlns="" id="{C7135F9A-42F1-44ED-9D7D-64BE9B4E0C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611">
            <a:off x="1206413" y="1575410"/>
            <a:ext cx="7658824" cy="2001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" sz="2800" b="1" dirty="0" smtClean="0">
                <a:solidFill>
                  <a:srgbClr val="0070C0"/>
                </a:solidFill>
                <a:latin typeface="Lobster" panose="00000500000000000000" pitchFamily="2" charset="0"/>
                <a:ea typeface="Didact Gothic"/>
                <a:cs typeface="Times New Roman" panose="02020603050405020304" pitchFamily="18" charset="0"/>
                <a:sym typeface="Didact Gothic"/>
              </a:rPr>
              <a:t>Bước 1. Giới thiệu:</a:t>
            </a:r>
            <a:r>
              <a:rPr lang="en-US" sz="1800" b="1" dirty="0" smtClean="0">
                <a:solidFill>
                  <a:srgbClr val="E7036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>
              <a:solidFill>
                <a:srgbClr val="E7036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/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800" dirty="0">
              <a:solidFill>
                <a:srgbClr val="E7036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71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 animBg="1"/>
      <p:bldP spid="586" grpId="0"/>
      <p:bldP spid="16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1E59979C-B546-49B5-BC58-2DB3FC30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73" y="1100353"/>
            <a:ext cx="7715297" cy="165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1) </a:t>
            </a:r>
            <a:r>
              <a:rPr lang="en-US" sz="21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1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1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1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1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1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1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1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F3421F-0C18-4EAA-A52D-7F3B618C3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73" y="2138095"/>
            <a:ext cx="77930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xmlns="" id="{86FE0CC4-F3F9-479C-88EC-39794891D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550" y="2988478"/>
            <a:ext cx="7409741" cy="5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2 )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xmlns="" id="{3E39F16A-3042-4F09-8E68-E92817B5D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550" y="3507466"/>
            <a:ext cx="779209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Ng</a:t>
            </a: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ườ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s</a:t>
            </a: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Google Shape;728;p29">
            <a:extLst>
              <a:ext uri="{FF2B5EF4-FFF2-40B4-BE49-F238E27FC236}">
                <a16:creationId xmlns:a16="http://schemas.microsoft.com/office/drawing/2014/main" xmlns="" id="{A6327D67-6D28-4374-ADEB-49E3974B2A3B}"/>
              </a:ext>
            </a:extLst>
          </p:cNvPr>
          <p:cNvSpPr txBox="1">
            <a:spLocks/>
          </p:cNvSpPr>
          <p:nvPr/>
        </p:nvSpPr>
        <p:spPr>
          <a:xfrm rot="611">
            <a:off x="1239964" y="287462"/>
            <a:ext cx="4828328" cy="59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600" b="0" i="0" u="none" strike="noStrike" cap="none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obster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Didact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/>
              <a:buNone/>
              <a:tabLst/>
              <a:defRPr/>
            </a:pPr>
            <a:r>
              <a:rPr lang="en-US" sz="2800" b="1" dirty="0" err="1" smtClean="0">
                <a:solidFill>
                  <a:srgbClr val="0070C0"/>
                </a:solidFill>
                <a:latin typeface="Lobster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Didact Gothic"/>
              </a:rPr>
              <a:t>Bước</a:t>
            </a:r>
            <a:r>
              <a:rPr lang="en-US" sz="2800" b="1" dirty="0" smtClean="0">
                <a:solidFill>
                  <a:srgbClr val="0070C0"/>
                </a:solidFill>
                <a:latin typeface="Lobster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Didact Gothic"/>
              </a:rPr>
              <a:t> 2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obster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Didact Gothic"/>
              </a:rPr>
              <a:t>.  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lota Text"/>
                <a:ea typeface="Bellota Text"/>
                <a:sym typeface="Bellota Text"/>
              </a:rPr>
              <a:t>thể diễn đạt bằng 2-3 câu)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761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3792BE-C50E-4E5D-BD57-A59785315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0" y="1104229"/>
            <a:ext cx="82720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2AF765A2-B37F-4B3F-9932-F8B4DF8F3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579" y="1605844"/>
            <a:ext cx="7629552" cy="9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bĩnh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D8D248B-EFEA-4E75-9174-F250A00F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920" y="2758672"/>
            <a:ext cx="73886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C971CC-8988-4573-9A47-C1C7678F6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227" y="3346404"/>
            <a:ext cx="8258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321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3835F45F-BC96-4047-ACF8-B235658DE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64" y="774239"/>
            <a:ext cx="73736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</a:t>
            </a:r>
            <a:r>
              <a:rPr lang="vi-V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ười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71A12240-3D46-4ECC-9841-94F100496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76" y="1298948"/>
            <a:ext cx="781610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Hay sang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</a:t>
            </a: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ười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B36C6F18-C924-431B-BD25-F01B27B06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36" y="2836706"/>
            <a:ext cx="80843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6)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xmlns="" id="{C6AFD7E6-91FF-4BB7-86F6-D28BA8105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681" y="3380503"/>
            <a:ext cx="7349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coi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?) 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B04AB92-985B-4CDE-B253-8604954A8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861" y="3878134"/>
            <a:ext cx="744741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46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B04AB92-985B-4CDE-B253-8604954A8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236" y="1584068"/>
            <a:ext cx="744741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ng</a:t>
            </a:r>
            <a:r>
              <a:rPr kumimoji="0" lang="vi-VN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ười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xóm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</a:t>
            </a:r>
            <a:r>
              <a:rPr kumimoji="0" lang="vi-VN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D8AC91-5B1E-4737-A04C-E12EA4204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112" y="917318"/>
            <a:ext cx="203476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vi-VN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en-US" altLang="vi-VN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kumimoji="0" lang="en-US" altLang="vi-VN" sz="21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endParaRPr kumimoji="0" lang="en-US" altLang="vi-VN" sz="2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8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1"/>
            <a:ext cx="8220373" cy="6165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14450" y="1912663"/>
            <a:ext cx="1371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685800">
              <a:buClrTx/>
            </a:pPr>
            <a:endParaRPr lang="en-US" sz="135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8850" y="22860"/>
            <a:ext cx="5452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ĐỀ BÀI: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xóm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quý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5900" y="309878"/>
            <a:ext cx="532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15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Mở</a:t>
            </a:r>
            <a:r>
              <a:rPr lang="en-US" sz="15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5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lang="en-US" sz="15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giới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thiệu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xóm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endParaRPr lang="en-US" sz="18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6090" y="576693"/>
            <a:ext cx="608076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 defTabSz="685800">
              <a:buClrTx/>
              <a:buFontTx/>
              <a:buAutoNum type="arabicPeriod"/>
            </a:pP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khoảng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nhiêu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dáng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  <a:p>
            <a:pPr defTabSz="685800"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nghề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  <a:p>
            <a:pPr defTabSz="685800"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lang="en-US" alt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685800"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4. </a:t>
            </a:r>
            <a:r>
              <a:rPr lang="en-US" alt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685800"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5.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xóm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(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thêm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xóm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mọi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xung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quanh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(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?) </a:t>
            </a:r>
          </a:p>
          <a:p>
            <a:pPr defTabSz="685800"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6.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xóm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(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8775" y="4435423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686050" y="4074464"/>
            <a:ext cx="62379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nghĩ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xóm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xóm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luôn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gắn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bó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514600" y="1023087"/>
            <a:ext cx="491490" cy="115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2514600" y="1452992"/>
            <a:ext cx="57150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2514600" y="2062592"/>
            <a:ext cx="571500" cy="96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2514600" y="2194706"/>
            <a:ext cx="571500" cy="182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0B19546-2728-4273-9D1B-B41072F14A90}"/>
              </a:ext>
            </a:extLst>
          </p:cNvPr>
          <p:cNvCxnSpPr>
            <a:cxnSpLocks/>
          </p:cNvCxnSpPr>
          <p:nvPr/>
        </p:nvCxnSpPr>
        <p:spPr>
          <a:xfrm flipV="1">
            <a:off x="2514600" y="1795892"/>
            <a:ext cx="571500" cy="35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CB2C8A8-2113-4102-9FDF-26D783CAA333}"/>
              </a:ext>
            </a:extLst>
          </p:cNvPr>
          <p:cNvCxnSpPr>
            <a:cxnSpLocks/>
          </p:cNvCxnSpPr>
          <p:nvPr/>
        </p:nvCxnSpPr>
        <p:spPr>
          <a:xfrm>
            <a:off x="2514600" y="2187541"/>
            <a:ext cx="571500" cy="1437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2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1124</Words>
  <Application>Microsoft Office PowerPoint</Application>
  <PresentationFormat>On-screen Show (16:9)</PresentationFormat>
  <Paragraphs>62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iCiel Cadena</vt:lpstr>
      <vt:lpstr>Odibee Sans</vt:lpstr>
      <vt:lpstr>Didact Gothic</vt:lpstr>
      <vt:lpstr>Cambria</vt:lpstr>
      <vt:lpstr>Bellota Text</vt:lpstr>
      <vt:lpstr>Lobster</vt:lpstr>
      <vt:lpstr>Times New Roman</vt:lpstr>
      <vt:lpstr>Calibri</vt:lpstr>
      <vt:lpstr>End of the School Year by Slidesgo</vt:lpstr>
      <vt:lpstr>Office Theme</vt:lpstr>
      <vt:lpstr>1_End of the School Year by Slidesgo</vt:lpstr>
      <vt:lpstr>Document</vt:lpstr>
      <vt:lpstr>TẬP LÀM VẶN KỂ VỀ NGƯỜI HÀNG XÓM </vt:lpstr>
      <vt:lpstr>Kể lại một cách chân thật, tự nhiên về một người hàng xóm</vt:lpstr>
      <vt:lpstr>PowerPoint Presentation</vt:lpstr>
      <vt:lpstr>. Kể về một người hàng xóm mà em quý mến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và  hẹn gặp lại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SINH HOẠT LỚP Chủ đề: Chúng mình là bạn!</dc:title>
  <dc:creator>1727h</dc:creator>
  <cp:lastModifiedBy>Administrator</cp:lastModifiedBy>
  <cp:revision>32</cp:revision>
  <dcterms:modified xsi:type="dcterms:W3CDTF">2021-10-29T00:35:54Z</dcterms:modified>
</cp:coreProperties>
</file>