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58" r:id="rId3"/>
    <p:sldId id="272" r:id="rId4"/>
    <p:sldId id="257" r:id="rId5"/>
    <p:sldId id="285" r:id="rId6"/>
    <p:sldId id="261" r:id="rId7"/>
    <p:sldId id="265" r:id="rId8"/>
    <p:sldId id="289" r:id="rId9"/>
    <p:sldId id="267" r:id="rId10"/>
    <p:sldId id="260" r:id="rId11"/>
    <p:sldId id="266" r:id="rId12"/>
    <p:sldId id="278" r:id="rId13"/>
    <p:sldId id="268" r:id="rId14"/>
    <p:sldId id="279" r:id="rId15"/>
    <p:sldId id="280" r:id="rId16"/>
    <p:sldId id="282" r:id="rId17"/>
    <p:sldId id="287" r:id="rId18"/>
  </p:sldIdLst>
  <p:sldSz cx="9144000" cy="5143500" type="screen16x9"/>
  <p:notesSz cx="6858000" cy="9144000"/>
  <p:embeddedFontLst>
    <p:embeddedFont>
      <p:font typeface="Jua" panose="020B0604020202020204" charset="-12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  <p:bold r:id="rId30"/>
    </p:embeddedFont>
    <p:embeddedFont>
      <p:font typeface="Quicksand Medium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4FA972-C637-4B0A-ACD4-85D923716D73}">
  <a:tblStyle styleId="{FE4FA972-C637-4B0A-ACD4-85D923716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Google Shape;4235;gb0babbdd12_1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6" name="Google Shape;4236;gb0babbdd12_1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" name="Google Shape;4331;gb1378da5e1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2" name="Google Shape;4332;gb1378da5e1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7" name="Google Shape;4427;gb0babbdd12_1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8" name="Google Shape;4428;gb0babbdd12_1_1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9" name="Google Shape;4619;gb0babbdd12_1_2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0" name="Google Shape;4620;gb0babbdd12_1_2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" name="Google Shape;4921;gb0babbdd12_1_2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2" name="Google Shape;4922;gb0babbdd12_1_2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7" name="Google Shape;4767;gb0babbdd12_1_2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8" name="Google Shape;4768;gb0babbdd12_1_2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Google Shape;5273;gb0babbdd12_1_2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4" name="Google Shape;5274;gb0babbdd12_1_2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 by</a:t>
            </a:r>
            <a:r>
              <a:rPr lang="en" sz="12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and infographics &amp; images from</a:t>
            </a:r>
            <a:r>
              <a:rPr lang="en" sz="1200">
                <a:solidFill>
                  <a:srgbClr val="0E2A47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slide" Target="slide10.xml"/><Relationship Id="rId10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10" Type="http://schemas.openxmlformats.org/officeDocument/2006/relationships/image" Target="../media/image4.jpeg"/><Relationship Id="rId4" Type="http://schemas.openxmlformats.org/officeDocument/2006/relationships/slide" Target="slide7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5.jpeg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3.wmf"/><Relationship Id="rId5" Type="http://schemas.openxmlformats.org/officeDocument/2006/relationships/slide" Target="slide9.xml"/><Relationship Id="rId10" Type="http://schemas.openxmlformats.org/officeDocument/2006/relationships/image" Target="../media/image2.wmf"/><Relationship Id="rId4" Type="http://schemas.openxmlformats.org/officeDocument/2006/relationships/slide" Target="slide7.xml"/><Relationship Id="rId9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9.xml"/><Relationship Id="rId7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11" Type="http://schemas.openxmlformats.org/officeDocument/2006/relationships/image" Target="../media/image3.wmf"/><Relationship Id="rId5" Type="http://schemas.openxmlformats.org/officeDocument/2006/relationships/slide" Target="slide7.xml"/><Relationship Id="rId10" Type="http://schemas.openxmlformats.org/officeDocument/2006/relationships/image" Target="../media/image2.wmf"/><Relationship Id="rId4" Type="http://schemas.openxmlformats.org/officeDocument/2006/relationships/slide" Target="slide11.xml"/><Relationship Id="rId9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11" Type="http://schemas.openxmlformats.org/officeDocument/2006/relationships/image" Target="../media/image3.wmf"/><Relationship Id="rId5" Type="http://schemas.openxmlformats.org/officeDocument/2006/relationships/slide" Target="slide9.xml"/><Relationship Id="rId10" Type="http://schemas.openxmlformats.org/officeDocument/2006/relationships/image" Target="../media/image2.wmf"/><Relationship Id="rId4" Type="http://schemas.openxmlformats.org/officeDocument/2006/relationships/slide" Target="slide7.xml"/><Relationship Id="rId9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9.xml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951298" y="1925782"/>
            <a:ext cx="7241405" cy="2122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800" b="0" kern="10" dirty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TOÁN </a:t>
            </a:r>
            <a:br>
              <a:rPr lang="en-US" sz="8000" b="0" kern="1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</a:br>
            <a:r>
              <a:rPr lang="en-US" sz="6000" kern="10" dirty="0">
                <a:ln w="0"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BẢNG CHIA 7</a:t>
            </a:r>
            <a:br>
              <a:rPr lang="en-US" sz="6000" kern="10" dirty="0">
                <a:ln w="0"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</a:br>
            <a:endParaRPr sz="6000" dirty="0">
              <a:ln w="0"/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oogle Shape;1945;p27"/>
          <p:cNvGrpSpPr/>
          <p:nvPr/>
        </p:nvGrpSpPr>
        <p:grpSpPr>
          <a:xfrm>
            <a:off x="1394148" y="4024745"/>
            <a:ext cx="981907" cy="970202"/>
            <a:chOff x="7647925" y="2785025"/>
            <a:chExt cx="447450" cy="627525"/>
          </a:xfrm>
        </p:grpSpPr>
        <p:sp>
          <p:nvSpPr>
            <p:cNvPr id="5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926;p27"/>
          <p:cNvGrpSpPr/>
          <p:nvPr/>
        </p:nvGrpSpPr>
        <p:grpSpPr>
          <a:xfrm>
            <a:off x="555765" y="4112485"/>
            <a:ext cx="663266" cy="953586"/>
            <a:chOff x="7133600" y="2480750"/>
            <a:chExt cx="450500" cy="609600"/>
          </a:xfrm>
        </p:grpSpPr>
        <p:sp>
          <p:nvSpPr>
            <p:cNvPr id="21" name="Google Shape;1927;p27"/>
            <p:cNvSpPr/>
            <p:nvPr/>
          </p:nvSpPr>
          <p:spPr>
            <a:xfrm>
              <a:off x="7162375" y="2934500"/>
              <a:ext cx="76725" cy="43475"/>
            </a:xfrm>
            <a:custGeom>
              <a:avLst/>
              <a:gdLst/>
              <a:ahLst/>
              <a:cxnLst/>
              <a:rect l="l" t="t" r="r" b="b"/>
              <a:pathLst>
                <a:path w="3069" h="1739" fill="none" extrusionOk="0">
                  <a:moveTo>
                    <a:pt x="3069" y="1082"/>
                  </a:moveTo>
                  <a:cubicBezTo>
                    <a:pt x="2767" y="1508"/>
                    <a:pt x="2218" y="1703"/>
                    <a:pt x="1703" y="1721"/>
                  </a:cubicBezTo>
                  <a:cubicBezTo>
                    <a:pt x="1437" y="1739"/>
                    <a:pt x="1171" y="1721"/>
                    <a:pt x="958" y="1579"/>
                  </a:cubicBezTo>
                  <a:cubicBezTo>
                    <a:pt x="834" y="1473"/>
                    <a:pt x="728" y="1348"/>
                    <a:pt x="657" y="1206"/>
                  </a:cubicBezTo>
                  <a:cubicBezTo>
                    <a:pt x="532" y="994"/>
                    <a:pt x="426" y="745"/>
                    <a:pt x="462" y="497"/>
                  </a:cubicBezTo>
                  <a:cubicBezTo>
                    <a:pt x="497" y="231"/>
                    <a:pt x="692" y="0"/>
                    <a:pt x="958" y="0"/>
                  </a:cubicBezTo>
                  <a:cubicBezTo>
                    <a:pt x="994" y="0"/>
                    <a:pt x="1047" y="18"/>
                    <a:pt x="1100" y="36"/>
                  </a:cubicBezTo>
                  <a:cubicBezTo>
                    <a:pt x="1136" y="71"/>
                    <a:pt x="1153" y="89"/>
                    <a:pt x="1189" y="124"/>
                  </a:cubicBezTo>
                  <a:cubicBezTo>
                    <a:pt x="1348" y="337"/>
                    <a:pt x="1402" y="639"/>
                    <a:pt x="1313" y="887"/>
                  </a:cubicBezTo>
                  <a:cubicBezTo>
                    <a:pt x="1224" y="1153"/>
                    <a:pt x="1011" y="1348"/>
                    <a:pt x="745" y="1419"/>
                  </a:cubicBezTo>
                  <a:cubicBezTo>
                    <a:pt x="479" y="1473"/>
                    <a:pt x="142" y="1348"/>
                    <a:pt x="89" y="1082"/>
                  </a:cubicBezTo>
                  <a:cubicBezTo>
                    <a:pt x="89" y="994"/>
                    <a:pt x="142" y="869"/>
                    <a:pt x="231" y="905"/>
                  </a:cubicBezTo>
                  <a:cubicBezTo>
                    <a:pt x="284" y="1029"/>
                    <a:pt x="337" y="1171"/>
                    <a:pt x="320" y="1313"/>
                  </a:cubicBezTo>
                  <a:cubicBezTo>
                    <a:pt x="284" y="1455"/>
                    <a:pt x="142" y="1597"/>
                    <a:pt x="0" y="1543"/>
                  </a:cubicBezTo>
                </a:path>
              </a:pathLst>
            </a:custGeom>
            <a:noFill/>
            <a:ln w="3550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28;p27"/>
            <p:cNvSpPr/>
            <p:nvPr/>
          </p:nvSpPr>
          <p:spPr>
            <a:xfrm>
              <a:off x="7133600" y="2480750"/>
              <a:ext cx="450500" cy="344250"/>
            </a:xfrm>
            <a:custGeom>
              <a:avLst/>
              <a:gdLst/>
              <a:ahLst/>
              <a:cxnLst/>
              <a:rect l="l" t="t" r="r" b="b"/>
              <a:pathLst>
                <a:path w="18020" h="13770" extrusionOk="0">
                  <a:moveTo>
                    <a:pt x="9714" y="1"/>
                  </a:moveTo>
                  <a:cubicBezTo>
                    <a:pt x="8967" y="1"/>
                    <a:pt x="8252" y="48"/>
                    <a:pt x="7661" y="147"/>
                  </a:cubicBezTo>
                  <a:cubicBezTo>
                    <a:pt x="6490" y="324"/>
                    <a:pt x="5337" y="661"/>
                    <a:pt x="4255" y="1158"/>
                  </a:cubicBezTo>
                  <a:cubicBezTo>
                    <a:pt x="2606" y="1903"/>
                    <a:pt x="1027" y="3109"/>
                    <a:pt x="513" y="4847"/>
                  </a:cubicBezTo>
                  <a:cubicBezTo>
                    <a:pt x="335" y="5415"/>
                    <a:pt x="318" y="6018"/>
                    <a:pt x="300" y="6603"/>
                  </a:cubicBezTo>
                  <a:cubicBezTo>
                    <a:pt x="0" y="12350"/>
                    <a:pt x="4325" y="13769"/>
                    <a:pt x="10594" y="13769"/>
                  </a:cubicBezTo>
                  <a:cubicBezTo>
                    <a:pt x="10633" y="13769"/>
                    <a:pt x="10672" y="13769"/>
                    <a:pt x="10712" y="13769"/>
                  </a:cubicBezTo>
                  <a:cubicBezTo>
                    <a:pt x="10870" y="13767"/>
                    <a:pt x="11029" y="13766"/>
                    <a:pt x="11187" y="13766"/>
                  </a:cubicBezTo>
                  <a:cubicBezTo>
                    <a:pt x="11316" y="13766"/>
                    <a:pt x="11445" y="13767"/>
                    <a:pt x="11574" y="13767"/>
                  </a:cubicBezTo>
                  <a:cubicBezTo>
                    <a:pt x="12513" y="13767"/>
                    <a:pt x="13447" y="13749"/>
                    <a:pt x="14330" y="13450"/>
                  </a:cubicBezTo>
                  <a:cubicBezTo>
                    <a:pt x="15430" y="13095"/>
                    <a:pt x="16406" y="12332"/>
                    <a:pt x="17009" y="11357"/>
                  </a:cubicBezTo>
                  <a:cubicBezTo>
                    <a:pt x="17505" y="10541"/>
                    <a:pt x="17754" y="9601"/>
                    <a:pt x="17842" y="8643"/>
                  </a:cubicBezTo>
                  <a:cubicBezTo>
                    <a:pt x="18020" y="6887"/>
                    <a:pt x="17665" y="5060"/>
                    <a:pt x="16778" y="3535"/>
                  </a:cubicBezTo>
                  <a:cubicBezTo>
                    <a:pt x="15962" y="2133"/>
                    <a:pt x="14969" y="803"/>
                    <a:pt x="13355" y="395"/>
                  </a:cubicBezTo>
                  <a:cubicBezTo>
                    <a:pt x="12349" y="138"/>
                    <a:pt x="10985" y="1"/>
                    <a:pt x="9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29;p27"/>
            <p:cNvSpPr/>
            <p:nvPr/>
          </p:nvSpPr>
          <p:spPr>
            <a:xfrm>
              <a:off x="7289625" y="2634300"/>
              <a:ext cx="24425" cy="24400"/>
            </a:xfrm>
            <a:custGeom>
              <a:avLst/>
              <a:gdLst/>
              <a:ahLst/>
              <a:cxnLst/>
              <a:rect l="l" t="t" r="r" b="b"/>
              <a:pathLst>
                <a:path w="977" h="976" extrusionOk="0">
                  <a:moveTo>
                    <a:pt x="498" y="0"/>
                  </a:moveTo>
                  <a:cubicBezTo>
                    <a:pt x="214" y="0"/>
                    <a:pt x="1" y="213"/>
                    <a:pt x="1" y="497"/>
                  </a:cubicBezTo>
                  <a:cubicBezTo>
                    <a:pt x="1" y="763"/>
                    <a:pt x="214" y="976"/>
                    <a:pt x="498" y="976"/>
                  </a:cubicBezTo>
                  <a:cubicBezTo>
                    <a:pt x="764" y="976"/>
                    <a:pt x="977" y="763"/>
                    <a:pt x="977" y="497"/>
                  </a:cubicBezTo>
                  <a:cubicBezTo>
                    <a:pt x="977" y="213"/>
                    <a:pt x="764" y="0"/>
                    <a:pt x="498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0;p27"/>
            <p:cNvSpPr/>
            <p:nvPr/>
          </p:nvSpPr>
          <p:spPr>
            <a:xfrm>
              <a:off x="7441725" y="2646700"/>
              <a:ext cx="24425" cy="23975"/>
            </a:xfrm>
            <a:custGeom>
              <a:avLst/>
              <a:gdLst/>
              <a:ahLst/>
              <a:cxnLst/>
              <a:rect l="l" t="t" r="r" b="b"/>
              <a:pathLst>
                <a:path w="977" h="959" extrusionOk="0">
                  <a:moveTo>
                    <a:pt x="480" y="1"/>
                  </a:moveTo>
                  <a:cubicBezTo>
                    <a:pt x="214" y="1"/>
                    <a:pt x="1" y="214"/>
                    <a:pt x="1" y="480"/>
                  </a:cubicBezTo>
                  <a:cubicBezTo>
                    <a:pt x="1" y="746"/>
                    <a:pt x="214" y="959"/>
                    <a:pt x="480" y="959"/>
                  </a:cubicBezTo>
                  <a:cubicBezTo>
                    <a:pt x="746" y="959"/>
                    <a:pt x="976" y="746"/>
                    <a:pt x="976" y="480"/>
                  </a:cubicBezTo>
                  <a:cubicBezTo>
                    <a:pt x="976" y="214"/>
                    <a:pt x="746" y="1"/>
                    <a:pt x="48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31;p27"/>
            <p:cNvSpPr/>
            <p:nvPr/>
          </p:nvSpPr>
          <p:spPr>
            <a:xfrm>
              <a:off x="7396050" y="2848475"/>
              <a:ext cx="100250" cy="68450"/>
            </a:xfrm>
            <a:custGeom>
              <a:avLst/>
              <a:gdLst/>
              <a:ahLst/>
              <a:cxnLst/>
              <a:rect l="l" t="t" r="r" b="b"/>
              <a:pathLst>
                <a:path w="4010" h="2738" extrusionOk="0">
                  <a:moveTo>
                    <a:pt x="934" y="0"/>
                  </a:moveTo>
                  <a:cubicBezTo>
                    <a:pt x="815" y="0"/>
                    <a:pt x="710" y="28"/>
                    <a:pt x="622" y="89"/>
                  </a:cubicBezTo>
                  <a:cubicBezTo>
                    <a:pt x="781" y="745"/>
                    <a:pt x="1" y="1419"/>
                    <a:pt x="356" y="1969"/>
                  </a:cubicBezTo>
                  <a:cubicBezTo>
                    <a:pt x="521" y="2217"/>
                    <a:pt x="2537" y="2650"/>
                    <a:pt x="3053" y="2650"/>
                  </a:cubicBezTo>
                  <a:cubicBezTo>
                    <a:pt x="3090" y="2650"/>
                    <a:pt x="3120" y="2648"/>
                    <a:pt x="3140" y="2643"/>
                  </a:cubicBezTo>
                  <a:cubicBezTo>
                    <a:pt x="3154" y="2640"/>
                    <a:pt x="3167" y="2639"/>
                    <a:pt x="3178" y="2639"/>
                  </a:cubicBezTo>
                  <a:cubicBezTo>
                    <a:pt x="3278" y="2639"/>
                    <a:pt x="3314" y="2737"/>
                    <a:pt x="3382" y="2737"/>
                  </a:cubicBezTo>
                  <a:cubicBezTo>
                    <a:pt x="3399" y="2737"/>
                    <a:pt x="3419" y="2731"/>
                    <a:pt x="3442" y="2714"/>
                  </a:cubicBezTo>
                  <a:cubicBezTo>
                    <a:pt x="3655" y="2608"/>
                    <a:pt x="4010" y="2413"/>
                    <a:pt x="3885" y="2217"/>
                  </a:cubicBezTo>
                  <a:cubicBezTo>
                    <a:pt x="3401" y="1529"/>
                    <a:pt x="1813" y="0"/>
                    <a:pt x="93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32;p27"/>
            <p:cNvSpPr/>
            <p:nvPr/>
          </p:nvSpPr>
          <p:spPr>
            <a:xfrm>
              <a:off x="7466125" y="2892800"/>
              <a:ext cx="45250" cy="32625"/>
            </a:xfrm>
            <a:custGeom>
              <a:avLst/>
              <a:gdLst/>
              <a:ahLst/>
              <a:cxnLst/>
              <a:rect l="l" t="t" r="r" b="b"/>
              <a:pathLst>
                <a:path w="1810" h="1305" extrusionOk="0">
                  <a:moveTo>
                    <a:pt x="748" y="1"/>
                  </a:moveTo>
                  <a:cubicBezTo>
                    <a:pt x="452" y="1"/>
                    <a:pt x="175" y="502"/>
                    <a:pt x="18" y="728"/>
                  </a:cubicBezTo>
                  <a:cubicBezTo>
                    <a:pt x="18" y="746"/>
                    <a:pt x="0" y="781"/>
                    <a:pt x="0" y="799"/>
                  </a:cubicBezTo>
                  <a:cubicBezTo>
                    <a:pt x="0" y="817"/>
                    <a:pt x="0" y="835"/>
                    <a:pt x="18" y="852"/>
                  </a:cubicBezTo>
                  <a:cubicBezTo>
                    <a:pt x="89" y="994"/>
                    <a:pt x="213" y="1101"/>
                    <a:pt x="355" y="1172"/>
                  </a:cubicBezTo>
                  <a:cubicBezTo>
                    <a:pt x="497" y="1225"/>
                    <a:pt x="657" y="1260"/>
                    <a:pt x="816" y="1278"/>
                  </a:cubicBezTo>
                  <a:cubicBezTo>
                    <a:pt x="911" y="1293"/>
                    <a:pt x="1012" y="1304"/>
                    <a:pt x="1110" y="1304"/>
                  </a:cubicBezTo>
                  <a:cubicBezTo>
                    <a:pt x="1250" y="1304"/>
                    <a:pt x="1386" y="1280"/>
                    <a:pt x="1490" y="1207"/>
                  </a:cubicBezTo>
                  <a:cubicBezTo>
                    <a:pt x="1508" y="1189"/>
                    <a:pt x="1526" y="1172"/>
                    <a:pt x="1544" y="1154"/>
                  </a:cubicBezTo>
                  <a:cubicBezTo>
                    <a:pt x="1561" y="1101"/>
                    <a:pt x="1473" y="1030"/>
                    <a:pt x="1490" y="977"/>
                  </a:cubicBezTo>
                  <a:cubicBezTo>
                    <a:pt x="1579" y="923"/>
                    <a:pt x="1650" y="870"/>
                    <a:pt x="1739" y="817"/>
                  </a:cubicBezTo>
                  <a:cubicBezTo>
                    <a:pt x="1756" y="799"/>
                    <a:pt x="1774" y="781"/>
                    <a:pt x="1792" y="764"/>
                  </a:cubicBezTo>
                  <a:cubicBezTo>
                    <a:pt x="1810" y="728"/>
                    <a:pt x="1774" y="693"/>
                    <a:pt x="1756" y="675"/>
                  </a:cubicBezTo>
                  <a:cubicBezTo>
                    <a:pt x="1579" y="462"/>
                    <a:pt x="1065" y="19"/>
                    <a:pt x="763" y="1"/>
                  </a:cubicBezTo>
                  <a:cubicBezTo>
                    <a:pt x="758" y="1"/>
                    <a:pt x="753" y="1"/>
                    <a:pt x="7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33;p27"/>
            <p:cNvSpPr/>
            <p:nvPr/>
          </p:nvSpPr>
          <p:spPr>
            <a:xfrm>
              <a:off x="7333100" y="3026700"/>
              <a:ext cx="75850" cy="63650"/>
            </a:xfrm>
            <a:custGeom>
              <a:avLst/>
              <a:gdLst/>
              <a:ahLst/>
              <a:cxnLst/>
              <a:rect l="l" t="t" r="r" b="b"/>
              <a:pathLst>
                <a:path w="3034" h="2546" extrusionOk="0">
                  <a:moveTo>
                    <a:pt x="352" y="0"/>
                  </a:moveTo>
                  <a:cubicBezTo>
                    <a:pt x="312" y="0"/>
                    <a:pt x="271" y="6"/>
                    <a:pt x="231" y="19"/>
                  </a:cubicBezTo>
                  <a:cubicBezTo>
                    <a:pt x="160" y="55"/>
                    <a:pt x="107" y="126"/>
                    <a:pt x="107" y="197"/>
                  </a:cubicBezTo>
                  <a:cubicBezTo>
                    <a:pt x="53" y="764"/>
                    <a:pt x="0" y="1367"/>
                    <a:pt x="53" y="1953"/>
                  </a:cubicBezTo>
                  <a:cubicBezTo>
                    <a:pt x="89" y="2201"/>
                    <a:pt x="284" y="2414"/>
                    <a:pt x="550" y="2449"/>
                  </a:cubicBezTo>
                  <a:cubicBezTo>
                    <a:pt x="960" y="2510"/>
                    <a:pt x="1378" y="2545"/>
                    <a:pt x="1798" y="2545"/>
                  </a:cubicBezTo>
                  <a:cubicBezTo>
                    <a:pt x="1997" y="2545"/>
                    <a:pt x="2196" y="2537"/>
                    <a:pt x="2395" y="2520"/>
                  </a:cubicBezTo>
                  <a:cubicBezTo>
                    <a:pt x="2537" y="2520"/>
                    <a:pt x="2679" y="2503"/>
                    <a:pt x="2803" y="2449"/>
                  </a:cubicBezTo>
                  <a:cubicBezTo>
                    <a:pt x="2927" y="2379"/>
                    <a:pt x="3033" y="2254"/>
                    <a:pt x="3016" y="2112"/>
                  </a:cubicBezTo>
                  <a:cubicBezTo>
                    <a:pt x="2998" y="1917"/>
                    <a:pt x="2785" y="1793"/>
                    <a:pt x="2608" y="1722"/>
                  </a:cubicBezTo>
                  <a:cubicBezTo>
                    <a:pt x="2161" y="1537"/>
                    <a:pt x="1687" y="1393"/>
                    <a:pt x="1210" y="1393"/>
                  </a:cubicBezTo>
                  <a:cubicBezTo>
                    <a:pt x="1138" y="1393"/>
                    <a:pt x="1066" y="1396"/>
                    <a:pt x="994" y="1403"/>
                  </a:cubicBezTo>
                  <a:cubicBezTo>
                    <a:pt x="887" y="1403"/>
                    <a:pt x="887" y="481"/>
                    <a:pt x="869" y="392"/>
                  </a:cubicBezTo>
                  <a:cubicBezTo>
                    <a:pt x="809" y="196"/>
                    <a:pt x="582" y="0"/>
                    <a:pt x="352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34;p27"/>
            <p:cNvSpPr/>
            <p:nvPr/>
          </p:nvSpPr>
          <p:spPr>
            <a:xfrm>
              <a:off x="7251500" y="3000400"/>
              <a:ext cx="75850" cy="87450"/>
            </a:xfrm>
            <a:custGeom>
              <a:avLst/>
              <a:gdLst/>
              <a:ahLst/>
              <a:cxnLst/>
              <a:rect l="l" t="t" r="r" b="b"/>
              <a:pathLst>
                <a:path w="3034" h="3498" extrusionOk="0">
                  <a:moveTo>
                    <a:pt x="419" y="0"/>
                  </a:moveTo>
                  <a:cubicBezTo>
                    <a:pt x="358" y="0"/>
                    <a:pt x="300" y="8"/>
                    <a:pt x="249" y="25"/>
                  </a:cubicBezTo>
                  <a:cubicBezTo>
                    <a:pt x="178" y="43"/>
                    <a:pt x="125" y="1071"/>
                    <a:pt x="107" y="1142"/>
                  </a:cubicBezTo>
                  <a:cubicBezTo>
                    <a:pt x="54" y="1728"/>
                    <a:pt x="1" y="2313"/>
                    <a:pt x="54" y="2898"/>
                  </a:cubicBezTo>
                  <a:cubicBezTo>
                    <a:pt x="89" y="3147"/>
                    <a:pt x="284" y="3360"/>
                    <a:pt x="550" y="3395"/>
                  </a:cubicBezTo>
                  <a:cubicBezTo>
                    <a:pt x="998" y="3461"/>
                    <a:pt x="1455" y="3497"/>
                    <a:pt x="1914" y="3497"/>
                  </a:cubicBezTo>
                  <a:cubicBezTo>
                    <a:pt x="2074" y="3497"/>
                    <a:pt x="2235" y="3493"/>
                    <a:pt x="2395" y="3484"/>
                  </a:cubicBezTo>
                  <a:cubicBezTo>
                    <a:pt x="2537" y="3466"/>
                    <a:pt x="2679" y="3466"/>
                    <a:pt x="2803" y="3395"/>
                  </a:cubicBezTo>
                  <a:cubicBezTo>
                    <a:pt x="2927" y="3324"/>
                    <a:pt x="3034" y="3200"/>
                    <a:pt x="3016" y="3058"/>
                  </a:cubicBezTo>
                  <a:cubicBezTo>
                    <a:pt x="3016" y="2863"/>
                    <a:pt x="2785" y="2739"/>
                    <a:pt x="2608" y="2668"/>
                  </a:cubicBezTo>
                  <a:cubicBezTo>
                    <a:pt x="2156" y="2497"/>
                    <a:pt x="1678" y="2339"/>
                    <a:pt x="1208" y="2339"/>
                  </a:cubicBezTo>
                  <a:cubicBezTo>
                    <a:pt x="1142" y="2339"/>
                    <a:pt x="1077" y="2342"/>
                    <a:pt x="1012" y="2349"/>
                  </a:cubicBezTo>
                  <a:cubicBezTo>
                    <a:pt x="1011" y="2349"/>
                    <a:pt x="1010" y="2349"/>
                    <a:pt x="1010" y="2349"/>
                  </a:cubicBezTo>
                  <a:cubicBezTo>
                    <a:pt x="889" y="2349"/>
                    <a:pt x="1065" y="415"/>
                    <a:pt x="1029" y="326"/>
                  </a:cubicBezTo>
                  <a:cubicBezTo>
                    <a:pt x="986" y="140"/>
                    <a:pt x="677" y="0"/>
                    <a:pt x="419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35;p27"/>
            <p:cNvSpPr/>
            <p:nvPr/>
          </p:nvSpPr>
          <p:spPr>
            <a:xfrm>
              <a:off x="7210250" y="2792350"/>
              <a:ext cx="230175" cy="241925"/>
            </a:xfrm>
            <a:custGeom>
              <a:avLst/>
              <a:gdLst/>
              <a:ahLst/>
              <a:cxnLst/>
              <a:rect l="l" t="t" r="r" b="b"/>
              <a:pathLst>
                <a:path w="9207" h="9677" extrusionOk="0">
                  <a:moveTo>
                    <a:pt x="3175" y="1"/>
                  </a:moveTo>
                  <a:cubicBezTo>
                    <a:pt x="2917" y="1"/>
                    <a:pt x="2797" y="83"/>
                    <a:pt x="2591" y="347"/>
                  </a:cubicBezTo>
                  <a:cubicBezTo>
                    <a:pt x="2271" y="755"/>
                    <a:pt x="2023" y="1199"/>
                    <a:pt x="1810" y="1642"/>
                  </a:cubicBezTo>
                  <a:cubicBezTo>
                    <a:pt x="977" y="3310"/>
                    <a:pt x="391" y="5101"/>
                    <a:pt x="72" y="6928"/>
                  </a:cubicBezTo>
                  <a:cubicBezTo>
                    <a:pt x="36" y="7123"/>
                    <a:pt x="1" y="7336"/>
                    <a:pt x="54" y="7531"/>
                  </a:cubicBezTo>
                  <a:cubicBezTo>
                    <a:pt x="125" y="7779"/>
                    <a:pt x="303" y="7974"/>
                    <a:pt x="515" y="8134"/>
                  </a:cubicBezTo>
                  <a:cubicBezTo>
                    <a:pt x="1455" y="8932"/>
                    <a:pt x="2697" y="9322"/>
                    <a:pt x="3921" y="9535"/>
                  </a:cubicBezTo>
                  <a:cubicBezTo>
                    <a:pt x="4435" y="9618"/>
                    <a:pt x="4961" y="9676"/>
                    <a:pt x="5482" y="9676"/>
                  </a:cubicBezTo>
                  <a:cubicBezTo>
                    <a:pt x="5859" y="9676"/>
                    <a:pt x="6234" y="9645"/>
                    <a:pt x="6599" y="9571"/>
                  </a:cubicBezTo>
                  <a:cubicBezTo>
                    <a:pt x="7096" y="9464"/>
                    <a:pt x="7575" y="9287"/>
                    <a:pt x="8036" y="9110"/>
                  </a:cubicBezTo>
                  <a:cubicBezTo>
                    <a:pt x="8249" y="9021"/>
                    <a:pt x="8462" y="8950"/>
                    <a:pt x="8621" y="8790"/>
                  </a:cubicBezTo>
                  <a:cubicBezTo>
                    <a:pt x="8799" y="8613"/>
                    <a:pt x="8870" y="8365"/>
                    <a:pt x="8941" y="8116"/>
                  </a:cubicBezTo>
                  <a:cubicBezTo>
                    <a:pt x="9065" y="7620"/>
                    <a:pt x="9118" y="7088"/>
                    <a:pt x="9136" y="6555"/>
                  </a:cubicBezTo>
                  <a:cubicBezTo>
                    <a:pt x="9207" y="4462"/>
                    <a:pt x="8887" y="2352"/>
                    <a:pt x="8178" y="383"/>
                  </a:cubicBezTo>
                  <a:cubicBezTo>
                    <a:pt x="8160" y="330"/>
                    <a:pt x="8142" y="294"/>
                    <a:pt x="8107" y="259"/>
                  </a:cubicBezTo>
                  <a:cubicBezTo>
                    <a:pt x="8054" y="205"/>
                    <a:pt x="7983" y="205"/>
                    <a:pt x="7912" y="205"/>
                  </a:cubicBezTo>
                  <a:cubicBezTo>
                    <a:pt x="7733" y="209"/>
                    <a:pt x="7553" y="210"/>
                    <a:pt x="7373" y="210"/>
                  </a:cubicBezTo>
                  <a:cubicBezTo>
                    <a:pt x="6536" y="210"/>
                    <a:pt x="5690" y="178"/>
                    <a:pt x="4843" y="135"/>
                  </a:cubicBezTo>
                  <a:cubicBezTo>
                    <a:pt x="4347" y="99"/>
                    <a:pt x="3850" y="64"/>
                    <a:pt x="3353" y="10"/>
                  </a:cubicBezTo>
                  <a:cubicBezTo>
                    <a:pt x="3287" y="4"/>
                    <a:pt x="3228" y="1"/>
                    <a:pt x="3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36;p27"/>
            <p:cNvSpPr/>
            <p:nvPr/>
          </p:nvSpPr>
          <p:spPr>
            <a:xfrm>
              <a:off x="7263025" y="2837550"/>
              <a:ext cx="143025" cy="160150"/>
            </a:xfrm>
            <a:custGeom>
              <a:avLst/>
              <a:gdLst/>
              <a:ahLst/>
              <a:cxnLst/>
              <a:rect l="l" t="t" r="r" b="b"/>
              <a:pathLst>
                <a:path w="5721" h="6406" extrusionOk="0">
                  <a:moveTo>
                    <a:pt x="3629" y="1"/>
                  </a:moveTo>
                  <a:cubicBezTo>
                    <a:pt x="3525" y="1"/>
                    <a:pt x="3415" y="10"/>
                    <a:pt x="3300" y="29"/>
                  </a:cubicBezTo>
                  <a:cubicBezTo>
                    <a:pt x="2661" y="136"/>
                    <a:pt x="2076" y="402"/>
                    <a:pt x="1668" y="898"/>
                  </a:cubicBezTo>
                  <a:cubicBezTo>
                    <a:pt x="1491" y="1094"/>
                    <a:pt x="1349" y="1324"/>
                    <a:pt x="1207" y="1555"/>
                  </a:cubicBezTo>
                  <a:cubicBezTo>
                    <a:pt x="1012" y="1874"/>
                    <a:pt x="817" y="2193"/>
                    <a:pt x="639" y="2513"/>
                  </a:cubicBezTo>
                  <a:cubicBezTo>
                    <a:pt x="338" y="3080"/>
                    <a:pt x="72" y="3701"/>
                    <a:pt x="36" y="4357"/>
                  </a:cubicBezTo>
                  <a:cubicBezTo>
                    <a:pt x="1" y="5014"/>
                    <a:pt x="214" y="5705"/>
                    <a:pt x="710" y="6113"/>
                  </a:cubicBezTo>
                  <a:cubicBezTo>
                    <a:pt x="817" y="6202"/>
                    <a:pt x="923" y="6273"/>
                    <a:pt x="1047" y="6308"/>
                  </a:cubicBezTo>
                  <a:cubicBezTo>
                    <a:pt x="1171" y="6362"/>
                    <a:pt x="1313" y="6362"/>
                    <a:pt x="1455" y="6379"/>
                  </a:cubicBezTo>
                  <a:cubicBezTo>
                    <a:pt x="1819" y="6397"/>
                    <a:pt x="2178" y="6406"/>
                    <a:pt x="2537" y="6406"/>
                  </a:cubicBezTo>
                  <a:cubicBezTo>
                    <a:pt x="2896" y="6406"/>
                    <a:pt x="3256" y="6397"/>
                    <a:pt x="3619" y="6379"/>
                  </a:cubicBezTo>
                  <a:cubicBezTo>
                    <a:pt x="4116" y="6362"/>
                    <a:pt x="4683" y="6291"/>
                    <a:pt x="5003" y="5900"/>
                  </a:cubicBezTo>
                  <a:cubicBezTo>
                    <a:pt x="5162" y="5688"/>
                    <a:pt x="5233" y="5439"/>
                    <a:pt x="5304" y="5191"/>
                  </a:cubicBezTo>
                  <a:cubicBezTo>
                    <a:pt x="5625" y="3755"/>
                    <a:pt x="5721" y="1"/>
                    <a:pt x="3629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37;p27"/>
            <p:cNvSpPr/>
            <p:nvPr/>
          </p:nvSpPr>
          <p:spPr>
            <a:xfrm>
              <a:off x="7252400" y="2833775"/>
              <a:ext cx="77100" cy="91900"/>
            </a:xfrm>
            <a:custGeom>
              <a:avLst/>
              <a:gdLst/>
              <a:ahLst/>
              <a:cxnLst/>
              <a:rect l="l" t="t" r="r" b="b"/>
              <a:pathLst>
                <a:path w="3084" h="3676" extrusionOk="0">
                  <a:moveTo>
                    <a:pt x="1305" y="1"/>
                  </a:moveTo>
                  <a:cubicBezTo>
                    <a:pt x="1290" y="1"/>
                    <a:pt x="1275" y="1"/>
                    <a:pt x="1259" y="3"/>
                  </a:cubicBezTo>
                  <a:cubicBezTo>
                    <a:pt x="0" y="304"/>
                    <a:pt x="71" y="854"/>
                    <a:pt x="124" y="1511"/>
                  </a:cubicBezTo>
                  <a:cubicBezTo>
                    <a:pt x="142" y="1830"/>
                    <a:pt x="1916" y="3373"/>
                    <a:pt x="2217" y="3462"/>
                  </a:cubicBezTo>
                  <a:cubicBezTo>
                    <a:pt x="2352" y="3512"/>
                    <a:pt x="2294" y="3676"/>
                    <a:pt x="2411" y="3676"/>
                  </a:cubicBezTo>
                  <a:cubicBezTo>
                    <a:pt x="2417" y="3676"/>
                    <a:pt x="2423" y="3675"/>
                    <a:pt x="2430" y="3675"/>
                  </a:cubicBezTo>
                  <a:cubicBezTo>
                    <a:pt x="2461" y="3675"/>
                    <a:pt x="2495" y="3675"/>
                    <a:pt x="2531" y="3675"/>
                  </a:cubicBezTo>
                  <a:cubicBezTo>
                    <a:pt x="2766" y="3675"/>
                    <a:pt x="3084" y="3662"/>
                    <a:pt x="3069" y="3462"/>
                  </a:cubicBezTo>
                  <a:cubicBezTo>
                    <a:pt x="2981" y="2537"/>
                    <a:pt x="2208" y="1"/>
                    <a:pt x="1305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38;p27"/>
            <p:cNvSpPr/>
            <p:nvPr/>
          </p:nvSpPr>
          <p:spPr>
            <a:xfrm>
              <a:off x="7300275" y="2905700"/>
              <a:ext cx="40825" cy="36050"/>
            </a:xfrm>
            <a:custGeom>
              <a:avLst/>
              <a:gdLst/>
              <a:ahLst/>
              <a:cxnLst/>
              <a:rect l="l" t="t" r="r" b="b"/>
              <a:pathLst>
                <a:path w="1633" h="1442" extrusionOk="0">
                  <a:moveTo>
                    <a:pt x="908" y="0"/>
                  </a:moveTo>
                  <a:cubicBezTo>
                    <a:pt x="638" y="0"/>
                    <a:pt x="286" y="220"/>
                    <a:pt x="89" y="319"/>
                  </a:cubicBezTo>
                  <a:cubicBezTo>
                    <a:pt x="72" y="319"/>
                    <a:pt x="54" y="336"/>
                    <a:pt x="36" y="354"/>
                  </a:cubicBezTo>
                  <a:cubicBezTo>
                    <a:pt x="18" y="372"/>
                    <a:pt x="18" y="390"/>
                    <a:pt x="18" y="425"/>
                  </a:cubicBezTo>
                  <a:cubicBezTo>
                    <a:pt x="1" y="567"/>
                    <a:pt x="72" y="727"/>
                    <a:pt x="160" y="851"/>
                  </a:cubicBezTo>
                  <a:cubicBezTo>
                    <a:pt x="267" y="975"/>
                    <a:pt x="391" y="1081"/>
                    <a:pt x="515" y="1170"/>
                  </a:cubicBezTo>
                  <a:cubicBezTo>
                    <a:pt x="675" y="1298"/>
                    <a:pt x="865" y="1441"/>
                    <a:pt x="1070" y="1441"/>
                  </a:cubicBezTo>
                  <a:cubicBezTo>
                    <a:pt x="1092" y="1441"/>
                    <a:pt x="1114" y="1440"/>
                    <a:pt x="1136" y="1436"/>
                  </a:cubicBezTo>
                  <a:lnTo>
                    <a:pt x="1189" y="1436"/>
                  </a:lnTo>
                  <a:cubicBezTo>
                    <a:pt x="1242" y="1383"/>
                    <a:pt x="1207" y="1294"/>
                    <a:pt x="1242" y="1241"/>
                  </a:cubicBezTo>
                  <a:lnTo>
                    <a:pt x="1544" y="1223"/>
                  </a:lnTo>
                  <a:cubicBezTo>
                    <a:pt x="1562" y="1223"/>
                    <a:pt x="1597" y="1223"/>
                    <a:pt x="1615" y="1206"/>
                  </a:cubicBezTo>
                  <a:cubicBezTo>
                    <a:pt x="1633" y="1188"/>
                    <a:pt x="1633" y="1135"/>
                    <a:pt x="1633" y="1099"/>
                  </a:cubicBezTo>
                  <a:cubicBezTo>
                    <a:pt x="1579" y="833"/>
                    <a:pt x="1349" y="195"/>
                    <a:pt x="1100" y="53"/>
                  </a:cubicBezTo>
                  <a:cubicBezTo>
                    <a:pt x="1045" y="16"/>
                    <a:pt x="979" y="0"/>
                    <a:pt x="9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39;p27"/>
            <p:cNvSpPr/>
            <p:nvPr/>
          </p:nvSpPr>
          <p:spPr>
            <a:xfrm>
              <a:off x="7329550" y="2665875"/>
              <a:ext cx="95350" cy="63250"/>
            </a:xfrm>
            <a:custGeom>
              <a:avLst/>
              <a:gdLst/>
              <a:ahLst/>
              <a:cxnLst/>
              <a:rect l="l" t="t" r="r" b="b"/>
              <a:pathLst>
                <a:path w="3814" h="2530" extrusionOk="0">
                  <a:moveTo>
                    <a:pt x="1430" y="1"/>
                  </a:moveTo>
                  <a:cubicBezTo>
                    <a:pt x="1189" y="1"/>
                    <a:pt x="949" y="23"/>
                    <a:pt x="763" y="103"/>
                  </a:cubicBezTo>
                  <a:cubicBezTo>
                    <a:pt x="0" y="440"/>
                    <a:pt x="674" y="1682"/>
                    <a:pt x="1065" y="2054"/>
                  </a:cubicBezTo>
                  <a:cubicBezTo>
                    <a:pt x="1277" y="2267"/>
                    <a:pt x="1526" y="2426"/>
                    <a:pt x="1810" y="2497"/>
                  </a:cubicBezTo>
                  <a:cubicBezTo>
                    <a:pt x="1899" y="2519"/>
                    <a:pt x="1988" y="2529"/>
                    <a:pt x="2078" y="2529"/>
                  </a:cubicBezTo>
                  <a:cubicBezTo>
                    <a:pt x="2574" y="2529"/>
                    <a:pt x="3057" y="2217"/>
                    <a:pt x="3388" y="1841"/>
                  </a:cubicBezTo>
                  <a:cubicBezTo>
                    <a:pt x="3619" y="1593"/>
                    <a:pt x="3796" y="1274"/>
                    <a:pt x="3814" y="937"/>
                  </a:cubicBezTo>
                  <a:cubicBezTo>
                    <a:pt x="3814" y="812"/>
                    <a:pt x="3778" y="688"/>
                    <a:pt x="3707" y="582"/>
                  </a:cubicBezTo>
                  <a:cubicBezTo>
                    <a:pt x="3654" y="511"/>
                    <a:pt x="3566" y="458"/>
                    <a:pt x="3495" y="404"/>
                  </a:cubicBezTo>
                  <a:cubicBezTo>
                    <a:pt x="3069" y="174"/>
                    <a:pt x="2590" y="67"/>
                    <a:pt x="2111" y="32"/>
                  </a:cubicBezTo>
                  <a:cubicBezTo>
                    <a:pt x="1916" y="23"/>
                    <a:pt x="1672" y="1"/>
                    <a:pt x="1430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40;p27"/>
            <p:cNvSpPr/>
            <p:nvPr/>
          </p:nvSpPr>
          <p:spPr>
            <a:xfrm>
              <a:off x="7363700" y="2681300"/>
              <a:ext cx="8875" cy="8450"/>
            </a:xfrm>
            <a:custGeom>
              <a:avLst/>
              <a:gdLst/>
              <a:ahLst/>
              <a:cxnLst/>
              <a:rect l="l" t="t" r="r" b="b"/>
              <a:pathLst>
                <a:path w="355" h="338" extrusionOk="0">
                  <a:moveTo>
                    <a:pt x="178" y="0"/>
                  </a:moveTo>
                  <a:cubicBezTo>
                    <a:pt x="89" y="0"/>
                    <a:pt x="0" y="71"/>
                    <a:pt x="0" y="178"/>
                  </a:cubicBezTo>
                  <a:cubicBezTo>
                    <a:pt x="0" y="266"/>
                    <a:pt x="89" y="337"/>
                    <a:pt x="178" y="337"/>
                  </a:cubicBezTo>
                  <a:cubicBezTo>
                    <a:pt x="284" y="337"/>
                    <a:pt x="355" y="266"/>
                    <a:pt x="355" y="178"/>
                  </a:cubicBezTo>
                  <a:cubicBezTo>
                    <a:pt x="355" y="71"/>
                    <a:pt x="284" y="0"/>
                    <a:pt x="178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41;p27"/>
            <p:cNvSpPr/>
            <p:nvPr/>
          </p:nvSpPr>
          <p:spPr>
            <a:xfrm>
              <a:off x="7399175" y="2685725"/>
              <a:ext cx="8875" cy="8450"/>
            </a:xfrm>
            <a:custGeom>
              <a:avLst/>
              <a:gdLst/>
              <a:ahLst/>
              <a:cxnLst/>
              <a:rect l="l" t="t" r="r" b="b"/>
              <a:pathLst>
                <a:path w="355" h="338" extrusionOk="0">
                  <a:moveTo>
                    <a:pt x="178" y="1"/>
                  </a:moveTo>
                  <a:cubicBezTo>
                    <a:pt x="89" y="1"/>
                    <a:pt x="0" y="72"/>
                    <a:pt x="0" y="160"/>
                  </a:cubicBezTo>
                  <a:cubicBezTo>
                    <a:pt x="0" y="267"/>
                    <a:pt x="89" y="338"/>
                    <a:pt x="178" y="338"/>
                  </a:cubicBezTo>
                  <a:cubicBezTo>
                    <a:pt x="266" y="338"/>
                    <a:pt x="355" y="267"/>
                    <a:pt x="355" y="160"/>
                  </a:cubicBezTo>
                  <a:cubicBezTo>
                    <a:pt x="355" y="72"/>
                    <a:pt x="266" y="1"/>
                    <a:pt x="178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42;p27"/>
            <p:cNvSpPr/>
            <p:nvPr/>
          </p:nvSpPr>
          <p:spPr>
            <a:xfrm>
              <a:off x="7310475" y="2712325"/>
              <a:ext cx="65225" cy="43925"/>
            </a:xfrm>
            <a:custGeom>
              <a:avLst/>
              <a:gdLst/>
              <a:ahLst/>
              <a:cxnLst/>
              <a:rect l="l" t="t" r="r" b="b"/>
              <a:pathLst>
                <a:path w="2609" h="1757" fill="none" extrusionOk="0">
                  <a:moveTo>
                    <a:pt x="18" y="1"/>
                  </a:moveTo>
                  <a:cubicBezTo>
                    <a:pt x="1" y="568"/>
                    <a:pt x="320" y="1101"/>
                    <a:pt x="781" y="1402"/>
                  </a:cubicBezTo>
                  <a:cubicBezTo>
                    <a:pt x="1313" y="1739"/>
                    <a:pt x="1987" y="1757"/>
                    <a:pt x="2608" y="1668"/>
                  </a:cubicBezTo>
                </a:path>
              </a:pathLst>
            </a:custGeom>
            <a:noFill/>
            <a:ln w="57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43;p27"/>
            <p:cNvSpPr/>
            <p:nvPr/>
          </p:nvSpPr>
          <p:spPr>
            <a:xfrm>
              <a:off x="7143300" y="2489525"/>
              <a:ext cx="115325" cy="113775"/>
            </a:xfrm>
            <a:custGeom>
              <a:avLst/>
              <a:gdLst/>
              <a:ahLst/>
              <a:cxnLst/>
              <a:rect l="l" t="t" r="r" b="b"/>
              <a:pathLst>
                <a:path w="4613" h="4551" extrusionOk="0">
                  <a:moveTo>
                    <a:pt x="3690" y="1"/>
                  </a:moveTo>
                  <a:cubicBezTo>
                    <a:pt x="3376" y="1"/>
                    <a:pt x="3038" y="76"/>
                    <a:pt x="2785" y="115"/>
                  </a:cubicBezTo>
                  <a:cubicBezTo>
                    <a:pt x="1987" y="257"/>
                    <a:pt x="1189" y="452"/>
                    <a:pt x="497" y="913"/>
                  </a:cubicBezTo>
                  <a:cubicBezTo>
                    <a:pt x="338" y="1020"/>
                    <a:pt x="160" y="1144"/>
                    <a:pt x="89" y="1339"/>
                  </a:cubicBezTo>
                  <a:cubicBezTo>
                    <a:pt x="1" y="1516"/>
                    <a:pt x="18" y="1729"/>
                    <a:pt x="54" y="1924"/>
                  </a:cubicBezTo>
                  <a:cubicBezTo>
                    <a:pt x="196" y="2829"/>
                    <a:pt x="692" y="3680"/>
                    <a:pt x="1420" y="4248"/>
                  </a:cubicBezTo>
                  <a:cubicBezTo>
                    <a:pt x="1622" y="4399"/>
                    <a:pt x="1855" y="4551"/>
                    <a:pt x="2121" y="4551"/>
                  </a:cubicBezTo>
                  <a:cubicBezTo>
                    <a:pt x="2136" y="4551"/>
                    <a:pt x="2150" y="4550"/>
                    <a:pt x="2165" y="4550"/>
                  </a:cubicBezTo>
                  <a:cubicBezTo>
                    <a:pt x="2590" y="4550"/>
                    <a:pt x="2927" y="4177"/>
                    <a:pt x="3176" y="3822"/>
                  </a:cubicBezTo>
                  <a:cubicBezTo>
                    <a:pt x="3690" y="3077"/>
                    <a:pt x="4116" y="2279"/>
                    <a:pt x="4417" y="1428"/>
                  </a:cubicBezTo>
                  <a:cubicBezTo>
                    <a:pt x="4524" y="1144"/>
                    <a:pt x="4612" y="842"/>
                    <a:pt x="4541" y="559"/>
                  </a:cubicBezTo>
                  <a:cubicBezTo>
                    <a:pt x="4433" y="116"/>
                    <a:pt x="4080" y="1"/>
                    <a:pt x="3690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44;p27"/>
            <p:cNvSpPr/>
            <p:nvPr/>
          </p:nvSpPr>
          <p:spPr>
            <a:xfrm>
              <a:off x="7467450" y="2487000"/>
              <a:ext cx="111775" cy="118850"/>
            </a:xfrm>
            <a:custGeom>
              <a:avLst/>
              <a:gdLst/>
              <a:ahLst/>
              <a:cxnLst/>
              <a:rect l="l" t="t" r="r" b="b"/>
              <a:pathLst>
                <a:path w="4471" h="4754" extrusionOk="0">
                  <a:moveTo>
                    <a:pt x="826" y="1"/>
                  </a:moveTo>
                  <a:cubicBezTo>
                    <a:pt x="530" y="1"/>
                    <a:pt x="266" y="109"/>
                    <a:pt x="125" y="447"/>
                  </a:cubicBezTo>
                  <a:cubicBezTo>
                    <a:pt x="1" y="713"/>
                    <a:pt x="54" y="1032"/>
                    <a:pt x="107" y="1316"/>
                  </a:cubicBezTo>
                  <a:cubicBezTo>
                    <a:pt x="284" y="2203"/>
                    <a:pt x="586" y="3072"/>
                    <a:pt x="994" y="3870"/>
                  </a:cubicBezTo>
                  <a:cubicBezTo>
                    <a:pt x="1189" y="4260"/>
                    <a:pt x="1455" y="4686"/>
                    <a:pt x="1881" y="4739"/>
                  </a:cubicBezTo>
                  <a:cubicBezTo>
                    <a:pt x="1932" y="4749"/>
                    <a:pt x="1982" y="4753"/>
                    <a:pt x="2032" y="4753"/>
                  </a:cubicBezTo>
                  <a:cubicBezTo>
                    <a:pt x="2259" y="4753"/>
                    <a:pt x="2475" y="4661"/>
                    <a:pt x="2679" y="4544"/>
                  </a:cubicBezTo>
                  <a:cubicBezTo>
                    <a:pt x="3477" y="4101"/>
                    <a:pt x="4098" y="3338"/>
                    <a:pt x="4364" y="2451"/>
                  </a:cubicBezTo>
                  <a:cubicBezTo>
                    <a:pt x="4417" y="2274"/>
                    <a:pt x="4471" y="2061"/>
                    <a:pt x="4417" y="1866"/>
                  </a:cubicBezTo>
                  <a:cubicBezTo>
                    <a:pt x="4364" y="1671"/>
                    <a:pt x="4222" y="1529"/>
                    <a:pt x="4063" y="1387"/>
                  </a:cubicBezTo>
                  <a:cubicBezTo>
                    <a:pt x="3459" y="837"/>
                    <a:pt x="2697" y="518"/>
                    <a:pt x="1916" y="269"/>
                  </a:cubicBezTo>
                  <a:cubicBezTo>
                    <a:pt x="1620" y="171"/>
                    <a:pt x="1198" y="1"/>
                    <a:pt x="826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1" name="Google Shape;1831;p27"/>
          <p:cNvGrpSpPr/>
          <p:nvPr/>
        </p:nvGrpSpPr>
        <p:grpSpPr>
          <a:xfrm>
            <a:off x="623776" y="3744056"/>
            <a:ext cx="880699" cy="703878"/>
            <a:chOff x="2592775" y="1961150"/>
            <a:chExt cx="788450" cy="630150"/>
          </a:xfrm>
        </p:grpSpPr>
        <p:sp>
          <p:nvSpPr>
            <p:cNvPr id="1832" name="Google Shape;1832;p27"/>
            <p:cNvSpPr/>
            <p:nvPr/>
          </p:nvSpPr>
          <p:spPr>
            <a:xfrm>
              <a:off x="2592775" y="2030175"/>
              <a:ext cx="229725" cy="205100"/>
            </a:xfrm>
            <a:custGeom>
              <a:avLst/>
              <a:gdLst/>
              <a:ahLst/>
              <a:cxnLst/>
              <a:rect l="l" t="t" r="r" b="b"/>
              <a:pathLst>
                <a:path w="9189" h="8204" extrusionOk="0">
                  <a:moveTo>
                    <a:pt x="944" y="1"/>
                  </a:moveTo>
                  <a:cubicBezTo>
                    <a:pt x="854" y="1"/>
                    <a:pt x="764" y="3"/>
                    <a:pt x="674" y="7"/>
                  </a:cubicBezTo>
                  <a:cubicBezTo>
                    <a:pt x="585" y="7"/>
                    <a:pt x="479" y="7"/>
                    <a:pt x="408" y="60"/>
                  </a:cubicBezTo>
                  <a:cubicBezTo>
                    <a:pt x="248" y="131"/>
                    <a:pt x="177" y="291"/>
                    <a:pt x="142" y="450"/>
                  </a:cubicBezTo>
                  <a:cubicBezTo>
                    <a:pt x="36" y="965"/>
                    <a:pt x="319" y="1479"/>
                    <a:pt x="692" y="1869"/>
                  </a:cubicBezTo>
                  <a:cubicBezTo>
                    <a:pt x="1047" y="2259"/>
                    <a:pt x="1490" y="2561"/>
                    <a:pt x="1792" y="3004"/>
                  </a:cubicBezTo>
                  <a:cubicBezTo>
                    <a:pt x="1690" y="3036"/>
                    <a:pt x="1588" y="3048"/>
                    <a:pt x="1484" y="3048"/>
                  </a:cubicBezTo>
                  <a:cubicBezTo>
                    <a:pt x="1243" y="3048"/>
                    <a:pt x="999" y="2987"/>
                    <a:pt x="763" y="2987"/>
                  </a:cubicBezTo>
                  <a:cubicBezTo>
                    <a:pt x="408" y="2987"/>
                    <a:pt x="0" y="3235"/>
                    <a:pt x="71" y="3572"/>
                  </a:cubicBezTo>
                  <a:cubicBezTo>
                    <a:pt x="107" y="3714"/>
                    <a:pt x="231" y="3820"/>
                    <a:pt x="337" y="3909"/>
                  </a:cubicBezTo>
                  <a:cubicBezTo>
                    <a:pt x="886" y="4320"/>
                    <a:pt x="1567" y="4566"/>
                    <a:pt x="2252" y="4566"/>
                  </a:cubicBezTo>
                  <a:cubicBezTo>
                    <a:pt x="2276" y="4566"/>
                    <a:pt x="2300" y="4566"/>
                    <a:pt x="2324" y="4565"/>
                  </a:cubicBezTo>
                  <a:lnTo>
                    <a:pt x="2324" y="4565"/>
                  </a:lnTo>
                  <a:cubicBezTo>
                    <a:pt x="2022" y="4601"/>
                    <a:pt x="1685" y="4654"/>
                    <a:pt x="1437" y="4867"/>
                  </a:cubicBezTo>
                  <a:cubicBezTo>
                    <a:pt x="1189" y="5062"/>
                    <a:pt x="1100" y="5488"/>
                    <a:pt x="1330" y="5701"/>
                  </a:cubicBezTo>
                  <a:cubicBezTo>
                    <a:pt x="1472" y="5825"/>
                    <a:pt x="1685" y="5860"/>
                    <a:pt x="1880" y="5860"/>
                  </a:cubicBezTo>
                  <a:cubicBezTo>
                    <a:pt x="1938" y="5862"/>
                    <a:pt x="1996" y="5863"/>
                    <a:pt x="2054" y="5863"/>
                  </a:cubicBezTo>
                  <a:cubicBezTo>
                    <a:pt x="2564" y="5863"/>
                    <a:pt x="3073" y="5794"/>
                    <a:pt x="3583" y="5683"/>
                  </a:cubicBezTo>
                  <a:lnTo>
                    <a:pt x="3583" y="5683"/>
                  </a:lnTo>
                  <a:cubicBezTo>
                    <a:pt x="3459" y="6055"/>
                    <a:pt x="2980" y="6304"/>
                    <a:pt x="3015" y="6676"/>
                  </a:cubicBezTo>
                  <a:cubicBezTo>
                    <a:pt x="3059" y="7024"/>
                    <a:pt x="3446" y="7135"/>
                    <a:pt x="3818" y="7135"/>
                  </a:cubicBezTo>
                  <a:cubicBezTo>
                    <a:pt x="3901" y="7135"/>
                    <a:pt x="3984" y="7129"/>
                    <a:pt x="4062" y="7120"/>
                  </a:cubicBezTo>
                  <a:cubicBezTo>
                    <a:pt x="4434" y="7084"/>
                    <a:pt x="4789" y="7031"/>
                    <a:pt x="5144" y="6995"/>
                  </a:cubicBezTo>
                  <a:lnTo>
                    <a:pt x="5144" y="6995"/>
                  </a:lnTo>
                  <a:cubicBezTo>
                    <a:pt x="5002" y="7350"/>
                    <a:pt x="5197" y="7794"/>
                    <a:pt x="5516" y="8006"/>
                  </a:cubicBezTo>
                  <a:cubicBezTo>
                    <a:pt x="5741" y="8148"/>
                    <a:pt x="5997" y="8203"/>
                    <a:pt x="6254" y="8203"/>
                  </a:cubicBezTo>
                  <a:cubicBezTo>
                    <a:pt x="6382" y="8203"/>
                    <a:pt x="6510" y="8190"/>
                    <a:pt x="6634" y="8166"/>
                  </a:cubicBezTo>
                  <a:cubicBezTo>
                    <a:pt x="7893" y="7935"/>
                    <a:pt x="9188" y="6304"/>
                    <a:pt x="8532" y="5044"/>
                  </a:cubicBezTo>
                  <a:cubicBezTo>
                    <a:pt x="7840" y="3696"/>
                    <a:pt x="6386" y="2277"/>
                    <a:pt x="5144" y="1408"/>
                  </a:cubicBezTo>
                  <a:cubicBezTo>
                    <a:pt x="3922" y="554"/>
                    <a:pt x="2447" y="1"/>
                    <a:pt x="944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7"/>
            <p:cNvSpPr/>
            <p:nvPr/>
          </p:nvSpPr>
          <p:spPr>
            <a:xfrm>
              <a:off x="3122675" y="2048775"/>
              <a:ext cx="258550" cy="167850"/>
            </a:xfrm>
            <a:custGeom>
              <a:avLst/>
              <a:gdLst/>
              <a:ahLst/>
              <a:cxnLst/>
              <a:rect l="l" t="t" r="r" b="b"/>
              <a:pathLst>
                <a:path w="10342" h="6714" extrusionOk="0">
                  <a:moveTo>
                    <a:pt x="7788" y="0"/>
                  </a:moveTo>
                  <a:cubicBezTo>
                    <a:pt x="6922" y="0"/>
                    <a:pt x="6051" y="154"/>
                    <a:pt x="5233" y="433"/>
                  </a:cubicBezTo>
                  <a:cubicBezTo>
                    <a:pt x="3814" y="912"/>
                    <a:pt x="2022" y="1888"/>
                    <a:pt x="976" y="2988"/>
                  </a:cubicBezTo>
                  <a:cubicBezTo>
                    <a:pt x="0" y="4016"/>
                    <a:pt x="781" y="5932"/>
                    <a:pt x="1916" y="6517"/>
                  </a:cubicBezTo>
                  <a:cubicBezTo>
                    <a:pt x="2163" y="6628"/>
                    <a:pt x="2435" y="6714"/>
                    <a:pt x="2697" y="6714"/>
                  </a:cubicBezTo>
                  <a:cubicBezTo>
                    <a:pt x="2812" y="6714"/>
                    <a:pt x="2925" y="6697"/>
                    <a:pt x="3033" y="6659"/>
                  </a:cubicBezTo>
                  <a:cubicBezTo>
                    <a:pt x="3406" y="6553"/>
                    <a:pt x="3725" y="6180"/>
                    <a:pt x="3672" y="5808"/>
                  </a:cubicBezTo>
                  <a:lnTo>
                    <a:pt x="3672" y="5808"/>
                  </a:lnTo>
                  <a:cubicBezTo>
                    <a:pt x="4009" y="5950"/>
                    <a:pt x="4346" y="6092"/>
                    <a:pt x="4683" y="6234"/>
                  </a:cubicBezTo>
                  <a:cubicBezTo>
                    <a:pt x="4869" y="6309"/>
                    <a:pt x="5098" y="6369"/>
                    <a:pt x="5305" y="6369"/>
                  </a:cubicBezTo>
                  <a:cubicBezTo>
                    <a:pt x="5534" y="6369"/>
                    <a:pt x="5734" y="6296"/>
                    <a:pt x="5818" y="6092"/>
                  </a:cubicBezTo>
                  <a:cubicBezTo>
                    <a:pt x="5960" y="5737"/>
                    <a:pt x="5552" y="5382"/>
                    <a:pt x="5552" y="4992"/>
                  </a:cubicBezTo>
                  <a:lnTo>
                    <a:pt x="5552" y="4992"/>
                  </a:lnTo>
                  <a:cubicBezTo>
                    <a:pt x="6049" y="5258"/>
                    <a:pt x="6581" y="5471"/>
                    <a:pt x="7149" y="5631"/>
                  </a:cubicBezTo>
                  <a:cubicBezTo>
                    <a:pt x="7254" y="5652"/>
                    <a:pt x="7372" y="5679"/>
                    <a:pt x="7488" y="5679"/>
                  </a:cubicBezTo>
                  <a:cubicBezTo>
                    <a:pt x="7567" y="5679"/>
                    <a:pt x="7644" y="5666"/>
                    <a:pt x="7716" y="5631"/>
                  </a:cubicBezTo>
                  <a:cubicBezTo>
                    <a:pt x="8000" y="5471"/>
                    <a:pt x="8018" y="5063"/>
                    <a:pt x="7840" y="4797"/>
                  </a:cubicBezTo>
                  <a:cubicBezTo>
                    <a:pt x="7663" y="4531"/>
                    <a:pt x="7361" y="4389"/>
                    <a:pt x="7060" y="4265"/>
                  </a:cubicBezTo>
                  <a:lnTo>
                    <a:pt x="7060" y="4265"/>
                  </a:lnTo>
                  <a:cubicBezTo>
                    <a:pt x="7371" y="4353"/>
                    <a:pt x="7693" y="4397"/>
                    <a:pt x="8013" y="4397"/>
                  </a:cubicBezTo>
                  <a:cubicBezTo>
                    <a:pt x="8404" y="4397"/>
                    <a:pt x="8792" y="4330"/>
                    <a:pt x="9153" y="4194"/>
                  </a:cubicBezTo>
                  <a:cubicBezTo>
                    <a:pt x="9295" y="4141"/>
                    <a:pt x="9437" y="4070"/>
                    <a:pt x="9508" y="3928"/>
                  </a:cubicBezTo>
                  <a:cubicBezTo>
                    <a:pt x="9685" y="3626"/>
                    <a:pt x="9348" y="3271"/>
                    <a:pt x="9011" y="3183"/>
                  </a:cubicBezTo>
                  <a:cubicBezTo>
                    <a:pt x="8692" y="3076"/>
                    <a:pt x="8301" y="3112"/>
                    <a:pt x="8018" y="2899"/>
                  </a:cubicBezTo>
                  <a:cubicBezTo>
                    <a:pt x="8426" y="2580"/>
                    <a:pt x="8940" y="2402"/>
                    <a:pt x="9401" y="2136"/>
                  </a:cubicBezTo>
                  <a:cubicBezTo>
                    <a:pt x="9845" y="1870"/>
                    <a:pt x="10270" y="1445"/>
                    <a:pt x="10324" y="930"/>
                  </a:cubicBezTo>
                  <a:cubicBezTo>
                    <a:pt x="10341" y="753"/>
                    <a:pt x="10306" y="575"/>
                    <a:pt x="10182" y="469"/>
                  </a:cubicBezTo>
                  <a:cubicBezTo>
                    <a:pt x="10111" y="398"/>
                    <a:pt x="10022" y="363"/>
                    <a:pt x="9933" y="345"/>
                  </a:cubicBezTo>
                  <a:cubicBezTo>
                    <a:pt x="9244" y="110"/>
                    <a:pt x="8518" y="0"/>
                    <a:pt x="7788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7"/>
            <p:cNvSpPr/>
            <p:nvPr/>
          </p:nvSpPr>
          <p:spPr>
            <a:xfrm>
              <a:off x="2787875" y="2439625"/>
              <a:ext cx="101575" cy="98475"/>
            </a:xfrm>
            <a:custGeom>
              <a:avLst/>
              <a:gdLst/>
              <a:ahLst/>
              <a:cxnLst/>
              <a:rect l="l" t="t" r="r" b="b"/>
              <a:pathLst>
                <a:path w="4063" h="3939" fill="none" extrusionOk="0">
                  <a:moveTo>
                    <a:pt x="4062" y="0"/>
                  </a:moveTo>
                  <a:cubicBezTo>
                    <a:pt x="4009" y="1313"/>
                    <a:pt x="3974" y="2626"/>
                    <a:pt x="3921" y="3938"/>
                  </a:cubicBezTo>
                  <a:lnTo>
                    <a:pt x="1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7"/>
            <p:cNvSpPr/>
            <p:nvPr/>
          </p:nvSpPr>
          <p:spPr>
            <a:xfrm>
              <a:off x="2778125" y="2539400"/>
              <a:ext cx="111775" cy="51900"/>
            </a:xfrm>
            <a:custGeom>
              <a:avLst/>
              <a:gdLst/>
              <a:ahLst/>
              <a:cxnLst/>
              <a:rect l="l" t="t" r="r" b="b"/>
              <a:pathLst>
                <a:path w="4471" h="2076" fill="none" extrusionOk="0">
                  <a:moveTo>
                    <a:pt x="0" y="958"/>
                  </a:moveTo>
                  <a:cubicBezTo>
                    <a:pt x="1171" y="692"/>
                    <a:pt x="2342" y="408"/>
                    <a:pt x="3495" y="142"/>
                  </a:cubicBezTo>
                  <a:cubicBezTo>
                    <a:pt x="3814" y="71"/>
                    <a:pt x="4133" y="0"/>
                    <a:pt x="4470" y="18"/>
                  </a:cubicBezTo>
                  <a:cubicBezTo>
                    <a:pt x="3814" y="799"/>
                    <a:pt x="3033" y="1490"/>
                    <a:pt x="2147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7"/>
            <p:cNvSpPr/>
            <p:nvPr/>
          </p:nvSpPr>
          <p:spPr>
            <a:xfrm>
              <a:off x="3010050" y="2439625"/>
              <a:ext cx="102000" cy="98475"/>
            </a:xfrm>
            <a:custGeom>
              <a:avLst/>
              <a:gdLst/>
              <a:ahLst/>
              <a:cxnLst/>
              <a:rect l="l" t="t" r="r" b="b"/>
              <a:pathLst>
                <a:path w="4080" h="3939" fill="none" extrusionOk="0">
                  <a:moveTo>
                    <a:pt x="0" y="0"/>
                  </a:moveTo>
                  <a:cubicBezTo>
                    <a:pt x="53" y="1313"/>
                    <a:pt x="106" y="2626"/>
                    <a:pt x="160" y="3938"/>
                  </a:cubicBezTo>
                  <a:lnTo>
                    <a:pt x="4080" y="3938"/>
                  </a:ln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7"/>
            <p:cNvSpPr/>
            <p:nvPr/>
          </p:nvSpPr>
          <p:spPr>
            <a:xfrm>
              <a:off x="3010050" y="2539400"/>
              <a:ext cx="111325" cy="51900"/>
            </a:xfrm>
            <a:custGeom>
              <a:avLst/>
              <a:gdLst/>
              <a:ahLst/>
              <a:cxnLst/>
              <a:rect l="l" t="t" r="r" b="b"/>
              <a:pathLst>
                <a:path w="4453" h="2076" fill="none" extrusionOk="0">
                  <a:moveTo>
                    <a:pt x="4452" y="958"/>
                  </a:moveTo>
                  <a:cubicBezTo>
                    <a:pt x="3281" y="692"/>
                    <a:pt x="2129" y="408"/>
                    <a:pt x="958" y="142"/>
                  </a:cubicBezTo>
                  <a:cubicBezTo>
                    <a:pt x="639" y="71"/>
                    <a:pt x="319" y="0"/>
                    <a:pt x="0" y="18"/>
                  </a:cubicBezTo>
                  <a:cubicBezTo>
                    <a:pt x="639" y="799"/>
                    <a:pt x="1419" y="1490"/>
                    <a:pt x="2324" y="2076"/>
                  </a:cubicBezTo>
                </a:path>
              </a:pathLst>
            </a:custGeom>
            <a:noFill/>
            <a:ln w="887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7"/>
            <p:cNvSpPr/>
            <p:nvPr/>
          </p:nvSpPr>
          <p:spPr>
            <a:xfrm>
              <a:off x="2624700" y="1961150"/>
              <a:ext cx="716175" cy="87375"/>
            </a:xfrm>
            <a:custGeom>
              <a:avLst/>
              <a:gdLst/>
              <a:ahLst/>
              <a:cxnLst/>
              <a:rect l="l" t="t" r="r" b="b"/>
              <a:pathLst>
                <a:path w="28647" h="3495" extrusionOk="0">
                  <a:moveTo>
                    <a:pt x="0" y="1"/>
                  </a:moveTo>
                  <a:cubicBezTo>
                    <a:pt x="2861" y="2551"/>
                    <a:pt x="7177" y="3495"/>
                    <a:pt x="12464" y="3495"/>
                  </a:cubicBezTo>
                  <a:cubicBezTo>
                    <a:pt x="14422" y="3495"/>
                    <a:pt x="16513" y="3366"/>
                    <a:pt x="18713" y="3140"/>
                  </a:cubicBezTo>
                  <a:cubicBezTo>
                    <a:pt x="21161" y="2874"/>
                    <a:pt x="23697" y="2803"/>
                    <a:pt x="25950" y="1792"/>
                  </a:cubicBezTo>
                  <a:cubicBezTo>
                    <a:pt x="26926" y="1349"/>
                    <a:pt x="27848" y="728"/>
                    <a:pt x="286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7"/>
            <p:cNvSpPr/>
            <p:nvPr/>
          </p:nvSpPr>
          <p:spPr>
            <a:xfrm>
              <a:off x="3131975" y="2341750"/>
              <a:ext cx="191600" cy="168700"/>
            </a:xfrm>
            <a:custGeom>
              <a:avLst/>
              <a:gdLst/>
              <a:ahLst/>
              <a:cxnLst/>
              <a:rect l="l" t="t" r="r" b="b"/>
              <a:pathLst>
                <a:path w="7664" h="6748" extrusionOk="0">
                  <a:moveTo>
                    <a:pt x="2912" y="0"/>
                  </a:moveTo>
                  <a:cubicBezTo>
                    <a:pt x="2228" y="0"/>
                    <a:pt x="1642" y="64"/>
                    <a:pt x="1296" y="208"/>
                  </a:cubicBezTo>
                  <a:cubicBezTo>
                    <a:pt x="870" y="386"/>
                    <a:pt x="1" y="2656"/>
                    <a:pt x="107" y="2958"/>
                  </a:cubicBezTo>
                  <a:cubicBezTo>
                    <a:pt x="391" y="3720"/>
                    <a:pt x="834" y="4412"/>
                    <a:pt x="1331" y="5068"/>
                  </a:cubicBezTo>
                  <a:cubicBezTo>
                    <a:pt x="1704" y="5565"/>
                    <a:pt x="2094" y="6062"/>
                    <a:pt x="2626" y="6381"/>
                  </a:cubicBezTo>
                  <a:cubicBezTo>
                    <a:pt x="2986" y="6609"/>
                    <a:pt x="3403" y="6748"/>
                    <a:pt x="3816" y="6748"/>
                  </a:cubicBezTo>
                  <a:cubicBezTo>
                    <a:pt x="4014" y="6748"/>
                    <a:pt x="4210" y="6716"/>
                    <a:pt x="4400" y="6647"/>
                  </a:cubicBezTo>
                  <a:cubicBezTo>
                    <a:pt x="4542" y="6594"/>
                    <a:pt x="4666" y="6523"/>
                    <a:pt x="4772" y="6416"/>
                  </a:cubicBezTo>
                  <a:cubicBezTo>
                    <a:pt x="4985" y="6186"/>
                    <a:pt x="5021" y="5813"/>
                    <a:pt x="4932" y="5512"/>
                  </a:cubicBezTo>
                  <a:cubicBezTo>
                    <a:pt x="4825" y="5210"/>
                    <a:pt x="4648" y="4962"/>
                    <a:pt x="4453" y="4696"/>
                  </a:cubicBezTo>
                  <a:cubicBezTo>
                    <a:pt x="5056" y="4607"/>
                    <a:pt x="5677" y="4501"/>
                    <a:pt x="6280" y="4412"/>
                  </a:cubicBezTo>
                  <a:cubicBezTo>
                    <a:pt x="6493" y="4377"/>
                    <a:pt x="6741" y="4323"/>
                    <a:pt x="6865" y="4146"/>
                  </a:cubicBezTo>
                  <a:cubicBezTo>
                    <a:pt x="6954" y="4022"/>
                    <a:pt x="6954" y="3880"/>
                    <a:pt x="6954" y="3756"/>
                  </a:cubicBezTo>
                  <a:cubicBezTo>
                    <a:pt x="6936" y="2993"/>
                    <a:pt x="6315" y="2301"/>
                    <a:pt x="5570" y="2195"/>
                  </a:cubicBezTo>
                  <a:cubicBezTo>
                    <a:pt x="6014" y="2195"/>
                    <a:pt x="6457" y="2177"/>
                    <a:pt x="6883" y="2124"/>
                  </a:cubicBezTo>
                  <a:cubicBezTo>
                    <a:pt x="7043" y="2088"/>
                    <a:pt x="7202" y="2071"/>
                    <a:pt x="7344" y="1982"/>
                  </a:cubicBezTo>
                  <a:cubicBezTo>
                    <a:pt x="7663" y="1751"/>
                    <a:pt x="7646" y="1255"/>
                    <a:pt x="7592" y="865"/>
                  </a:cubicBezTo>
                  <a:cubicBezTo>
                    <a:pt x="6813" y="374"/>
                    <a:pt x="4574" y="0"/>
                    <a:pt x="2912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7"/>
            <p:cNvSpPr/>
            <p:nvPr/>
          </p:nvSpPr>
          <p:spPr>
            <a:xfrm>
              <a:off x="2749300" y="1970075"/>
              <a:ext cx="456325" cy="498525"/>
            </a:xfrm>
            <a:custGeom>
              <a:avLst/>
              <a:gdLst/>
              <a:ahLst/>
              <a:cxnLst/>
              <a:rect l="l" t="t" r="r" b="b"/>
              <a:pathLst>
                <a:path w="18253" h="19941" extrusionOk="0">
                  <a:moveTo>
                    <a:pt x="13909" y="0"/>
                  </a:moveTo>
                  <a:cubicBezTo>
                    <a:pt x="13847" y="0"/>
                    <a:pt x="13785" y="8"/>
                    <a:pt x="13729" y="16"/>
                  </a:cubicBezTo>
                  <a:cubicBezTo>
                    <a:pt x="11672" y="353"/>
                    <a:pt x="9614" y="602"/>
                    <a:pt x="7539" y="797"/>
                  </a:cubicBezTo>
                  <a:cubicBezTo>
                    <a:pt x="6528" y="885"/>
                    <a:pt x="5535" y="974"/>
                    <a:pt x="4523" y="1010"/>
                  </a:cubicBezTo>
                  <a:cubicBezTo>
                    <a:pt x="3566" y="1045"/>
                    <a:pt x="3406" y="1258"/>
                    <a:pt x="2803" y="2411"/>
                  </a:cubicBezTo>
                  <a:cubicBezTo>
                    <a:pt x="2626" y="2766"/>
                    <a:pt x="2466" y="3120"/>
                    <a:pt x="2324" y="3493"/>
                  </a:cubicBezTo>
                  <a:cubicBezTo>
                    <a:pt x="905" y="7466"/>
                    <a:pt x="107" y="11670"/>
                    <a:pt x="0" y="15891"/>
                  </a:cubicBezTo>
                  <a:cubicBezTo>
                    <a:pt x="0" y="16299"/>
                    <a:pt x="0" y="16725"/>
                    <a:pt x="160" y="17097"/>
                  </a:cubicBezTo>
                  <a:cubicBezTo>
                    <a:pt x="373" y="17576"/>
                    <a:pt x="816" y="17896"/>
                    <a:pt x="1260" y="18162"/>
                  </a:cubicBezTo>
                  <a:cubicBezTo>
                    <a:pt x="3424" y="19474"/>
                    <a:pt x="5996" y="19882"/>
                    <a:pt x="8514" y="19935"/>
                  </a:cubicBezTo>
                  <a:cubicBezTo>
                    <a:pt x="8685" y="19939"/>
                    <a:pt x="8855" y="19940"/>
                    <a:pt x="9026" y="19940"/>
                  </a:cubicBezTo>
                  <a:cubicBezTo>
                    <a:pt x="10702" y="19940"/>
                    <a:pt x="12380" y="19770"/>
                    <a:pt x="13942" y="19190"/>
                  </a:cubicBezTo>
                  <a:cubicBezTo>
                    <a:pt x="14882" y="18836"/>
                    <a:pt x="15769" y="18339"/>
                    <a:pt x="16656" y="17842"/>
                  </a:cubicBezTo>
                  <a:cubicBezTo>
                    <a:pt x="17064" y="17612"/>
                    <a:pt x="17454" y="17381"/>
                    <a:pt x="17738" y="17026"/>
                  </a:cubicBezTo>
                  <a:cubicBezTo>
                    <a:pt x="18128" y="16494"/>
                    <a:pt x="18164" y="15767"/>
                    <a:pt x="18217" y="15146"/>
                  </a:cubicBezTo>
                  <a:cubicBezTo>
                    <a:pt x="18235" y="14721"/>
                    <a:pt x="18252" y="14295"/>
                    <a:pt x="18217" y="13869"/>
                  </a:cubicBezTo>
                  <a:cubicBezTo>
                    <a:pt x="17915" y="9133"/>
                    <a:pt x="16549" y="4451"/>
                    <a:pt x="14297" y="282"/>
                  </a:cubicBezTo>
                  <a:cubicBezTo>
                    <a:pt x="14244" y="194"/>
                    <a:pt x="14208" y="105"/>
                    <a:pt x="14119" y="52"/>
                  </a:cubicBezTo>
                  <a:cubicBezTo>
                    <a:pt x="14061" y="13"/>
                    <a:pt x="13985" y="0"/>
                    <a:pt x="13909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7"/>
            <p:cNvSpPr/>
            <p:nvPr/>
          </p:nvSpPr>
          <p:spPr>
            <a:xfrm>
              <a:off x="2835325" y="2066475"/>
              <a:ext cx="288200" cy="337650"/>
            </a:xfrm>
            <a:custGeom>
              <a:avLst/>
              <a:gdLst/>
              <a:ahLst/>
              <a:cxnLst/>
              <a:rect l="l" t="t" r="r" b="b"/>
              <a:pathLst>
                <a:path w="11528" h="13506" extrusionOk="0">
                  <a:moveTo>
                    <a:pt x="6896" y="0"/>
                  </a:moveTo>
                  <a:cubicBezTo>
                    <a:pt x="6534" y="0"/>
                    <a:pt x="6146" y="65"/>
                    <a:pt x="5730" y="204"/>
                  </a:cubicBezTo>
                  <a:cubicBezTo>
                    <a:pt x="4506" y="612"/>
                    <a:pt x="3424" y="1304"/>
                    <a:pt x="2714" y="2422"/>
                  </a:cubicBezTo>
                  <a:cubicBezTo>
                    <a:pt x="2431" y="2883"/>
                    <a:pt x="2218" y="3379"/>
                    <a:pt x="2005" y="3894"/>
                  </a:cubicBezTo>
                  <a:cubicBezTo>
                    <a:pt x="1721" y="4586"/>
                    <a:pt x="1419" y="5277"/>
                    <a:pt x="1171" y="5987"/>
                  </a:cubicBezTo>
                  <a:cubicBezTo>
                    <a:pt x="426" y="8062"/>
                    <a:pt x="0" y="10350"/>
                    <a:pt x="1473" y="12479"/>
                  </a:cubicBezTo>
                  <a:cubicBezTo>
                    <a:pt x="1881" y="12798"/>
                    <a:pt x="2448" y="13348"/>
                    <a:pt x="3122" y="13472"/>
                  </a:cubicBezTo>
                  <a:cubicBezTo>
                    <a:pt x="3250" y="13496"/>
                    <a:pt x="3378" y="13506"/>
                    <a:pt x="3507" y="13506"/>
                  </a:cubicBezTo>
                  <a:cubicBezTo>
                    <a:pt x="3662" y="13506"/>
                    <a:pt x="3818" y="13491"/>
                    <a:pt x="3974" y="13472"/>
                  </a:cubicBezTo>
                  <a:cubicBezTo>
                    <a:pt x="5428" y="13348"/>
                    <a:pt x="6883" y="13135"/>
                    <a:pt x="8319" y="12851"/>
                  </a:cubicBezTo>
                  <a:cubicBezTo>
                    <a:pt x="9313" y="12638"/>
                    <a:pt x="10430" y="12319"/>
                    <a:pt x="10944" y="11432"/>
                  </a:cubicBezTo>
                  <a:cubicBezTo>
                    <a:pt x="11211" y="10989"/>
                    <a:pt x="11281" y="10457"/>
                    <a:pt x="11317" y="9942"/>
                  </a:cubicBezTo>
                  <a:cubicBezTo>
                    <a:pt x="11527" y="7077"/>
                    <a:pt x="10674" y="0"/>
                    <a:pt x="6896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27"/>
          <p:cNvGrpSpPr/>
          <p:nvPr/>
        </p:nvGrpSpPr>
        <p:grpSpPr>
          <a:xfrm>
            <a:off x="546255" y="3036526"/>
            <a:ext cx="1014431" cy="719236"/>
            <a:chOff x="2526250" y="3169950"/>
            <a:chExt cx="908175" cy="643900"/>
          </a:xfrm>
        </p:grpSpPr>
        <p:sp>
          <p:nvSpPr>
            <p:cNvPr id="1991" name="Google Shape;1991;p27"/>
            <p:cNvSpPr/>
            <p:nvPr/>
          </p:nvSpPr>
          <p:spPr>
            <a:xfrm>
              <a:off x="2526250" y="3197850"/>
              <a:ext cx="908175" cy="616000"/>
            </a:xfrm>
            <a:custGeom>
              <a:avLst/>
              <a:gdLst/>
              <a:ahLst/>
              <a:cxnLst/>
              <a:rect l="l" t="t" r="r" b="b"/>
              <a:pathLst>
                <a:path w="36327" h="24640" extrusionOk="0">
                  <a:moveTo>
                    <a:pt x="21560" y="0"/>
                  </a:moveTo>
                  <a:cubicBezTo>
                    <a:pt x="18834" y="0"/>
                    <a:pt x="15854" y="312"/>
                    <a:pt x="13712" y="871"/>
                  </a:cubicBezTo>
                  <a:cubicBezTo>
                    <a:pt x="11370" y="1475"/>
                    <a:pt x="9118" y="2397"/>
                    <a:pt x="7025" y="3621"/>
                  </a:cubicBezTo>
                  <a:cubicBezTo>
                    <a:pt x="3867" y="5448"/>
                    <a:pt x="905" y="8215"/>
                    <a:pt x="231" y="11815"/>
                  </a:cubicBezTo>
                  <a:cubicBezTo>
                    <a:pt x="0" y="13004"/>
                    <a:pt x="71" y="14210"/>
                    <a:pt x="142" y="15398"/>
                  </a:cubicBezTo>
                  <a:cubicBezTo>
                    <a:pt x="355" y="19673"/>
                    <a:pt x="1703" y="22653"/>
                    <a:pt x="3938" y="24640"/>
                  </a:cubicBezTo>
                  <a:lnTo>
                    <a:pt x="32584" y="24640"/>
                  </a:lnTo>
                  <a:cubicBezTo>
                    <a:pt x="33524" y="23788"/>
                    <a:pt x="34305" y="22777"/>
                    <a:pt x="34855" y="21624"/>
                  </a:cubicBezTo>
                  <a:cubicBezTo>
                    <a:pt x="36327" y="18591"/>
                    <a:pt x="36185" y="14884"/>
                    <a:pt x="35564" y="11815"/>
                  </a:cubicBezTo>
                  <a:cubicBezTo>
                    <a:pt x="35245" y="10272"/>
                    <a:pt x="34234" y="7949"/>
                    <a:pt x="33347" y="6654"/>
                  </a:cubicBezTo>
                  <a:cubicBezTo>
                    <a:pt x="31343" y="3745"/>
                    <a:pt x="28930" y="783"/>
                    <a:pt x="25259" y="233"/>
                  </a:cubicBezTo>
                  <a:cubicBezTo>
                    <a:pt x="24173" y="75"/>
                    <a:pt x="22897" y="0"/>
                    <a:pt x="2156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2829125" y="3527250"/>
              <a:ext cx="51900" cy="49475"/>
            </a:xfrm>
            <a:custGeom>
              <a:avLst/>
              <a:gdLst/>
              <a:ahLst/>
              <a:cxnLst/>
              <a:rect l="l" t="t" r="r" b="b"/>
              <a:pathLst>
                <a:path w="2076" h="1979" extrusionOk="0">
                  <a:moveTo>
                    <a:pt x="1034" y="1"/>
                  </a:moveTo>
                  <a:cubicBezTo>
                    <a:pt x="1003" y="1"/>
                    <a:pt x="972" y="2"/>
                    <a:pt x="940" y="5"/>
                  </a:cubicBezTo>
                  <a:cubicBezTo>
                    <a:pt x="390" y="58"/>
                    <a:pt x="0" y="555"/>
                    <a:pt x="53" y="1087"/>
                  </a:cubicBezTo>
                  <a:cubicBezTo>
                    <a:pt x="103" y="1603"/>
                    <a:pt x="528" y="1979"/>
                    <a:pt x="1035" y="1979"/>
                  </a:cubicBezTo>
                  <a:cubicBezTo>
                    <a:pt x="1068" y="1979"/>
                    <a:pt x="1102" y="1977"/>
                    <a:pt x="1135" y="1974"/>
                  </a:cubicBezTo>
                  <a:cubicBezTo>
                    <a:pt x="1667" y="1921"/>
                    <a:pt x="2075" y="1442"/>
                    <a:pt x="2022" y="892"/>
                  </a:cubicBezTo>
                  <a:cubicBezTo>
                    <a:pt x="1972" y="391"/>
                    <a:pt x="1529" y="1"/>
                    <a:pt x="103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3138200" y="3521475"/>
              <a:ext cx="51900" cy="49125"/>
            </a:xfrm>
            <a:custGeom>
              <a:avLst/>
              <a:gdLst/>
              <a:ahLst/>
              <a:cxnLst/>
              <a:rect l="l" t="t" r="r" b="b"/>
              <a:pathLst>
                <a:path w="2076" h="1965" extrusionOk="0">
                  <a:moveTo>
                    <a:pt x="1040" y="1"/>
                  </a:moveTo>
                  <a:cubicBezTo>
                    <a:pt x="1007" y="1"/>
                    <a:pt x="974" y="2"/>
                    <a:pt x="940" y="6"/>
                  </a:cubicBezTo>
                  <a:cubicBezTo>
                    <a:pt x="408" y="59"/>
                    <a:pt x="0" y="538"/>
                    <a:pt x="71" y="1088"/>
                  </a:cubicBezTo>
                  <a:cubicBezTo>
                    <a:pt x="120" y="1579"/>
                    <a:pt x="533" y="1965"/>
                    <a:pt x="1015" y="1965"/>
                  </a:cubicBezTo>
                  <a:cubicBezTo>
                    <a:pt x="1055" y="1965"/>
                    <a:pt x="1095" y="1962"/>
                    <a:pt x="1135" y="1957"/>
                  </a:cubicBezTo>
                  <a:cubicBezTo>
                    <a:pt x="1685" y="1904"/>
                    <a:pt x="2075" y="1425"/>
                    <a:pt x="2022" y="892"/>
                  </a:cubicBezTo>
                  <a:cubicBezTo>
                    <a:pt x="1972" y="376"/>
                    <a:pt x="1547" y="1"/>
                    <a:pt x="104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2974125" y="3602150"/>
              <a:ext cx="63875" cy="60925"/>
            </a:xfrm>
            <a:custGeom>
              <a:avLst/>
              <a:gdLst/>
              <a:ahLst/>
              <a:cxnLst/>
              <a:rect l="l" t="t" r="r" b="b"/>
              <a:pathLst>
                <a:path w="2555" h="2437" extrusionOk="0">
                  <a:moveTo>
                    <a:pt x="1764" y="0"/>
                  </a:moveTo>
                  <a:cubicBezTo>
                    <a:pt x="1176" y="0"/>
                    <a:pt x="588" y="40"/>
                    <a:pt x="0" y="113"/>
                  </a:cubicBezTo>
                  <a:lnTo>
                    <a:pt x="142" y="184"/>
                  </a:lnTo>
                  <a:cubicBezTo>
                    <a:pt x="355" y="663"/>
                    <a:pt x="568" y="1142"/>
                    <a:pt x="781" y="1621"/>
                  </a:cubicBezTo>
                  <a:cubicBezTo>
                    <a:pt x="905" y="1905"/>
                    <a:pt x="1047" y="2206"/>
                    <a:pt x="1277" y="2437"/>
                  </a:cubicBezTo>
                  <a:cubicBezTo>
                    <a:pt x="1898" y="1745"/>
                    <a:pt x="2342" y="911"/>
                    <a:pt x="2554" y="25"/>
                  </a:cubicBezTo>
                  <a:cubicBezTo>
                    <a:pt x="2291" y="8"/>
                    <a:pt x="2027" y="0"/>
                    <a:pt x="1764" y="0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2841975" y="3169950"/>
              <a:ext cx="227075" cy="74975"/>
            </a:xfrm>
            <a:custGeom>
              <a:avLst/>
              <a:gdLst/>
              <a:ahLst/>
              <a:cxnLst/>
              <a:rect l="l" t="t" r="r" b="b"/>
              <a:pathLst>
                <a:path w="9083" h="2999" extrusionOk="0">
                  <a:moveTo>
                    <a:pt x="6615" y="0"/>
                  </a:moveTo>
                  <a:cubicBezTo>
                    <a:pt x="5717" y="0"/>
                    <a:pt x="4824" y="318"/>
                    <a:pt x="4133" y="905"/>
                  </a:cubicBezTo>
                  <a:cubicBezTo>
                    <a:pt x="4098" y="728"/>
                    <a:pt x="4062" y="551"/>
                    <a:pt x="4045" y="391"/>
                  </a:cubicBezTo>
                  <a:cubicBezTo>
                    <a:pt x="2555" y="870"/>
                    <a:pt x="1153" y="1686"/>
                    <a:pt x="1" y="2750"/>
                  </a:cubicBezTo>
                  <a:lnTo>
                    <a:pt x="1934" y="2998"/>
                  </a:lnTo>
                  <a:cubicBezTo>
                    <a:pt x="4222" y="2839"/>
                    <a:pt x="6492" y="2520"/>
                    <a:pt x="8727" y="2058"/>
                  </a:cubicBezTo>
                  <a:cubicBezTo>
                    <a:pt x="8745" y="1438"/>
                    <a:pt x="8869" y="817"/>
                    <a:pt x="9082" y="214"/>
                  </a:cubicBezTo>
                  <a:lnTo>
                    <a:pt x="9082" y="214"/>
                  </a:lnTo>
                  <a:cubicBezTo>
                    <a:pt x="8266" y="338"/>
                    <a:pt x="7450" y="515"/>
                    <a:pt x="6652" y="728"/>
                  </a:cubicBezTo>
                  <a:cubicBezTo>
                    <a:pt x="6741" y="498"/>
                    <a:pt x="6759" y="249"/>
                    <a:pt x="6688" y="1"/>
                  </a:cubicBezTo>
                  <a:cubicBezTo>
                    <a:pt x="6663" y="0"/>
                    <a:pt x="6639" y="0"/>
                    <a:pt x="6615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2959050" y="3285150"/>
              <a:ext cx="90025" cy="251550"/>
            </a:xfrm>
            <a:custGeom>
              <a:avLst/>
              <a:gdLst/>
              <a:ahLst/>
              <a:cxnLst/>
              <a:rect l="l" t="t" r="r" b="b"/>
              <a:pathLst>
                <a:path w="3601" h="10062" extrusionOk="0">
                  <a:moveTo>
                    <a:pt x="1923" y="1"/>
                  </a:moveTo>
                  <a:cubicBezTo>
                    <a:pt x="1909" y="1"/>
                    <a:pt x="1895" y="2"/>
                    <a:pt x="1880" y="5"/>
                  </a:cubicBezTo>
                  <a:cubicBezTo>
                    <a:pt x="1366" y="93"/>
                    <a:pt x="1153" y="1158"/>
                    <a:pt x="1011" y="1548"/>
                  </a:cubicBezTo>
                  <a:cubicBezTo>
                    <a:pt x="727" y="2240"/>
                    <a:pt x="444" y="2949"/>
                    <a:pt x="178" y="3658"/>
                  </a:cubicBezTo>
                  <a:cubicBezTo>
                    <a:pt x="89" y="3836"/>
                    <a:pt x="18" y="4013"/>
                    <a:pt x="18" y="4226"/>
                  </a:cubicBezTo>
                  <a:cubicBezTo>
                    <a:pt x="0" y="4457"/>
                    <a:pt x="89" y="4687"/>
                    <a:pt x="178" y="4900"/>
                  </a:cubicBezTo>
                  <a:cubicBezTo>
                    <a:pt x="852" y="6550"/>
                    <a:pt x="1685" y="9370"/>
                    <a:pt x="2040" y="10062"/>
                  </a:cubicBezTo>
                  <a:cubicBezTo>
                    <a:pt x="2324" y="8785"/>
                    <a:pt x="3157" y="7100"/>
                    <a:pt x="3441" y="5822"/>
                  </a:cubicBezTo>
                  <a:cubicBezTo>
                    <a:pt x="3512" y="5485"/>
                    <a:pt x="3601" y="5131"/>
                    <a:pt x="3601" y="4794"/>
                  </a:cubicBezTo>
                  <a:cubicBezTo>
                    <a:pt x="3601" y="4368"/>
                    <a:pt x="3495" y="3942"/>
                    <a:pt x="3370" y="3517"/>
                  </a:cubicBezTo>
                  <a:cubicBezTo>
                    <a:pt x="3214" y="2926"/>
                    <a:pt x="2615" y="1"/>
                    <a:pt x="1923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3" name="Google Shape;2013;p27"/>
          <p:cNvSpPr txBox="1">
            <a:spLocks noGrp="1"/>
          </p:cNvSpPr>
          <p:nvPr>
            <p:ph type="subTitle" idx="4294967295"/>
          </p:nvPr>
        </p:nvSpPr>
        <p:spPr>
          <a:xfrm>
            <a:off x="6571672" y="2573758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Elephant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2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019" name="Google Shape;2019;p2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024" name="Google Shape;2024;p27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5" name="Google Shape;2025;p27">
            <a:hlinkClick r:id="rId6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6" name="Google Shape;2026;p27">
            <a:hlinkClick r:id="rId7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7" name="Google Shape;2027;p27">
            <a:hlinkClick r:id="rId8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8" name="Google Shape;2028;p27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9" name="Google Shape;2029;p27">
            <a:hlinkClick r:id="rId9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0" name="Google Shape;2030;p27">
            <a:hlinkClick r:id="rId10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3" name="Text Box 5"/>
          <p:cNvSpPr txBox="1">
            <a:spLocks noChangeArrowheads="1"/>
          </p:cNvSpPr>
          <p:nvPr/>
        </p:nvSpPr>
        <p:spPr bwMode="auto">
          <a:xfrm>
            <a:off x="2197774" y="1099368"/>
            <a:ext cx="495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 Box 6"/>
          <p:cNvSpPr txBox="1">
            <a:spLocks noChangeArrowheads="1"/>
          </p:cNvSpPr>
          <p:nvPr/>
        </p:nvSpPr>
        <p:spPr bwMode="auto">
          <a:xfrm>
            <a:off x="2191788" y="1704076"/>
            <a:ext cx="13908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: 7 =</a:t>
            </a:r>
          </a:p>
        </p:txBody>
      </p:sp>
      <p:sp>
        <p:nvSpPr>
          <p:cNvPr id="245" name="Text Box 7"/>
          <p:cNvSpPr txBox="1">
            <a:spLocks noChangeArrowheads="1"/>
          </p:cNvSpPr>
          <p:nvPr/>
        </p:nvSpPr>
        <p:spPr bwMode="auto">
          <a:xfrm>
            <a:off x="5380774" y="1709824"/>
            <a:ext cx="15845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7 =</a:t>
            </a:r>
          </a:p>
        </p:txBody>
      </p:sp>
      <p:sp>
        <p:nvSpPr>
          <p:cNvPr id="246" name="Text Box 22"/>
          <p:cNvSpPr txBox="1">
            <a:spLocks noChangeArrowheads="1"/>
          </p:cNvSpPr>
          <p:nvPr/>
        </p:nvSpPr>
        <p:spPr bwMode="auto">
          <a:xfrm>
            <a:off x="2202495" y="3240464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 : 7 =</a:t>
            </a:r>
          </a:p>
        </p:txBody>
      </p:sp>
      <p:sp>
        <p:nvSpPr>
          <p:cNvPr id="247" name="Text Box 23"/>
          <p:cNvSpPr txBox="1">
            <a:spLocks noChangeArrowheads="1"/>
          </p:cNvSpPr>
          <p:nvPr/>
        </p:nvSpPr>
        <p:spPr bwMode="auto">
          <a:xfrm>
            <a:off x="5384349" y="3250257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7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6 =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  : 7 =</a:t>
            </a:r>
          </a:p>
        </p:txBody>
      </p:sp>
      <p:sp>
        <p:nvSpPr>
          <p:cNvPr id="248" name="Text Box 12"/>
          <p:cNvSpPr txBox="1">
            <a:spLocks noChangeArrowheads="1"/>
          </p:cNvSpPr>
          <p:nvPr/>
        </p:nvSpPr>
        <p:spPr bwMode="auto">
          <a:xfrm>
            <a:off x="3028762" y="1698594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9" name="Text Box 13"/>
          <p:cNvSpPr txBox="1">
            <a:spLocks noChangeArrowheads="1"/>
          </p:cNvSpPr>
          <p:nvPr/>
        </p:nvSpPr>
        <p:spPr bwMode="auto">
          <a:xfrm>
            <a:off x="3028762" y="2097304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0" name="Text Box 14"/>
          <p:cNvSpPr txBox="1">
            <a:spLocks noChangeArrowheads="1"/>
          </p:cNvSpPr>
          <p:nvPr/>
        </p:nvSpPr>
        <p:spPr bwMode="auto">
          <a:xfrm>
            <a:off x="3048431" y="254150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1" name="Text Box 15"/>
          <p:cNvSpPr txBox="1">
            <a:spLocks noChangeArrowheads="1"/>
          </p:cNvSpPr>
          <p:nvPr/>
        </p:nvSpPr>
        <p:spPr bwMode="auto">
          <a:xfrm>
            <a:off x="6263359" y="168960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2" name="Text Box 16"/>
          <p:cNvSpPr txBox="1">
            <a:spLocks noChangeArrowheads="1"/>
          </p:cNvSpPr>
          <p:nvPr/>
        </p:nvSpPr>
        <p:spPr bwMode="auto">
          <a:xfrm>
            <a:off x="6341567" y="2105061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3" name="Text Box 17"/>
          <p:cNvSpPr txBox="1">
            <a:spLocks noChangeArrowheads="1"/>
          </p:cNvSpPr>
          <p:nvPr/>
        </p:nvSpPr>
        <p:spPr bwMode="auto">
          <a:xfrm>
            <a:off x="6363329" y="252051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4" name="Text Box 24"/>
          <p:cNvSpPr txBox="1">
            <a:spLocks noChangeArrowheads="1"/>
          </p:cNvSpPr>
          <p:nvPr/>
        </p:nvSpPr>
        <p:spPr bwMode="auto">
          <a:xfrm>
            <a:off x="3057482" y="3211869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5" name="Text Box 25"/>
          <p:cNvSpPr txBox="1">
            <a:spLocks noChangeArrowheads="1"/>
          </p:cNvSpPr>
          <p:nvPr/>
        </p:nvSpPr>
        <p:spPr bwMode="auto">
          <a:xfrm>
            <a:off x="3057482" y="3642756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56" name="Text Box 27"/>
          <p:cNvSpPr txBox="1">
            <a:spLocks noChangeArrowheads="1"/>
          </p:cNvSpPr>
          <p:nvPr/>
        </p:nvSpPr>
        <p:spPr bwMode="auto">
          <a:xfrm>
            <a:off x="6336949" y="3234465"/>
            <a:ext cx="20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7" name="Text Box 28"/>
          <p:cNvSpPr txBox="1">
            <a:spLocks noChangeArrowheads="1"/>
          </p:cNvSpPr>
          <p:nvPr/>
        </p:nvSpPr>
        <p:spPr bwMode="auto">
          <a:xfrm>
            <a:off x="6336949" y="3655962"/>
            <a:ext cx="20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8" name="Text Box 29"/>
          <p:cNvSpPr txBox="1">
            <a:spLocks noChangeArrowheads="1"/>
          </p:cNvSpPr>
          <p:nvPr/>
        </p:nvSpPr>
        <p:spPr bwMode="auto">
          <a:xfrm>
            <a:off x="6336523" y="4076880"/>
            <a:ext cx="202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9" name="Text Box 30"/>
          <p:cNvSpPr txBox="1">
            <a:spLocks noChangeArrowheads="1"/>
          </p:cNvSpPr>
          <p:nvPr/>
        </p:nvSpPr>
        <p:spPr bwMode="auto">
          <a:xfrm>
            <a:off x="6549902" y="3236851"/>
            <a:ext cx="2286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>
              <a:latin typeface="Calibri" pitchFamily="34" charset="0"/>
            </a:endParaRPr>
          </a:p>
        </p:txBody>
      </p:sp>
      <p:sp>
        <p:nvSpPr>
          <p:cNvPr id="260" name="Text Box 26"/>
          <p:cNvSpPr txBox="1">
            <a:spLocks noChangeArrowheads="1"/>
          </p:cNvSpPr>
          <p:nvPr/>
        </p:nvSpPr>
        <p:spPr bwMode="auto">
          <a:xfrm>
            <a:off x="3057482" y="4041157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utoUpdateAnimBg="0"/>
      <p:bldP spid="249" grpId="0" autoUpdateAnimBg="0"/>
      <p:bldP spid="250" grpId="0" autoUpdateAnimBg="0"/>
      <p:bldP spid="251" grpId="0" autoUpdateAnimBg="0"/>
      <p:bldP spid="252" grpId="0" autoUpdateAnimBg="0"/>
      <p:bldP spid="253" grpId="0" autoUpdateAnimBg="0"/>
      <p:bldP spid="254" grpId="0" autoUpdateAnimBg="0"/>
      <p:bldP spid="255" grpId="0" autoUpdateAnimBg="0"/>
      <p:bldP spid="256" grpId="0" autoUpdateAnimBg="0"/>
      <p:bldP spid="257" grpId="0" autoUpdateAnimBg="0"/>
      <p:bldP spid="258" grpId="0" autoUpdateAnimBg="0"/>
      <p:bldP spid="26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" name="Google Shape;3140;p33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3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3" name="Google Shape;3143;p3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44" name="Google Shape;3144;p3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5" name="Google Shape;3145;p3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6" name="Google Shape;3146;p3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7" name="Google Shape;3147;p3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48" name="Google Shape;3148;p3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49" name="Google Shape;3149;p33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0" name="Google Shape;3150;p3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1" name="Google Shape;3151;p33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2" name="Google Shape;3152;p33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3" name="Google Shape;3153;p3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4" name="Google Shape;3154;p33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55" name="Google Shape;3155;p33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Text Box 2"/>
          <p:cNvSpPr txBox="1">
            <a:spLocks noChangeArrowheads="1"/>
          </p:cNvSpPr>
          <p:nvPr/>
        </p:nvSpPr>
        <p:spPr bwMode="auto">
          <a:xfrm>
            <a:off x="1765257" y="770071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nhẩm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5" name="Text Box 3"/>
          <p:cNvSpPr txBox="1">
            <a:spLocks noChangeArrowheads="1"/>
          </p:cNvSpPr>
          <p:nvPr/>
        </p:nvSpPr>
        <p:spPr bwMode="auto">
          <a:xfrm>
            <a:off x="1918777" y="1435682"/>
            <a:ext cx="251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 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5  =</a:t>
            </a:r>
          </a:p>
        </p:txBody>
      </p:sp>
      <p:sp>
        <p:nvSpPr>
          <p:cNvPr id="266" name="Text Box 4"/>
          <p:cNvSpPr txBox="1">
            <a:spLocks noChangeArrowheads="1"/>
          </p:cNvSpPr>
          <p:nvPr/>
        </p:nvSpPr>
        <p:spPr bwMode="auto">
          <a:xfrm>
            <a:off x="5167467" y="1681903"/>
            <a:ext cx="2514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/>
                </a:solidFill>
                <a:latin typeface="Arial" charset="0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7 =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2 =</a:t>
            </a:r>
          </a:p>
        </p:txBody>
      </p:sp>
      <p:sp>
        <p:nvSpPr>
          <p:cNvPr id="267" name="Text Box 8"/>
          <p:cNvSpPr txBox="1">
            <a:spLocks noChangeArrowheads="1"/>
          </p:cNvSpPr>
          <p:nvPr/>
        </p:nvSpPr>
        <p:spPr bwMode="auto">
          <a:xfrm>
            <a:off x="2955504" y="1632101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68" name="Text Box 9"/>
          <p:cNvSpPr txBox="1">
            <a:spLocks noChangeArrowheads="1"/>
          </p:cNvSpPr>
          <p:nvPr/>
        </p:nvSpPr>
        <p:spPr bwMode="auto">
          <a:xfrm>
            <a:off x="3019624" y="212611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9" name="Text Box 10"/>
          <p:cNvSpPr txBox="1">
            <a:spLocks noChangeArrowheads="1"/>
          </p:cNvSpPr>
          <p:nvPr/>
        </p:nvSpPr>
        <p:spPr bwMode="auto">
          <a:xfrm>
            <a:off x="3017657" y="258264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0" name="Text Box 11"/>
          <p:cNvSpPr txBox="1">
            <a:spLocks noChangeArrowheads="1"/>
          </p:cNvSpPr>
          <p:nvPr/>
        </p:nvSpPr>
        <p:spPr bwMode="auto">
          <a:xfrm>
            <a:off x="6204240" y="167671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71" name="Text Box 12"/>
          <p:cNvSpPr txBox="1">
            <a:spLocks noChangeArrowheads="1"/>
          </p:cNvSpPr>
          <p:nvPr/>
        </p:nvSpPr>
        <p:spPr bwMode="auto">
          <a:xfrm>
            <a:off x="6268360" y="212611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2" name="Text Box 13"/>
          <p:cNvSpPr txBox="1">
            <a:spLocks noChangeArrowheads="1"/>
          </p:cNvSpPr>
          <p:nvPr/>
        </p:nvSpPr>
        <p:spPr bwMode="auto">
          <a:xfrm>
            <a:off x="6268314" y="259789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3" name="Text Box 22"/>
          <p:cNvSpPr txBox="1">
            <a:spLocks noChangeArrowheads="1"/>
          </p:cNvSpPr>
          <p:nvPr/>
        </p:nvSpPr>
        <p:spPr bwMode="auto">
          <a:xfrm>
            <a:off x="1658742" y="3563485"/>
            <a:ext cx="5826516" cy="830997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lg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sz="2800" b="1" dirty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utoUpdateAnimBg="0"/>
      <p:bldP spid="268" grpId="0" autoUpdateAnimBg="0"/>
      <p:bldP spid="269" grpId="0" autoUpdateAnimBg="0"/>
      <p:bldP spid="270" grpId="0" autoUpdateAnimBg="0"/>
      <p:bldP spid="271" grpId="0" autoUpdateAnimBg="0"/>
      <p:bldP spid="272" grpId="0" autoUpdateAnimBg="0"/>
      <p:bldP spid="27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0" name="Google Shape;4240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41" name="Google Shape;4241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2" name="Google Shape;4242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3" name="Google Shape;4243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4" name="Google Shape;4244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45" name="Google Shape;4245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46" name="Google Shape;4246;p4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7" name="Google Shape;4247;p4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8" name="Google Shape;4248;p4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49" name="Google Shape;4249;p45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0" name="Google Shape;4250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1" name="Google Shape;4251;p45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52" name="Google Shape;4252;p45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3" name="Google Shape;4253;p45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4" name="Google Shape;4254;p45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9" name="Google Shape;4259;p45"/>
          <p:cNvGrpSpPr/>
          <p:nvPr/>
        </p:nvGrpSpPr>
        <p:grpSpPr>
          <a:xfrm>
            <a:off x="-48465" y="3188907"/>
            <a:ext cx="839600" cy="663244"/>
            <a:chOff x="1370468" y="1128882"/>
            <a:chExt cx="839600" cy="663244"/>
          </a:xfrm>
        </p:grpSpPr>
        <p:sp>
          <p:nvSpPr>
            <p:cNvPr id="4260" name="Google Shape;4260;p45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5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5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5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5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5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5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5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5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5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5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5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5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5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5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5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5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5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5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5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5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5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5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5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5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5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5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5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5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5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9" name="Google Shape;4319;p45"/>
          <p:cNvGrpSpPr/>
          <p:nvPr/>
        </p:nvGrpSpPr>
        <p:grpSpPr>
          <a:xfrm>
            <a:off x="320796" y="1220949"/>
            <a:ext cx="357886" cy="333874"/>
            <a:chOff x="7144801" y="3627187"/>
            <a:chExt cx="670198" cy="625350"/>
          </a:xfrm>
        </p:grpSpPr>
        <p:sp>
          <p:nvSpPr>
            <p:cNvPr id="4320" name="Google Shape;4320;p45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5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5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1003432" y="513063"/>
            <a:ext cx="6816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3: Có 56 học sinh xếp thành 7 hàng. Hỏi mỗi hàng có bao nhiêu học sinh?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" name="Picture 95" descr="bang chi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01509" y="1769712"/>
            <a:ext cx="6430816" cy="326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Line 37"/>
          <p:cNvSpPr>
            <a:spLocks noChangeShapeType="1"/>
          </p:cNvSpPr>
          <p:nvPr/>
        </p:nvSpPr>
        <p:spPr bwMode="auto">
          <a:xfrm>
            <a:off x="5939477" y="840833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Line 41"/>
          <p:cNvSpPr>
            <a:spLocks noChangeShapeType="1"/>
          </p:cNvSpPr>
          <p:nvPr/>
        </p:nvSpPr>
        <p:spPr bwMode="auto">
          <a:xfrm>
            <a:off x="5939477" y="895733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9" name="Line 37"/>
          <p:cNvSpPr>
            <a:spLocks noChangeShapeType="1"/>
          </p:cNvSpPr>
          <p:nvPr/>
        </p:nvSpPr>
        <p:spPr bwMode="auto">
          <a:xfrm flipV="1">
            <a:off x="2126055" y="851994"/>
            <a:ext cx="320040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0" name="Line 41"/>
          <p:cNvSpPr>
            <a:spLocks noChangeShapeType="1"/>
          </p:cNvSpPr>
          <p:nvPr/>
        </p:nvSpPr>
        <p:spPr bwMode="auto">
          <a:xfrm>
            <a:off x="1091705" y="1171777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Line 41"/>
          <p:cNvSpPr>
            <a:spLocks noChangeShapeType="1"/>
          </p:cNvSpPr>
          <p:nvPr/>
        </p:nvSpPr>
        <p:spPr bwMode="auto">
          <a:xfrm>
            <a:off x="1091705" y="1220949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6" name="Google Shape;3266;p3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267" name="Google Shape;3267;p3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68" name="Google Shape;3268;p3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69" name="Google Shape;3269;p3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0" name="Google Shape;3270;p3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71" name="Google Shape;3271;p3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272" name="Google Shape;3272;p35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3" name="Google Shape;3273;p35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4" name="Google Shape;3274;p35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5" name="Google Shape;3275;p35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6" name="Google Shape;3276;p3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7" name="Google Shape;3277;p35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278" name="Google Shape;3278;p35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5">
            <a:hlinkClick r:id="rId5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5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157947" y="230464"/>
            <a:ext cx="9346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Text Box 7"/>
          <p:cNvSpPr txBox="1">
            <a:spLocks noChangeArrowheads="1"/>
          </p:cNvSpPr>
          <p:nvPr/>
        </p:nvSpPr>
        <p:spPr bwMode="auto">
          <a:xfrm>
            <a:off x="573315" y="2077917"/>
            <a:ext cx="36648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56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....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3" name="Text Box 7"/>
          <p:cNvSpPr txBox="1">
            <a:spLocks noChangeArrowheads="1"/>
          </p:cNvSpPr>
          <p:nvPr/>
        </p:nvSpPr>
        <p:spPr bwMode="auto">
          <a:xfrm>
            <a:off x="3188074" y="1997733"/>
            <a:ext cx="59559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4023" y="2014266"/>
            <a:ext cx="97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657" y="1999752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>
            <a:off x="5939477" y="840833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5" name="Line 41"/>
          <p:cNvSpPr>
            <a:spLocks noChangeShapeType="1"/>
          </p:cNvSpPr>
          <p:nvPr/>
        </p:nvSpPr>
        <p:spPr bwMode="auto">
          <a:xfrm>
            <a:off x="5939477" y="895733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6" name="Line 37"/>
          <p:cNvSpPr>
            <a:spLocks noChangeShapeType="1"/>
          </p:cNvSpPr>
          <p:nvPr/>
        </p:nvSpPr>
        <p:spPr bwMode="auto">
          <a:xfrm flipV="1">
            <a:off x="2126055" y="851994"/>
            <a:ext cx="320040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7" name="Line 41"/>
          <p:cNvSpPr>
            <a:spLocks noChangeShapeType="1"/>
          </p:cNvSpPr>
          <p:nvPr/>
        </p:nvSpPr>
        <p:spPr bwMode="auto">
          <a:xfrm>
            <a:off x="1091705" y="1171777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8" name="Line 41"/>
          <p:cNvSpPr>
            <a:spLocks noChangeShapeType="1"/>
          </p:cNvSpPr>
          <p:nvPr/>
        </p:nvSpPr>
        <p:spPr bwMode="auto">
          <a:xfrm>
            <a:off x="1091705" y="1220949"/>
            <a:ext cx="1737360" cy="0"/>
          </a:xfrm>
          <a:prstGeom prst="line">
            <a:avLst/>
          </a:prstGeom>
          <a:ln w="12700"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2" grpId="0"/>
      <p:bldP spid="103" grpId="0"/>
      <p:bldP spid="3" grpId="0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6" name="Google Shape;4336;p4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37" name="Google Shape;4337;p4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2" name="Google Shape;4342;p4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3" name="Google Shape;4343;p4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4" name="Google Shape;4344;p4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5" name="Google Shape;4345;p4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6" name="Google Shape;4346;p4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7" name="Google Shape;4347;p46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8" name="Google Shape;4348;p46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9" name="Google Shape;4349;p46">
            <a:hlinkClick r:id="rId9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0" name="Google Shape;4350;p46">
            <a:hlinkClick r:id="rId10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51" name="Google Shape;4351;p46"/>
          <p:cNvGrpSpPr/>
          <p:nvPr/>
        </p:nvGrpSpPr>
        <p:grpSpPr>
          <a:xfrm>
            <a:off x="7178308" y="1252836"/>
            <a:ext cx="813514" cy="721348"/>
            <a:chOff x="7019708" y="1127036"/>
            <a:chExt cx="813514" cy="721348"/>
          </a:xfrm>
        </p:grpSpPr>
        <p:sp>
          <p:nvSpPr>
            <p:cNvPr id="4352" name="Google Shape;4352;p46"/>
            <p:cNvSpPr/>
            <p:nvPr/>
          </p:nvSpPr>
          <p:spPr>
            <a:xfrm>
              <a:off x="7019708" y="1127036"/>
              <a:ext cx="813514" cy="721348"/>
            </a:xfrm>
            <a:custGeom>
              <a:avLst/>
              <a:gdLst/>
              <a:ahLst/>
              <a:cxnLst/>
              <a:rect l="l" t="t" r="r" b="b"/>
              <a:pathLst>
                <a:path w="28660" h="25413" extrusionOk="0">
                  <a:moveTo>
                    <a:pt x="12978" y="0"/>
                  </a:moveTo>
                  <a:cubicBezTo>
                    <a:pt x="9142" y="0"/>
                    <a:pt x="13308" y="13292"/>
                    <a:pt x="13308" y="13292"/>
                  </a:cubicBezTo>
                  <a:cubicBezTo>
                    <a:pt x="13308" y="13292"/>
                    <a:pt x="9527" y="7556"/>
                    <a:pt x="6330" y="7556"/>
                  </a:cubicBezTo>
                  <a:cubicBezTo>
                    <a:pt x="5608" y="7556"/>
                    <a:pt x="4915" y="7849"/>
                    <a:pt x="4302" y="8568"/>
                  </a:cubicBezTo>
                  <a:cubicBezTo>
                    <a:pt x="1" y="13637"/>
                    <a:pt x="12963" y="14444"/>
                    <a:pt x="12963" y="14444"/>
                  </a:cubicBezTo>
                  <a:cubicBezTo>
                    <a:pt x="12963" y="14444"/>
                    <a:pt x="3937" y="15346"/>
                    <a:pt x="3765" y="20224"/>
                  </a:cubicBezTo>
                  <a:cubicBezTo>
                    <a:pt x="3729" y="21217"/>
                    <a:pt x="4104" y="21613"/>
                    <a:pt x="4721" y="21613"/>
                  </a:cubicBezTo>
                  <a:cubicBezTo>
                    <a:pt x="7124" y="21613"/>
                    <a:pt x="13210" y="15636"/>
                    <a:pt x="13212" y="15634"/>
                  </a:cubicBezTo>
                  <a:lnTo>
                    <a:pt x="13212" y="15634"/>
                  </a:lnTo>
                  <a:cubicBezTo>
                    <a:pt x="13210" y="15636"/>
                    <a:pt x="7106" y="21952"/>
                    <a:pt x="10178" y="24948"/>
                  </a:cubicBezTo>
                  <a:cubicBezTo>
                    <a:pt x="10506" y="25269"/>
                    <a:pt x="10815" y="25413"/>
                    <a:pt x="11105" y="25413"/>
                  </a:cubicBezTo>
                  <a:cubicBezTo>
                    <a:pt x="13516" y="25413"/>
                    <a:pt x="14633" y="15502"/>
                    <a:pt x="14633" y="15500"/>
                  </a:cubicBezTo>
                  <a:lnTo>
                    <a:pt x="14633" y="15500"/>
                  </a:lnTo>
                  <a:cubicBezTo>
                    <a:pt x="14633" y="15502"/>
                    <a:pt x="14403" y="21184"/>
                    <a:pt x="19088" y="23795"/>
                  </a:cubicBezTo>
                  <a:cubicBezTo>
                    <a:pt x="19697" y="24135"/>
                    <a:pt x="20176" y="24287"/>
                    <a:pt x="20535" y="24287"/>
                  </a:cubicBezTo>
                  <a:cubicBezTo>
                    <a:pt x="22731" y="24287"/>
                    <a:pt x="20472" y="18622"/>
                    <a:pt x="16068" y="15342"/>
                  </a:cubicBezTo>
                  <a:lnTo>
                    <a:pt x="16068" y="15342"/>
                  </a:lnTo>
                  <a:cubicBezTo>
                    <a:pt x="17801" y="16403"/>
                    <a:pt x="20912" y="18045"/>
                    <a:pt x="23568" y="18045"/>
                  </a:cubicBezTo>
                  <a:cubicBezTo>
                    <a:pt x="24925" y="18045"/>
                    <a:pt x="26164" y="17616"/>
                    <a:pt x="27038" y="16460"/>
                  </a:cubicBezTo>
                  <a:cubicBezTo>
                    <a:pt x="28660" y="14337"/>
                    <a:pt x="25971" y="13779"/>
                    <a:pt x="22697" y="13779"/>
                  </a:cubicBezTo>
                  <a:cubicBezTo>
                    <a:pt x="19071" y="13779"/>
                    <a:pt x="14729" y="14463"/>
                    <a:pt x="14729" y="14463"/>
                  </a:cubicBezTo>
                  <a:cubicBezTo>
                    <a:pt x="14729" y="14463"/>
                    <a:pt x="26673" y="10738"/>
                    <a:pt x="24791" y="7320"/>
                  </a:cubicBezTo>
                  <a:cubicBezTo>
                    <a:pt x="24253" y="6350"/>
                    <a:pt x="23535" y="5956"/>
                    <a:pt x="22723" y="5956"/>
                  </a:cubicBezTo>
                  <a:cubicBezTo>
                    <a:pt x="19245" y="5956"/>
                    <a:pt x="14057" y="13177"/>
                    <a:pt x="14057" y="13177"/>
                  </a:cubicBezTo>
                  <a:cubicBezTo>
                    <a:pt x="14057" y="13177"/>
                    <a:pt x="20029" y="3115"/>
                    <a:pt x="14191" y="330"/>
                  </a:cubicBezTo>
                  <a:cubicBezTo>
                    <a:pt x="13719" y="104"/>
                    <a:pt x="13317" y="0"/>
                    <a:pt x="12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6"/>
            <p:cNvSpPr/>
            <p:nvPr/>
          </p:nvSpPr>
          <p:spPr>
            <a:xfrm>
              <a:off x="7172873" y="1201263"/>
              <a:ext cx="571731" cy="578344"/>
            </a:xfrm>
            <a:custGeom>
              <a:avLst/>
              <a:gdLst/>
              <a:ahLst/>
              <a:cxnLst/>
              <a:rect l="l" t="t" r="r" b="b"/>
              <a:pathLst>
                <a:path w="20142" h="20375" extrusionOk="0">
                  <a:moveTo>
                    <a:pt x="8251" y="0"/>
                  </a:moveTo>
                  <a:cubicBezTo>
                    <a:pt x="8247" y="0"/>
                    <a:pt x="8243" y="0"/>
                    <a:pt x="8239" y="0"/>
                  </a:cubicBezTo>
                  <a:cubicBezTo>
                    <a:pt x="6683" y="58"/>
                    <a:pt x="8392" y="11368"/>
                    <a:pt x="8392" y="11368"/>
                  </a:cubicBezTo>
                  <a:cubicBezTo>
                    <a:pt x="8392" y="11368"/>
                    <a:pt x="2769" y="7487"/>
                    <a:pt x="1279" y="7487"/>
                  </a:cubicBezTo>
                  <a:cubicBezTo>
                    <a:pt x="1069" y="7487"/>
                    <a:pt x="941" y="7564"/>
                    <a:pt x="923" y="7739"/>
                  </a:cubicBezTo>
                  <a:cubicBezTo>
                    <a:pt x="769" y="9141"/>
                    <a:pt x="7989" y="11598"/>
                    <a:pt x="7989" y="11598"/>
                  </a:cubicBezTo>
                  <a:cubicBezTo>
                    <a:pt x="7989" y="11598"/>
                    <a:pt x="1" y="16015"/>
                    <a:pt x="1326" y="16380"/>
                  </a:cubicBezTo>
                  <a:cubicBezTo>
                    <a:pt x="1376" y="16393"/>
                    <a:pt x="1432" y="16399"/>
                    <a:pt x="1495" y="16399"/>
                  </a:cubicBezTo>
                  <a:cubicBezTo>
                    <a:pt x="3071" y="16399"/>
                    <a:pt x="8488" y="12386"/>
                    <a:pt x="8488" y="12386"/>
                  </a:cubicBezTo>
                  <a:lnTo>
                    <a:pt x="8488" y="12386"/>
                  </a:lnTo>
                  <a:cubicBezTo>
                    <a:pt x="8488" y="12386"/>
                    <a:pt x="4360" y="20259"/>
                    <a:pt x="5723" y="20374"/>
                  </a:cubicBezTo>
                  <a:cubicBezTo>
                    <a:pt x="5731" y="20374"/>
                    <a:pt x="5739" y="20375"/>
                    <a:pt x="5747" y="20375"/>
                  </a:cubicBezTo>
                  <a:cubicBezTo>
                    <a:pt x="7110" y="20375"/>
                    <a:pt x="9045" y="12386"/>
                    <a:pt x="9045" y="12386"/>
                  </a:cubicBezTo>
                  <a:cubicBezTo>
                    <a:pt x="9045" y="12386"/>
                    <a:pt x="13022" y="19637"/>
                    <a:pt x="14117" y="19637"/>
                  </a:cubicBezTo>
                  <a:cubicBezTo>
                    <a:pt x="14237" y="19637"/>
                    <a:pt x="14322" y="19550"/>
                    <a:pt x="14364" y="19356"/>
                  </a:cubicBezTo>
                  <a:cubicBezTo>
                    <a:pt x="14767" y="17398"/>
                    <a:pt x="9852" y="12328"/>
                    <a:pt x="9852" y="12328"/>
                  </a:cubicBezTo>
                  <a:lnTo>
                    <a:pt x="9852" y="12328"/>
                  </a:lnTo>
                  <a:cubicBezTo>
                    <a:pt x="9852" y="12328"/>
                    <a:pt x="15775" y="13869"/>
                    <a:pt x="18554" y="13869"/>
                  </a:cubicBezTo>
                  <a:cubicBezTo>
                    <a:pt x="19550" y="13869"/>
                    <a:pt x="20141" y="13671"/>
                    <a:pt x="19914" y="13135"/>
                  </a:cubicBezTo>
                  <a:cubicBezTo>
                    <a:pt x="19418" y="11978"/>
                    <a:pt x="16084" y="11731"/>
                    <a:pt x="13331" y="11731"/>
                  </a:cubicBezTo>
                  <a:cubicBezTo>
                    <a:pt x="11287" y="11731"/>
                    <a:pt x="9564" y="11867"/>
                    <a:pt x="9564" y="11867"/>
                  </a:cubicBezTo>
                  <a:cubicBezTo>
                    <a:pt x="9564" y="11867"/>
                    <a:pt x="18896" y="5051"/>
                    <a:pt x="17341" y="4858"/>
                  </a:cubicBezTo>
                  <a:cubicBezTo>
                    <a:pt x="17314" y="4855"/>
                    <a:pt x="17287" y="4853"/>
                    <a:pt x="17257" y="4853"/>
                  </a:cubicBezTo>
                  <a:cubicBezTo>
                    <a:pt x="15543" y="4853"/>
                    <a:pt x="9045" y="10869"/>
                    <a:pt x="9045" y="10869"/>
                  </a:cubicBezTo>
                  <a:cubicBezTo>
                    <a:pt x="9045" y="10869"/>
                    <a:pt x="9809" y="0"/>
                    <a:pt x="8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6"/>
            <p:cNvSpPr/>
            <p:nvPr/>
          </p:nvSpPr>
          <p:spPr>
            <a:xfrm>
              <a:off x="7353288" y="1465811"/>
              <a:ext cx="169884" cy="129691"/>
            </a:xfrm>
            <a:custGeom>
              <a:avLst/>
              <a:gdLst/>
              <a:ahLst/>
              <a:cxnLst/>
              <a:rect l="l" t="t" r="r" b="b"/>
              <a:pathLst>
                <a:path w="5985" h="4569" extrusionOk="0">
                  <a:moveTo>
                    <a:pt x="2476" y="1"/>
                  </a:moveTo>
                  <a:cubicBezTo>
                    <a:pt x="1242" y="1"/>
                    <a:pt x="300" y="1206"/>
                    <a:pt x="481" y="2202"/>
                  </a:cubicBezTo>
                  <a:cubicBezTo>
                    <a:pt x="481" y="2202"/>
                    <a:pt x="1" y="3392"/>
                    <a:pt x="1499" y="4333"/>
                  </a:cubicBezTo>
                  <a:cubicBezTo>
                    <a:pt x="1756" y="4495"/>
                    <a:pt x="2067" y="4569"/>
                    <a:pt x="2397" y="4569"/>
                  </a:cubicBezTo>
                  <a:cubicBezTo>
                    <a:pt x="3983" y="4569"/>
                    <a:pt x="5985" y="2856"/>
                    <a:pt x="4379" y="1011"/>
                  </a:cubicBezTo>
                  <a:cubicBezTo>
                    <a:pt x="3739" y="284"/>
                    <a:pt x="3073" y="1"/>
                    <a:pt x="2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5" name="Google Shape;4355;p46"/>
          <p:cNvGrpSpPr/>
          <p:nvPr/>
        </p:nvGrpSpPr>
        <p:grpSpPr>
          <a:xfrm>
            <a:off x="1183768" y="2945507"/>
            <a:ext cx="839600" cy="663244"/>
            <a:chOff x="1370468" y="1128882"/>
            <a:chExt cx="839600" cy="663244"/>
          </a:xfrm>
        </p:grpSpPr>
        <p:sp>
          <p:nvSpPr>
            <p:cNvPr id="4356" name="Google Shape;4356;p46"/>
            <p:cNvSpPr/>
            <p:nvPr/>
          </p:nvSpPr>
          <p:spPr>
            <a:xfrm>
              <a:off x="1454119" y="1311028"/>
              <a:ext cx="501307" cy="345445"/>
            </a:xfrm>
            <a:custGeom>
              <a:avLst/>
              <a:gdLst/>
              <a:ahLst/>
              <a:cxnLst/>
              <a:rect l="l" t="t" r="r" b="b"/>
              <a:pathLst>
                <a:path w="17661" h="12170" extrusionOk="0">
                  <a:moveTo>
                    <a:pt x="9855" y="1"/>
                  </a:moveTo>
                  <a:cubicBezTo>
                    <a:pt x="9739" y="1"/>
                    <a:pt x="9623" y="4"/>
                    <a:pt x="9506" y="12"/>
                  </a:cubicBezTo>
                  <a:cubicBezTo>
                    <a:pt x="7778" y="108"/>
                    <a:pt x="5762" y="742"/>
                    <a:pt x="4014" y="2662"/>
                  </a:cubicBezTo>
                  <a:cubicBezTo>
                    <a:pt x="1" y="7021"/>
                    <a:pt x="5570" y="11053"/>
                    <a:pt x="7317" y="11879"/>
                  </a:cubicBezTo>
                  <a:cubicBezTo>
                    <a:pt x="7697" y="12058"/>
                    <a:pt x="8346" y="12169"/>
                    <a:pt x="9119" y="12169"/>
                  </a:cubicBezTo>
                  <a:cubicBezTo>
                    <a:pt x="12323" y="12169"/>
                    <a:pt x="17660" y="10261"/>
                    <a:pt x="14844" y="3392"/>
                  </a:cubicBezTo>
                  <a:cubicBezTo>
                    <a:pt x="14006" y="1350"/>
                    <a:pt x="12025" y="1"/>
                    <a:pt x="9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6"/>
            <p:cNvSpPr/>
            <p:nvPr/>
          </p:nvSpPr>
          <p:spPr>
            <a:xfrm>
              <a:off x="1656901" y="1346793"/>
              <a:ext cx="227165" cy="385695"/>
            </a:xfrm>
            <a:custGeom>
              <a:avLst/>
              <a:gdLst/>
              <a:ahLst/>
              <a:cxnLst/>
              <a:rect l="l" t="t" r="r" b="b"/>
              <a:pathLst>
                <a:path w="8003" h="13588" extrusionOk="0">
                  <a:moveTo>
                    <a:pt x="5876" y="0"/>
                  </a:moveTo>
                  <a:lnTo>
                    <a:pt x="5876" y="0"/>
                  </a:lnTo>
                  <a:cubicBezTo>
                    <a:pt x="5876" y="0"/>
                    <a:pt x="0" y="5377"/>
                    <a:pt x="173" y="11022"/>
                  </a:cubicBezTo>
                  <a:cubicBezTo>
                    <a:pt x="231" y="12731"/>
                    <a:pt x="1061" y="13587"/>
                    <a:pt x="2104" y="13587"/>
                  </a:cubicBezTo>
                  <a:cubicBezTo>
                    <a:pt x="4495" y="13587"/>
                    <a:pt x="8002" y="9080"/>
                    <a:pt x="58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6"/>
            <p:cNvSpPr/>
            <p:nvPr/>
          </p:nvSpPr>
          <p:spPr>
            <a:xfrm>
              <a:off x="1684151" y="1346793"/>
              <a:ext cx="245956" cy="398923"/>
            </a:xfrm>
            <a:custGeom>
              <a:avLst/>
              <a:gdLst/>
              <a:ahLst/>
              <a:cxnLst/>
              <a:rect l="l" t="t" r="r" b="b"/>
              <a:pathLst>
                <a:path w="8665" h="14054" extrusionOk="0">
                  <a:moveTo>
                    <a:pt x="4916" y="0"/>
                  </a:moveTo>
                  <a:cubicBezTo>
                    <a:pt x="4916" y="0"/>
                    <a:pt x="0" y="6280"/>
                    <a:pt x="1114" y="11810"/>
                  </a:cubicBezTo>
                  <a:cubicBezTo>
                    <a:pt x="1420" y="13327"/>
                    <a:pt x="2233" y="14054"/>
                    <a:pt x="3145" y="14054"/>
                  </a:cubicBezTo>
                  <a:cubicBezTo>
                    <a:pt x="5558" y="14054"/>
                    <a:pt x="8664" y="8973"/>
                    <a:pt x="4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6"/>
            <p:cNvSpPr/>
            <p:nvPr/>
          </p:nvSpPr>
          <p:spPr>
            <a:xfrm>
              <a:off x="1787160" y="1346793"/>
              <a:ext cx="277208" cy="379564"/>
            </a:xfrm>
            <a:custGeom>
              <a:avLst/>
              <a:gdLst/>
              <a:ahLst/>
              <a:cxnLst/>
              <a:rect l="l" t="t" r="r" b="b"/>
              <a:pathLst>
                <a:path w="9766" h="13372" extrusionOk="0">
                  <a:moveTo>
                    <a:pt x="1287" y="0"/>
                  </a:moveTo>
                  <a:cubicBezTo>
                    <a:pt x="1287" y="0"/>
                    <a:pt x="1" y="7873"/>
                    <a:pt x="3649" y="12175"/>
                  </a:cubicBezTo>
                  <a:cubicBezTo>
                    <a:pt x="4347" y="13001"/>
                    <a:pt x="5075" y="13372"/>
                    <a:pt x="5723" y="13372"/>
                  </a:cubicBezTo>
                  <a:cubicBezTo>
                    <a:pt x="8462" y="13372"/>
                    <a:pt x="9765" y="6755"/>
                    <a:pt x="1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6"/>
            <p:cNvSpPr/>
            <p:nvPr/>
          </p:nvSpPr>
          <p:spPr>
            <a:xfrm>
              <a:off x="1823692" y="1346793"/>
              <a:ext cx="306927" cy="328670"/>
            </a:xfrm>
            <a:custGeom>
              <a:avLst/>
              <a:gdLst/>
              <a:ahLst/>
              <a:cxnLst/>
              <a:rect l="l" t="t" r="r" b="b"/>
              <a:pathLst>
                <a:path w="10813" h="115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75" y="7912"/>
                    <a:pt x="5818" y="10965"/>
                  </a:cubicBezTo>
                  <a:cubicBezTo>
                    <a:pt x="6476" y="11388"/>
                    <a:pt x="7079" y="11578"/>
                    <a:pt x="7597" y="11578"/>
                  </a:cubicBezTo>
                  <a:cubicBezTo>
                    <a:pt x="10812" y="11578"/>
                    <a:pt x="10734" y="425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46"/>
            <p:cNvSpPr/>
            <p:nvPr/>
          </p:nvSpPr>
          <p:spPr>
            <a:xfrm>
              <a:off x="1823692" y="1346793"/>
              <a:ext cx="386377" cy="265116"/>
            </a:xfrm>
            <a:custGeom>
              <a:avLst/>
              <a:gdLst/>
              <a:ahLst/>
              <a:cxnLst/>
              <a:rect l="l" t="t" r="r" b="b"/>
              <a:pathLst>
                <a:path w="13612" h="9340" extrusionOk="0">
                  <a:moveTo>
                    <a:pt x="0" y="0"/>
                  </a:moveTo>
                  <a:cubicBezTo>
                    <a:pt x="0" y="0"/>
                    <a:pt x="3053" y="7374"/>
                    <a:pt x="8411" y="9121"/>
                  </a:cubicBezTo>
                  <a:cubicBezTo>
                    <a:pt x="8870" y="9271"/>
                    <a:pt x="9287" y="9340"/>
                    <a:pt x="9657" y="9340"/>
                  </a:cubicBezTo>
                  <a:cubicBezTo>
                    <a:pt x="13612" y="9340"/>
                    <a:pt x="12170" y="145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46"/>
            <p:cNvSpPr/>
            <p:nvPr/>
          </p:nvSpPr>
          <p:spPr>
            <a:xfrm>
              <a:off x="1464366" y="1346793"/>
              <a:ext cx="359354" cy="288789"/>
            </a:xfrm>
            <a:custGeom>
              <a:avLst/>
              <a:gdLst/>
              <a:ahLst/>
              <a:cxnLst/>
              <a:rect l="l" t="t" r="r" b="b"/>
              <a:pathLst>
                <a:path w="12660" h="10174" extrusionOk="0">
                  <a:moveTo>
                    <a:pt x="12659" y="0"/>
                  </a:moveTo>
                  <a:cubicBezTo>
                    <a:pt x="945" y="2491"/>
                    <a:pt x="1" y="10174"/>
                    <a:pt x="3642" y="10174"/>
                  </a:cubicBezTo>
                  <a:cubicBezTo>
                    <a:pt x="4072" y="10174"/>
                    <a:pt x="4565" y="10067"/>
                    <a:pt x="5113" y="9832"/>
                  </a:cubicBezTo>
                  <a:cubicBezTo>
                    <a:pt x="10297" y="7624"/>
                    <a:pt x="12659" y="0"/>
                    <a:pt x="1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6"/>
            <p:cNvSpPr/>
            <p:nvPr/>
          </p:nvSpPr>
          <p:spPr>
            <a:xfrm>
              <a:off x="1416708" y="1346793"/>
              <a:ext cx="407013" cy="243657"/>
            </a:xfrm>
            <a:custGeom>
              <a:avLst/>
              <a:gdLst/>
              <a:ahLst/>
              <a:cxnLst/>
              <a:rect l="l" t="t" r="r" b="b"/>
              <a:pathLst>
                <a:path w="14339" h="8584" extrusionOk="0">
                  <a:moveTo>
                    <a:pt x="14338" y="0"/>
                  </a:moveTo>
                  <a:lnTo>
                    <a:pt x="14338" y="0"/>
                  </a:lnTo>
                  <a:cubicBezTo>
                    <a:pt x="1880" y="537"/>
                    <a:pt x="0" y="8583"/>
                    <a:pt x="4251" y="8583"/>
                  </a:cubicBezTo>
                  <a:cubicBezTo>
                    <a:pt x="4560" y="8583"/>
                    <a:pt x="4902" y="8540"/>
                    <a:pt x="5275" y="8449"/>
                  </a:cubicBezTo>
                  <a:cubicBezTo>
                    <a:pt x="10747" y="7124"/>
                    <a:pt x="14338" y="0"/>
                    <a:pt x="14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6"/>
            <p:cNvSpPr/>
            <p:nvPr/>
          </p:nvSpPr>
          <p:spPr>
            <a:xfrm>
              <a:off x="1370468" y="1282558"/>
              <a:ext cx="453252" cy="158644"/>
            </a:xfrm>
            <a:custGeom>
              <a:avLst/>
              <a:gdLst/>
              <a:ahLst/>
              <a:cxnLst/>
              <a:rect l="l" t="t" r="r" b="b"/>
              <a:pathLst>
                <a:path w="15968" h="5589" extrusionOk="0">
                  <a:moveTo>
                    <a:pt x="7612" y="1"/>
                  </a:moveTo>
                  <a:cubicBezTo>
                    <a:pt x="1785" y="1"/>
                    <a:pt x="0" y="4227"/>
                    <a:pt x="3946" y="5297"/>
                  </a:cubicBezTo>
                  <a:cubicBezTo>
                    <a:pt x="4708" y="5501"/>
                    <a:pt x="5492" y="5589"/>
                    <a:pt x="6276" y="5589"/>
                  </a:cubicBezTo>
                  <a:cubicBezTo>
                    <a:pt x="11107" y="5589"/>
                    <a:pt x="15967" y="2263"/>
                    <a:pt x="15967" y="2263"/>
                  </a:cubicBezTo>
                  <a:cubicBezTo>
                    <a:pt x="12655" y="618"/>
                    <a:pt x="9838" y="1"/>
                    <a:pt x="7612" y="1"/>
                  </a:cubicBez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6"/>
            <p:cNvSpPr/>
            <p:nvPr/>
          </p:nvSpPr>
          <p:spPr>
            <a:xfrm>
              <a:off x="1391984" y="1203307"/>
              <a:ext cx="431736" cy="168976"/>
            </a:xfrm>
            <a:custGeom>
              <a:avLst/>
              <a:gdLst/>
              <a:ahLst/>
              <a:cxnLst/>
              <a:rect l="l" t="t" r="r" b="b"/>
              <a:pathLst>
                <a:path w="15210" h="5953" extrusionOk="0">
                  <a:moveTo>
                    <a:pt x="5085" y="1"/>
                  </a:moveTo>
                  <a:cubicBezTo>
                    <a:pt x="1434" y="1"/>
                    <a:pt x="1" y="2672"/>
                    <a:pt x="2824" y="4441"/>
                  </a:cubicBezTo>
                  <a:cubicBezTo>
                    <a:pt x="4670" y="5598"/>
                    <a:pt x="6937" y="5953"/>
                    <a:pt x="9025" y="5953"/>
                  </a:cubicBezTo>
                  <a:cubicBezTo>
                    <a:pt x="12344" y="5953"/>
                    <a:pt x="15209" y="5055"/>
                    <a:pt x="15209" y="5055"/>
                  </a:cubicBezTo>
                  <a:cubicBezTo>
                    <a:pt x="11221" y="1287"/>
                    <a:pt x="7619" y="1"/>
                    <a:pt x="5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6"/>
            <p:cNvSpPr/>
            <p:nvPr/>
          </p:nvSpPr>
          <p:spPr>
            <a:xfrm>
              <a:off x="1434108" y="1128882"/>
              <a:ext cx="389613" cy="218167"/>
            </a:xfrm>
            <a:custGeom>
              <a:avLst/>
              <a:gdLst/>
              <a:ahLst/>
              <a:cxnLst/>
              <a:rect l="l" t="t" r="r" b="b"/>
              <a:pathLst>
                <a:path w="13726" h="7686" extrusionOk="0">
                  <a:moveTo>
                    <a:pt x="3666" y="1"/>
                  </a:moveTo>
                  <a:cubicBezTo>
                    <a:pt x="1154" y="1"/>
                    <a:pt x="0" y="1894"/>
                    <a:pt x="1916" y="3933"/>
                  </a:cubicBezTo>
                  <a:cubicBezTo>
                    <a:pt x="5193" y="7422"/>
                    <a:pt x="11420" y="7686"/>
                    <a:pt x="13224" y="7686"/>
                  </a:cubicBezTo>
                  <a:cubicBezTo>
                    <a:pt x="13544" y="7686"/>
                    <a:pt x="13725" y="7677"/>
                    <a:pt x="13725" y="7677"/>
                  </a:cubicBezTo>
                  <a:cubicBezTo>
                    <a:pt x="10165" y="1951"/>
                    <a:pt x="6216" y="1"/>
                    <a:pt x="3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6"/>
            <p:cNvSpPr/>
            <p:nvPr/>
          </p:nvSpPr>
          <p:spPr>
            <a:xfrm>
              <a:off x="1739729" y="1294025"/>
              <a:ext cx="170651" cy="141102"/>
            </a:xfrm>
            <a:custGeom>
              <a:avLst/>
              <a:gdLst/>
              <a:ahLst/>
              <a:cxnLst/>
              <a:rect l="l" t="t" r="r" b="b"/>
              <a:pathLst>
                <a:path w="6012" h="4971" extrusionOk="0">
                  <a:moveTo>
                    <a:pt x="2691" y="1"/>
                  </a:moveTo>
                  <a:cubicBezTo>
                    <a:pt x="1337" y="1"/>
                    <a:pt x="1" y="1206"/>
                    <a:pt x="1" y="1206"/>
                  </a:cubicBezTo>
                  <a:lnTo>
                    <a:pt x="4494" y="4970"/>
                  </a:lnTo>
                  <a:cubicBezTo>
                    <a:pt x="4494" y="4970"/>
                    <a:pt x="6011" y="1802"/>
                    <a:pt x="3784" y="323"/>
                  </a:cubicBezTo>
                  <a:cubicBezTo>
                    <a:pt x="3436" y="92"/>
                    <a:pt x="3063" y="1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6"/>
            <p:cNvSpPr/>
            <p:nvPr/>
          </p:nvSpPr>
          <p:spPr>
            <a:xfrm>
              <a:off x="1672712" y="1336972"/>
              <a:ext cx="429522" cy="455153"/>
            </a:xfrm>
            <a:custGeom>
              <a:avLst/>
              <a:gdLst/>
              <a:ahLst/>
              <a:cxnLst/>
              <a:rect l="l" t="t" r="r" b="b"/>
              <a:pathLst>
                <a:path w="15132" h="16035" extrusionOk="0">
                  <a:moveTo>
                    <a:pt x="5549" y="1"/>
                  </a:moveTo>
                  <a:lnTo>
                    <a:pt x="5549" y="1"/>
                  </a:lnTo>
                  <a:cubicBezTo>
                    <a:pt x="5549" y="1"/>
                    <a:pt x="0" y="8027"/>
                    <a:pt x="5722" y="16035"/>
                  </a:cubicBezTo>
                  <a:cubicBezTo>
                    <a:pt x="5722" y="16035"/>
                    <a:pt x="15131" y="10562"/>
                    <a:pt x="5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6"/>
            <p:cNvSpPr/>
            <p:nvPr/>
          </p:nvSpPr>
          <p:spPr>
            <a:xfrm>
              <a:off x="1768625" y="1490565"/>
              <a:ext cx="77434" cy="69032"/>
            </a:xfrm>
            <a:custGeom>
              <a:avLst/>
              <a:gdLst/>
              <a:ahLst/>
              <a:cxnLst/>
              <a:rect l="l" t="t" r="r" b="b"/>
              <a:pathLst>
                <a:path w="2728" h="2432" extrusionOk="0">
                  <a:moveTo>
                    <a:pt x="1366" y="0"/>
                  </a:moveTo>
                  <a:cubicBezTo>
                    <a:pt x="1232" y="0"/>
                    <a:pt x="1095" y="23"/>
                    <a:pt x="961" y="72"/>
                  </a:cubicBezTo>
                  <a:cubicBezTo>
                    <a:pt x="327" y="303"/>
                    <a:pt x="0" y="994"/>
                    <a:pt x="231" y="1628"/>
                  </a:cubicBezTo>
                  <a:cubicBezTo>
                    <a:pt x="411" y="2123"/>
                    <a:pt x="874" y="2431"/>
                    <a:pt x="1370" y="2431"/>
                  </a:cubicBezTo>
                  <a:cubicBezTo>
                    <a:pt x="1508" y="2431"/>
                    <a:pt x="1648" y="2407"/>
                    <a:pt x="1786" y="2357"/>
                  </a:cubicBezTo>
                  <a:cubicBezTo>
                    <a:pt x="2401" y="2127"/>
                    <a:pt x="2727" y="1436"/>
                    <a:pt x="2516" y="802"/>
                  </a:cubicBezTo>
                  <a:cubicBezTo>
                    <a:pt x="2334" y="318"/>
                    <a:pt x="1867" y="0"/>
                    <a:pt x="1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6"/>
            <p:cNvSpPr/>
            <p:nvPr/>
          </p:nvSpPr>
          <p:spPr>
            <a:xfrm>
              <a:off x="1865112" y="1466782"/>
              <a:ext cx="38172" cy="33937"/>
            </a:xfrm>
            <a:custGeom>
              <a:avLst/>
              <a:gdLst/>
              <a:ahLst/>
              <a:cxnLst/>
              <a:rect l="l" t="t" r="r" b="b"/>
              <a:pathLst>
                <a:path w="2862" h="2544" extrusionOk="0">
                  <a:moveTo>
                    <a:pt x="1416" y="1"/>
                  </a:moveTo>
                  <a:cubicBezTo>
                    <a:pt x="1277" y="1"/>
                    <a:pt x="1136" y="24"/>
                    <a:pt x="999" y="72"/>
                  </a:cubicBezTo>
                  <a:cubicBezTo>
                    <a:pt x="346" y="322"/>
                    <a:pt x="0" y="1032"/>
                    <a:pt x="231" y="1704"/>
                  </a:cubicBezTo>
                  <a:cubicBezTo>
                    <a:pt x="413" y="2220"/>
                    <a:pt x="906" y="2544"/>
                    <a:pt x="1436" y="2544"/>
                  </a:cubicBezTo>
                  <a:cubicBezTo>
                    <a:pt x="1578" y="2544"/>
                    <a:pt x="1722" y="2521"/>
                    <a:pt x="1863" y="2472"/>
                  </a:cubicBezTo>
                  <a:cubicBezTo>
                    <a:pt x="2516" y="2223"/>
                    <a:pt x="2862" y="1512"/>
                    <a:pt x="2631" y="840"/>
                  </a:cubicBezTo>
                  <a:cubicBezTo>
                    <a:pt x="2434" y="325"/>
                    <a:pt x="1937" y="1"/>
                    <a:pt x="1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6"/>
            <p:cNvSpPr/>
            <p:nvPr/>
          </p:nvSpPr>
          <p:spPr>
            <a:xfrm>
              <a:off x="1816059" y="1408198"/>
              <a:ext cx="52342" cy="46466"/>
            </a:xfrm>
            <a:custGeom>
              <a:avLst/>
              <a:gdLst/>
              <a:ahLst/>
              <a:cxnLst/>
              <a:rect l="l" t="t" r="r" b="b"/>
              <a:pathLst>
                <a:path w="1844" h="1637" extrusionOk="0">
                  <a:moveTo>
                    <a:pt x="933" y="1"/>
                  </a:moveTo>
                  <a:cubicBezTo>
                    <a:pt x="840" y="1"/>
                    <a:pt x="746" y="17"/>
                    <a:pt x="653" y="51"/>
                  </a:cubicBezTo>
                  <a:cubicBezTo>
                    <a:pt x="211" y="204"/>
                    <a:pt x="0" y="665"/>
                    <a:pt x="154" y="1088"/>
                  </a:cubicBezTo>
                  <a:cubicBezTo>
                    <a:pt x="274" y="1432"/>
                    <a:pt x="581" y="1637"/>
                    <a:pt x="911" y="1637"/>
                  </a:cubicBezTo>
                  <a:cubicBezTo>
                    <a:pt x="1004" y="1637"/>
                    <a:pt x="1098" y="1620"/>
                    <a:pt x="1191" y="1587"/>
                  </a:cubicBezTo>
                  <a:cubicBezTo>
                    <a:pt x="1632" y="1433"/>
                    <a:pt x="1844" y="972"/>
                    <a:pt x="1690" y="550"/>
                  </a:cubicBezTo>
                  <a:cubicBezTo>
                    <a:pt x="1570" y="205"/>
                    <a:pt x="1263" y="1"/>
                    <a:pt x="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6"/>
            <p:cNvSpPr/>
            <p:nvPr/>
          </p:nvSpPr>
          <p:spPr>
            <a:xfrm>
              <a:off x="1849300" y="1530622"/>
              <a:ext cx="88873" cy="78807"/>
            </a:xfrm>
            <a:custGeom>
              <a:avLst/>
              <a:gdLst/>
              <a:ahLst/>
              <a:cxnLst/>
              <a:rect l="l" t="t" r="r" b="b"/>
              <a:pathLst>
                <a:path w="3476" h="3082" extrusionOk="0">
                  <a:moveTo>
                    <a:pt x="1731" y="1"/>
                  </a:moveTo>
                  <a:cubicBezTo>
                    <a:pt x="1558" y="1"/>
                    <a:pt x="1382" y="30"/>
                    <a:pt x="1210" y="92"/>
                  </a:cubicBezTo>
                  <a:cubicBezTo>
                    <a:pt x="423" y="380"/>
                    <a:pt x="0" y="1263"/>
                    <a:pt x="288" y="2069"/>
                  </a:cubicBezTo>
                  <a:cubicBezTo>
                    <a:pt x="515" y="2688"/>
                    <a:pt x="1109" y="3082"/>
                    <a:pt x="1735" y="3082"/>
                  </a:cubicBezTo>
                  <a:cubicBezTo>
                    <a:pt x="1906" y="3082"/>
                    <a:pt x="2079" y="3053"/>
                    <a:pt x="2247" y="2991"/>
                  </a:cubicBezTo>
                  <a:cubicBezTo>
                    <a:pt x="3053" y="2703"/>
                    <a:pt x="3476" y="1820"/>
                    <a:pt x="3188" y="1013"/>
                  </a:cubicBezTo>
                  <a:cubicBezTo>
                    <a:pt x="2961" y="394"/>
                    <a:pt x="2367" y="1"/>
                    <a:pt x="1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46"/>
            <p:cNvSpPr/>
            <p:nvPr/>
          </p:nvSpPr>
          <p:spPr>
            <a:xfrm>
              <a:off x="1781164" y="1587706"/>
              <a:ext cx="52347" cy="46417"/>
            </a:xfrm>
            <a:custGeom>
              <a:avLst/>
              <a:gdLst/>
              <a:ahLst/>
              <a:cxnLst/>
              <a:rect l="l" t="t" r="r" b="b"/>
              <a:pathLst>
                <a:path w="2766" h="2453" extrusionOk="0">
                  <a:moveTo>
                    <a:pt x="1397" y="1"/>
                  </a:moveTo>
                  <a:cubicBezTo>
                    <a:pt x="1258" y="1"/>
                    <a:pt x="1117" y="25"/>
                    <a:pt x="980" y="74"/>
                  </a:cubicBezTo>
                  <a:cubicBezTo>
                    <a:pt x="346" y="305"/>
                    <a:pt x="0" y="996"/>
                    <a:pt x="231" y="1649"/>
                  </a:cubicBezTo>
                  <a:cubicBezTo>
                    <a:pt x="411" y="2145"/>
                    <a:pt x="885" y="2453"/>
                    <a:pt x="1387" y="2453"/>
                  </a:cubicBezTo>
                  <a:cubicBezTo>
                    <a:pt x="1526" y="2453"/>
                    <a:pt x="1668" y="2429"/>
                    <a:pt x="1805" y="2379"/>
                  </a:cubicBezTo>
                  <a:cubicBezTo>
                    <a:pt x="2439" y="2148"/>
                    <a:pt x="2766" y="1457"/>
                    <a:pt x="2554" y="823"/>
                  </a:cubicBezTo>
                  <a:cubicBezTo>
                    <a:pt x="2374" y="312"/>
                    <a:pt x="189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46"/>
            <p:cNvSpPr/>
            <p:nvPr/>
          </p:nvSpPr>
          <p:spPr>
            <a:xfrm>
              <a:off x="1806216" y="1639959"/>
              <a:ext cx="110673" cy="98269"/>
            </a:xfrm>
            <a:custGeom>
              <a:avLst/>
              <a:gdLst/>
              <a:ahLst/>
              <a:cxnLst/>
              <a:rect l="l" t="t" r="r" b="b"/>
              <a:pathLst>
                <a:path w="3899" h="3462" extrusionOk="0">
                  <a:moveTo>
                    <a:pt x="1946" y="0"/>
                  </a:moveTo>
                  <a:cubicBezTo>
                    <a:pt x="1753" y="0"/>
                    <a:pt x="1556" y="33"/>
                    <a:pt x="1364" y="103"/>
                  </a:cubicBezTo>
                  <a:cubicBezTo>
                    <a:pt x="480" y="429"/>
                    <a:pt x="0" y="1408"/>
                    <a:pt x="327" y="2311"/>
                  </a:cubicBezTo>
                  <a:cubicBezTo>
                    <a:pt x="585" y="3024"/>
                    <a:pt x="1251" y="3462"/>
                    <a:pt x="1965" y="3462"/>
                  </a:cubicBezTo>
                  <a:cubicBezTo>
                    <a:pt x="2154" y="3462"/>
                    <a:pt x="2346" y="3431"/>
                    <a:pt x="2535" y="3367"/>
                  </a:cubicBezTo>
                  <a:cubicBezTo>
                    <a:pt x="3437" y="3041"/>
                    <a:pt x="3898" y="2042"/>
                    <a:pt x="3591" y="1159"/>
                  </a:cubicBezTo>
                  <a:cubicBezTo>
                    <a:pt x="3334" y="449"/>
                    <a:pt x="2661" y="0"/>
                    <a:pt x="1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6"/>
            <p:cNvSpPr/>
            <p:nvPr/>
          </p:nvSpPr>
          <p:spPr>
            <a:xfrm>
              <a:off x="1823692" y="1207252"/>
              <a:ext cx="28357" cy="91059"/>
            </a:xfrm>
            <a:custGeom>
              <a:avLst/>
              <a:gdLst/>
              <a:ahLst/>
              <a:cxnLst/>
              <a:rect l="l" t="t" r="r" b="b"/>
              <a:pathLst>
                <a:path w="999" h="3208" extrusionOk="0">
                  <a:moveTo>
                    <a:pt x="845" y="1"/>
                  </a:moveTo>
                  <a:lnTo>
                    <a:pt x="0" y="3169"/>
                  </a:lnTo>
                  <a:lnTo>
                    <a:pt x="134" y="3207"/>
                  </a:lnTo>
                  <a:lnTo>
                    <a:pt x="999" y="39"/>
                  </a:lnTo>
                  <a:lnTo>
                    <a:pt x="8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46"/>
            <p:cNvSpPr/>
            <p:nvPr/>
          </p:nvSpPr>
          <p:spPr>
            <a:xfrm>
              <a:off x="1840041" y="1199078"/>
              <a:ext cx="19642" cy="17457"/>
            </a:xfrm>
            <a:custGeom>
              <a:avLst/>
              <a:gdLst/>
              <a:ahLst/>
              <a:cxnLst/>
              <a:rect l="l" t="t" r="r" b="b"/>
              <a:pathLst>
                <a:path w="692" h="615" extrusionOk="0">
                  <a:moveTo>
                    <a:pt x="353" y="1"/>
                  </a:moveTo>
                  <a:cubicBezTo>
                    <a:pt x="319" y="1"/>
                    <a:pt x="284" y="7"/>
                    <a:pt x="250" y="20"/>
                  </a:cubicBezTo>
                  <a:cubicBezTo>
                    <a:pt x="77" y="77"/>
                    <a:pt x="0" y="250"/>
                    <a:pt x="58" y="423"/>
                  </a:cubicBezTo>
                  <a:cubicBezTo>
                    <a:pt x="102" y="542"/>
                    <a:pt x="216" y="615"/>
                    <a:pt x="337" y="615"/>
                  </a:cubicBezTo>
                  <a:cubicBezTo>
                    <a:pt x="372" y="615"/>
                    <a:pt x="407" y="609"/>
                    <a:pt x="442" y="596"/>
                  </a:cubicBezTo>
                  <a:cubicBezTo>
                    <a:pt x="615" y="538"/>
                    <a:pt x="691" y="365"/>
                    <a:pt x="634" y="212"/>
                  </a:cubicBezTo>
                  <a:cubicBezTo>
                    <a:pt x="589" y="77"/>
                    <a:pt x="474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46"/>
            <p:cNvSpPr/>
            <p:nvPr/>
          </p:nvSpPr>
          <p:spPr>
            <a:xfrm>
              <a:off x="1859656" y="1252498"/>
              <a:ext cx="68152" cy="69231"/>
            </a:xfrm>
            <a:custGeom>
              <a:avLst/>
              <a:gdLst/>
              <a:ahLst/>
              <a:cxnLst/>
              <a:rect l="l" t="t" r="r" b="b"/>
              <a:pathLst>
                <a:path w="2401" h="2439" extrusionOk="0">
                  <a:moveTo>
                    <a:pt x="2285" y="0"/>
                  </a:moveTo>
                  <a:lnTo>
                    <a:pt x="0" y="2343"/>
                  </a:lnTo>
                  <a:lnTo>
                    <a:pt x="96" y="2439"/>
                  </a:lnTo>
                  <a:lnTo>
                    <a:pt x="2401" y="9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6"/>
            <p:cNvSpPr/>
            <p:nvPr/>
          </p:nvSpPr>
          <p:spPr>
            <a:xfrm>
              <a:off x="1916880" y="1245203"/>
              <a:ext cx="19103" cy="17741"/>
            </a:xfrm>
            <a:custGeom>
              <a:avLst/>
              <a:gdLst/>
              <a:ahLst/>
              <a:cxnLst/>
              <a:rect l="l" t="t" r="r" b="b"/>
              <a:pathLst>
                <a:path w="673" h="625" extrusionOk="0">
                  <a:moveTo>
                    <a:pt x="318" y="0"/>
                  </a:moveTo>
                  <a:cubicBezTo>
                    <a:pt x="174" y="0"/>
                    <a:pt x="53" y="107"/>
                    <a:pt x="20" y="257"/>
                  </a:cubicBezTo>
                  <a:cubicBezTo>
                    <a:pt x="1" y="430"/>
                    <a:pt x="116" y="584"/>
                    <a:pt x="269" y="622"/>
                  </a:cubicBezTo>
                  <a:cubicBezTo>
                    <a:pt x="282" y="624"/>
                    <a:pt x="295" y="624"/>
                    <a:pt x="307" y="624"/>
                  </a:cubicBezTo>
                  <a:cubicBezTo>
                    <a:pt x="467" y="624"/>
                    <a:pt x="617" y="514"/>
                    <a:pt x="634" y="353"/>
                  </a:cubicBezTo>
                  <a:cubicBezTo>
                    <a:pt x="673" y="200"/>
                    <a:pt x="558" y="27"/>
                    <a:pt x="385" y="8"/>
                  </a:cubicBezTo>
                  <a:cubicBezTo>
                    <a:pt x="362" y="3"/>
                    <a:pt x="340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46"/>
            <p:cNvSpPr/>
            <p:nvPr/>
          </p:nvSpPr>
          <p:spPr>
            <a:xfrm>
              <a:off x="1395249" y="1287099"/>
              <a:ext cx="435000" cy="205252"/>
            </a:xfrm>
            <a:custGeom>
              <a:avLst/>
              <a:gdLst/>
              <a:ahLst/>
              <a:cxnLst/>
              <a:rect l="l" t="t" r="r" b="b"/>
              <a:pathLst>
                <a:path w="15325" h="7231" extrusionOk="0">
                  <a:moveTo>
                    <a:pt x="8315" y="0"/>
                  </a:moveTo>
                  <a:cubicBezTo>
                    <a:pt x="1419" y="0"/>
                    <a:pt x="1" y="6558"/>
                    <a:pt x="1" y="6558"/>
                  </a:cubicBezTo>
                  <a:cubicBezTo>
                    <a:pt x="1504" y="7032"/>
                    <a:pt x="2919" y="7230"/>
                    <a:pt x="4235" y="7230"/>
                  </a:cubicBezTo>
                  <a:cubicBezTo>
                    <a:pt x="11139" y="7230"/>
                    <a:pt x="15324" y="1758"/>
                    <a:pt x="15324" y="1758"/>
                  </a:cubicBezTo>
                  <a:cubicBezTo>
                    <a:pt x="12518" y="495"/>
                    <a:pt x="10210" y="0"/>
                    <a:pt x="8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46"/>
            <p:cNvSpPr/>
            <p:nvPr/>
          </p:nvSpPr>
          <p:spPr>
            <a:xfrm>
              <a:off x="1588211" y="1381167"/>
              <a:ext cx="69799" cy="68720"/>
            </a:xfrm>
            <a:custGeom>
              <a:avLst/>
              <a:gdLst/>
              <a:ahLst/>
              <a:cxnLst/>
              <a:rect l="l" t="t" r="r" b="b"/>
              <a:pathLst>
                <a:path w="2459" h="2421" extrusionOk="0">
                  <a:moveTo>
                    <a:pt x="1233" y="0"/>
                  </a:moveTo>
                  <a:cubicBezTo>
                    <a:pt x="577" y="0"/>
                    <a:pt x="39" y="530"/>
                    <a:pt x="20" y="1172"/>
                  </a:cubicBezTo>
                  <a:cubicBezTo>
                    <a:pt x="1" y="1844"/>
                    <a:pt x="539" y="2401"/>
                    <a:pt x="1191" y="2420"/>
                  </a:cubicBezTo>
                  <a:cubicBezTo>
                    <a:pt x="1204" y="2420"/>
                    <a:pt x="1216" y="2421"/>
                    <a:pt x="1228" y="2421"/>
                  </a:cubicBezTo>
                  <a:cubicBezTo>
                    <a:pt x="1883" y="2421"/>
                    <a:pt x="2421" y="1909"/>
                    <a:pt x="2440" y="1249"/>
                  </a:cubicBezTo>
                  <a:cubicBezTo>
                    <a:pt x="2459" y="577"/>
                    <a:pt x="1940" y="20"/>
                    <a:pt x="1268" y="1"/>
                  </a:cubicBezTo>
                  <a:cubicBezTo>
                    <a:pt x="1257" y="0"/>
                    <a:pt x="1245" y="0"/>
                    <a:pt x="1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46"/>
            <p:cNvSpPr/>
            <p:nvPr/>
          </p:nvSpPr>
          <p:spPr>
            <a:xfrm>
              <a:off x="1642984" y="1307752"/>
              <a:ext cx="73091" cy="72041"/>
            </a:xfrm>
            <a:custGeom>
              <a:avLst/>
              <a:gdLst/>
              <a:ahLst/>
              <a:cxnLst/>
              <a:rect l="l" t="t" r="r" b="b"/>
              <a:pathLst>
                <a:path w="2575" h="2538" extrusionOk="0">
                  <a:moveTo>
                    <a:pt x="1257" y="0"/>
                  </a:moveTo>
                  <a:cubicBezTo>
                    <a:pt x="578" y="0"/>
                    <a:pt x="39" y="544"/>
                    <a:pt x="20" y="1231"/>
                  </a:cubicBezTo>
                  <a:cubicBezTo>
                    <a:pt x="1" y="1922"/>
                    <a:pt x="539" y="2518"/>
                    <a:pt x="1249" y="2537"/>
                  </a:cubicBezTo>
                  <a:cubicBezTo>
                    <a:pt x="1261" y="2537"/>
                    <a:pt x="1272" y="2537"/>
                    <a:pt x="1284" y="2537"/>
                  </a:cubicBezTo>
                  <a:cubicBezTo>
                    <a:pt x="1960" y="2537"/>
                    <a:pt x="2536" y="1988"/>
                    <a:pt x="2555" y="1308"/>
                  </a:cubicBezTo>
                  <a:cubicBezTo>
                    <a:pt x="2574" y="597"/>
                    <a:pt x="2017" y="21"/>
                    <a:pt x="1326" y="2"/>
                  </a:cubicBezTo>
                  <a:cubicBezTo>
                    <a:pt x="1303" y="1"/>
                    <a:pt x="1280" y="0"/>
                    <a:pt x="12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46"/>
            <p:cNvSpPr/>
            <p:nvPr/>
          </p:nvSpPr>
          <p:spPr>
            <a:xfrm>
              <a:off x="1743636" y="1314336"/>
              <a:ext cx="47431" cy="46381"/>
            </a:xfrm>
            <a:custGeom>
              <a:avLst/>
              <a:gdLst/>
              <a:ahLst/>
              <a:cxnLst/>
              <a:rect l="l" t="t" r="r" b="b"/>
              <a:pathLst>
                <a:path w="1671" h="1634" extrusionOk="0">
                  <a:moveTo>
                    <a:pt x="830" y="0"/>
                  </a:moveTo>
                  <a:cubicBezTo>
                    <a:pt x="384" y="0"/>
                    <a:pt x="19" y="358"/>
                    <a:pt x="19" y="788"/>
                  </a:cubicBezTo>
                  <a:cubicBezTo>
                    <a:pt x="0" y="1249"/>
                    <a:pt x="346" y="1633"/>
                    <a:pt x="807" y="1633"/>
                  </a:cubicBezTo>
                  <a:cubicBezTo>
                    <a:pt x="818" y="1634"/>
                    <a:pt x="830" y="1634"/>
                    <a:pt x="841" y="1634"/>
                  </a:cubicBezTo>
                  <a:cubicBezTo>
                    <a:pt x="1286" y="1634"/>
                    <a:pt x="1633" y="1276"/>
                    <a:pt x="1652" y="846"/>
                  </a:cubicBezTo>
                  <a:cubicBezTo>
                    <a:pt x="1671" y="385"/>
                    <a:pt x="1306" y="20"/>
                    <a:pt x="864" y="1"/>
                  </a:cubicBezTo>
                  <a:cubicBezTo>
                    <a:pt x="853" y="1"/>
                    <a:pt x="841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46"/>
            <p:cNvSpPr/>
            <p:nvPr/>
          </p:nvSpPr>
          <p:spPr>
            <a:xfrm>
              <a:off x="1505096" y="1313734"/>
              <a:ext cx="88873" cy="87284"/>
            </a:xfrm>
            <a:custGeom>
              <a:avLst/>
              <a:gdLst/>
              <a:ahLst/>
              <a:cxnLst/>
              <a:rect l="l" t="t" r="r" b="b"/>
              <a:pathLst>
                <a:path w="3131" h="3075" extrusionOk="0">
                  <a:moveTo>
                    <a:pt x="1543" y="0"/>
                  </a:moveTo>
                  <a:cubicBezTo>
                    <a:pt x="712" y="0"/>
                    <a:pt x="57" y="658"/>
                    <a:pt x="19" y="1480"/>
                  </a:cubicBezTo>
                  <a:cubicBezTo>
                    <a:pt x="0" y="2344"/>
                    <a:pt x="672" y="3055"/>
                    <a:pt x="1517" y="3074"/>
                  </a:cubicBezTo>
                  <a:cubicBezTo>
                    <a:pt x="1529" y="3074"/>
                    <a:pt x="1541" y="3074"/>
                    <a:pt x="1553" y="3074"/>
                  </a:cubicBezTo>
                  <a:cubicBezTo>
                    <a:pt x="2382" y="3074"/>
                    <a:pt x="3073" y="2428"/>
                    <a:pt x="3111" y="1576"/>
                  </a:cubicBezTo>
                  <a:cubicBezTo>
                    <a:pt x="3130" y="731"/>
                    <a:pt x="2458" y="21"/>
                    <a:pt x="1613" y="2"/>
                  </a:cubicBezTo>
                  <a:cubicBezTo>
                    <a:pt x="1590" y="1"/>
                    <a:pt x="1566" y="0"/>
                    <a:pt x="1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46"/>
            <p:cNvSpPr/>
            <p:nvPr/>
          </p:nvSpPr>
          <p:spPr>
            <a:xfrm>
              <a:off x="1491729" y="1424171"/>
              <a:ext cx="70338" cy="69827"/>
            </a:xfrm>
            <a:custGeom>
              <a:avLst/>
              <a:gdLst/>
              <a:ahLst/>
              <a:cxnLst/>
              <a:rect l="l" t="t" r="r" b="b"/>
              <a:pathLst>
                <a:path w="2478" h="2460" extrusionOk="0">
                  <a:moveTo>
                    <a:pt x="1233" y="1"/>
                  </a:moveTo>
                  <a:cubicBezTo>
                    <a:pt x="577" y="1"/>
                    <a:pt x="39" y="531"/>
                    <a:pt x="20" y="1192"/>
                  </a:cubicBezTo>
                  <a:cubicBezTo>
                    <a:pt x="1" y="1864"/>
                    <a:pt x="519" y="2440"/>
                    <a:pt x="1211" y="2459"/>
                  </a:cubicBezTo>
                  <a:cubicBezTo>
                    <a:pt x="1222" y="2459"/>
                    <a:pt x="1234" y="2459"/>
                    <a:pt x="1245" y="2459"/>
                  </a:cubicBezTo>
                  <a:cubicBezTo>
                    <a:pt x="1902" y="2459"/>
                    <a:pt x="2440" y="1929"/>
                    <a:pt x="2459" y="1268"/>
                  </a:cubicBezTo>
                  <a:cubicBezTo>
                    <a:pt x="2478" y="596"/>
                    <a:pt x="1959" y="20"/>
                    <a:pt x="1268" y="1"/>
                  </a:cubicBezTo>
                  <a:cubicBezTo>
                    <a:pt x="1257" y="1"/>
                    <a:pt x="1245" y="1"/>
                    <a:pt x="1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46"/>
            <p:cNvSpPr/>
            <p:nvPr/>
          </p:nvSpPr>
          <p:spPr>
            <a:xfrm>
              <a:off x="1448127" y="1385858"/>
              <a:ext cx="38727" cy="38317"/>
            </a:xfrm>
            <a:custGeom>
              <a:avLst/>
              <a:gdLst/>
              <a:ahLst/>
              <a:cxnLst/>
              <a:rect l="l" t="t" r="r" b="b"/>
              <a:pathLst>
                <a:path w="3496" h="3459" extrusionOk="0">
                  <a:moveTo>
                    <a:pt x="1770" y="1"/>
                  </a:moveTo>
                  <a:cubicBezTo>
                    <a:pt x="826" y="1"/>
                    <a:pt x="39" y="743"/>
                    <a:pt x="20" y="1691"/>
                  </a:cubicBezTo>
                  <a:cubicBezTo>
                    <a:pt x="1" y="2632"/>
                    <a:pt x="750" y="3438"/>
                    <a:pt x="1691" y="3457"/>
                  </a:cubicBezTo>
                  <a:cubicBezTo>
                    <a:pt x="1714" y="3458"/>
                    <a:pt x="1738" y="3459"/>
                    <a:pt x="1761" y="3459"/>
                  </a:cubicBezTo>
                  <a:cubicBezTo>
                    <a:pt x="2690" y="3459"/>
                    <a:pt x="3458" y="2723"/>
                    <a:pt x="3477" y="1787"/>
                  </a:cubicBezTo>
                  <a:cubicBezTo>
                    <a:pt x="3496" y="827"/>
                    <a:pt x="2747" y="39"/>
                    <a:pt x="1806" y="1"/>
                  </a:cubicBezTo>
                  <a:cubicBezTo>
                    <a:pt x="1794" y="1"/>
                    <a:pt x="1782" y="1"/>
                    <a:pt x="1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6" name="Google Shape;4386;p46"/>
          <p:cNvGrpSpPr/>
          <p:nvPr/>
        </p:nvGrpSpPr>
        <p:grpSpPr>
          <a:xfrm>
            <a:off x="7797069" y="2889707"/>
            <a:ext cx="273760" cy="333929"/>
            <a:chOff x="7165238" y="1982873"/>
            <a:chExt cx="582716" cy="710789"/>
          </a:xfrm>
        </p:grpSpPr>
        <p:sp>
          <p:nvSpPr>
            <p:cNvPr id="4387" name="Google Shape;4387;p46"/>
            <p:cNvSpPr/>
            <p:nvPr/>
          </p:nvSpPr>
          <p:spPr>
            <a:xfrm>
              <a:off x="7165238" y="1982873"/>
              <a:ext cx="582716" cy="710789"/>
            </a:xfrm>
            <a:custGeom>
              <a:avLst/>
              <a:gdLst/>
              <a:ahLst/>
              <a:cxnLst/>
              <a:rect l="l" t="t" r="r" b="b"/>
              <a:pathLst>
                <a:path w="20529" h="25041" extrusionOk="0">
                  <a:moveTo>
                    <a:pt x="14384" y="0"/>
                  </a:moveTo>
                  <a:lnTo>
                    <a:pt x="14384" y="0"/>
                  </a:lnTo>
                  <a:cubicBezTo>
                    <a:pt x="7797" y="5742"/>
                    <a:pt x="8815" y="10830"/>
                    <a:pt x="8815" y="10830"/>
                  </a:cubicBezTo>
                  <a:cubicBezTo>
                    <a:pt x="5561" y="5853"/>
                    <a:pt x="1438" y="5644"/>
                    <a:pt x="767" y="5644"/>
                  </a:cubicBezTo>
                  <a:cubicBezTo>
                    <a:pt x="706" y="5644"/>
                    <a:pt x="673" y="5646"/>
                    <a:pt x="673" y="5646"/>
                  </a:cubicBezTo>
                  <a:cubicBezTo>
                    <a:pt x="1211" y="12674"/>
                    <a:pt x="7317" y="14172"/>
                    <a:pt x="7317" y="14172"/>
                  </a:cubicBezTo>
                  <a:cubicBezTo>
                    <a:pt x="6857" y="14086"/>
                    <a:pt x="6417" y="14048"/>
                    <a:pt x="5999" y="14048"/>
                  </a:cubicBezTo>
                  <a:cubicBezTo>
                    <a:pt x="2085" y="14048"/>
                    <a:pt x="1" y="17417"/>
                    <a:pt x="1" y="17417"/>
                  </a:cubicBezTo>
                  <a:cubicBezTo>
                    <a:pt x="961" y="17755"/>
                    <a:pt x="1835" y="17892"/>
                    <a:pt x="2620" y="17892"/>
                  </a:cubicBezTo>
                  <a:cubicBezTo>
                    <a:pt x="5658" y="17892"/>
                    <a:pt x="7372" y="15839"/>
                    <a:pt x="7673" y="15446"/>
                  </a:cubicBezTo>
                  <a:lnTo>
                    <a:pt x="7673" y="15446"/>
                  </a:lnTo>
                  <a:cubicBezTo>
                    <a:pt x="3429" y="21209"/>
                    <a:pt x="4763" y="25040"/>
                    <a:pt x="4763" y="25040"/>
                  </a:cubicBezTo>
                  <a:cubicBezTo>
                    <a:pt x="8911" y="23005"/>
                    <a:pt x="9737" y="16322"/>
                    <a:pt x="9737" y="16322"/>
                  </a:cubicBezTo>
                  <a:cubicBezTo>
                    <a:pt x="9890" y="24541"/>
                    <a:pt x="14095" y="24810"/>
                    <a:pt x="14095" y="24810"/>
                  </a:cubicBezTo>
                  <a:cubicBezTo>
                    <a:pt x="15035" y="19115"/>
                    <a:pt x="11149" y="15909"/>
                    <a:pt x="11138" y="15900"/>
                  </a:cubicBezTo>
                  <a:lnTo>
                    <a:pt x="11138" y="15900"/>
                  </a:lnTo>
                  <a:cubicBezTo>
                    <a:pt x="14226" y="18439"/>
                    <a:pt x="16398" y="19160"/>
                    <a:pt x="17870" y="19160"/>
                  </a:cubicBezTo>
                  <a:cubicBezTo>
                    <a:pt x="19804" y="19160"/>
                    <a:pt x="20528" y="17916"/>
                    <a:pt x="20528" y="17916"/>
                  </a:cubicBezTo>
                  <a:cubicBezTo>
                    <a:pt x="17283" y="15286"/>
                    <a:pt x="12080" y="14172"/>
                    <a:pt x="12079" y="14172"/>
                  </a:cubicBezTo>
                  <a:lnTo>
                    <a:pt x="12079" y="14172"/>
                  </a:lnTo>
                  <a:cubicBezTo>
                    <a:pt x="12558" y="14254"/>
                    <a:pt x="13012" y="14292"/>
                    <a:pt x="13442" y="14292"/>
                  </a:cubicBezTo>
                  <a:cubicBezTo>
                    <a:pt x="18837" y="14292"/>
                    <a:pt x="20451" y="8296"/>
                    <a:pt x="20451" y="8296"/>
                  </a:cubicBezTo>
                  <a:cubicBezTo>
                    <a:pt x="20237" y="8285"/>
                    <a:pt x="20026" y="8280"/>
                    <a:pt x="19820" y="8280"/>
                  </a:cubicBezTo>
                  <a:cubicBezTo>
                    <a:pt x="15294" y="8280"/>
                    <a:pt x="12770" y="10721"/>
                    <a:pt x="11869" y="11812"/>
                  </a:cubicBezTo>
                  <a:lnTo>
                    <a:pt x="11869" y="11812"/>
                  </a:lnTo>
                  <a:cubicBezTo>
                    <a:pt x="17415" y="4189"/>
                    <a:pt x="14384" y="1"/>
                    <a:pt x="14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46"/>
            <p:cNvSpPr/>
            <p:nvPr/>
          </p:nvSpPr>
          <p:spPr>
            <a:xfrm>
              <a:off x="7235576" y="2054261"/>
              <a:ext cx="451321" cy="556005"/>
            </a:xfrm>
            <a:custGeom>
              <a:avLst/>
              <a:gdLst/>
              <a:ahLst/>
              <a:cxnLst/>
              <a:rect l="l" t="t" r="r" b="b"/>
              <a:pathLst>
                <a:path w="15900" h="19588" extrusionOk="0">
                  <a:moveTo>
                    <a:pt x="10945" y="1"/>
                  </a:moveTo>
                  <a:cubicBezTo>
                    <a:pt x="8526" y="2708"/>
                    <a:pt x="6510" y="11004"/>
                    <a:pt x="6510" y="11004"/>
                  </a:cubicBezTo>
                  <a:cubicBezTo>
                    <a:pt x="5780" y="9237"/>
                    <a:pt x="1" y="4648"/>
                    <a:pt x="0" y="4648"/>
                  </a:cubicBezTo>
                  <a:lnTo>
                    <a:pt x="0" y="4648"/>
                  </a:lnTo>
                  <a:cubicBezTo>
                    <a:pt x="1171" y="7931"/>
                    <a:pt x="6145" y="11599"/>
                    <a:pt x="6145" y="11599"/>
                  </a:cubicBezTo>
                  <a:cubicBezTo>
                    <a:pt x="4186" y="12329"/>
                    <a:pt x="96" y="14153"/>
                    <a:pt x="96" y="14153"/>
                  </a:cubicBezTo>
                  <a:cubicBezTo>
                    <a:pt x="157" y="14155"/>
                    <a:pt x="218" y="14156"/>
                    <a:pt x="279" y="14156"/>
                  </a:cubicBezTo>
                  <a:cubicBezTo>
                    <a:pt x="3134" y="14156"/>
                    <a:pt x="6336" y="12003"/>
                    <a:pt x="6337" y="12002"/>
                  </a:cubicBezTo>
                  <a:lnTo>
                    <a:pt x="6337" y="12002"/>
                  </a:lnTo>
                  <a:cubicBezTo>
                    <a:pt x="5396" y="13250"/>
                    <a:pt x="3745" y="19357"/>
                    <a:pt x="3745" y="19357"/>
                  </a:cubicBezTo>
                  <a:cubicBezTo>
                    <a:pt x="5646" y="16419"/>
                    <a:pt x="7067" y="12117"/>
                    <a:pt x="7067" y="12117"/>
                  </a:cubicBezTo>
                  <a:cubicBezTo>
                    <a:pt x="7585" y="15036"/>
                    <a:pt x="10427" y="19587"/>
                    <a:pt x="10427" y="19587"/>
                  </a:cubicBezTo>
                  <a:cubicBezTo>
                    <a:pt x="10254" y="16092"/>
                    <a:pt x="7412" y="11907"/>
                    <a:pt x="7412" y="11906"/>
                  </a:cubicBezTo>
                  <a:lnTo>
                    <a:pt x="7412" y="11906"/>
                  </a:lnTo>
                  <a:cubicBezTo>
                    <a:pt x="12002" y="14307"/>
                    <a:pt x="15900" y="15286"/>
                    <a:pt x="15900" y="15286"/>
                  </a:cubicBezTo>
                  <a:cubicBezTo>
                    <a:pt x="13576" y="13538"/>
                    <a:pt x="7374" y="11311"/>
                    <a:pt x="7374" y="11311"/>
                  </a:cubicBezTo>
                  <a:cubicBezTo>
                    <a:pt x="11387" y="11100"/>
                    <a:pt x="15477" y="7336"/>
                    <a:pt x="15477" y="7336"/>
                  </a:cubicBezTo>
                  <a:lnTo>
                    <a:pt x="15477" y="7336"/>
                  </a:lnTo>
                  <a:cubicBezTo>
                    <a:pt x="13557" y="7413"/>
                    <a:pt x="7623" y="10639"/>
                    <a:pt x="7623" y="10639"/>
                  </a:cubicBezTo>
                  <a:cubicBezTo>
                    <a:pt x="9524" y="6683"/>
                    <a:pt x="10945" y="1"/>
                    <a:pt x="10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46"/>
            <p:cNvSpPr/>
            <p:nvPr/>
          </p:nvSpPr>
          <p:spPr>
            <a:xfrm>
              <a:off x="7396462" y="2309385"/>
              <a:ext cx="119189" cy="115243"/>
            </a:xfrm>
            <a:custGeom>
              <a:avLst/>
              <a:gdLst/>
              <a:ahLst/>
              <a:cxnLst/>
              <a:rect l="l" t="t" r="r" b="b"/>
              <a:pathLst>
                <a:path w="4199" h="4060" extrusionOk="0">
                  <a:moveTo>
                    <a:pt x="1722" y="0"/>
                  </a:moveTo>
                  <a:cubicBezTo>
                    <a:pt x="837" y="0"/>
                    <a:pt x="0" y="677"/>
                    <a:pt x="35" y="2169"/>
                  </a:cubicBezTo>
                  <a:cubicBezTo>
                    <a:pt x="35" y="2169"/>
                    <a:pt x="170" y="3744"/>
                    <a:pt x="1610" y="4032"/>
                  </a:cubicBezTo>
                  <a:cubicBezTo>
                    <a:pt x="1701" y="4050"/>
                    <a:pt x="1792" y="4059"/>
                    <a:pt x="1881" y="4059"/>
                  </a:cubicBezTo>
                  <a:cubicBezTo>
                    <a:pt x="3195" y="4059"/>
                    <a:pt x="4199" y="2157"/>
                    <a:pt x="3300" y="844"/>
                  </a:cubicBezTo>
                  <a:cubicBezTo>
                    <a:pt x="2910" y="295"/>
                    <a:pt x="2305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0" name="Google Shape;4390;p46"/>
          <p:cNvGrpSpPr/>
          <p:nvPr/>
        </p:nvGrpSpPr>
        <p:grpSpPr>
          <a:xfrm>
            <a:off x="8292332" y="4159559"/>
            <a:ext cx="771249" cy="760888"/>
            <a:chOff x="1320057" y="1923520"/>
            <a:chExt cx="771249" cy="760888"/>
          </a:xfrm>
        </p:grpSpPr>
        <p:sp>
          <p:nvSpPr>
            <p:cNvPr id="4391" name="Google Shape;4391;p46"/>
            <p:cNvSpPr/>
            <p:nvPr/>
          </p:nvSpPr>
          <p:spPr>
            <a:xfrm>
              <a:off x="1833476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46"/>
            <p:cNvSpPr/>
            <p:nvPr/>
          </p:nvSpPr>
          <p:spPr>
            <a:xfrm>
              <a:off x="1823144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46"/>
            <p:cNvSpPr/>
            <p:nvPr/>
          </p:nvSpPr>
          <p:spPr>
            <a:xfrm>
              <a:off x="1804589" y="2183441"/>
              <a:ext cx="4939" cy="120494"/>
            </a:xfrm>
            <a:custGeom>
              <a:avLst/>
              <a:gdLst/>
              <a:ahLst/>
              <a:cxnLst/>
              <a:rect l="l" t="t" r="r" b="b"/>
              <a:pathLst>
                <a:path w="174" h="4245" extrusionOk="0">
                  <a:moveTo>
                    <a:pt x="1" y="1"/>
                  </a:moveTo>
                  <a:lnTo>
                    <a:pt x="1" y="4244"/>
                  </a:lnTo>
                  <a:lnTo>
                    <a:pt x="174" y="42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46"/>
            <p:cNvSpPr/>
            <p:nvPr/>
          </p:nvSpPr>
          <p:spPr>
            <a:xfrm>
              <a:off x="1794256" y="2167631"/>
              <a:ext cx="23446" cy="23474"/>
            </a:xfrm>
            <a:custGeom>
              <a:avLst/>
              <a:gdLst/>
              <a:ahLst/>
              <a:cxnLst/>
              <a:rect l="l" t="t" r="r" b="b"/>
              <a:pathLst>
                <a:path w="826" h="827" extrusionOk="0">
                  <a:moveTo>
                    <a:pt x="423" y="1"/>
                  </a:moveTo>
                  <a:cubicBezTo>
                    <a:pt x="192" y="1"/>
                    <a:pt x="0" y="193"/>
                    <a:pt x="0" y="423"/>
                  </a:cubicBezTo>
                  <a:cubicBezTo>
                    <a:pt x="0" y="635"/>
                    <a:pt x="192" y="827"/>
                    <a:pt x="423" y="827"/>
                  </a:cubicBezTo>
                  <a:cubicBezTo>
                    <a:pt x="653" y="827"/>
                    <a:pt x="826" y="635"/>
                    <a:pt x="826" y="423"/>
                  </a:cubicBezTo>
                  <a:cubicBezTo>
                    <a:pt x="826" y="193"/>
                    <a:pt x="653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46"/>
            <p:cNvSpPr/>
            <p:nvPr/>
          </p:nvSpPr>
          <p:spPr>
            <a:xfrm>
              <a:off x="1865105" y="2199251"/>
              <a:ext cx="38178" cy="117230"/>
            </a:xfrm>
            <a:custGeom>
              <a:avLst/>
              <a:gdLst/>
              <a:ahLst/>
              <a:cxnLst/>
              <a:rect l="l" t="t" r="r" b="b"/>
              <a:pathLst>
                <a:path w="1345" h="4130" extrusionOk="0">
                  <a:moveTo>
                    <a:pt x="1172" y="1"/>
                  </a:moveTo>
                  <a:lnTo>
                    <a:pt x="0" y="4091"/>
                  </a:lnTo>
                  <a:lnTo>
                    <a:pt x="173" y="4129"/>
                  </a:lnTo>
                  <a:lnTo>
                    <a:pt x="1345" y="39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46"/>
            <p:cNvSpPr/>
            <p:nvPr/>
          </p:nvSpPr>
          <p:spPr>
            <a:xfrm>
              <a:off x="1887984" y="2184122"/>
              <a:ext cx="26199" cy="23219"/>
            </a:xfrm>
            <a:custGeom>
              <a:avLst/>
              <a:gdLst/>
              <a:ahLst/>
              <a:cxnLst/>
              <a:rect l="l" t="t" r="r" b="b"/>
              <a:pathLst>
                <a:path w="923" h="818" extrusionOk="0">
                  <a:moveTo>
                    <a:pt x="459" y="0"/>
                  </a:moveTo>
                  <a:cubicBezTo>
                    <a:pt x="273" y="0"/>
                    <a:pt x="106" y="112"/>
                    <a:pt x="59" y="303"/>
                  </a:cubicBezTo>
                  <a:cubicBezTo>
                    <a:pt x="1" y="514"/>
                    <a:pt x="116" y="745"/>
                    <a:pt x="347" y="802"/>
                  </a:cubicBezTo>
                  <a:cubicBezTo>
                    <a:pt x="383" y="812"/>
                    <a:pt x="420" y="817"/>
                    <a:pt x="456" y="817"/>
                  </a:cubicBezTo>
                  <a:cubicBezTo>
                    <a:pt x="632" y="817"/>
                    <a:pt x="798" y="705"/>
                    <a:pt x="846" y="514"/>
                  </a:cubicBezTo>
                  <a:cubicBezTo>
                    <a:pt x="923" y="303"/>
                    <a:pt x="788" y="73"/>
                    <a:pt x="577" y="15"/>
                  </a:cubicBezTo>
                  <a:cubicBezTo>
                    <a:pt x="537" y="5"/>
                    <a:pt x="498" y="0"/>
                    <a:pt x="459" y="0"/>
                  </a:cubicBezTo>
                  <a:close/>
                </a:path>
              </a:pathLst>
            </a:custGeom>
            <a:solidFill>
              <a:srgbClr val="4D2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46"/>
            <p:cNvSpPr/>
            <p:nvPr/>
          </p:nvSpPr>
          <p:spPr>
            <a:xfrm>
              <a:off x="1320057" y="2000840"/>
              <a:ext cx="461682" cy="552855"/>
            </a:xfrm>
            <a:custGeom>
              <a:avLst/>
              <a:gdLst/>
              <a:ahLst/>
              <a:cxnLst/>
              <a:rect l="l" t="t" r="r" b="b"/>
              <a:pathLst>
                <a:path w="16265" h="19477" extrusionOk="0">
                  <a:moveTo>
                    <a:pt x="4919" y="1"/>
                  </a:moveTo>
                  <a:cubicBezTo>
                    <a:pt x="4444" y="1"/>
                    <a:pt x="3934" y="129"/>
                    <a:pt x="3360" y="385"/>
                  </a:cubicBezTo>
                  <a:cubicBezTo>
                    <a:pt x="0" y="1902"/>
                    <a:pt x="4666" y="11503"/>
                    <a:pt x="4666" y="11503"/>
                  </a:cubicBezTo>
                  <a:cubicBezTo>
                    <a:pt x="4666" y="11503"/>
                    <a:pt x="1440" y="14057"/>
                    <a:pt x="1440" y="16803"/>
                  </a:cubicBezTo>
                  <a:cubicBezTo>
                    <a:pt x="1440" y="18822"/>
                    <a:pt x="3018" y="19477"/>
                    <a:pt x="5008" y="19477"/>
                  </a:cubicBezTo>
                  <a:cubicBezTo>
                    <a:pt x="8224" y="19477"/>
                    <a:pt x="12518" y="17768"/>
                    <a:pt x="12981" y="17341"/>
                  </a:cubicBezTo>
                  <a:cubicBezTo>
                    <a:pt x="13730" y="16649"/>
                    <a:pt x="16264" y="11561"/>
                    <a:pt x="16264" y="11561"/>
                  </a:cubicBezTo>
                  <a:lnTo>
                    <a:pt x="16264" y="11561"/>
                  </a:lnTo>
                  <a:cubicBezTo>
                    <a:pt x="16264" y="11561"/>
                    <a:pt x="16208" y="11574"/>
                    <a:pt x="16100" y="11574"/>
                  </a:cubicBezTo>
                  <a:cubicBezTo>
                    <a:pt x="15556" y="11574"/>
                    <a:pt x="13706" y="11239"/>
                    <a:pt x="11253" y="7183"/>
                  </a:cubicBezTo>
                  <a:cubicBezTo>
                    <a:pt x="8352" y="2395"/>
                    <a:pt x="6971" y="1"/>
                    <a:pt x="4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46"/>
            <p:cNvSpPr/>
            <p:nvPr/>
          </p:nvSpPr>
          <p:spPr>
            <a:xfrm>
              <a:off x="1352274" y="1923520"/>
              <a:ext cx="501421" cy="450896"/>
            </a:xfrm>
            <a:custGeom>
              <a:avLst/>
              <a:gdLst/>
              <a:ahLst/>
              <a:cxnLst/>
              <a:rect l="l" t="t" r="r" b="b"/>
              <a:pathLst>
                <a:path w="17665" h="15885" extrusionOk="0">
                  <a:moveTo>
                    <a:pt x="4348" y="1"/>
                  </a:moveTo>
                  <a:cubicBezTo>
                    <a:pt x="4278" y="1"/>
                    <a:pt x="4210" y="6"/>
                    <a:pt x="4146" y="17"/>
                  </a:cubicBezTo>
                  <a:cubicBezTo>
                    <a:pt x="1410" y="490"/>
                    <a:pt x="0" y="4413"/>
                    <a:pt x="723" y="4413"/>
                  </a:cubicBezTo>
                  <a:cubicBezTo>
                    <a:pt x="853" y="4413"/>
                    <a:pt x="1051" y="4287"/>
                    <a:pt x="1323" y="3992"/>
                  </a:cubicBezTo>
                  <a:cubicBezTo>
                    <a:pt x="1953" y="3308"/>
                    <a:pt x="2655" y="2896"/>
                    <a:pt x="3398" y="2896"/>
                  </a:cubicBezTo>
                  <a:cubicBezTo>
                    <a:pt x="4761" y="2896"/>
                    <a:pt x="6263" y="4281"/>
                    <a:pt x="7717" y="7910"/>
                  </a:cubicBezTo>
                  <a:cubicBezTo>
                    <a:pt x="10740" y="15485"/>
                    <a:pt x="14102" y="15884"/>
                    <a:pt x="14777" y="15884"/>
                  </a:cubicBezTo>
                  <a:cubicBezTo>
                    <a:pt x="14857" y="15884"/>
                    <a:pt x="14899" y="15879"/>
                    <a:pt x="14899" y="15879"/>
                  </a:cubicBezTo>
                  <a:lnTo>
                    <a:pt x="17664" y="13075"/>
                  </a:lnTo>
                  <a:cubicBezTo>
                    <a:pt x="17664" y="13075"/>
                    <a:pt x="7780" y="1"/>
                    <a:pt x="43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46"/>
            <p:cNvSpPr/>
            <p:nvPr/>
          </p:nvSpPr>
          <p:spPr>
            <a:xfrm>
              <a:off x="1394709" y="2486508"/>
              <a:ext cx="20749" cy="20182"/>
            </a:xfrm>
            <a:custGeom>
              <a:avLst/>
              <a:gdLst/>
              <a:ahLst/>
              <a:cxnLst/>
              <a:rect l="l" t="t" r="r" b="b"/>
              <a:pathLst>
                <a:path w="731" h="711" extrusionOk="0">
                  <a:moveTo>
                    <a:pt x="366" y="0"/>
                  </a:moveTo>
                  <a:cubicBezTo>
                    <a:pt x="174" y="0"/>
                    <a:pt x="1" y="154"/>
                    <a:pt x="1" y="365"/>
                  </a:cubicBezTo>
                  <a:cubicBezTo>
                    <a:pt x="1" y="557"/>
                    <a:pt x="174" y="711"/>
                    <a:pt x="366" y="711"/>
                  </a:cubicBezTo>
                  <a:cubicBezTo>
                    <a:pt x="558" y="711"/>
                    <a:pt x="730" y="557"/>
                    <a:pt x="730" y="365"/>
                  </a:cubicBezTo>
                  <a:cubicBezTo>
                    <a:pt x="730" y="154"/>
                    <a:pt x="558" y="0"/>
                    <a:pt x="3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46"/>
            <p:cNvSpPr/>
            <p:nvPr/>
          </p:nvSpPr>
          <p:spPr>
            <a:xfrm>
              <a:off x="1439416" y="2493576"/>
              <a:ext cx="31082" cy="31110"/>
            </a:xfrm>
            <a:custGeom>
              <a:avLst/>
              <a:gdLst/>
              <a:ahLst/>
              <a:cxnLst/>
              <a:rect l="l" t="t" r="r" b="b"/>
              <a:pathLst>
                <a:path w="1095" h="1096" extrusionOk="0">
                  <a:moveTo>
                    <a:pt x="538" y="1"/>
                  </a:moveTo>
                  <a:cubicBezTo>
                    <a:pt x="250" y="1"/>
                    <a:pt x="0" y="250"/>
                    <a:pt x="0" y="539"/>
                  </a:cubicBezTo>
                  <a:cubicBezTo>
                    <a:pt x="0" y="846"/>
                    <a:pt x="250" y="1095"/>
                    <a:pt x="538" y="1095"/>
                  </a:cubicBezTo>
                  <a:cubicBezTo>
                    <a:pt x="845" y="1095"/>
                    <a:pt x="1095" y="846"/>
                    <a:pt x="1095" y="539"/>
                  </a:cubicBezTo>
                  <a:cubicBezTo>
                    <a:pt x="1095" y="250"/>
                    <a:pt x="845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46"/>
            <p:cNvSpPr/>
            <p:nvPr/>
          </p:nvSpPr>
          <p:spPr>
            <a:xfrm>
              <a:off x="1497179" y="2480490"/>
              <a:ext cx="44735" cy="44735"/>
            </a:xfrm>
            <a:custGeom>
              <a:avLst/>
              <a:gdLst/>
              <a:ahLst/>
              <a:cxnLst/>
              <a:rect l="l" t="t" r="r" b="b"/>
              <a:pathLst>
                <a:path w="1576" h="1576" extrusionOk="0">
                  <a:moveTo>
                    <a:pt x="788" y="1"/>
                  </a:moveTo>
                  <a:cubicBezTo>
                    <a:pt x="346" y="1"/>
                    <a:pt x="1" y="347"/>
                    <a:pt x="1" y="788"/>
                  </a:cubicBezTo>
                  <a:cubicBezTo>
                    <a:pt x="1" y="1230"/>
                    <a:pt x="346" y="1576"/>
                    <a:pt x="788" y="1576"/>
                  </a:cubicBezTo>
                  <a:cubicBezTo>
                    <a:pt x="1230" y="1576"/>
                    <a:pt x="1575" y="1230"/>
                    <a:pt x="1575" y="788"/>
                  </a:cubicBezTo>
                  <a:cubicBezTo>
                    <a:pt x="1575" y="347"/>
                    <a:pt x="1230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46"/>
            <p:cNvSpPr/>
            <p:nvPr/>
          </p:nvSpPr>
          <p:spPr>
            <a:xfrm>
              <a:off x="1576231" y="2477765"/>
              <a:ext cx="26739" cy="26199"/>
            </a:xfrm>
            <a:custGeom>
              <a:avLst/>
              <a:gdLst/>
              <a:ahLst/>
              <a:cxnLst/>
              <a:rect l="l" t="t" r="r" b="b"/>
              <a:pathLst>
                <a:path w="942" h="923" extrusionOk="0">
                  <a:moveTo>
                    <a:pt x="480" y="1"/>
                  </a:moveTo>
                  <a:cubicBezTo>
                    <a:pt x="211" y="1"/>
                    <a:pt x="0" y="212"/>
                    <a:pt x="0" y="462"/>
                  </a:cubicBezTo>
                  <a:cubicBezTo>
                    <a:pt x="0" y="731"/>
                    <a:pt x="211" y="923"/>
                    <a:pt x="480" y="923"/>
                  </a:cubicBezTo>
                  <a:cubicBezTo>
                    <a:pt x="730" y="923"/>
                    <a:pt x="941" y="731"/>
                    <a:pt x="941" y="462"/>
                  </a:cubicBezTo>
                  <a:cubicBezTo>
                    <a:pt x="941" y="212"/>
                    <a:pt x="730" y="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46"/>
            <p:cNvSpPr/>
            <p:nvPr/>
          </p:nvSpPr>
          <p:spPr>
            <a:xfrm>
              <a:off x="1628006" y="2465787"/>
              <a:ext cx="13653" cy="13653"/>
            </a:xfrm>
            <a:custGeom>
              <a:avLst/>
              <a:gdLst/>
              <a:ahLst/>
              <a:cxnLst/>
              <a:rect l="l" t="t" r="r" b="b"/>
              <a:pathLst>
                <a:path w="481" h="481" extrusionOk="0">
                  <a:moveTo>
                    <a:pt x="231" y="1"/>
                  </a:moveTo>
                  <a:cubicBezTo>
                    <a:pt x="96" y="1"/>
                    <a:pt x="0" y="116"/>
                    <a:pt x="0" y="250"/>
                  </a:cubicBezTo>
                  <a:cubicBezTo>
                    <a:pt x="0" y="365"/>
                    <a:pt x="96" y="481"/>
                    <a:pt x="231" y="481"/>
                  </a:cubicBezTo>
                  <a:cubicBezTo>
                    <a:pt x="365" y="481"/>
                    <a:pt x="480" y="365"/>
                    <a:pt x="480" y="250"/>
                  </a:cubicBezTo>
                  <a:cubicBezTo>
                    <a:pt x="480" y="116"/>
                    <a:pt x="365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46"/>
            <p:cNvSpPr/>
            <p:nvPr/>
          </p:nvSpPr>
          <p:spPr>
            <a:xfrm>
              <a:off x="1761529" y="2068425"/>
              <a:ext cx="329777" cy="495034"/>
            </a:xfrm>
            <a:custGeom>
              <a:avLst/>
              <a:gdLst/>
              <a:ahLst/>
              <a:cxnLst/>
              <a:rect l="l" t="t" r="r" b="b"/>
              <a:pathLst>
                <a:path w="11618" h="17440" extrusionOk="0">
                  <a:moveTo>
                    <a:pt x="7875" y="1"/>
                  </a:moveTo>
                  <a:cubicBezTo>
                    <a:pt x="7868" y="1"/>
                    <a:pt x="7862" y="1"/>
                    <a:pt x="7855" y="1"/>
                  </a:cubicBezTo>
                  <a:cubicBezTo>
                    <a:pt x="6280" y="59"/>
                    <a:pt x="6203" y="2325"/>
                    <a:pt x="5858" y="6587"/>
                  </a:cubicBezTo>
                  <a:cubicBezTo>
                    <a:pt x="5560" y="10256"/>
                    <a:pt x="3898" y="10511"/>
                    <a:pt x="3440" y="10511"/>
                  </a:cubicBezTo>
                  <a:cubicBezTo>
                    <a:pt x="3366" y="10511"/>
                    <a:pt x="3323" y="10505"/>
                    <a:pt x="3323" y="10505"/>
                  </a:cubicBezTo>
                  <a:cubicBezTo>
                    <a:pt x="3323" y="10505"/>
                    <a:pt x="1" y="14249"/>
                    <a:pt x="1057" y="15440"/>
                  </a:cubicBezTo>
                  <a:cubicBezTo>
                    <a:pt x="1864" y="16350"/>
                    <a:pt x="3199" y="17439"/>
                    <a:pt x="5009" y="17439"/>
                  </a:cubicBezTo>
                  <a:cubicBezTo>
                    <a:pt x="5567" y="17439"/>
                    <a:pt x="6171" y="17335"/>
                    <a:pt x="6818" y="17091"/>
                  </a:cubicBezTo>
                  <a:cubicBezTo>
                    <a:pt x="9564" y="16073"/>
                    <a:pt x="7106" y="12502"/>
                    <a:pt x="7106" y="12502"/>
                  </a:cubicBezTo>
                  <a:cubicBezTo>
                    <a:pt x="11618" y="8735"/>
                    <a:pt x="9448" y="1"/>
                    <a:pt x="78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46"/>
            <p:cNvSpPr/>
            <p:nvPr/>
          </p:nvSpPr>
          <p:spPr>
            <a:xfrm>
              <a:off x="1837317" y="1976883"/>
              <a:ext cx="225121" cy="416720"/>
            </a:xfrm>
            <a:custGeom>
              <a:avLst/>
              <a:gdLst/>
              <a:ahLst/>
              <a:cxnLst/>
              <a:rect l="l" t="t" r="r" b="b"/>
              <a:pathLst>
                <a:path w="7931" h="14681" extrusionOk="0">
                  <a:moveTo>
                    <a:pt x="2650" y="0"/>
                  </a:moveTo>
                  <a:lnTo>
                    <a:pt x="653" y="6452"/>
                  </a:lnTo>
                  <a:lnTo>
                    <a:pt x="0" y="14517"/>
                  </a:lnTo>
                  <a:cubicBezTo>
                    <a:pt x="0" y="14517"/>
                    <a:pt x="440" y="14680"/>
                    <a:pt x="1030" y="14680"/>
                  </a:cubicBezTo>
                  <a:cubicBezTo>
                    <a:pt x="1996" y="14680"/>
                    <a:pt x="3367" y="14244"/>
                    <a:pt x="3879" y="11944"/>
                  </a:cubicBezTo>
                  <a:cubicBezTo>
                    <a:pt x="4705" y="8238"/>
                    <a:pt x="3130" y="3764"/>
                    <a:pt x="5530" y="3226"/>
                  </a:cubicBezTo>
                  <a:cubicBezTo>
                    <a:pt x="7931" y="2669"/>
                    <a:pt x="2650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46"/>
            <p:cNvSpPr/>
            <p:nvPr/>
          </p:nvSpPr>
          <p:spPr>
            <a:xfrm>
              <a:off x="1828574" y="2503397"/>
              <a:ext cx="19103" cy="19103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47" y="0"/>
                  </a:moveTo>
                  <a:cubicBezTo>
                    <a:pt x="154" y="0"/>
                    <a:pt x="1" y="154"/>
                    <a:pt x="1" y="346"/>
                  </a:cubicBezTo>
                  <a:cubicBezTo>
                    <a:pt x="1" y="519"/>
                    <a:pt x="154" y="673"/>
                    <a:pt x="347" y="673"/>
                  </a:cubicBezTo>
                  <a:cubicBezTo>
                    <a:pt x="519" y="673"/>
                    <a:pt x="673" y="519"/>
                    <a:pt x="673" y="346"/>
                  </a:cubicBezTo>
                  <a:cubicBezTo>
                    <a:pt x="673" y="154"/>
                    <a:pt x="519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46"/>
            <p:cNvSpPr/>
            <p:nvPr/>
          </p:nvSpPr>
          <p:spPr>
            <a:xfrm>
              <a:off x="1862380" y="2519747"/>
              <a:ext cx="26739" cy="27278"/>
            </a:xfrm>
            <a:custGeom>
              <a:avLst/>
              <a:gdLst/>
              <a:ahLst/>
              <a:cxnLst/>
              <a:rect l="l" t="t" r="r" b="b"/>
              <a:pathLst>
                <a:path w="942" h="961" extrusionOk="0">
                  <a:moveTo>
                    <a:pt x="46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9"/>
                    <a:pt x="212" y="961"/>
                    <a:pt x="461" y="961"/>
                  </a:cubicBezTo>
                  <a:cubicBezTo>
                    <a:pt x="730" y="961"/>
                    <a:pt x="941" y="749"/>
                    <a:pt x="941" y="481"/>
                  </a:cubicBezTo>
                  <a:cubicBezTo>
                    <a:pt x="941" y="212"/>
                    <a:pt x="730" y="1"/>
                    <a:pt x="4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46"/>
            <p:cNvSpPr/>
            <p:nvPr/>
          </p:nvSpPr>
          <p:spPr>
            <a:xfrm>
              <a:off x="1908165" y="2520286"/>
              <a:ext cx="28357" cy="28385"/>
            </a:xfrm>
            <a:custGeom>
              <a:avLst/>
              <a:gdLst/>
              <a:ahLst/>
              <a:cxnLst/>
              <a:rect l="l" t="t" r="r" b="b"/>
              <a:pathLst>
                <a:path w="999" h="1000" extrusionOk="0">
                  <a:moveTo>
                    <a:pt x="500" y="1"/>
                  </a:moveTo>
                  <a:cubicBezTo>
                    <a:pt x="231" y="1"/>
                    <a:pt x="0" y="231"/>
                    <a:pt x="0" y="500"/>
                  </a:cubicBezTo>
                  <a:cubicBezTo>
                    <a:pt x="0" y="788"/>
                    <a:pt x="231" y="999"/>
                    <a:pt x="500" y="999"/>
                  </a:cubicBezTo>
                  <a:cubicBezTo>
                    <a:pt x="788" y="999"/>
                    <a:pt x="999" y="788"/>
                    <a:pt x="999" y="500"/>
                  </a:cubicBezTo>
                  <a:cubicBezTo>
                    <a:pt x="999" y="231"/>
                    <a:pt x="788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46"/>
            <p:cNvSpPr/>
            <p:nvPr/>
          </p:nvSpPr>
          <p:spPr>
            <a:xfrm>
              <a:off x="1953411" y="2511032"/>
              <a:ext cx="14192" cy="14192"/>
            </a:xfrm>
            <a:custGeom>
              <a:avLst/>
              <a:gdLst/>
              <a:ahLst/>
              <a:cxnLst/>
              <a:rect l="l" t="t" r="r" b="b"/>
              <a:pathLst>
                <a:path w="500" h="500" extrusionOk="0">
                  <a:moveTo>
                    <a:pt x="250" y="0"/>
                  </a:moveTo>
                  <a:cubicBezTo>
                    <a:pt x="115" y="0"/>
                    <a:pt x="0" y="116"/>
                    <a:pt x="0" y="250"/>
                  </a:cubicBezTo>
                  <a:cubicBezTo>
                    <a:pt x="0" y="384"/>
                    <a:pt x="115" y="500"/>
                    <a:pt x="250" y="500"/>
                  </a:cubicBezTo>
                  <a:cubicBezTo>
                    <a:pt x="384" y="500"/>
                    <a:pt x="499" y="384"/>
                    <a:pt x="499" y="250"/>
                  </a:cubicBezTo>
                  <a:cubicBezTo>
                    <a:pt x="499" y="116"/>
                    <a:pt x="38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46"/>
            <p:cNvSpPr/>
            <p:nvPr/>
          </p:nvSpPr>
          <p:spPr>
            <a:xfrm>
              <a:off x="1572939" y="2288437"/>
              <a:ext cx="331423" cy="395971"/>
            </a:xfrm>
            <a:custGeom>
              <a:avLst/>
              <a:gdLst/>
              <a:ahLst/>
              <a:cxnLst/>
              <a:rect l="l" t="t" r="r" b="b"/>
              <a:pathLst>
                <a:path w="11676" h="13950" extrusionOk="0">
                  <a:moveTo>
                    <a:pt x="9047" y="0"/>
                  </a:moveTo>
                  <a:cubicBezTo>
                    <a:pt x="8052" y="0"/>
                    <a:pt x="6221" y="718"/>
                    <a:pt x="3784" y="4751"/>
                  </a:cubicBezTo>
                  <a:cubicBezTo>
                    <a:pt x="1" y="10991"/>
                    <a:pt x="903" y="13872"/>
                    <a:pt x="2075" y="13949"/>
                  </a:cubicBezTo>
                  <a:cubicBezTo>
                    <a:pt x="2082" y="13949"/>
                    <a:pt x="2089" y="13949"/>
                    <a:pt x="2096" y="13949"/>
                  </a:cubicBezTo>
                  <a:cubicBezTo>
                    <a:pt x="3285" y="13949"/>
                    <a:pt x="8115" y="9184"/>
                    <a:pt x="9890" y="5557"/>
                  </a:cubicBezTo>
                  <a:cubicBezTo>
                    <a:pt x="11676" y="1928"/>
                    <a:pt x="10946" y="411"/>
                    <a:pt x="9890" y="219"/>
                  </a:cubicBezTo>
                  <a:cubicBezTo>
                    <a:pt x="9890" y="219"/>
                    <a:pt x="9596" y="0"/>
                    <a:pt x="90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1" name="Google Shape;4411;p46"/>
          <p:cNvGrpSpPr/>
          <p:nvPr/>
        </p:nvGrpSpPr>
        <p:grpSpPr>
          <a:xfrm>
            <a:off x="471074" y="242305"/>
            <a:ext cx="500130" cy="456556"/>
            <a:chOff x="7132879" y="2876092"/>
            <a:chExt cx="652145" cy="595404"/>
          </a:xfrm>
        </p:grpSpPr>
        <p:sp>
          <p:nvSpPr>
            <p:cNvPr id="4412" name="Google Shape;4412;p46"/>
            <p:cNvSpPr/>
            <p:nvPr/>
          </p:nvSpPr>
          <p:spPr>
            <a:xfrm>
              <a:off x="7132879" y="2876092"/>
              <a:ext cx="652145" cy="595404"/>
            </a:xfrm>
            <a:custGeom>
              <a:avLst/>
              <a:gdLst/>
              <a:ahLst/>
              <a:cxnLst/>
              <a:rect l="l" t="t" r="r" b="b"/>
              <a:pathLst>
                <a:path w="22975" h="20976" extrusionOk="0">
                  <a:moveTo>
                    <a:pt x="8902" y="1"/>
                  </a:moveTo>
                  <a:cubicBezTo>
                    <a:pt x="8790" y="1"/>
                    <a:pt x="8673" y="8"/>
                    <a:pt x="8553" y="24"/>
                  </a:cubicBezTo>
                  <a:cubicBezTo>
                    <a:pt x="2831" y="773"/>
                    <a:pt x="8745" y="10470"/>
                    <a:pt x="8745" y="10470"/>
                  </a:cubicBezTo>
                  <a:cubicBezTo>
                    <a:pt x="8745" y="10470"/>
                    <a:pt x="6771" y="10074"/>
                    <a:pt x="4739" y="10074"/>
                  </a:cubicBezTo>
                  <a:cubicBezTo>
                    <a:pt x="2408" y="10074"/>
                    <a:pt x="1" y="10595"/>
                    <a:pt x="411" y="12832"/>
                  </a:cubicBezTo>
                  <a:cubicBezTo>
                    <a:pt x="684" y="14325"/>
                    <a:pt x="1886" y="14806"/>
                    <a:pt x="3322" y="14806"/>
                  </a:cubicBezTo>
                  <a:cubicBezTo>
                    <a:pt x="5933" y="14806"/>
                    <a:pt x="9321" y="13216"/>
                    <a:pt x="9321" y="13216"/>
                  </a:cubicBezTo>
                  <a:lnTo>
                    <a:pt x="9321" y="13216"/>
                  </a:lnTo>
                  <a:cubicBezTo>
                    <a:pt x="9321" y="13216"/>
                    <a:pt x="2543" y="20263"/>
                    <a:pt x="7958" y="20935"/>
                  </a:cubicBezTo>
                  <a:cubicBezTo>
                    <a:pt x="8176" y="20962"/>
                    <a:pt x="8384" y="20975"/>
                    <a:pt x="8581" y="20975"/>
                  </a:cubicBezTo>
                  <a:cubicBezTo>
                    <a:pt x="13292" y="20975"/>
                    <a:pt x="12125" y="13581"/>
                    <a:pt x="12125" y="13581"/>
                  </a:cubicBezTo>
                  <a:lnTo>
                    <a:pt x="12125" y="13581"/>
                  </a:lnTo>
                  <a:cubicBezTo>
                    <a:pt x="12125" y="13581"/>
                    <a:pt x="16178" y="18870"/>
                    <a:pt x="18733" y="18870"/>
                  </a:cubicBezTo>
                  <a:cubicBezTo>
                    <a:pt x="19363" y="18870"/>
                    <a:pt x="19902" y="18549"/>
                    <a:pt x="20266" y="17748"/>
                  </a:cubicBezTo>
                  <a:cubicBezTo>
                    <a:pt x="22129" y="13677"/>
                    <a:pt x="13776" y="11449"/>
                    <a:pt x="13776" y="11449"/>
                  </a:cubicBezTo>
                  <a:cubicBezTo>
                    <a:pt x="13776" y="11449"/>
                    <a:pt x="22974" y="8838"/>
                    <a:pt x="19479" y="5631"/>
                  </a:cubicBezTo>
                  <a:cubicBezTo>
                    <a:pt x="18808" y="5016"/>
                    <a:pt x="18130" y="4768"/>
                    <a:pt x="17471" y="4768"/>
                  </a:cubicBezTo>
                  <a:cubicBezTo>
                    <a:pt x="14718" y="4768"/>
                    <a:pt x="12317" y="9107"/>
                    <a:pt x="12317" y="9107"/>
                  </a:cubicBezTo>
                  <a:cubicBezTo>
                    <a:pt x="12317" y="9107"/>
                    <a:pt x="12806" y="1"/>
                    <a:pt x="89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46"/>
            <p:cNvSpPr/>
            <p:nvPr/>
          </p:nvSpPr>
          <p:spPr>
            <a:xfrm>
              <a:off x="7179771" y="2937460"/>
              <a:ext cx="512576" cy="487257"/>
            </a:xfrm>
            <a:custGeom>
              <a:avLst/>
              <a:gdLst/>
              <a:ahLst/>
              <a:cxnLst/>
              <a:rect l="l" t="t" r="r" b="b"/>
              <a:pathLst>
                <a:path w="18058" h="17166" extrusionOk="0">
                  <a:moveTo>
                    <a:pt x="6929" y="1"/>
                  </a:moveTo>
                  <a:cubicBezTo>
                    <a:pt x="6863" y="1"/>
                    <a:pt x="6796" y="11"/>
                    <a:pt x="6728" y="32"/>
                  </a:cubicBezTo>
                  <a:cubicBezTo>
                    <a:pt x="4616" y="685"/>
                    <a:pt x="9109" y="9518"/>
                    <a:pt x="9109" y="9518"/>
                  </a:cubicBezTo>
                  <a:cubicBezTo>
                    <a:pt x="9109" y="9518"/>
                    <a:pt x="6816" y="9323"/>
                    <a:pt x="4577" y="9323"/>
                  </a:cubicBezTo>
                  <a:cubicBezTo>
                    <a:pt x="2259" y="9323"/>
                    <a:pt x="0" y="9532"/>
                    <a:pt x="411" y="10382"/>
                  </a:cubicBezTo>
                  <a:cubicBezTo>
                    <a:pt x="675" y="10930"/>
                    <a:pt x="1671" y="11115"/>
                    <a:pt x="2889" y="11115"/>
                  </a:cubicBezTo>
                  <a:cubicBezTo>
                    <a:pt x="5380" y="11115"/>
                    <a:pt x="8802" y="10344"/>
                    <a:pt x="8802" y="10343"/>
                  </a:cubicBezTo>
                  <a:lnTo>
                    <a:pt x="8802" y="10343"/>
                  </a:lnTo>
                  <a:cubicBezTo>
                    <a:pt x="8802" y="10344"/>
                    <a:pt x="4712" y="16949"/>
                    <a:pt x="6939" y="17160"/>
                  </a:cubicBezTo>
                  <a:cubicBezTo>
                    <a:pt x="6973" y="17163"/>
                    <a:pt x="7006" y="17165"/>
                    <a:pt x="7039" y="17165"/>
                  </a:cubicBezTo>
                  <a:cubicBezTo>
                    <a:pt x="9188" y="17165"/>
                    <a:pt x="9877" y="10439"/>
                    <a:pt x="9877" y="10439"/>
                  </a:cubicBezTo>
                  <a:cubicBezTo>
                    <a:pt x="9877" y="10439"/>
                    <a:pt x="15177" y="14654"/>
                    <a:pt x="16980" y="14654"/>
                  </a:cubicBezTo>
                  <a:cubicBezTo>
                    <a:pt x="17296" y="14654"/>
                    <a:pt x="17504" y="14525"/>
                    <a:pt x="17558" y="14222"/>
                  </a:cubicBezTo>
                  <a:cubicBezTo>
                    <a:pt x="17904" y="12206"/>
                    <a:pt x="10377" y="9518"/>
                    <a:pt x="10377" y="9518"/>
                  </a:cubicBezTo>
                  <a:cubicBezTo>
                    <a:pt x="10377" y="9518"/>
                    <a:pt x="18058" y="4736"/>
                    <a:pt x="15926" y="4103"/>
                  </a:cubicBezTo>
                  <a:cubicBezTo>
                    <a:pt x="15817" y="4070"/>
                    <a:pt x="15702" y="4054"/>
                    <a:pt x="15584" y="4054"/>
                  </a:cubicBezTo>
                  <a:cubicBezTo>
                    <a:pt x="13417" y="4054"/>
                    <a:pt x="9877" y="9268"/>
                    <a:pt x="9877" y="9268"/>
                  </a:cubicBezTo>
                  <a:cubicBezTo>
                    <a:pt x="9877" y="9268"/>
                    <a:pt x="8924" y="1"/>
                    <a:pt x="6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46"/>
            <p:cNvSpPr/>
            <p:nvPr/>
          </p:nvSpPr>
          <p:spPr>
            <a:xfrm>
              <a:off x="7397455" y="3147396"/>
              <a:ext cx="117202" cy="120579"/>
            </a:xfrm>
            <a:custGeom>
              <a:avLst/>
              <a:gdLst/>
              <a:ahLst/>
              <a:cxnLst/>
              <a:rect l="l" t="t" r="r" b="b"/>
              <a:pathLst>
                <a:path w="4129" h="4248" extrusionOk="0">
                  <a:moveTo>
                    <a:pt x="2073" y="1"/>
                  </a:moveTo>
                  <a:cubicBezTo>
                    <a:pt x="1095" y="1"/>
                    <a:pt x="136" y="716"/>
                    <a:pt x="19" y="1815"/>
                  </a:cubicBezTo>
                  <a:cubicBezTo>
                    <a:pt x="0" y="1911"/>
                    <a:pt x="0" y="2026"/>
                    <a:pt x="0" y="2141"/>
                  </a:cubicBezTo>
                  <a:cubicBezTo>
                    <a:pt x="0" y="3378"/>
                    <a:pt x="1124" y="4247"/>
                    <a:pt x="2158" y="4247"/>
                  </a:cubicBezTo>
                  <a:cubicBezTo>
                    <a:pt x="2746" y="4247"/>
                    <a:pt x="3304" y="3966"/>
                    <a:pt x="3610" y="3312"/>
                  </a:cubicBezTo>
                  <a:cubicBezTo>
                    <a:pt x="4129" y="2179"/>
                    <a:pt x="4052" y="1142"/>
                    <a:pt x="3418" y="547"/>
                  </a:cubicBezTo>
                  <a:cubicBezTo>
                    <a:pt x="3029" y="170"/>
                    <a:pt x="2548" y="1"/>
                    <a:pt x="2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5" name="Google Shape;4415;p46"/>
          <p:cNvGrpSpPr/>
          <p:nvPr/>
        </p:nvGrpSpPr>
        <p:grpSpPr>
          <a:xfrm>
            <a:off x="1338222" y="1974164"/>
            <a:ext cx="357886" cy="333874"/>
            <a:chOff x="7144801" y="3627187"/>
            <a:chExt cx="670198" cy="625350"/>
          </a:xfrm>
        </p:grpSpPr>
        <p:sp>
          <p:nvSpPr>
            <p:cNvPr id="4416" name="Google Shape;4416;p46"/>
            <p:cNvSpPr/>
            <p:nvPr/>
          </p:nvSpPr>
          <p:spPr>
            <a:xfrm>
              <a:off x="7144801" y="3627187"/>
              <a:ext cx="670198" cy="625350"/>
            </a:xfrm>
            <a:custGeom>
              <a:avLst/>
              <a:gdLst/>
              <a:ahLst/>
              <a:cxnLst/>
              <a:rect l="l" t="t" r="r" b="b"/>
              <a:pathLst>
                <a:path w="23611" h="22031" extrusionOk="0">
                  <a:moveTo>
                    <a:pt x="14536" y="0"/>
                  </a:moveTo>
                  <a:cubicBezTo>
                    <a:pt x="10422" y="0"/>
                    <a:pt x="9919" y="6591"/>
                    <a:pt x="9919" y="6591"/>
                  </a:cubicBezTo>
                  <a:cubicBezTo>
                    <a:pt x="9919" y="6591"/>
                    <a:pt x="8215" y="137"/>
                    <a:pt x="5484" y="137"/>
                  </a:cubicBezTo>
                  <a:cubicBezTo>
                    <a:pt x="5065" y="137"/>
                    <a:pt x="4623" y="289"/>
                    <a:pt x="4158" y="638"/>
                  </a:cubicBezTo>
                  <a:cubicBezTo>
                    <a:pt x="663" y="3288"/>
                    <a:pt x="6251" y="10066"/>
                    <a:pt x="6251" y="10066"/>
                  </a:cubicBezTo>
                  <a:cubicBezTo>
                    <a:pt x="6251" y="10066"/>
                    <a:pt x="3825" y="9134"/>
                    <a:pt x="2002" y="9134"/>
                  </a:cubicBezTo>
                  <a:cubicBezTo>
                    <a:pt x="889" y="9134"/>
                    <a:pt x="1" y="9482"/>
                    <a:pt x="30" y="10604"/>
                  </a:cubicBezTo>
                  <a:cubicBezTo>
                    <a:pt x="106" y="13561"/>
                    <a:pt x="5253" y="14214"/>
                    <a:pt x="5253" y="14214"/>
                  </a:cubicBezTo>
                  <a:cubicBezTo>
                    <a:pt x="3774" y="14464"/>
                    <a:pt x="1278" y="20013"/>
                    <a:pt x="4312" y="20628"/>
                  </a:cubicBezTo>
                  <a:cubicBezTo>
                    <a:pt x="4530" y="20673"/>
                    <a:pt x="4742" y="20694"/>
                    <a:pt x="4947" y="20694"/>
                  </a:cubicBezTo>
                  <a:cubicBezTo>
                    <a:pt x="7593" y="20694"/>
                    <a:pt x="9131" y="17172"/>
                    <a:pt x="9132" y="17171"/>
                  </a:cubicBezTo>
                  <a:lnTo>
                    <a:pt x="9132" y="17171"/>
                  </a:lnTo>
                  <a:cubicBezTo>
                    <a:pt x="9132" y="17172"/>
                    <a:pt x="8825" y="21953"/>
                    <a:pt x="11858" y="22030"/>
                  </a:cubicBezTo>
                  <a:cubicBezTo>
                    <a:pt x="11885" y="22030"/>
                    <a:pt x="11911" y="22030"/>
                    <a:pt x="11936" y="22030"/>
                  </a:cubicBezTo>
                  <a:cubicBezTo>
                    <a:pt x="14875" y="22030"/>
                    <a:pt x="13875" y="17709"/>
                    <a:pt x="13875" y="17709"/>
                  </a:cubicBezTo>
                  <a:lnTo>
                    <a:pt x="13875" y="17709"/>
                  </a:lnTo>
                  <a:cubicBezTo>
                    <a:pt x="13875" y="17709"/>
                    <a:pt x="17080" y="20285"/>
                    <a:pt x="19251" y="20285"/>
                  </a:cubicBezTo>
                  <a:cubicBezTo>
                    <a:pt x="20068" y="20285"/>
                    <a:pt x="20738" y="19921"/>
                    <a:pt x="21037" y="18919"/>
                  </a:cubicBezTo>
                  <a:cubicBezTo>
                    <a:pt x="22132" y="15270"/>
                    <a:pt x="16909" y="12774"/>
                    <a:pt x="16909" y="12774"/>
                  </a:cubicBezTo>
                  <a:cubicBezTo>
                    <a:pt x="16909" y="12774"/>
                    <a:pt x="23610" y="11929"/>
                    <a:pt x="21882" y="8454"/>
                  </a:cubicBezTo>
                  <a:cubicBezTo>
                    <a:pt x="21312" y="7295"/>
                    <a:pt x="20354" y="6909"/>
                    <a:pt x="19330" y="6909"/>
                  </a:cubicBezTo>
                  <a:cubicBezTo>
                    <a:pt x="17282" y="6909"/>
                    <a:pt x="14969" y="8454"/>
                    <a:pt x="14969" y="8454"/>
                  </a:cubicBezTo>
                  <a:cubicBezTo>
                    <a:pt x="14969" y="8454"/>
                    <a:pt x="19482" y="485"/>
                    <a:pt x="14969" y="24"/>
                  </a:cubicBezTo>
                  <a:cubicBezTo>
                    <a:pt x="14820" y="8"/>
                    <a:pt x="14676" y="0"/>
                    <a:pt x="1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46"/>
            <p:cNvSpPr/>
            <p:nvPr/>
          </p:nvSpPr>
          <p:spPr>
            <a:xfrm>
              <a:off x="7251528" y="3768459"/>
              <a:ext cx="439201" cy="423220"/>
            </a:xfrm>
            <a:custGeom>
              <a:avLst/>
              <a:gdLst/>
              <a:ahLst/>
              <a:cxnLst/>
              <a:rect l="l" t="t" r="r" b="b"/>
              <a:pathLst>
                <a:path w="15473" h="14910" extrusionOk="0">
                  <a:moveTo>
                    <a:pt x="8521" y="1"/>
                  </a:moveTo>
                  <a:cubicBezTo>
                    <a:pt x="6370" y="1"/>
                    <a:pt x="7081" y="6030"/>
                    <a:pt x="7081" y="6030"/>
                  </a:cubicBezTo>
                  <a:cubicBezTo>
                    <a:pt x="7081" y="6030"/>
                    <a:pt x="4240" y="763"/>
                    <a:pt x="3382" y="763"/>
                  </a:cubicBezTo>
                  <a:cubicBezTo>
                    <a:pt x="3211" y="763"/>
                    <a:pt x="3119" y="974"/>
                    <a:pt x="3144" y="1479"/>
                  </a:cubicBezTo>
                  <a:cubicBezTo>
                    <a:pt x="3279" y="4513"/>
                    <a:pt x="5832" y="6664"/>
                    <a:pt x="5832" y="6664"/>
                  </a:cubicBezTo>
                  <a:cubicBezTo>
                    <a:pt x="5832" y="6664"/>
                    <a:pt x="3352" y="6065"/>
                    <a:pt x="1667" y="6065"/>
                  </a:cubicBezTo>
                  <a:cubicBezTo>
                    <a:pt x="704" y="6065"/>
                    <a:pt x="0" y="6261"/>
                    <a:pt x="168" y="6875"/>
                  </a:cubicBezTo>
                  <a:cubicBezTo>
                    <a:pt x="648" y="8546"/>
                    <a:pt x="5352" y="8623"/>
                    <a:pt x="5352" y="8623"/>
                  </a:cubicBezTo>
                  <a:cubicBezTo>
                    <a:pt x="5352" y="8623"/>
                    <a:pt x="379" y="13135"/>
                    <a:pt x="1723" y="13596"/>
                  </a:cubicBezTo>
                  <a:cubicBezTo>
                    <a:pt x="1792" y="13621"/>
                    <a:pt x="1866" y="13632"/>
                    <a:pt x="1945" y="13632"/>
                  </a:cubicBezTo>
                  <a:cubicBezTo>
                    <a:pt x="3415" y="13632"/>
                    <a:pt x="6562" y="9622"/>
                    <a:pt x="6562" y="9621"/>
                  </a:cubicBezTo>
                  <a:lnTo>
                    <a:pt x="6562" y="9621"/>
                  </a:lnTo>
                  <a:cubicBezTo>
                    <a:pt x="6562" y="9622"/>
                    <a:pt x="6505" y="14422"/>
                    <a:pt x="8252" y="14883"/>
                  </a:cubicBezTo>
                  <a:cubicBezTo>
                    <a:pt x="8318" y="14901"/>
                    <a:pt x="8381" y="14910"/>
                    <a:pt x="8441" y="14910"/>
                  </a:cubicBezTo>
                  <a:cubicBezTo>
                    <a:pt x="9949" y="14910"/>
                    <a:pt x="9327" y="9295"/>
                    <a:pt x="9327" y="9295"/>
                  </a:cubicBezTo>
                  <a:lnTo>
                    <a:pt x="9327" y="9295"/>
                  </a:lnTo>
                  <a:cubicBezTo>
                    <a:pt x="9328" y="9295"/>
                    <a:pt x="13083" y="11815"/>
                    <a:pt x="14594" y="11815"/>
                  </a:cubicBezTo>
                  <a:cubicBezTo>
                    <a:pt x="14929" y="11815"/>
                    <a:pt x="15154" y="11691"/>
                    <a:pt x="15203" y="11388"/>
                  </a:cubicBezTo>
                  <a:cubicBezTo>
                    <a:pt x="15472" y="9698"/>
                    <a:pt x="8790" y="7202"/>
                    <a:pt x="8790" y="7202"/>
                  </a:cubicBezTo>
                  <a:cubicBezTo>
                    <a:pt x="8790" y="7202"/>
                    <a:pt x="15395" y="6606"/>
                    <a:pt x="14512" y="4571"/>
                  </a:cubicBezTo>
                  <a:cubicBezTo>
                    <a:pt x="14285" y="4040"/>
                    <a:pt x="13758" y="3845"/>
                    <a:pt x="13105" y="3845"/>
                  </a:cubicBezTo>
                  <a:cubicBezTo>
                    <a:pt x="11278" y="3845"/>
                    <a:pt x="8463" y="5378"/>
                    <a:pt x="8463" y="5378"/>
                  </a:cubicBezTo>
                  <a:cubicBezTo>
                    <a:pt x="8463" y="5378"/>
                    <a:pt x="10671" y="1"/>
                    <a:pt x="85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46"/>
            <p:cNvSpPr/>
            <p:nvPr/>
          </p:nvSpPr>
          <p:spPr>
            <a:xfrm>
              <a:off x="7368560" y="3882908"/>
              <a:ext cx="180302" cy="179564"/>
            </a:xfrm>
            <a:custGeom>
              <a:avLst/>
              <a:gdLst/>
              <a:ahLst/>
              <a:cxnLst/>
              <a:rect l="l" t="t" r="r" b="b"/>
              <a:pathLst>
                <a:path w="6352" h="6326" extrusionOk="0">
                  <a:moveTo>
                    <a:pt x="4026" y="1"/>
                  </a:moveTo>
                  <a:cubicBezTo>
                    <a:pt x="3499" y="1"/>
                    <a:pt x="2914" y="198"/>
                    <a:pt x="2382" y="443"/>
                  </a:cubicBezTo>
                  <a:cubicBezTo>
                    <a:pt x="1153" y="1019"/>
                    <a:pt x="250" y="2171"/>
                    <a:pt x="116" y="3554"/>
                  </a:cubicBezTo>
                  <a:cubicBezTo>
                    <a:pt x="0" y="4687"/>
                    <a:pt x="384" y="5916"/>
                    <a:pt x="2362" y="6261"/>
                  </a:cubicBezTo>
                  <a:cubicBezTo>
                    <a:pt x="2613" y="6305"/>
                    <a:pt x="2849" y="6325"/>
                    <a:pt x="3069" y="6325"/>
                  </a:cubicBezTo>
                  <a:cubicBezTo>
                    <a:pt x="6352" y="6325"/>
                    <a:pt x="6279" y="1758"/>
                    <a:pt x="5127" y="462"/>
                  </a:cubicBezTo>
                  <a:cubicBezTo>
                    <a:pt x="4836" y="128"/>
                    <a:pt x="4450" y="1"/>
                    <a:pt x="40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" name="Picture 94" descr="bangchi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42984" y="1591611"/>
            <a:ext cx="6602779" cy="34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067072" y="545171"/>
            <a:ext cx="8195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4: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56 học sinh xếp thành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hàng, mỗi hàng có 7 học sinh.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Hỏi xếp được bao nhiêu hàng?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Line 37"/>
          <p:cNvSpPr>
            <a:spLocks noChangeShapeType="1"/>
          </p:cNvSpPr>
          <p:nvPr/>
        </p:nvSpPr>
        <p:spPr bwMode="auto">
          <a:xfrm>
            <a:off x="5317328" y="864018"/>
            <a:ext cx="2194560" cy="5185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98" name="Line 37"/>
          <p:cNvSpPr>
            <a:spLocks noChangeShapeType="1"/>
          </p:cNvSpPr>
          <p:nvPr/>
        </p:nvSpPr>
        <p:spPr bwMode="auto">
          <a:xfrm flipV="1">
            <a:off x="1580651" y="1140089"/>
            <a:ext cx="2560320" cy="1372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99" name="Line 37"/>
          <p:cNvSpPr>
            <a:spLocks noChangeShapeType="1"/>
          </p:cNvSpPr>
          <p:nvPr/>
        </p:nvSpPr>
        <p:spPr bwMode="auto">
          <a:xfrm>
            <a:off x="2147157" y="848588"/>
            <a:ext cx="3017520" cy="0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100" name="Line 41"/>
          <p:cNvSpPr>
            <a:spLocks noChangeShapeType="1"/>
          </p:cNvSpPr>
          <p:nvPr/>
        </p:nvSpPr>
        <p:spPr bwMode="auto">
          <a:xfrm>
            <a:off x="1604367" y="1090495"/>
            <a:ext cx="2560320" cy="0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1" name="Google Shape;4431;p47"/>
          <p:cNvSpPr/>
          <p:nvPr/>
        </p:nvSpPr>
        <p:spPr>
          <a:xfrm>
            <a:off x="2407274" y="4232770"/>
            <a:ext cx="10874" cy="10900"/>
          </a:xfrm>
          <a:custGeom>
            <a:avLst/>
            <a:gdLst/>
            <a:ahLst/>
            <a:cxnLst/>
            <a:rect l="l" t="t" r="r" b="b"/>
            <a:pathLst>
              <a:path w="418" h="419" extrusionOk="0">
                <a:moveTo>
                  <a:pt x="278" y="1"/>
                </a:moveTo>
                <a:lnTo>
                  <a:pt x="0" y="279"/>
                </a:lnTo>
                <a:lnTo>
                  <a:pt x="139" y="418"/>
                </a:lnTo>
                <a:lnTo>
                  <a:pt x="418" y="140"/>
                </a:lnTo>
                <a:lnTo>
                  <a:pt x="27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2" name="Google Shape;4432;p47"/>
          <p:cNvGrpSpPr/>
          <p:nvPr/>
        </p:nvGrpSpPr>
        <p:grpSpPr>
          <a:xfrm flipH="1">
            <a:off x="7605338" y="4316565"/>
            <a:ext cx="722905" cy="540722"/>
            <a:chOff x="1288291" y="3777091"/>
            <a:chExt cx="722905" cy="540722"/>
          </a:xfrm>
        </p:grpSpPr>
        <p:sp>
          <p:nvSpPr>
            <p:cNvPr id="4433" name="Google Shape;4433;p47"/>
            <p:cNvSpPr/>
            <p:nvPr/>
          </p:nvSpPr>
          <p:spPr>
            <a:xfrm>
              <a:off x="1338318" y="3991611"/>
              <a:ext cx="138712" cy="162204"/>
            </a:xfrm>
            <a:custGeom>
              <a:avLst/>
              <a:gdLst/>
              <a:ahLst/>
              <a:cxnLst/>
              <a:rect l="l" t="t" r="r" b="b"/>
              <a:pathLst>
                <a:path w="5332" h="6235" extrusionOk="0">
                  <a:moveTo>
                    <a:pt x="1577" y="1"/>
                  </a:moveTo>
                  <a:lnTo>
                    <a:pt x="1" y="603"/>
                  </a:lnTo>
                  <a:cubicBezTo>
                    <a:pt x="905" y="4752"/>
                    <a:pt x="5331" y="6235"/>
                    <a:pt x="5331" y="6235"/>
                  </a:cubicBezTo>
                  <a:cubicBezTo>
                    <a:pt x="1832" y="3106"/>
                    <a:pt x="1577" y="1"/>
                    <a:pt x="15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47"/>
            <p:cNvSpPr/>
            <p:nvPr/>
          </p:nvSpPr>
          <p:spPr>
            <a:xfrm>
              <a:off x="1310586" y="3978343"/>
              <a:ext cx="129060" cy="160408"/>
            </a:xfrm>
            <a:custGeom>
              <a:avLst/>
              <a:gdLst/>
              <a:ahLst/>
              <a:cxnLst/>
              <a:rect l="l" t="t" r="r" b="b"/>
              <a:pathLst>
                <a:path w="4961" h="6166" extrusionOk="0">
                  <a:moveTo>
                    <a:pt x="1785" y="1"/>
                  </a:moveTo>
                  <a:lnTo>
                    <a:pt x="1" y="210"/>
                  </a:lnTo>
                  <a:cubicBezTo>
                    <a:pt x="626" y="4381"/>
                    <a:pt x="4960" y="6166"/>
                    <a:pt x="4960" y="6166"/>
                  </a:cubicBezTo>
                  <a:cubicBezTo>
                    <a:pt x="1669" y="2828"/>
                    <a:pt x="1785" y="1"/>
                    <a:pt x="17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47"/>
            <p:cNvSpPr/>
            <p:nvPr/>
          </p:nvSpPr>
          <p:spPr>
            <a:xfrm>
              <a:off x="1288291" y="3980164"/>
              <a:ext cx="146516" cy="156168"/>
            </a:xfrm>
            <a:custGeom>
              <a:avLst/>
              <a:gdLst/>
              <a:ahLst/>
              <a:cxnLst/>
              <a:rect l="l" t="t" r="r" b="b"/>
              <a:pathLst>
                <a:path w="5632" h="6003" extrusionOk="0">
                  <a:moveTo>
                    <a:pt x="1553" y="0"/>
                  </a:moveTo>
                  <a:lnTo>
                    <a:pt x="0" y="696"/>
                  </a:lnTo>
                  <a:cubicBezTo>
                    <a:pt x="1136" y="4775"/>
                    <a:pt x="5632" y="6003"/>
                    <a:pt x="5632" y="6003"/>
                  </a:cubicBezTo>
                  <a:cubicBezTo>
                    <a:pt x="1993" y="3106"/>
                    <a:pt x="1553" y="0"/>
                    <a:pt x="1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47"/>
            <p:cNvSpPr/>
            <p:nvPr/>
          </p:nvSpPr>
          <p:spPr>
            <a:xfrm>
              <a:off x="1562593" y="4161645"/>
              <a:ext cx="97114" cy="112151"/>
            </a:xfrm>
            <a:custGeom>
              <a:avLst/>
              <a:gdLst/>
              <a:ahLst/>
              <a:cxnLst/>
              <a:rect l="l" t="t" r="r" b="b"/>
              <a:pathLst>
                <a:path w="3733" h="4311" fill="none" extrusionOk="0">
                  <a:moveTo>
                    <a:pt x="3732" y="0"/>
                  </a:moveTo>
                  <a:cubicBezTo>
                    <a:pt x="3732" y="0"/>
                    <a:pt x="2991" y="1507"/>
                    <a:pt x="1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47"/>
            <p:cNvSpPr/>
            <p:nvPr/>
          </p:nvSpPr>
          <p:spPr>
            <a:xfrm>
              <a:off x="1546932" y="4253269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0" y="1"/>
                  </a:moveTo>
                  <a:cubicBezTo>
                    <a:pt x="0" y="1"/>
                    <a:pt x="1066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47"/>
            <p:cNvSpPr/>
            <p:nvPr/>
          </p:nvSpPr>
          <p:spPr>
            <a:xfrm>
              <a:off x="1547530" y="4273769"/>
              <a:ext cx="38606" cy="32597"/>
            </a:xfrm>
            <a:custGeom>
              <a:avLst/>
              <a:gdLst/>
              <a:ahLst/>
              <a:cxnLst/>
              <a:rect l="l" t="t" r="r" b="b"/>
              <a:pathLst>
                <a:path w="1484" h="1253" fill="none" extrusionOk="0">
                  <a:moveTo>
                    <a:pt x="1484" y="1229"/>
                  </a:moveTo>
                  <a:cubicBezTo>
                    <a:pt x="1484" y="1229"/>
                    <a:pt x="1113" y="186"/>
                    <a:pt x="580" y="1"/>
                  </a:cubicBezTo>
                  <a:cubicBezTo>
                    <a:pt x="580" y="1"/>
                    <a:pt x="464" y="603"/>
                    <a:pt x="1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47"/>
            <p:cNvSpPr/>
            <p:nvPr/>
          </p:nvSpPr>
          <p:spPr>
            <a:xfrm>
              <a:off x="1507129" y="3810754"/>
              <a:ext cx="227319" cy="216679"/>
            </a:xfrm>
            <a:custGeom>
              <a:avLst/>
              <a:gdLst/>
              <a:ahLst/>
              <a:cxnLst/>
              <a:rect l="l" t="t" r="r" b="b"/>
              <a:pathLst>
                <a:path w="8738" h="8329" extrusionOk="0">
                  <a:moveTo>
                    <a:pt x="372" y="0"/>
                  </a:moveTo>
                  <a:cubicBezTo>
                    <a:pt x="372" y="0"/>
                    <a:pt x="1" y="4450"/>
                    <a:pt x="2712" y="6999"/>
                  </a:cubicBezTo>
                  <a:cubicBezTo>
                    <a:pt x="3756" y="7973"/>
                    <a:pt x="4605" y="8329"/>
                    <a:pt x="5278" y="8329"/>
                  </a:cubicBezTo>
                  <a:cubicBezTo>
                    <a:pt x="5934" y="8329"/>
                    <a:pt x="6425" y="7990"/>
                    <a:pt x="6768" y="7555"/>
                  </a:cubicBezTo>
                  <a:cubicBezTo>
                    <a:pt x="8738" y="5052"/>
                    <a:pt x="7069" y="3106"/>
                    <a:pt x="3964" y="2225"/>
                  </a:cubicBezTo>
                  <a:cubicBezTo>
                    <a:pt x="1299" y="1460"/>
                    <a:pt x="372" y="0"/>
                    <a:pt x="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47"/>
            <p:cNvSpPr/>
            <p:nvPr/>
          </p:nvSpPr>
          <p:spPr>
            <a:xfrm>
              <a:off x="1373282" y="3777091"/>
              <a:ext cx="637315" cy="473057"/>
            </a:xfrm>
            <a:custGeom>
              <a:avLst/>
              <a:gdLst/>
              <a:ahLst/>
              <a:cxnLst/>
              <a:rect l="l" t="t" r="r" b="b"/>
              <a:pathLst>
                <a:path w="24498" h="18184" extrusionOk="0">
                  <a:moveTo>
                    <a:pt x="14962" y="1"/>
                  </a:moveTo>
                  <a:cubicBezTo>
                    <a:pt x="12845" y="1"/>
                    <a:pt x="10636" y="1145"/>
                    <a:pt x="8970" y="4006"/>
                  </a:cubicBezTo>
                  <a:cubicBezTo>
                    <a:pt x="6768" y="7806"/>
                    <a:pt x="4219" y="10657"/>
                    <a:pt x="1554" y="11260"/>
                  </a:cubicBezTo>
                  <a:cubicBezTo>
                    <a:pt x="488" y="11515"/>
                    <a:pt x="1" y="12789"/>
                    <a:pt x="673" y="13647"/>
                  </a:cubicBezTo>
                  <a:cubicBezTo>
                    <a:pt x="2536" y="16018"/>
                    <a:pt x="6059" y="18183"/>
                    <a:pt x="10011" y="18183"/>
                  </a:cubicBezTo>
                  <a:cubicBezTo>
                    <a:pt x="12547" y="18183"/>
                    <a:pt x="15259" y="17292"/>
                    <a:pt x="17823" y="14991"/>
                  </a:cubicBezTo>
                  <a:cubicBezTo>
                    <a:pt x="24497" y="9012"/>
                    <a:pt x="22203" y="4238"/>
                    <a:pt x="19375" y="1758"/>
                  </a:cubicBezTo>
                  <a:cubicBezTo>
                    <a:pt x="18149" y="672"/>
                    <a:pt x="16583" y="1"/>
                    <a:pt x="14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47"/>
            <p:cNvSpPr/>
            <p:nvPr/>
          </p:nvSpPr>
          <p:spPr>
            <a:xfrm>
              <a:off x="1741654" y="3991012"/>
              <a:ext cx="45266" cy="45240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45"/>
                    <a:pt x="395" y="1739"/>
                    <a:pt x="882" y="1739"/>
                  </a:cubicBezTo>
                  <a:cubicBezTo>
                    <a:pt x="1345" y="1739"/>
                    <a:pt x="1739" y="1345"/>
                    <a:pt x="1739" y="881"/>
                  </a:cubicBezTo>
                  <a:cubicBezTo>
                    <a:pt x="1739" y="395"/>
                    <a:pt x="1345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47"/>
            <p:cNvSpPr/>
            <p:nvPr/>
          </p:nvSpPr>
          <p:spPr>
            <a:xfrm>
              <a:off x="1422736" y="4148377"/>
              <a:ext cx="97088" cy="112151"/>
            </a:xfrm>
            <a:custGeom>
              <a:avLst/>
              <a:gdLst/>
              <a:ahLst/>
              <a:cxnLst/>
              <a:rect l="l" t="t" r="r" b="b"/>
              <a:pathLst>
                <a:path w="3732" h="4311" fill="none" extrusionOk="0">
                  <a:moveTo>
                    <a:pt x="3731" y="0"/>
                  </a:moveTo>
                  <a:cubicBezTo>
                    <a:pt x="3731" y="0"/>
                    <a:pt x="3013" y="1507"/>
                    <a:pt x="0" y="431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47"/>
            <p:cNvSpPr/>
            <p:nvPr/>
          </p:nvSpPr>
          <p:spPr>
            <a:xfrm>
              <a:off x="1407049" y="4240002"/>
              <a:ext cx="27758" cy="64543"/>
            </a:xfrm>
            <a:custGeom>
              <a:avLst/>
              <a:gdLst/>
              <a:ahLst/>
              <a:cxnLst/>
              <a:rect l="l" t="t" r="r" b="b"/>
              <a:pathLst>
                <a:path w="1067" h="2481" fill="none" extrusionOk="0">
                  <a:moveTo>
                    <a:pt x="1" y="1"/>
                  </a:moveTo>
                  <a:cubicBezTo>
                    <a:pt x="1" y="1"/>
                    <a:pt x="1067" y="835"/>
                    <a:pt x="858" y="24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47"/>
            <p:cNvSpPr/>
            <p:nvPr/>
          </p:nvSpPr>
          <p:spPr>
            <a:xfrm>
              <a:off x="1408272" y="4260502"/>
              <a:ext cx="38008" cy="32597"/>
            </a:xfrm>
            <a:custGeom>
              <a:avLst/>
              <a:gdLst/>
              <a:ahLst/>
              <a:cxnLst/>
              <a:rect l="l" t="t" r="r" b="b"/>
              <a:pathLst>
                <a:path w="1461" h="1253" fill="none" extrusionOk="0">
                  <a:moveTo>
                    <a:pt x="1460" y="1229"/>
                  </a:moveTo>
                  <a:cubicBezTo>
                    <a:pt x="1460" y="1229"/>
                    <a:pt x="1089" y="186"/>
                    <a:pt x="556" y="1"/>
                  </a:cubicBezTo>
                  <a:cubicBezTo>
                    <a:pt x="556" y="1"/>
                    <a:pt x="440" y="603"/>
                    <a:pt x="0" y="1252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47"/>
            <p:cNvSpPr/>
            <p:nvPr/>
          </p:nvSpPr>
          <p:spPr>
            <a:xfrm>
              <a:off x="1401638" y="3896968"/>
              <a:ext cx="249744" cy="151355"/>
            </a:xfrm>
            <a:custGeom>
              <a:avLst/>
              <a:gdLst/>
              <a:ahLst/>
              <a:cxnLst/>
              <a:rect l="l" t="t" r="r" b="b"/>
              <a:pathLst>
                <a:path w="9600" h="5818" extrusionOk="0">
                  <a:moveTo>
                    <a:pt x="0" y="0"/>
                  </a:moveTo>
                  <a:cubicBezTo>
                    <a:pt x="0" y="0"/>
                    <a:pt x="1483" y="4218"/>
                    <a:pt x="5006" y="5446"/>
                  </a:cubicBezTo>
                  <a:cubicBezTo>
                    <a:pt x="5748" y="5707"/>
                    <a:pt x="6361" y="5817"/>
                    <a:pt x="6864" y="5817"/>
                  </a:cubicBezTo>
                  <a:cubicBezTo>
                    <a:pt x="8151" y="5817"/>
                    <a:pt x="8723" y="5094"/>
                    <a:pt x="8923" y="4311"/>
                  </a:cubicBezTo>
                  <a:cubicBezTo>
                    <a:pt x="9600" y="1643"/>
                    <a:pt x="7984" y="463"/>
                    <a:pt x="5487" y="463"/>
                  </a:cubicBezTo>
                  <a:cubicBezTo>
                    <a:pt x="5078" y="463"/>
                    <a:pt x="4645" y="495"/>
                    <a:pt x="4195" y="557"/>
                  </a:cubicBezTo>
                  <a:cubicBezTo>
                    <a:pt x="3712" y="630"/>
                    <a:pt x="3269" y="660"/>
                    <a:pt x="2867" y="660"/>
                  </a:cubicBezTo>
                  <a:cubicBezTo>
                    <a:pt x="990" y="66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47"/>
            <p:cNvSpPr/>
            <p:nvPr/>
          </p:nvSpPr>
          <p:spPr>
            <a:xfrm>
              <a:off x="1823055" y="3990414"/>
              <a:ext cx="138088" cy="37410"/>
            </a:xfrm>
            <a:custGeom>
              <a:avLst/>
              <a:gdLst/>
              <a:ahLst/>
              <a:cxnLst/>
              <a:rect l="l" t="t" r="r" b="b"/>
              <a:pathLst>
                <a:path w="5308" h="1438" extrusionOk="0">
                  <a:moveTo>
                    <a:pt x="1" y="0"/>
                  </a:moveTo>
                  <a:lnTo>
                    <a:pt x="1762" y="1437"/>
                  </a:lnTo>
                  <a:lnTo>
                    <a:pt x="5308" y="6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47"/>
            <p:cNvSpPr/>
            <p:nvPr/>
          </p:nvSpPr>
          <p:spPr>
            <a:xfrm>
              <a:off x="1755520" y="3925897"/>
              <a:ext cx="59132" cy="25963"/>
            </a:xfrm>
            <a:custGeom>
              <a:avLst/>
              <a:gdLst/>
              <a:ahLst/>
              <a:cxnLst/>
              <a:rect l="l" t="t" r="r" b="b"/>
              <a:pathLst>
                <a:path w="2273" h="998" fill="none" extrusionOk="0">
                  <a:moveTo>
                    <a:pt x="2272" y="1"/>
                  </a:moveTo>
                  <a:cubicBezTo>
                    <a:pt x="2272" y="1"/>
                    <a:pt x="1994" y="858"/>
                    <a:pt x="1113" y="928"/>
                  </a:cubicBezTo>
                  <a:cubicBezTo>
                    <a:pt x="233" y="997"/>
                    <a:pt x="1" y="140"/>
                    <a:pt x="1" y="14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47"/>
            <p:cNvSpPr/>
            <p:nvPr/>
          </p:nvSpPr>
          <p:spPr>
            <a:xfrm>
              <a:off x="1876126" y="3916870"/>
              <a:ext cx="41000" cy="24740"/>
            </a:xfrm>
            <a:custGeom>
              <a:avLst/>
              <a:gdLst/>
              <a:ahLst/>
              <a:cxnLst/>
              <a:rect l="l" t="t" r="r" b="b"/>
              <a:pathLst>
                <a:path w="1576" h="951" fill="none" extrusionOk="0">
                  <a:moveTo>
                    <a:pt x="0" y="70"/>
                  </a:moveTo>
                  <a:cubicBezTo>
                    <a:pt x="0" y="70"/>
                    <a:pt x="185" y="950"/>
                    <a:pt x="881" y="811"/>
                  </a:cubicBezTo>
                  <a:cubicBezTo>
                    <a:pt x="1437" y="695"/>
                    <a:pt x="1576" y="0"/>
                    <a:pt x="1576" y="0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47"/>
            <p:cNvSpPr/>
            <p:nvPr/>
          </p:nvSpPr>
          <p:spPr>
            <a:xfrm>
              <a:off x="1823055" y="3939763"/>
              <a:ext cx="188140" cy="74195"/>
            </a:xfrm>
            <a:custGeom>
              <a:avLst/>
              <a:gdLst/>
              <a:ahLst/>
              <a:cxnLst/>
              <a:rect l="l" t="t" r="r" b="b"/>
              <a:pathLst>
                <a:path w="7232" h="2852" extrusionOk="0">
                  <a:moveTo>
                    <a:pt x="1391" y="1"/>
                  </a:moveTo>
                  <a:lnTo>
                    <a:pt x="1" y="1947"/>
                  </a:lnTo>
                  <a:lnTo>
                    <a:pt x="7231" y="2851"/>
                  </a:lnTo>
                  <a:lnTo>
                    <a:pt x="13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0" name="Google Shape;4450;p47"/>
          <p:cNvGrpSpPr/>
          <p:nvPr/>
        </p:nvGrpSpPr>
        <p:grpSpPr>
          <a:xfrm>
            <a:off x="180213" y="261870"/>
            <a:ext cx="1099498" cy="557632"/>
            <a:chOff x="1100281" y="1325671"/>
            <a:chExt cx="1099498" cy="557632"/>
          </a:xfrm>
        </p:grpSpPr>
        <p:sp>
          <p:nvSpPr>
            <p:cNvPr id="4451" name="Google Shape;4451;p47"/>
            <p:cNvSpPr/>
            <p:nvPr/>
          </p:nvSpPr>
          <p:spPr>
            <a:xfrm>
              <a:off x="1639780" y="1354340"/>
              <a:ext cx="559999" cy="329402"/>
            </a:xfrm>
            <a:custGeom>
              <a:avLst/>
              <a:gdLst/>
              <a:ahLst/>
              <a:cxnLst/>
              <a:rect l="l" t="t" r="r" b="b"/>
              <a:pathLst>
                <a:path w="21526" h="12662" extrusionOk="0">
                  <a:moveTo>
                    <a:pt x="17562" y="0"/>
                  </a:moveTo>
                  <a:cubicBezTo>
                    <a:pt x="16729" y="0"/>
                    <a:pt x="15699" y="92"/>
                    <a:pt x="14438" y="309"/>
                  </a:cubicBezTo>
                  <a:cubicBezTo>
                    <a:pt x="7185" y="1537"/>
                    <a:pt x="2063" y="5662"/>
                    <a:pt x="2063" y="5662"/>
                  </a:cubicBezTo>
                  <a:cubicBezTo>
                    <a:pt x="0" y="7053"/>
                    <a:pt x="441" y="9927"/>
                    <a:pt x="2712" y="11039"/>
                  </a:cubicBezTo>
                  <a:cubicBezTo>
                    <a:pt x="3236" y="11296"/>
                    <a:pt x="3717" y="11394"/>
                    <a:pt x="4147" y="11394"/>
                  </a:cubicBezTo>
                  <a:cubicBezTo>
                    <a:pt x="5579" y="11394"/>
                    <a:pt x="6443" y="10298"/>
                    <a:pt x="6443" y="10297"/>
                  </a:cubicBezTo>
                  <a:lnTo>
                    <a:pt x="6443" y="10297"/>
                  </a:lnTo>
                  <a:cubicBezTo>
                    <a:pt x="6443" y="10298"/>
                    <a:pt x="6188" y="12661"/>
                    <a:pt x="9062" y="12661"/>
                  </a:cubicBezTo>
                  <a:cubicBezTo>
                    <a:pt x="11935" y="12661"/>
                    <a:pt x="11379" y="9834"/>
                    <a:pt x="11379" y="9834"/>
                  </a:cubicBezTo>
                  <a:lnTo>
                    <a:pt x="11379" y="9834"/>
                  </a:lnTo>
                  <a:cubicBezTo>
                    <a:pt x="11379" y="9834"/>
                    <a:pt x="11924" y="11134"/>
                    <a:pt x="13365" y="11134"/>
                  </a:cubicBezTo>
                  <a:cubicBezTo>
                    <a:pt x="13579" y="11134"/>
                    <a:pt x="13813" y="11105"/>
                    <a:pt x="14068" y="11039"/>
                  </a:cubicBezTo>
                  <a:cubicBezTo>
                    <a:pt x="16038" y="10552"/>
                    <a:pt x="15064" y="8351"/>
                    <a:pt x="15064" y="8351"/>
                  </a:cubicBezTo>
                  <a:lnTo>
                    <a:pt x="15064" y="8351"/>
                  </a:lnTo>
                  <a:cubicBezTo>
                    <a:pt x="15064" y="8351"/>
                    <a:pt x="15622" y="8817"/>
                    <a:pt x="16426" y="8817"/>
                  </a:cubicBezTo>
                  <a:cubicBezTo>
                    <a:pt x="16770" y="8817"/>
                    <a:pt x="17158" y="8732"/>
                    <a:pt x="17567" y="8490"/>
                  </a:cubicBezTo>
                  <a:cubicBezTo>
                    <a:pt x="18934" y="7702"/>
                    <a:pt x="17683" y="5662"/>
                    <a:pt x="17683" y="5662"/>
                  </a:cubicBezTo>
                  <a:lnTo>
                    <a:pt x="17683" y="5662"/>
                  </a:lnTo>
                  <a:cubicBezTo>
                    <a:pt x="17683" y="5662"/>
                    <a:pt x="18046" y="5813"/>
                    <a:pt x="18520" y="5813"/>
                  </a:cubicBezTo>
                  <a:cubicBezTo>
                    <a:pt x="19011" y="5813"/>
                    <a:pt x="19622" y="5651"/>
                    <a:pt x="20070" y="4990"/>
                  </a:cubicBezTo>
                  <a:cubicBezTo>
                    <a:pt x="20951" y="3669"/>
                    <a:pt x="19699" y="2511"/>
                    <a:pt x="19699" y="2511"/>
                  </a:cubicBezTo>
                  <a:cubicBezTo>
                    <a:pt x="21040" y="2070"/>
                    <a:pt x="21526" y="0"/>
                    <a:pt x="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7"/>
            <p:cNvSpPr/>
            <p:nvPr/>
          </p:nvSpPr>
          <p:spPr>
            <a:xfrm>
              <a:off x="1708511" y="1763894"/>
              <a:ext cx="43419" cy="85641"/>
            </a:xfrm>
            <a:custGeom>
              <a:avLst/>
              <a:gdLst/>
              <a:ahLst/>
              <a:cxnLst/>
              <a:rect l="l" t="t" r="r" b="b"/>
              <a:pathLst>
                <a:path w="1669" h="3292" fill="none" extrusionOk="0">
                  <a:moveTo>
                    <a:pt x="0" y="1"/>
                  </a:moveTo>
                  <a:cubicBezTo>
                    <a:pt x="0" y="1"/>
                    <a:pt x="1669" y="1090"/>
                    <a:pt x="348" y="329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7"/>
            <p:cNvSpPr/>
            <p:nvPr/>
          </p:nvSpPr>
          <p:spPr>
            <a:xfrm>
              <a:off x="1689806" y="1839858"/>
              <a:ext cx="70579" cy="24142"/>
            </a:xfrm>
            <a:custGeom>
              <a:avLst/>
              <a:gdLst/>
              <a:ahLst/>
              <a:cxnLst/>
              <a:rect l="l" t="t" r="r" b="b"/>
              <a:pathLst>
                <a:path w="2713" h="928" fill="none" extrusionOk="0">
                  <a:moveTo>
                    <a:pt x="1" y="418"/>
                  </a:moveTo>
                  <a:cubicBezTo>
                    <a:pt x="1" y="418"/>
                    <a:pt x="1577" y="1"/>
                    <a:pt x="2712" y="928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7"/>
            <p:cNvSpPr/>
            <p:nvPr/>
          </p:nvSpPr>
          <p:spPr>
            <a:xfrm>
              <a:off x="1717538" y="1839260"/>
              <a:ext cx="42248" cy="35589"/>
            </a:xfrm>
            <a:custGeom>
              <a:avLst/>
              <a:gdLst/>
              <a:ahLst/>
              <a:cxnLst/>
              <a:rect l="l" t="t" r="r" b="b"/>
              <a:pathLst>
                <a:path w="1624" h="1368" fill="none" extrusionOk="0">
                  <a:moveTo>
                    <a:pt x="1021" y="1368"/>
                  </a:moveTo>
                  <a:cubicBezTo>
                    <a:pt x="488" y="603"/>
                    <a:pt x="1" y="418"/>
                    <a:pt x="1" y="418"/>
                  </a:cubicBezTo>
                  <a:cubicBezTo>
                    <a:pt x="1" y="418"/>
                    <a:pt x="812" y="0"/>
                    <a:pt x="1623" y="27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7"/>
            <p:cNvSpPr/>
            <p:nvPr/>
          </p:nvSpPr>
          <p:spPr>
            <a:xfrm>
              <a:off x="1406451" y="1325671"/>
              <a:ext cx="501647" cy="499280"/>
            </a:xfrm>
            <a:custGeom>
              <a:avLst/>
              <a:gdLst/>
              <a:ahLst/>
              <a:cxnLst/>
              <a:rect l="l" t="t" r="r" b="b"/>
              <a:pathLst>
                <a:path w="19283" h="19192" extrusionOk="0">
                  <a:moveTo>
                    <a:pt x="12523" y="0"/>
                  </a:moveTo>
                  <a:cubicBezTo>
                    <a:pt x="12134" y="0"/>
                    <a:pt x="11743" y="51"/>
                    <a:pt x="11356" y="159"/>
                  </a:cubicBezTo>
                  <a:cubicBezTo>
                    <a:pt x="10151" y="484"/>
                    <a:pt x="8807" y="1226"/>
                    <a:pt x="8066" y="3589"/>
                  </a:cubicBezTo>
                  <a:cubicBezTo>
                    <a:pt x="7078" y="6833"/>
                    <a:pt x="6722" y="9026"/>
                    <a:pt x="4438" y="9026"/>
                  </a:cubicBezTo>
                  <a:cubicBezTo>
                    <a:pt x="4094" y="9026"/>
                    <a:pt x="3707" y="8976"/>
                    <a:pt x="3268" y="8873"/>
                  </a:cubicBezTo>
                  <a:cubicBezTo>
                    <a:pt x="2272" y="8637"/>
                    <a:pt x="1607" y="8420"/>
                    <a:pt x="1157" y="8420"/>
                  </a:cubicBezTo>
                  <a:cubicBezTo>
                    <a:pt x="329" y="8420"/>
                    <a:pt x="230" y="9153"/>
                    <a:pt x="140" y="11840"/>
                  </a:cubicBezTo>
                  <a:cubicBezTo>
                    <a:pt x="1" y="15038"/>
                    <a:pt x="2318" y="17680"/>
                    <a:pt x="5864" y="18653"/>
                  </a:cubicBezTo>
                  <a:cubicBezTo>
                    <a:pt x="7133" y="19011"/>
                    <a:pt x="8372" y="19191"/>
                    <a:pt x="9550" y="19191"/>
                  </a:cubicBezTo>
                  <a:cubicBezTo>
                    <a:pt x="14095" y="19191"/>
                    <a:pt x="17742" y="16513"/>
                    <a:pt x="18772" y="11029"/>
                  </a:cubicBezTo>
                  <a:cubicBezTo>
                    <a:pt x="19282" y="8271"/>
                    <a:pt x="18494" y="4980"/>
                    <a:pt x="17683" y="3427"/>
                  </a:cubicBezTo>
                  <a:cubicBezTo>
                    <a:pt x="16666" y="1491"/>
                    <a:pt x="14625" y="0"/>
                    <a:pt x="125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7"/>
            <p:cNvSpPr/>
            <p:nvPr/>
          </p:nvSpPr>
          <p:spPr>
            <a:xfrm>
              <a:off x="1440219" y="1602055"/>
              <a:ext cx="440746" cy="222818"/>
            </a:xfrm>
            <a:custGeom>
              <a:avLst/>
              <a:gdLst/>
              <a:ahLst/>
              <a:cxnLst/>
              <a:rect l="l" t="t" r="r" b="b"/>
              <a:pathLst>
                <a:path w="16942" h="8565" extrusionOk="0">
                  <a:moveTo>
                    <a:pt x="14123" y="1"/>
                  </a:moveTo>
                  <a:cubicBezTo>
                    <a:pt x="11343" y="1"/>
                    <a:pt x="11444" y="4666"/>
                    <a:pt x="7115" y="5387"/>
                  </a:cubicBezTo>
                  <a:cubicBezTo>
                    <a:pt x="6195" y="5536"/>
                    <a:pt x="5301" y="5596"/>
                    <a:pt x="4458" y="5596"/>
                  </a:cubicBezTo>
                  <a:cubicBezTo>
                    <a:pt x="2667" y="5596"/>
                    <a:pt x="1103" y="5323"/>
                    <a:pt x="0" y="5040"/>
                  </a:cubicBezTo>
                  <a:lnTo>
                    <a:pt x="0" y="5040"/>
                  </a:lnTo>
                  <a:cubicBezTo>
                    <a:pt x="997" y="6430"/>
                    <a:pt x="2596" y="7496"/>
                    <a:pt x="4566" y="8029"/>
                  </a:cubicBezTo>
                  <a:cubicBezTo>
                    <a:pt x="5831" y="8385"/>
                    <a:pt x="7066" y="8565"/>
                    <a:pt x="8241" y="8565"/>
                  </a:cubicBezTo>
                  <a:cubicBezTo>
                    <a:pt x="12188" y="8565"/>
                    <a:pt x="15459" y="6541"/>
                    <a:pt x="16941" y="2398"/>
                  </a:cubicBezTo>
                  <a:cubicBezTo>
                    <a:pt x="16779" y="1401"/>
                    <a:pt x="16246" y="497"/>
                    <a:pt x="14972" y="127"/>
                  </a:cubicBezTo>
                  <a:cubicBezTo>
                    <a:pt x="14660" y="40"/>
                    <a:pt x="14380" y="1"/>
                    <a:pt x="14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7"/>
            <p:cNvSpPr/>
            <p:nvPr/>
          </p:nvSpPr>
          <p:spPr>
            <a:xfrm>
              <a:off x="1779038" y="1519119"/>
              <a:ext cx="91079" cy="38086"/>
            </a:xfrm>
            <a:custGeom>
              <a:avLst/>
              <a:gdLst/>
              <a:ahLst/>
              <a:cxnLst/>
              <a:rect l="l" t="t" r="r" b="b"/>
              <a:pathLst>
                <a:path w="3501" h="1464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1177"/>
                    <a:pt x="1362" y="1464"/>
                    <a:pt x="2140" y="1464"/>
                  </a:cubicBezTo>
                  <a:cubicBezTo>
                    <a:pt x="2879" y="1464"/>
                    <a:pt x="3500" y="1206"/>
                    <a:pt x="3500" y="120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7"/>
            <p:cNvSpPr/>
            <p:nvPr/>
          </p:nvSpPr>
          <p:spPr>
            <a:xfrm>
              <a:off x="1100281" y="1354340"/>
              <a:ext cx="560025" cy="329402"/>
            </a:xfrm>
            <a:custGeom>
              <a:avLst/>
              <a:gdLst/>
              <a:ahLst/>
              <a:cxnLst/>
              <a:rect l="l" t="t" r="r" b="b"/>
              <a:pathLst>
                <a:path w="21527" h="12662" extrusionOk="0">
                  <a:moveTo>
                    <a:pt x="3951" y="0"/>
                  </a:moveTo>
                  <a:cubicBezTo>
                    <a:pt x="1" y="0"/>
                    <a:pt x="487" y="2070"/>
                    <a:pt x="1827" y="2511"/>
                  </a:cubicBezTo>
                  <a:cubicBezTo>
                    <a:pt x="1827" y="2511"/>
                    <a:pt x="576" y="3669"/>
                    <a:pt x="1457" y="4990"/>
                  </a:cubicBezTo>
                  <a:cubicBezTo>
                    <a:pt x="1905" y="5651"/>
                    <a:pt x="2509" y="5813"/>
                    <a:pt x="2995" y="5813"/>
                  </a:cubicBezTo>
                  <a:cubicBezTo>
                    <a:pt x="3463" y="5813"/>
                    <a:pt x="3820" y="5662"/>
                    <a:pt x="3820" y="5662"/>
                  </a:cubicBezTo>
                  <a:lnTo>
                    <a:pt x="3820" y="5662"/>
                  </a:lnTo>
                  <a:cubicBezTo>
                    <a:pt x="3820" y="5662"/>
                    <a:pt x="2569" y="7702"/>
                    <a:pt x="3960" y="8490"/>
                  </a:cubicBezTo>
                  <a:cubicBezTo>
                    <a:pt x="4369" y="8732"/>
                    <a:pt x="4757" y="8817"/>
                    <a:pt x="5100" y="8817"/>
                  </a:cubicBezTo>
                  <a:cubicBezTo>
                    <a:pt x="5905" y="8817"/>
                    <a:pt x="6462" y="8351"/>
                    <a:pt x="6462" y="8351"/>
                  </a:cubicBezTo>
                  <a:lnTo>
                    <a:pt x="6462" y="8351"/>
                  </a:lnTo>
                  <a:cubicBezTo>
                    <a:pt x="6462" y="8351"/>
                    <a:pt x="5489" y="10552"/>
                    <a:pt x="7459" y="11039"/>
                  </a:cubicBezTo>
                  <a:cubicBezTo>
                    <a:pt x="7714" y="11105"/>
                    <a:pt x="7948" y="11134"/>
                    <a:pt x="8162" y="11134"/>
                  </a:cubicBezTo>
                  <a:cubicBezTo>
                    <a:pt x="9603" y="11134"/>
                    <a:pt x="10147" y="9834"/>
                    <a:pt x="10147" y="9834"/>
                  </a:cubicBezTo>
                  <a:lnTo>
                    <a:pt x="10147" y="9834"/>
                  </a:lnTo>
                  <a:cubicBezTo>
                    <a:pt x="10147" y="9834"/>
                    <a:pt x="9568" y="12661"/>
                    <a:pt x="12442" y="12661"/>
                  </a:cubicBezTo>
                  <a:cubicBezTo>
                    <a:pt x="15315" y="12661"/>
                    <a:pt x="15084" y="10298"/>
                    <a:pt x="15084" y="10297"/>
                  </a:cubicBezTo>
                  <a:lnTo>
                    <a:pt x="15084" y="10297"/>
                  </a:lnTo>
                  <a:cubicBezTo>
                    <a:pt x="15084" y="10298"/>
                    <a:pt x="15934" y="11394"/>
                    <a:pt x="17360" y="11394"/>
                  </a:cubicBezTo>
                  <a:cubicBezTo>
                    <a:pt x="17788" y="11394"/>
                    <a:pt x="18268" y="11296"/>
                    <a:pt x="18792" y="11039"/>
                  </a:cubicBezTo>
                  <a:cubicBezTo>
                    <a:pt x="21086" y="9927"/>
                    <a:pt x="21526" y="7053"/>
                    <a:pt x="19441" y="5662"/>
                  </a:cubicBezTo>
                  <a:cubicBezTo>
                    <a:pt x="19441" y="5662"/>
                    <a:pt x="14319" y="1537"/>
                    <a:pt x="7065" y="309"/>
                  </a:cubicBezTo>
                  <a:cubicBezTo>
                    <a:pt x="5809" y="92"/>
                    <a:pt x="4782" y="0"/>
                    <a:pt x="3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7"/>
            <p:cNvSpPr/>
            <p:nvPr/>
          </p:nvSpPr>
          <p:spPr>
            <a:xfrm>
              <a:off x="1849591" y="1458816"/>
              <a:ext cx="22919" cy="17534"/>
            </a:xfrm>
            <a:custGeom>
              <a:avLst/>
              <a:gdLst/>
              <a:ahLst/>
              <a:cxnLst/>
              <a:rect l="l" t="t" r="r" b="b"/>
              <a:pathLst>
                <a:path w="881" h="674" fill="none" extrusionOk="0">
                  <a:moveTo>
                    <a:pt x="881" y="325"/>
                  </a:moveTo>
                  <a:cubicBezTo>
                    <a:pt x="788" y="94"/>
                    <a:pt x="533" y="1"/>
                    <a:pt x="302" y="94"/>
                  </a:cubicBezTo>
                  <a:cubicBezTo>
                    <a:pt x="93" y="186"/>
                    <a:pt x="0" y="464"/>
                    <a:pt x="93" y="67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7"/>
            <p:cNvSpPr/>
            <p:nvPr/>
          </p:nvSpPr>
          <p:spPr>
            <a:xfrm>
              <a:off x="1752529" y="1462458"/>
              <a:ext cx="34990" cy="22919"/>
            </a:xfrm>
            <a:custGeom>
              <a:avLst/>
              <a:gdLst/>
              <a:ahLst/>
              <a:cxnLst/>
              <a:rect l="l" t="t" r="r" b="b"/>
              <a:pathLst>
                <a:path w="1345" h="881" fill="none" extrusionOk="0">
                  <a:moveTo>
                    <a:pt x="1252" y="881"/>
                  </a:moveTo>
                  <a:cubicBezTo>
                    <a:pt x="1344" y="533"/>
                    <a:pt x="1136" y="185"/>
                    <a:pt x="788" y="93"/>
                  </a:cubicBezTo>
                  <a:cubicBezTo>
                    <a:pt x="464" y="0"/>
                    <a:pt x="93" y="209"/>
                    <a:pt x="0" y="533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7"/>
            <p:cNvSpPr/>
            <p:nvPr/>
          </p:nvSpPr>
          <p:spPr>
            <a:xfrm>
              <a:off x="1779038" y="1484753"/>
              <a:ext cx="129659" cy="66468"/>
            </a:xfrm>
            <a:custGeom>
              <a:avLst/>
              <a:gdLst/>
              <a:ahLst/>
              <a:cxnLst/>
              <a:rect l="l" t="t" r="r" b="b"/>
              <a:pathLst>
                <a:path w="4984" h="2555" extrusionOk="0">
                  <a:moveTo>
                    <a:pt x="1948" y="0"/>
                  </a:moveTo>
                  <a:cubicBezTo>
                    <a:pt x="1948" y="0"/>
                    <a:pt x="1322" y="974"/>
                    <a:pt x="1" y="1321"/>
                  </a:cubicBezTo>
                  <a:cubicBezTo>
                    <a:pt x="1" y="1321"/>
                    <a:pt x="1571" y="2555"/>
                    <a:pt x="4089" y="2555"/>
                  </a:cubicBezTo>
                  <a:cubicBezTo>
                    <a:pt x="4375" y="2555"/>
                    <a:pt x="4674" y="2539"/>
                    <a:pt x="4983" y="2503"/>
                  </a:cubicBezTo>
                  <a:cubicBezTo>
                    <a:pt x="4983" y="2503"/>
                    <a:pt x="3593" y="1600"/>
                    <a:pt x="3199" y="649"/>
                  </a:cubicBezTo>
                  <a:cubicBezTo>
                    <a:pt x="3199" y="649"/>
                    <a:pt x="2944" y="93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7"/>
            <p:cNvSpPr/>
            <p:nvPr/>
          </p:nvSpPr>
          <p:spPr>
            <a:xfrm>
              <a:off x="1584914" y="1766912"/>
              <a:ext cx="52472" cy="83222"/>
            </a:xfrm>
            <a:custGeom>
              <a:avLst/>
              <a:gdLst/>
              <a:ahLst/>
              <a:cxnLst/>
              <a:rect l="l" t="t" r="r" b="b"/>
              <a:pathLst>
                <a:path w="2017" h="3199" fill="none" extrusionOk="0">
                  <a:moveTo>
                    <a:pt x="858" y="0"/>
                  </a:moveTo>
                  <a:cubicBezTo>
                    <a:pt x="858" y="0"/>
                    <a:pt x="2017" y="1600"/>
                    <a:pt x="0" y="3199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7"/>
            <p:cNvSpPr/>
            <p:nvPr/>
          </p:nvSpPr>
          <p:spPr>
            <a:xfrm>
              <a:off x="1558379" y="1840456"/>
              <a:ext cx="61525" cy="38008"/>
            </a:xfrm>
            <a:custGeom>
              <a:avLst/>
              <a:gdLst/>
              <a:ahLst/>
              <a:cxnLst/>
              <a:rect l="l" t="t" r="r" b="b"/>
              <a:pathLst>
                <a:path w="2365" h="1461" fill="none" extrusionOk="0">
                  <a:moveTo>
                    <a:pt x="1" y="1"/>
                  </a:moveTo>
                  <a:cubicBezTo>
                    <a:pt x="1" y="1"/>
                    <a:pt x="1623" y="186"/>
                    <a:pt x="2365" y="1461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7"/>
            <p:cNvSpPr/>
            <p:nvPr/>
          </p:nvSpPr>
          <p:spPr>
            <a:xfrm>
              <a:off x="1584914" y="1847688"/>
              <a:ext cx="40427" cy="35615"/>
            </a:xfrm>
            <a:custGeom>
              <a:avLst/>
              <a:gdLst/>
              <a:ahLst/>
              <a:cxnLst/>
              <a:rect l="l" t="t" r="r" b="b"/>
              <a:pathLst>
                <a:path w="1554" h="1369" fill="none" extrusionOk="0">
                  <a:moveTo>
                    <a:pt x="603" y="1368"/>
                  </a:moveTo>
                  <a:cubicBezTo>
                    <a:pt x="371" y="441"/>
                    <a:pt x="0" y="94"/>
                    <a:pt x="0" y="94"/>
                  </a:cubicBezTo>
                  <a:cubicBezTo>
                    <a:pt x="0" y="94"/>
                    <a:pt x="904" y="1"/>
                    <a:pt x="1553" y="557"/>
                  </a:cubicBezTo>
                </a:path>
              </a:pathLst>
            </a:custGeom>
            <a:noFill/>
            <a:ln w="191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5" name="Google Shape;4465;p47"/>
          <p:cNvGrpSpPr/>
          <p:nvPr/>
        </p:nvGrpSpPr>
        <p:grpSpPr>
          <a:xfrm>
            <a:off x="1031479" y="3281235"/>
            <a:ext cx="658388" cy="564499"/>
            <a:chOff x="1320836" y="2091709"/>
            <a:chExt cx="658388" cy="564499"/>
          </a:xfrm>
        </p:grpSpPr>
        <p:sp>
          <p:nvSpPr>
            <p:cNvPr id="4466" name="Google Shape;4466;p47"/>
            <p:cNvSpPr/>
            <p:nvPr/>
          </p:nvSpPr>
          <p:spPr>
            <a:xfrm>
              <a:off x="1408870" y="2480139"/>
              <a:ext cx="138686" cy="108561"/>
            </a:xfrm>
            <a:custGeom>
              <a:avLst/>
              <a:gdLst/>
              <a:ahLst/>
              <a:cxnLst/>
              <a:rect l="l" t="t" r="r" b="b"/>
              <a:pathLst>
                <a:path w="5331" h="4173" extrusionOk="0">
                  <a:moveTo>
                    <a:pt x="1368" y="1"/>
                  </a:moveTo>
                  <a:lnTo>
                    <a:pt x="0" y="580"/>
                  </a:lnTo>
                  <a:cubicBezTo>
                    <a:pt x="1483" y="3755"/>
                    <a:pt x="5331" y="4172"/>
                    <a:pt x="5331" y="4172"/>
                  </a:cubicBezTo>
                  <a:cubicBezTo>
                    <a:pt x="1947" y="2272"/>
                    <a:pt x="1368" y="1"/>
                    <a:pt x="1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7"/>
            <p:cNvSpPr/>
            <p:nvPr/>
          </p:nvSpPr>
          <p:spPr>
            <a:xfrm>
              <a:off x="1394406" y="2487970"/>
              <a:ext cx="148936" cy="100132"/>
            </a:xfrm>
            <a:custGeom>
              <a:avLst/>
              <a:gdLst/>
              <a:ahLst/>
              <a:cxnLst/>
              <a:rect l="l" t="t" r="r" b="b"/>
              <a:pathLst>
                <a:path w="5725" h="3849" extrusionOk="0">
                  <a:moveTo>
                    <a:pt x="1066" y="1"/>
                  </a:moveTo>
                  <a:lnTo>
                    <a:pt x="0" y="928"/>
                  </a:lnTo>
                  <a:cubicBezTo>
                    <a:pt x="1772" y="3785"/>
                    <a:pt x="5384" y="3848"/>
                    <a:pt x="5702" y="3848"/>
                  </a:cubicBezTo>
                  <a:cubicBezTo>
                    <a:pt x="5717" y="3848"/>
                    <a:pt x="5724" y="3848"/>
                    <a:pt x="5724" y="3848"/>
                  </a:cubicBezTo>
                  <a:cubicBezTo>
                    <a:pt x="2132" y="2388"/>
                    <a:pt x="1066" y="1"/>
                    <a:pt x="1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7"/>
            <p:cNvSpPr/>
            <p:nvPr/>
          </p:nvSpPr>
          <p:spPr>
            <a:xfrm>
              <a:off x="1724172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3222" y="0"/>
                  </a:moveTo>
                  <a:cubicBezTo>
                    <a:pt x="3222" y="0"/>
                    <a:pt x="1" y="742"/>
                    <a:pt x="1252" y="4936"/>
                  </a:cubicBezTo>
                  <a:cubicBezTo>
                    <a:pt x="1719" y="6471"/>
                    <a:pt x="2979" y="7159"/>
                    <a:pt x="4393" y="7159"/>
                  </a:cubicBezTo>
                  <a:cubicBezTo>
                    <a:pt x="6845" y="7159"/>
                    <a:pt x="9760" y="5091"/>
                    <a:pt x="9804" y="1785"/>
                  </a:cubicBezTo>
                  <a:lnTo>
                    <a:pt x="9804" y="1785"/>
                  </a:lnTo>
                  <a:cubicBezTo>
                    <a:pt x="9804" y="1785"/>
                    <a:pt x="9153" y="2120"/>
                    <a:pt x="8072" y="2120"/>
                  </a:cubicBezTo>
                  <a:cubicBezTo>
                    <a:pt x="6880" y="2120"/>
                    <a:pt x="5166" y="1713"/>
                    <a:pt x="3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7"/>
            <p:cNvSpPr/>
            <p:nvPr/>
          </p:nvSpPr>
          <p:spPr>
            <a:xfrm>
              <a:off x="1366050" y="2484354"/>
              <a:ext cx="144123" cy="101927"/>
            </a:xfrm>
            <a:custGeom>
              <a:avLst/>
              <a:gdLst/>
              <a:ahLst/>
              <a:cxnLst/>
              <a:rect l="l" t="t" r="r" b="b"/>
              <a:pathLst>
                <a:path w="5540" h="3918" extrusionOk="0">
                  <a:moveTo>
                    <a:pt x="1345" y="1"/>
                  </a:moveTo>
                  <a:lnTo>
                    <a:pt x="1" y="650"/>
                  </a:lnTo>
                  <a:cubicBezTo>
                    <a:pt x="1669" y="3732"/>
                    <a:pt x="5540" y="3918"/>
                    <a:pt x="5540" y="3918"/>
                  </a:cubicBezTo>
                  <a:cubicBezTo>
                    <a:pt x="2040" y="2226"/>
                    <a:pt x="1345" y="1"/>
                    <a:pt x="1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7"/>
            <p:cNvSpPr/>
            <p:nvPr/>
          </p:nvSpPr>
          <p:spPr>
            <a:xfrm>
              <a:off x="1353407" y="2493407"/>
              <a:ext cx="152552" cy="93056"/>
            </a:xfrm>
            <a:custGeom>
              <a:avLst/>
              <a:gdLst/>
              <a:ahLst/>
              <a:cxnLst/>
              <a:rect l="l" t="t" r="r" b="b"/>
              <a:pathLst>
                <a:path w="5864" h="3577" extrusionOk="0">
                  <a:moveTo>
                    <a:pt x="997" y="1"/>
                  </a:moveTo>
                  <a:lnTo>
                    <a:pt x="0" y="974"/>
                  </a:lnTo>
                  <a:cubicBezTo>
                    <a:pt x="1670" y="3382"/>
                    <a:pt x="4658" y="3577"/>
                    <a:pt x="5583" y="3577"/>
                  </a:cubicBezTo>
                  <a:cubicBezTo>
                    <a:pt x="5762" y="3577"/>
                    <a:pt x="5863" y="3570"/>
                    <a:pt x="5863" y="3570"/>
                  </a:cubicBezTo>
                  <a:cubicBezTo>
                    <a:pt x="2202" y="2295"/>
                    <a:pt x="997" y="1"/>
                    <a:pt x="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7"/>
            <p:cNvSpPr/>
            <p:nvPr/>
          </p:nvSpPr>
          <p:spPr>
            <a:xfrm>
              <a:off x="1695842" y="2509094"/>
              <a:ext cx="44043" cy="85615"/>
            </a:xfrm>
            <a:custGeom>
              <a:avLst/>
              <a:gdLst/>
              <a:ahLst/>
              <a:cxnLst/>
              <a:rect l="l" t="t" r="r" b="b"/>
              <a:pathLst>
                <a:path w="1693" h="3291" fill="none" extrusionOk="0">
                  <a:moveTo>
                    <a:pt x="1" y="0"/>
                  </a:moveTo>
                  <a:cubicBezTo>
                    <a:pt x="1" y="0"/>
                    <a:pt x="1692" y="1020"/>
                    <a:pt x="487" y="329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7"/>
            <p:cNvSpPr/>
            <p:nvPr/>
          </p:nvSpPr>
          <p:spPr>
            <a:xfrm>
              <a:off x="1680181" y="2583835"/>
              <a:ext cx="71749" cy="22945"/>
            </a:xfrm>
            <a:custGeom>
              <a:avLst/>
              <a:gdLst/>
              <a:ahLst/>
              <a:cxnLst/>
              <a:rect l="l" t="t" r="r" b="b"/>
              <a:pathLst>
                <a:path w="2758" h="882" fill="none" extrusionOk="0">
                  <a:moveTo>
                    <a:pt x="0" y="487"/>
                  </a:moveTo>
                  <a:cubicBezTo>
                    <a:pt x="0" y="487"/>
                    <a:pt x="1576" y="1"/>
                    <a:pt x="2758" y="881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7"/>
            <p:cNvSpPr/>
            <p:nvPr/>
          </p:nvSpPr>
          <p:spPr>
            <a:xfrm>
              <a:off x="1708511" y="2583237"/>
              <a:ext cx="41624" cy="35589"/>
            </a:xfrm>
            <a:custGeom>
              <a:avLst/>
              <a:gdLst/>
              <a:ahLst/>
              <a:cxnLst/>
              <a:rect l="l" t="t" r="r" b="b"/>
              <a:pathLst>
                <a:path w="1600" h="1368" fill="none" extrusionOk="0">
                  <a:moveTo>
                    <a:pt x="1043" y="1368"/>
                  </a:moveTo>
                  <a:cubicBezTo>
                    <a:pt x="487" y="603"/>
                    <a:pt x="0" y="441"/>
                    <a:pt x="0" y="441"/>
                  </a:cubicBezTo>
                  <a:cubicBezTo>
                    <a:pt x="0" y="441"/>
                    <a:pt x="788" y="1"/>
                    <a:pt x="1599" y="256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7"/>
            <p:cNvSpPr/>
            <p:nvPr/>
          </p:nvSpPr>
          <p:spPr>
            <a:xfrm>
              <a:off x="1487852" y="2091709"/>
              <a:ext cx="330417" cy="497745"/>
            </a:xfrm>
            <a:custGeom>
              <a:avLst/>
              <a:gdLst/>
              <a:ahLst/>
              <a:cxnLst/>
              <a:rect l="l" t="t" r="r" b="b"/>
              <a:pathLst>
                <a:path w="12701" h="19133" extrusionOk="0">
                  <a:moveTo>
                    <a:pt x="6222" y="0"/>
                  </a:moveTo>
                  <a:cubicBezTo>
                    <a:pt x="5877" y="0"/>
                    <a:pt x="5518" y="19"/>
                    <a:pt x="5145" y="53"/>
                  </a:cubicBezTo>
                  <a:cubicBezTo>
                    <a:pt x="255" y="517"/>
                    <a:pt x="255" y="4966"/>
                    <a:pt x="139" y="8118"/>
                  </a:cubicBezTo>
                  <a:cubicBezTo>
                    <a:pt x="0" y="11919"/>
                    <a:pt x="765" y="14607"/>
                    <a:pt x="232" y="19080"/>
                  </a:cubicBezTo>
                  <a:cubicBezTo>
                    <a:pt x="232" y="19080"/>
                    <a:pt x="897" y="19133"/>
                    <a:pt x="1910" y="19133"/>
                  </a:cubicBezTo>
                  <a:cubicBezTo>
                    <a:pt x="4191" y="19133"/>
                    <a:pt x="8238" y="18866"/>
                    <a:pt x="10452" y="17133"/>
                  </a:cubicBezTo>
                  <a:cubicBezTo>
                    <a:pt x="11959" y="15951"/>
                    <a:pt x="12700" y="13101"/>
                    <a:pt x="12654" y="11340"/>
                  </a:cubicBezTo>
                  <a:cubicBezTo>
                    <a:pt x="12419" y="2541"/>
                    <a:pt x="10275" y="0"/>
                    <a:pt x="6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7"/>
            <p:cNvSpPr/>
            <p:nvPr/>
          </p:nvSpPr>
          <p:spPr>
            <a:xfrm>
              <a:off x="1556584" y="2354409"/>
              <a:ext cx="260462" cy="234889"/>
            </a:xfrm>
            <a:custGeom>
              <a:avLst/>
              <a:gdLst/>
              <a:ahLst/>
              <a:cxnLst/>
              <a:rect l="l" t="t" r="r" b="b"/>
              <a:pathLst>
                <a:path w="10012" h="9029" extrusionOk="0">
                  <a:moveTo>
                    <a:pt x="6146" y="1"/>
                  </a:moveTo>
                  <a:cubicBezTo>
                    <a:pt x="5789" y="1"/>
                    <a:pt x="5417" y="21"/>
                    <a:pt x="5029" y="60"/>
                  </a:cubicBezTo>
                  <a:cubicBezTo>
                    <a:pt x="139" y="500"/>
                    <a:pt x="139" y="4973"/>
                    <a:pt x="23" y="8101"/>
                  </a:cubicBezTo>
                  <a:cubicBezTo>
                    <a:pt x="23" y="8426"/>
                    <a:pt x="0" y="8727"/>
                    <a:pt x="0" y="9028"/>
                  </a:cubicBezTo>
                  <a:cubicBezTo>
                    <a:pt x="2341" y="8959"/>
                    <a:pt x="5817" y="8588"/>
                    <a:pt x="7810" y="7035"/>
                  </a:cubicBezTo>
                  <a:cubicBezTo>
                    <a:pt x="9270" y="5877"/>
                    <a:pt x="10012" y="3165"/>
                    <a:pt x="10012" y="1404"/>
                  </a:cubicBezTo>
                  <a:cubicBezTo>
                    <a:pt x="9009" y="401"/>
                    <a:pt x="7729" y="1"/>
                    <a:pt x="6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7"/>
            <p:cNvSpPr/>
            <p:nvPr/>
          </p:nvSpPr>
          <p:spPr>
            <a:xfrm>
              <a:off x="1642797" y="2285417"/>
              <a:ext cx="121802" cy="27758"/>
            </a:xfrm>
            <a:custGeom>
              <a:avLst/>
              <a:gdLst/>
              <a:ahLst/>
              <a:cxnLst/>
              <a:rect l="l" t="t" r="r" b="b"/>
              <a:pathLst>
                <a:path w="4682" h="1067" extrusionOk="0">
                  <a:moveTo>
                    <a:pt x="0" y="0"/>
                  </a:moveTo>
                  <a:lnTo>
                    <a:pt x="1020" y="1066"/>
                  </a:lnTo>
                  <a:lnTo>
                    <a:pt x="4682" y="5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7"/>
            <p:cNvSpPr/>
            <p:nvPr/>
          </p:nvSpPr>
          <p:spPr>
            <a:xfrm>
              <a:off x="1542718" y="2226311"/>
              <a:ext cx="71749" cy="35615"/>
            </a:xfrm>
            <a:custGeom>
              <a:avLst/>
              <a:gdLst/>
              <a:ahLst/>
              <a:cxnLst/>
              <a:rect l="l" t="t" r="r" b="b"/>
              <a:pathLst>
                <a:path w="2758" h="1369" fill="none" extrusionOk="0">
                  <a:moveTo>
                    <a:pt x="0" y="1368"/>
                  </a:moveTo>
                  <a:cubicBezTo>
                    <a:pt x="0" y="603"/>
                    <a:pt x="626" y="1"/>
                    <a:pt x="1391" y="1"/>
                  </a:cubicBezTo>
                  <a:cubicBezTo>
                    <a:pt x="2155" y="1"/>
                    <a:pt x="2758" y="603"/>
                    <a:pt x="2758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7"/>
            <p:cNvSpPr/>
            <p:nvPr/>
          </p:nvSpPr>
          <p:spPr>
            <a:xfrm>
              <a:off x="1713324" y="2226311"/>
              <a:ext cx="71775" cy="35615"/>
            </a:xfrm>
            <a:custGeom>
              <a:avLst/>
              <a:gdLst/>
              <a:ahLst/>
              <a:cxnLst/>
              <a:rect l="l" t="t" r="r" b="b"/>
              <a:pathLst>
                <a:path w="2759" h="1369" fill="none" extrusionOk="0">
                  <a:moveTo>
                    <a:pt x="1" y="1368"/>
                  </a:moveTo>
                  <a:cubicBezTo>
                    <a:pt x="1" y="603"/>
                    <a:pt x="626" y="1"/>
                    <a:pt x="1391" y="1"/>
                  </a:cubicBezTo>
                  <a:cubicBezTo>
                    <a:pt x="2156" y="1"/>
                    <a:pt x="2759" y="603"/>
                    <a:pt x="2759" y="136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7"/>
            <p:cNvSpPr/>
            <p:nvPr/>
          </p:nvSpPr>
          <p:spPr>
            <a:xfrm>
              <a:off x="1642797" y="2257061"/>
              <a:ext cx="174248" cy="56114"/>
            </a:xfrm>
            <a:custGeom>
              <a:avLst/>
              <a:gdLst/>
              <a:ahLst/>
              <a:cxnLst/>
              <a:rect l="l" t="t" r="r" b="b"/>
              <a:pathLst>
                <a:path w="6698" h="2157" extrusionOk="0">
                  <a:moveTo>
                    <a:pt x="1738" y="1"/>
                  </a:moveTo>
                  <a:lnTo>
                    <a:pt x="0" y="1090"/>
                  </a:lnTo>
                  <a:lnTo>
                    <a:pt x="6698" y="2156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7"/>
            <p:cNvSpPr/>
            <p:nvPr/>
          </p:nvSpPr>
          <p:spPr>
            <a:xfrm>
              <a:off x="1320836" y="2285417"/>
              <a:ext cx="255051" cy="186241"/>
            </a:xfrm>
            <a:custGeom>
              <a:avLst/>
              <a:gdLst/>
              <a:ahLst/>
              <a:cxnLst/>
              <a:rect l="l" t="t" r="r" b="b"/>
              <a:pathLst>
                <a:path w="9804" h="7159" extrusionOk="0">
                  <a:moveTo>
                    <a:pt x="6582" y="0"/>
                  </a:moveTo>
                  <a:cubicBezTo>
                    <a:pt x="4639" y="1713"/>
                    <a:pt x="2924" y="2120"/>
                    <a:pt x="1733" y="2120"/>
                  </a:cubicBezTo>
                  <a:cubicBezTo>
                    <a:pt x="651" y="2120"/>
                    <a:pt x="1" y="1785"/>
                    <a:pt x="1" y="1785"/>
                  </a:cubicBezTo>
                  <a:lnTo>
                    <a:pt x="1" y="1785"/>
                  </a:lnTo>
                  <a:cubicBezTo>
                    <a:pt x="45" y="5091"/>
                    <a:pt x="2960" y="7159"/>
                    <a:pt x="5406" y="7159"/>
                  </a:cubicBezTo>
                  <a:cubicBezTo>
                    <a:pt x="6816" y="7159"/>
                    <a:pt x="8071" y="6471"/>
                    <a:pt x="8529" y="4936"/>
                  </a:cubicBezTo>
                  <a:cubicBezTo>
                    <a:pt x="9804" y="742"/>
                    <a:pt x="6582" y="0"/>
                    <a:pt x="6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7"/>
            <p:cNvSpPr/>
            <p:nvPr/>
          </p:nvSpPr>
          <p:spPr>
            <a:xfrm>
              <a:off x="1580101" y="2539844"/>
              <a:ext cx="22321" cy="83222"/>
            </a:xfrm>
            <a:custGeom>
              <a:avLst/>
              <a:gdLst/>
              <a:ahLst/>
              <a:cxnLst/>
              <a:rect l="l" t="t" r="r" b="b"/>
              <a:pathLst>
                <a:path w="858" h="3199" fill="none" extrusionOk="0">
                  <a:moveTo>
                    <a:pt x="0" y="0"/>
                  </a:moveTo>
                  <a:cubicBezTo>
                    <a:pt x="0" y="0"/>
                    <a:pt x="93" y="1599"/>
                    <a:pt x="857" y="3198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7"/>
            <p:cNvSpPr/>
            <p:nvPr/>
          </p:nvSpPr>
          <p:spPr>
            <a:xfrm>
              <a:off x="1567432" y="2613986"/>
              <a:ext cx="61525" cy="37410"/>
            </a:xfrm>
            <a:custGeom>
              <a:avLst/>
              <a:gdLst/>
              <a:ahLst/>
              <a:cxnLst/>
              <a:rect l="l" t="t" r="r" b="b"/>
              <a:pathLst>
                <a:path w="2365" h="1438" fill="none" extrusionOk="0">
                  <a:moveTo>
                    <a:pt x="2364" y="1"/>
                  </a:moveTo>
                  <a:cubicBezTo>
                    <a:pt x="2364" y="1"/>
                    <a:pt x="742" y="163"/>
                    <a:pt x="0" y="143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7"/>
            <p:cNvSpPr/>
            <p:nvPr/>
          </p:nvSpPr>
          <p:spPr>
            <a:xfrm>
              <a:off x="1561995" y="2620620"/>
              <a:ext cx="40427" cy="35589"/>
            </a:xfrm>
            <a:custGeom>
              <a:avLst/>
              <a:gdLst/>
              <a:ahLst/>
              <a:cxnLst/>
              <a:rect l="l" t="t" r="r" b="b"/>
              <a:pathLst>
                <a:path w="1554" h="1368" fill="none" extrusionOk="0">
                  <a:moveTo>
                    <a:pt x="951" y="1368"/>
                  </a:moveTo>
                  <a:cubicBezTo>
                    <a:pt x="1183" y="441"/>
                    <a:pt x="1553" y="93"/>
                    <a:pt x="1553" y="93"/>
                  </a:cubicBezTo>
                  <a:cubicBezTo>
                    <a:pt x="1553" y="93"/>
                    <a:pt x="650" y="0"/>
                    <a:pt x="1" y="557"/>
                  </a:cubicBezTo>
                </a:path>
              </a:pathLst>
            </a:custGeom>
            <a:noFill/>
            <a:ln w="191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9" name="Google Shape;4499;p47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500" name="Google Shape;4500;p4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1" name="Google Shape;4501;p4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2" name="Google Shape;4502;p4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3" name="Google Shape;4503;p4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504" name="Google Shape;4504;p4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505" name="Google Shape;4505;p47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6" name="Google Shape;4506;p47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7" name="Google Shape;4507;p47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8" name="Google Shape;4508;p47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09" name="Google Shape;4509;p47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10" name="Google Shape;4510;p47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511" name="Google Shape;4511;p47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2" name="Google Shape;4512;p47">
            <a:hlinkClick r:id="rId9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3" name="Google Shape;4513;p47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6" name="Google Shape;4516;p47"/>
          <p:cNvSpPr/>
          <p:nvPr/>
        </p:nvSpPr>
        <p:spPr>
          <a:xfrm rot="2153968">
            <a:off x="7871769" y="-138795"/>
            <a:ext cx="1088263" cy="940443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1066324" y="695573"/>
            <a:ext cx="10726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xếp </a:t>
            </a: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180213" y="2253781"/>
            <a:ext cx="487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... </a:t>
            </a:r>
            <a:r>
              <a:rPr lang="en-US" alt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1" name="Text Box 7"/>
          <p:cNvSpPr txBox="1">
            <a:spLocks noChangeArrowheads="1"/>
          </p:cNvSpPr>
          <p:nvPr/>
        </p:nvSpPr>
        <p:spPr bwMode="auto">
          <a:xfrm>
            <a:off x="717318" y="2201394"/>
            <a:ext cx="10701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được số hàng là:</a:t>
            </a:r>
          </a:p>
          <a:p>
            <a:pPr algn="ctr"/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: 7 = 8 (hàng)</a:t>
            </a:r>
          </a:p>
          <a:p>
            <a:pPr algn="ctr"/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8 hàng.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4006" y="2135239"/>
            <a:ext cx="145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562340" y="2163958"/>
            <a:ext cx="195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5302391" y="1006330"/>
            <a:ext cx="2194560" cy="5185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105" name="Line 37"/>
          <p:cNvSpPr>
            <a:spLocks noChangeShapeType="1"/>
          </p:cNvSpPr>
          <p:nvPr/>
        </p:nvSpPr>
        <p:spPr bwMode="auto">
          <a:xfrm flipV="1">
            <a:off x="1565714" y="1301459"/>
            <a:ext cx="2560320" cy="1372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2132220" y="1009958"/>
            <a:ext cx="3017520" cy="0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 sz="1200"/>
          </a:p>
        </p:txBody>
      </p:sp>
      <p:sp>
        <p:nvSpPr>
          <p:cNvPr id="107" name="Line 41"/>
          <p:cNvSpPr>
            <a:spLocks noChangeShapeType="1"/>
          </p:cNvSpPr>
          <p:nvPr/>
        </p:nvSpPr>
        <p:spPr bwMode="auto">
          <a:xfrm>
            <a:off x="1589430" y="1251865"/>
            <a:ext cx="2560320" cy="0"/>
          </a:xfrm>
          <a:prstGeom prst="line">
            <a:avLst/>
          </a:prstGeom>
          <a:ln w="15875">
            <a:solidFill>
              <a:schemeClr val="accent5">
                <a:shade val="95000"/>
                <a:satMod val="10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49"/>
          <p:cNvSpPr/>
          <p:nvPr/>
        </p:nvSpPr>
        <p:spPr>
          <a:xfrm rot="-148040">
            <a:off x="2143091" y="996164"/>
            <a:ext cx="4703861" cy="33279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623" name="Google Shape;4623;p49"/>
          <p:cNvSpPr/>
          <p:nvPr/>
        </p:nvSpPr>
        <p:spPr>
          <a:xfrm rot="-410702">
            <a:off x="1806862" y="889784"/>
            <a:ext cx="1088265" cy="9404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624" name="Google Shape;4624;p49"/>
          <p:cNvSpPr/>
          <p:nvPr/>
        </p:nvSpPr>
        <p:spPr>
          <a:xfrm rot="4554861">
            <a:off x="5911484" y="714957"/>
            <a:ext cx="1088304" cy="94037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625" name="Google Shape;4625;p49"/>
          <p:cNvSpPr txBox="1">
            <a:spLocks noGrp="1"/>
          </p:cNvSpPr>
          <p:nvPr>
            <p:ph type="title"/>
          </p:nvPr>
        </p:nvSpPr>
        <p:spPr>
          <a:xfrm>
            <a:off x="1858878" y="2437328"/>
            <a:ext cx="5272286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1">
                    <a:lumMod val="95000"/>
                  </a:schemeClr>
                </a:solidFill>
              </a:rPr>
              <a:t>Củng cố - dặn dò</a:t>
            </a:r>
            <a:endParaRPr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26" name="Google Shape;4626;p49"/>
          <p:cNvSpPr txBox="1">
            <a:spLocks noGrp="1"/>
          </p:cNvSpPr>
          <p:nvPr>
            <p:ph type="title" idx="2"/>
          </p:nvPr>
        </p:nvSpPr>
        <p:spPr>
          <a:xfrm>
            <a:off x="4030964" y="1381774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629" name="Google Shape;4629;p4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630" name="Google Shape;4630;p4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1" name="Google Shape;4631;p4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2" name="Google Shape;4632;p4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3" name="Google Shape;4633;p4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4" name="Google Shape;4634;p4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635" name="Google Shape;4635;p4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6" name="Google Shape;4636;p4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7" name="Google Shape;4637;p4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8" name="Google Shape;4638;p49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39" name="Google Shape;4639;p4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40" name="Google Shape;4640;p49">
            <a:hlinkClick r:id="rId3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641" name="Google Shape;4641;p4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2" name="Google Shape;4642;p49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3" name="Google Shape;4643;p4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5" grpId="0"/>
      <p:bldP spid="4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Google Shape;4924;p54"/>
          <p:cNvSpPr txBox="1">
            <a:spLocks noGrp="1"/>
          </p:cNvSpPr>
          <p:nvPr>
            <p:ph type="title"/>
          </p:nvPr>
        </p:nvSpPr>
        <p:spPr>
          <a:xfrm>
            <a:off x="2395223" y="1876774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4939" name="Google Shape;4939;p5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40" name="Google Shape;4940;p5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1" name="Google Shape;4941;p5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2" name="Google Shape;4942;p5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3" name="Google Shape;4943;p5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4" name="Google Shape;4944;p5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45" name="Google Shape;4945;p5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6" name="Google Shape;4946;p5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7" name="Google Shape;4947;p5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8" name="Google Shape;4948;p54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9" name="Google Shape;4949;p5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0" name="Google Shape;4950;p54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1" name="Google Shape;4951;p54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420788" y="677884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bg2">
                    <a:lumMod val="50000"/>
                  </a:schemeClr>
                </a:solidFill>
              </a:rPr>
              <a:t>MỤC TIÊU 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1474713" y="1577313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01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6"/>
          </p:nvPr>
        </p:nvSpPr>
        <p:spPr>
          <a:xfrm>
            <a:off x="1474713" y="233279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02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56" name="Google Shape;1756;p25"/>
          <p:cNvSpPr txBox="1">
            <a:spLocks noGrp="1"/>
          </p:cNvSpPr>
          <p:nvPr>
            <p:ph type="title" idx="9"/>
          </p:nvPr>
        </p:nvSpPr>
        <p:spPr>
          <a:xfrm>
            <a:off x="1474713" y="3105884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75000"/>
                  </a:schemeClr>
                </a:solidFill>
              </a:rPr>
              <a:t>03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5613" y="1597779"/>
            <a:ext cx="5887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 lập được và học thuộc lòng bảng chia 7.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5613" y="2244110"/>
            <a:ext cx="43367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được </a:t>
            </a:r>
            <a:r>
              <a:rPr lang="it-IT" sz="1800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chia 7 vào giải toán có lời văn bằng một phép tính chia. 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3917" y="3105884"/>
            <a:ext cx="48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Say mê toán học, chủ động, chăm chỉ học tập 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" name="Google Shape;1857;p27"/>
          <p:cNvGrpSpPr/>
          <p:nvPr/>
        </p:nvGrpSpPr>
        <p:grpSpPr>
          <a:xfrm>
            <a:off x="7114206" y="4079351"/>
            <a:ext cx="897322" cy="952753"/>
            <a:chOff x="7079000" y="1663675"/>
            <a:chExt cx="534375" cy="627325"/>
          </a:xfrm>
        </p:grpSpPr>
        <p:sp>
          <p:nvSpPr>
            <p:cNvPr id="40" name="Google Shape;1858;p27"/>
            <p:cNvSpPr/>
            <p:nvPr/>
          </p:nvSpPr>
          <p:spPr>
            <a:xfrm>
              <a:off x="7177450" y="1663675"/>
              <a:ext cx="100250" cy="98150"/>
            </a:xfrm>
            <a:custGeom>
              <a:avLst/>
              <a:gdLst/>
              <a:ahLst/>
              <a:cxnLst/>
              <a:rect l="l" t="t" r="r" b="b"/>
              <a:pathLst>
                <a:path w="4010" h="3926" extrusionOk="0">
                  <a:moveTo>
                    <a:pt x="2037" y="0"/>
                  </a:moveTo>
                  <a:cubicBezTo>
                    <a:pt x="1834" y="0"/>
                    <a:pt x="1600" y="52"/>
                    <a:pt x="1331" y="175"/>
                  </a:cubicBezTo>
                  <a:cubicBezTo>
                    <a:pt x="0" y="796"/>
                    <a:pt x="373" y="1665"/>
                    <a:pt x="479" y="2233"/>
                  </a:cubicBezTo>
                  <a:cubicBezTo>
                    <a:pt x="603" y="2818"/>
                    <a:pt x="870" y="3350"/>
                    <a:pt x="1189" y="3847"/>
                  </a:cubicBezTo>
                  <a:cubicBezTo>
                    <a:pt x="1207" y="3882"/>
                    <a:pt x="1224" y="3918"/>
                    <a:pt x="1260" y="3918"/>
                  </a:cubicBezTo>
                  <a:cubicBezTo>
                    <a:pt x="1270" y="3923"/>
                    <a:pt x="1282" y="3925"/>
                    <a:pt x="1295" y="3925"/>
                  </a:cubicBezTo>
                  <a:cubicBezTo>
                    <a:pt x="1325" y="3925"/>
                    <a:pt x="1359" y="3913"/>
                    <a:pt x="1384" y="3900"/>
                  </a:cubicBezTo>
                  <a:cubicBezTo>
                    <a:pt x="1987" y="3599"/>
                    <a:pt x="3158" y="3297"/>
                    <a:pt x="3601" y="2783"/>
                  </a:cubicBezTo>
                  <a:cubicBezTo>
                    <a:pt x="4009" y="2322"/>
                    <a:pt x="3654" y="1559"/>
                    <a:pt x="3371" y="1098"/>
                  </a:cubicBezTo>
                  <a:cubicBezTo>
                    <a:pt x="3133" y="720"/>
                    <a:pt x="2796" y="0"/>
                    <a:pt x="2037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59;p27"/>
            <p:cNvSpPr/>
            <p:nvPr/>
          </p:nvSpPr>
          <p:spPr>
            <a:xfrm>
              <a:off x="7205375" y="1690825"/>
              <a:ext cx="54125" cy="58850"/>
            </a:xfrm>
            <a:custGeom>
              <a:avLst/>
              <a:gdLst/>
              <a:ahLst/>
              <a:cxnLst/>
              <a:rect l="l" t="t" r="r" b="b"/>
              <a:pathLst>
                <a:path w="2165" h="2354" extrusionOk="0">
                  <a:moveTo>
                    <a:pt x="840" y="1"/>
                  </a:moveTo>
                  <a:cubicBezTo>
                    <a:pt x="619" y="1"/>
                    <a:pt x="357" y="63"/>
                    <a:pt x="178" y="331"/>
                  </a:cubicBezTo>
                  <a:cubicBezTo>
                    <a:pt x="1" y="633"/>
                    <a:pt x="19" y="1023"/>
                    <a:pt x="90" y="1360"/>
                  </a:cubicBezTo>
                  <a:cubicBezTo>
                    <a:pt x="160" y="1697"/>
                    <a:pt x="320" y="2016"/>
                    <a:pt x="498" y="2300"/>
                  </a:cubicBezTo>
                  <a:cubicBezTo>
                    <a:pt x="515" y="2318"/>
                    <a:pt x="533" y="2335"/>
                    <a:pt x="551" y="2353"/>
                  </a:cubicBezTo>
                  <a:cubicBezTo>
                    <a:pt x="568" y="2353"/>
                    <a:pt x="586" y="2335"/>
                    <a:pt x="622" y="2335"/>
                  </a:cubicBezTo>
                  <a:cubicBezTo>
                    <a:pt x="976" y="2158"/>
                    <a:pt x="1650" y="1963"/>
                    <a:pt x="1917" y="1661"/>
                  </a:cubicBezTo>
                  <a:cubicBezTo>
                    <a:pt x="2165" y="1395"/>
                    <a:pt x="1952" y="952"/>
                    <a:pt x="1775" y="686"/>
                  </a:cubicBezTo>
                  <a:cubicBezTo>
                    <a:pt x="1615" y="402"/>
                    <a:pt x="1544" y="83"/>
                    <a:pt x="1225" y="47"/>
                  </a:cubicBezTo>
                  <a:cubicBezTo>
                    <a:pt x="1162" y="39"/>
                    <a:pt x="1014" y="1"/>
                    <a:pt x="840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60;p27"/>
            <p:cNvSpPr/>
            <p:nvPr/>
          </p:nvSpPr>
          <p:spPr>
            <a:xfrm>
              <a:off x="7508250" y="1663675"/>
              <a:ext cx="100250" cy="98150"/>
            </a:xfrm>
            <a:custGeom>
              <a:avLst/>
              <a:gdLst/>
              <a:ahLst/>
              <a:cxnLst/>
              <a:rect l="l" t="t" r="r" b="b"/>
              <a:pathLst>
                <a:path w="4010" h="3926" extrusionOk="0">
                  <a:moveTo>
                    <a:pt x="1973" y="0"/>
                  </a:moveTo>
                  <a:cubicBezTo>
                    <a:pt x="1214" y="0"/>
                    <a:pt x="877" y="720"/>
                    <a:pt x="639" y="1098"/>
                  </a:cubicBezTo>
                  <a:cubicBezTo>
                    <a:pt x="355" y="1559"/>
                    <a:pt x="1" y="2322"/>
                    <a:pt x="391" y="2783"/>
                  </a:cubicBezTo>
                  <a:cubicBezTo>
                    <a:pt x="852" y="3297"/>
                    <a:pt x="2023" y="3599"/>
                    <a:pt x="2626" y="3900"/>
                  </a:cubicBezTo>
                  <a:cubicBezTo>
                    <a:pt x="2651" y="3913"/>
                    <a:pt x="2685" y="3925"/>
                    <a:pt x="2715" y="3925"/>
                  </a:cubicBezTo>
                  <a:cubicBezTo>
                    <a:pt x="2728" y="3925"/>
                    <a:pt x="2739" y="3923"/>
                    <a:pt x="2750" y="3918"/>
                  </a:cubicBezTo>
                  <a:cubicBezTo>
                    <a:pt x="2785" y="3918"/>
                    <a:pt x="2803" y="3882"/>
                    <a:pt x="2821" y="3847"/>
                  </a:cubicBezTo>
                  <a:cubicBezTo>
                    <a:pt x="3140" y="3350"/>
                    <a:pt x="3406" y="2818"/>
                    <a:pt x="3513" y="2233"/>
                  </a:cubicBezTo>
                  <a:cubicBezTo>
                    <a:pt x="3637" y="1665"/>
                    <a:pt x="4009" y="796"/>
                    <a:pt x="2679" y="175"/>
                  </a:cubicBezTo>
                  <a:cubicBezTo>
                    <a:pt x="2409" y="52"/>
                    <a:pt x="2176" y="0"/>
                    <a:pt x="197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61;p27"/>
            <p:cNvSpPr/>
            <p:nvPr/>
          </p:nvSpPr>
          <p:spPr>
            <a:xfrm>
              <a:off x="7526425" y="1690825"/>
              <a:ext cx="54125" cy="58850"/>
            </a:xfrm>
            <a:custGeom>
              <a:avLst/>
              <a:gdLst/>
              <a:ahLst/>
              <a:cxnLst/>
              <a:rect l="l" t="t" r="r" b="b"/>
              <a:pathLst>
                <a:path w="2165" h="2354" extrusionOk="0">
                  <a:moveTo>
                    <a:pt x="1326" y="1"/>
                  </a:moveTo>
                  <a:cubicBezTo>
                    <a:pt x="1152" y="1"/>
                    <a:pt x="1003" y="39"/>
                    <a:pt x="941" y="47"/>
                  </a:cubicBezTo>
                  <a:cubicBezTo>
                    <a:pt x="622" y="83"/>
                    <a:pt x="551" y="402"/>
                    <a:pt x="391" y="686"/>
                  </a:cubicBezTo>
                  <a:cubicBezTo>
                    <a:pt x="214" y="952"/>
                    <a:pt x="1" y="1395"/>
                    <a:pt x="249" y="1661"/>
                  </a:cubicBezTo>
                  <a:cubicBezTo>
                    <a:pt x="515" y="1963"/>
                    <a:pt x="1189" y="2158"/>
                    <a:pt x="1544" y="2335"/>
                  </a:cubicBezTo>
                  <a:cubicBezTo>
                    <a:pt x="1579" y="2335"/>
                    <a:pt x="1597" y="2353"/>
                    <a:pt x="1615" y="2353"/>
                  </a:cubicBezTo>
                  <a:cubicBezTo>
                    <a:pt x="1633" y="2335"/>
                    <a:pt x="1650" y="2318"/>
                    <a:pt x="1668" y="2300"/>
                  </a:cubicBezTo>
                  <a:cubicBezTo>
                    <a:pt x="1845" y="2016"/>
                    <a:pt x="2005" y="1697"/>
                    <a:pt x="2076" y="1360"/>
                  </a:cubicBezTo>
                  <a:cubicBezTo>
                    <a:pt x="2147" y="1023"/>
                    <a:pt x="2165" y="633"/>
                    <a:pt x="1987" y="331"/>
                  </a:cubicBezTo>
                  <a:cubicBezTo>
                    <a:pt x="1809" y="63"/>
                    <a:pt x="1547" y="1"/>
                    <a:pt x="1326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62;p27"/>
            <p:cNvSpPr/>
            <p:nvPr/>
          </p:nvSpPr>
          <p:spPr>
            <a:xfrm>
              <a:off x="7162850" y="1681250"/>
              <a:ext cx="450525" cy="344225"/>
            </a:xfrm>
            <a:custGeom>
              <a:avLst/>
              <a:gdLst/>
              <a:ahLst/>
              <a:cxnLst/>
              <a:rect l="l" t="t" r="r" b="b"/>
              <a:pathLst>
                <a:path w="18021" h="13769" extrusionOk="0">
                  <a:moveTo>
                    <a:pt x="9715" y="0"/>
                  </a:moveTo>
                  <a:cubicBezTo>
                    <a:pt x="8968" y="0"/>
                    <a:pt x="8253" y="48"/>
                    <a:pt x="7662" y="146"/>
                  </a:cubicBezTo>
                  <a:cubicBezTo>
                    <a:pt x="6473" y="324"/>
                    <a:pt x="5320" y="661"/>
                    <a:pt x="4238" y="1157"/>
                  </a:cubicBezTo>
                  <a:cubicBezTo>
                    <a:pt x="2606" y="1902"/>
                    <a:pt x="1010" y="3109"/>
                    <a:pt x="513" y="4847"/>
                  </a:cubicBezTo>
                  <a:cubicBezTo>
                    <a:pt x="336" y="5414"/>
                    <a:pt x="318" y="6017"/>
                    <a:pt x="283" y="6603"/>
                  </a:cubicBezTo>
                  <a:cubicBezTo>
                    <a:pt x="1" y="12349"/>
                    <a:pt x="4326" y="13769"/>
                    <a:pt x="10595" y="13769"/>
                  </a:cubicBezTo>
                  <a:cubicBezTo>
                    <a:pt x="10634" y="13769"/>
                    <a:pt x="10673" y="13769"/>
                    <a:pt x="10712" y="13769"/>
                  </a:cubicBezTo>
                  <a:cubicBezTo>
                    <a:pt x="10871" y="13766"/>
                    <a:pt x="11029" y="13766"/>
                    <a:pt x="11188" y="13766"/>
                  </a:cubicBezTo>
                  <a:cubicBezTo>
                    <a:pt x="11317" y="13766"/>
                    <a:pt x="11446" y="13766"/>
                    <a:pt x="11574" y="13766"/>
                  </a:cubicBezTo>
                  <a:cubicBezTo>
                    <a:pt x="12513" y="13766"/>
                    <a:pt x="13448" y="13748"/>
                    <a:pt x="14331" y="13449"/>
                  </a:cubicBezTo>
                  <a:cubicBezTo>
                    <a:pt x="15431" y="13095"/>
                    <a:pt x="16388" y="12332"/>
                    <a:pt x="17009" y="11356"/>
                  </a:cubicBezTo>
                  <a:cubicBezTo>
                    <a:pt x="17506" y="10541"/>
                    <a:pt x="17754" y="9600"/>
                    <a:pt x="17843" y="8660"/>
                  </a:cubicBezTo>
                  <a:cubicBezTo>
                    <a:pt x="18020" y="6887"/>
                    <a:pt x="17648" y="5060"/>
                    <a:pt x="16779" y="3534"/>
                  </a:cubicBezTo>
                  <a:cubicBezTo>
                    <a:pt x="15963" y="2133"/>
                    <a:pt x="14969" y="803"/>
                    <a:pt x="13355" y="395"/>
                  </a:cubicBezTo>
                  <a:cubicBezTo>
                    <a:pt x="12350" y="138"/>
                    <a:pt x="10986" y="0"/>
                    <a:pt x="9715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63;p27"/>
            <p:cNvSpPr/>
            <p:nvPr/>
          </p:nvSpPr>
          <p:spPr>
            <a:xfrm>
              <a:off x="7308250" y="1685775"/>
              <a:ext cx="39500" cy="114600"/>
            </a:xfrm>
            <a:custGeom>
              <a:avLst/>
              <a:gdLst/>
              <a:ahLst/>
              <a:cxnLst/>
              <a:rect l="l" t="t" r="r" b="b"/>
              <a:pathLst>
                <a:path w="1580" h="4584" extrusionOk="0">
                  <a:moveTo>
                    <a:pt x="1580" y="1"/>
                  </a:moveTo>
                  <a:cubicBezTo>
                    <a:pt x="1172" y="72"/>
                    <a:pt x="746" y="178"/>
                    <a:pt x="338" y="285"/>
                  </a:cubicBezTo>
                  <a:cubicBezTo>
                    <a:pt x="107" y="1473"/>
                    <a:pt x="1" y="2679"/>
                    <a:pt x="19" y="3885"/>
                  </a:cubicBezTo>
                  <a:cubicBezTo>
                    <a:pt x="36" y="4045"/>
                    <a:pt x="36" y="4205"/>
                    <a:pt x="107" y="4347"/>
                  </a:cubicBezTo>
                  <a:cubicBezTo>
                    <a:pt x="170" y="4472"/>
                    <a:pt x="302" y="4583"/>
                    <a:pt x="429" y="4583"/>
                  </a:cubicBezTo>
                  <a:cubicBezTo>
                    <a:pt x="446" y="4583"/>
                    <a:pt x="463" y="4581"/>
                    <a:pt x="480" y="4577"/>
                  </a:cubicBezTo>
                  <a:cubicBezTo>
                    <a:pt x="746" y="4542"/>
                    <a:pt x="817" y="4205"/>
                    <a:pt x="817" y="3939"/>
                  </a:cubicBezTo>
                  <a:cubicBezTo>
                    <a:pt x="852" y="3034"/>
                    <a:pt x="959" y="2129"/>
                    <a:pt x="1136" y="1242"/>
                  </a:cubicBezTo>
                  <a:cubicBezTo>
                    <a:pt x="1225" y="852"/>
                    <a:pt x="1314" y="462"/>
                    <a:pt x="1509" y="125"/>
                  </a:cubicBezTo>
                  <a:cubicBezTo>
                    <a:pt x="1526" y="90"/>
                    <a:pt x="1562" y="36"/>
                    <a:pt x="158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64;p27"/>
            <p:cNvSpPr/>
            <p:nvPr/>
          </p:nvSpPr>
          <p:spPr>
            <a:xfrm>
              <a:off x="7444400" y="1683125"/>
              <a:ext cx="47475" cy="102425"/>
            </a:xfrm>
            <a:custGeom>
              <a:avLst/>
              <a:gdLst/>
              <a:ahLst/>
              <a:cxnLst/>
              <a:rect l="l" t="t" r="r" b="b"/>
              <a:pathLst>
                <a:path w="1899" h="4097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302"/>
                    <a:pt x="266" y="621"/>
                    <a:pt x="337" y="958"/>
                  </a:cubicBezTo>
                  <a:cubicBezTo>
                    <a:pt x="497" y="1845"/>
                    <a:pt x="373" y="2750"/>
                    <a:pt x="266" y="3637"/>
                  </a:cubicBezTo>
                  <a:cubicBezTo>
                    <a:pt x="249" y="3779"/>
                    <a:pt x="249" y="3920"/>
                    <a:pt x="337" y="4027"/>
                  </a:cubicBezTo>
                  <a:cubicBezTo>
                    <a:pt x="387" y="4076"/>
                    <a:pt x="448" y="4097"/>
                    <a:pt x="514" y="4097"/>
                  </a:cubicBezTo>
                  <a:cubicBezTo>
                    <a:pt x="661" y="4097"/>
                    <a:pt x="830" y="3995"/>
                    <a:pt x="940" y="3885"/>
                  </a:cubicBezTo>
                  <a:cubicBezTo>
                    <a:pt x="1455" y="3317"/>
                    <a:pt x="1721" y="2572"/>
                    <a:pt x="1827" y="1827"/>
                  </a:cubicBezTo>
                  <a:cubicBezTo>
                    <a:pt x="1898" y="1313"/>
                    <a:pt x="1898" y="781"/>
                    <a:pt x="1881" y="267"/>
                  </a:cubicBezTo>
                  <a:cubicBezTo>
                    <a:pt x="1313" y="142"/>
                    <a:pt x="674" y="54"/>
                    <a:pt x="0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65;p27"/>
            <p:cNvSpPr/>
            <p:nvPr/>
          </p:nvSpPr>
          <p:spPr>
            <a:xfrm>
              <a:off x="7367675" y="1681325"/>
              <a:ext cx="65225" cy="119175"/>
            </a:xfrm>
            <a:custGeom>
              <a:avLst/>
              <a:gdLst/>
              <a:ahLst/>
              <a:cxnLst/>
              <a:rect l="l" t="t" r="r" b="b"/>
              <a:pathLst>
                <a:path w="2609" h="4767" extrusionOk="0">
                  <a:moveTo>
                    <a:pt x="1450" y="1"/>
                  </a:moveTo>
                  <a:cubicBezTo>
                    <a:pt x="959" y="1"/>
                    <a:pt x="484" y="22"/>
                    <a:pt x="54" y="72"/>
                  </a:cubicBezTo>
                  <a:cubicBezTo>
                    <a:pt x="72" y="729"/>
                    <a:pt x="19" y="1403"/>
                    <a:pt x="1" y="2077"/>
                  </a:cubicBezTo>
                  <a:cubicBezTo>
                    <a:pt x="1" y="2910"/>
                    <a:pt x="89" y="3762"/>
                    <a:pt x="462" y="4507"/>
                  </a:cubicBezTo>
                  <a:cubicBezTo>
                    <a:pt x="515" y="4595"/>
                    <a:pt x="568" y="4684"/>
                    <a:pt x="657" y="4737"/>
                  </a:cubicBezTo>
                  <a:cubicBezTo>
                    <a:pt x="699" y="4758"/>
                    <a:pt x="752" y="4767"/>
                    <a:pt x="808" y="4767"/>
                  </a:cubicBezTo>
                  <a:cubicBezTo>
                    <a:pt x="847" y="4767"/>
                    <a:pt x="886" y="4762"/>
                    <a:pt x="923" y="4755"/>
                  </a:cubicBezTo>
                  <a:cubicBezTo>
                    <a:pt x="1438" y="4649"/>
                    <a:pt x="1721" y="4099"/>
                    <a:pt x="1899" y="3602"/>
                  </a:cubicBezTo>
                  <a:cubicBezTo>
                    <a:pt x="2307" y="2449"/>
                    <a:pt x="2519" y="1243"/>
                    <a:pt x="2608" y="37"/>
                  </a:cubicBezTo>
                  <a:cubicBezTo>
                    <a:pt x="2221" y="14"/>
                    <a:pt x="1831" y="1"/>
                    <a:pt x="145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66;p27"/>
            <p:cNvSpPr/>
            <p:nvPr/>
          </p:nvSpPr>
          <p:spPr>
            <a:xfrm>
              <a:off x="7172575" y="1889250"/>
              <a:ext cx="66975" cy="47550"/>
            </a:xfrm>
            <a:custGeom>
              <a:avLst/>
              <a:gdLst/>
              <a:ahLst/>
              <a:cxnLst/>
              <a:rect l="l" t="t" r="r" b="b"/>
              <a:pathLst>
                <a:path w="2679" h="1902" extrusionOk="0">
                  <a:moveTo>
                    <a:pt x="1443" y="1"/>
                  </a:moveTo>
                  <a:cubicBezTo>
                    <a:pt x="1321" y="1"/>
                    <a:pt x="1200" y="8"/>
                    <a:pt x="1082" y="21"/>
                  </a:cubicBezTo>
                  <a:cubicBezTo>
                    <a:pt x="710" y="57"/>
                    <a:pt x="355" y="127"/>
                    <a:pt x="0" y="163"/>
                  </a:cubicBezTo>
                  <a:cubicBezTo>
                    <a:pt x="107" y="819"/>
                    <a:pt x="284" y="1387"/>
                    <a:pt x="550" y="1901"/>
                  </a:cubicBezTo>
                  <a:cubicBezTo>
                    <a:pt x="586" y="1883"/>
                    <a:pt x="621" y="1883"/>
                    <a:pt x="657" y="1866"/>
                  </a:cubicBezTo>
                  <a:cubicBezTo>
                    <a:pt x="1029" y="1706"/>
                    <a:pt x="1384" y="1564"/>
                    <a:pt x="1756" y="1422"/>
                  </a:cubicBezTo>
                  <a:cubicBezTo>
                    <a:pt x="1987" y="1316"/>
                    <a:pt x="2235" y="1209"/>
                    <a:pt x="2413" y="1032"/>
                  </a:cubicBezTo>
                  <a:cubicBezTo>
                    <a:pt x="2590" y="837"/>
                    <a:pt x="2679" y="535"/>
                    <a:pt x="2537" y="323"/>
                  </a:cubicBezTo>
                  <a:cubicBezTo>
                    <a:pt x="2226" y="79"/>
                    <a:pt x="1832" y="1"/>
                    <a:pt x="144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67;p27"/>
            <p:cNvSpPr/>
            <p:nvPr/>
          </p:nvSpPr>
          <p:spPr>
            <a:xfrm>
              <a:off x="7169475" y="1845550"/>
              <a:ext cx="60325" cy="40700"/>
            </a:xfrm>
            <a:custGeom>
              <a:avLst/>
              <a:gdLst/>
              <a:ahLst/>
              <a:cxnLst/>
              <a:rect l="l" t="t" r="r" b="b"/>
              <a:pathLst>
                <a:path w="2413" h="1628" extrusionOk="0">
                  <a:moveTo>
                    <a:pt x="1554" y="0"/>
                  </a:moveTo>
                  <a:cubicBezTo>
                    <a:pt x="1027" y="0"/>
                    <a:pt x="496" y="114"/>
                    <a:pt x="18" y="332"/>
                  </a:cubicBezTo>
                  <a:cubicBezTo>
                    <a:pt x="0" y="776"/>
                    <a:pt x="18" y="1219"/>
                    <a:pt x="71" y="1627"/>
                  </a:cubicBezTo>
                  <a:cubicBezTo>
                    <a:pt x="621" y="1308"/>
                    <a:pt x="1295" y="1201"/>
                    <a:pt x="1880" y="953"/>
                  </a:cubicBezTo>
                  <a:cubicBezTo>
                    <a:pt x="2040" y="864"/>
                    <a:pt x="2217" y="776"/>
                    <a:pt x="2324" y="598"/>
                  </a:cubicBezTo>
                  <a:cubicBezTo>
                    <a:pt x="2412" y="439"/>
                    <a:pt x="2395" y="208"/>
                    <a:pt x="2235" y="102"/>
                  </a:cubicBezTo>
                  <a:cubicBezTo>
                    <a:pt x="2164" y="49"/>
                    <a:pt x="2093" y="49"/>
                    <a:pt x="2022" y="31"/>
                  </a:cubicBezTo>
                  <a:cubicBezTo>
                    <a:pt x="1867" y="10"/>
                    <a:pt x="1711" y="0"/>
                    <a:pt x="1554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68;p27"/>
            <p:cNvSpPr/>
            <p:nvPr/>
          </p:nvSpPr>
          <p:spPr>
            <a:xfrm>
              <a:off x="7543725" y="1889250"/>
              <a:ext cx="65650" cy="48875"/>
            </a:xfrm>
            <a:custGeom>
              <a:avLst/>
              <a:gdLst/>
              <a:ahLst/>
              <a:cxnLst/>
              <a:rect l="l" t="t" r="r" b="b"/>
              <a:pathLst>
                <a:path w="2626" h="1955" extrusionOk="0">
                  <a:moveTo>
                    <a:pt x="1226" y="1"/>
                  </a:moveTo>
                  <a:cubicBezTo>
                    <a:pt x="829" y="1"/>
                    <a:pt x="436" y="79"/>
                    <a:pt x="125" y="323"/>
                  </a:cubicBezTo>
                  <a:cubicBezTo>
                    <a:pt x="1" y="535"/>
                    <a:pt x="71" y="837"/>
                    <a:pt x="249" y="1032"/>
                  </a:cubicBezTo>
                  <a:cubicBezTo>
                    <a:pt x="426" y="1209"/>
                    <a:pt x="675" y="1316"/>
                    <a:pt x="905" y="1422"/>
                  </a:cubicBezTo>
                  <a:cubicBezTo>
                    <a:pt x="1278" y="1564"/>
                    <a:pt x="1650" y="1706"/>
                    <a:pt x="2005" y="1866"/>
                  </a:cubicBezTo>
                  <a:cubicBezTo>
                    <a:pt x="2094" y="1901"/>
                    <a:pt x="2182" y="1937"/>
                    <a:pt x="2271" y="1954"/>
                  </a:cubicBezTo>
                  <a:cubicBezTo>
                    <a:pt x="2448" y="1422"/>
                    <a:pt x="2555" y="872"/>
                    <a:pt x="2608" y="340"/>
                  </a:cubicBezTo>
                  <a:cubicBezTo>
                    <a:pt x="2626" y="269"/>
                    <a:pt x="2626" y="216"/>
                    <a:pt x="2626" y="145"/>
                  </a:cubicBezTo>
                  <a:cubicBezTo>
                    <a:pt x="2289" y="127"/>
                    <a:pt x="1934" y="57"/>
                    <a:pt x="1597" y="21"/>
                  </a:cubicBezTo>
                  <a:cubicBezTo>
                    <a:pt x="1475" y="8"/>
                    <a:pt x="1350" y="1"/>
                    <a:pt x="122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69;p27"/>
            <p:cNvSpPr/>
            <p:nvPr/>
          </p:nvSpPr>
          <p:spPr>
            <a:xfrm>
              <a:off x="7553050" y="1845450"/>
              <a:ext cx="57225" cy="39900"/>
            </a:xfrm>
            <a:custGeom>
              <a:avLst/>
              <a:gdLst/>
              <a:ahLst/>
              <a:cxnLst/>
              <a:rect l="l" t="t" r="r" b="b"/>
              <a:pathLst>
                <a:path w="2289" h="1596" extrusionOk="0">
                  <a:moveTo>
                    <a:pt x="884" y="1"/>
                  </a:moveTo>
                  <a:cubicBezTo>
                    <a:pt x="724" y="1"/>
                    <a:pt x="565" y="12"/>
                    <a:pt x="408" y="35"/>
                  </a:cubicBezTo>
                  <a:cubicBezTo>
                    <a:pt x="319" y="53"/>
                    <a:pt x="248" y="53"/>
                    <a:pt x="177" y="106"/>
                  </a:cubicBezTo>
                  <a:cubicBezTo>
                    <a:pt x="18" y="212"/>
                    <a:pt x="0" y="443"/>
                    <a:pt x="106" y="602"/>
                  </a:cubicBezTo>
                  <a:cubicBezTo>
                    <a:pt x="195" y="780"/>
                    <a:pt x="373" y="868"/>
                    <a:pt x="550" y="957"/>
                  </a:cubicBezTo>
                  <a:cubicBezTo>
                    <a:pt x="1100" y="1205"/>
                    <a:pt x="1738" y="1312"/>
                    <a:pt x="2270" y="1596"/>
                  </a:cubicBezTo>
                  <a:cubicBezTo>
                    <a:pt x="2288" y="1135"/>
                    <a:pt x="2270" y="691"/>
                    <a:pt x="2217" y="248"/>
                  </a:cubicBezTo>
                  <a:cubicBezTo>
                    <a:pt x="1797" y="90"/>
                    <a:pt x="1338" y="1"/>
                    <a:pt x="88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70;p27"/>
            <p:cNvSpPr/>
            <p:nvPr/>
          </p:nvSpPr>
          <p:spPr>
            <a:xfrm>
              <a:off x="7294525" y="1834775"/>
              <a:ext cx="24400" cy="24425"/>
            </a:xfrm>
            <a:custGeom>
              <a:avLst/>
              <a:gdLst/>
              <a:ahLst/>
              <a:cxnLst/>
              <a:rect l="l" t="t" r="r" b="b"/>
              <a:pathLst>
                <a:path w="976" h="977" extrusionOk="0">
                  <a:moveTo>
                    <a:pt x="497" y="1"/>
                  </a:moveTo>
                  <a:cubicBezTo>
                    <a:pt x="213" y="1"/>
                    <a:pt x="0" y="231"/>
                    <a:pt x="0" y="497"/>
                  </a:cubicBezTo>
                  <a:cubicBezTo>
                    <a:pt x="0" y="763"/>
                    <a:pt x="213" y="976"/>
                    <a:pt x="497" y="976"/>
                  </a:cubicBezTo>
                  <a:cubicBezTo>
                    <a:pt x="763" y="976"/>
                    <a:pt x="976" y="763"/>
                    <a:pt x="976" y="497"/>
                  </a:cubicBezTo>
                  <a:cubicBezTo>
                    <a:pt x="976" y="231"/>
                    <a:pt x="763" y="1"/>
                    <a:pt x="497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71;p27"/>
            <p:cNvSpPr/>
            <p:nvPr/>
          </p:nvSpPr>
          <p:spPr>
            <a:xfrm>
              <a:off x="7446625" y="1847200"/>
              <a:ext cx="24400" cy="23975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79" y="0"/>
                  </a:moveTo>
                  <a:cubicBezTo>
                    <a:pt x="213" y="0"/>
                    <a:pt x="0" y="213"/>
                    <a:pt x="0" y="479"/>
                  </a:cubicBezTo>
                  <a:cubicBezTo>
                    <a:pt x="0" y="745"/>
                    <a:pt x="213" y="958"/>
                    <a:pt x="479" y="958"/>
                  </a:cubicBezTo>
                  <a:cubicBezTo>
                    <a:pt x="745" y="958"/>
                    <a:pt x="976" y="745"/>
                    <a:pt x="976" y="479"/>
                  </a:cubicBezTo>
                  <a:cubicBezTo>
                    <a:pt x="976" y="213"/>
                    <a:pt x="745" y="0"/>
                    <a:pt x="479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72;p27"/>
            <p:cNvSpPr/>
            <p:nvPr/>
          </p:nvSpPr>
          <p:spPr>
            <a:xfrm>
              <a:off x="7312700" y="1834900"/>
              <a:ext cx="119300" cy="138000"/>
            </a:xfrm>
            <a:custGeom>
              <a:avLst/>
              <a:gdLst/>
              <a:ahLst/>
              <a:cxnLst/>
              <a:rect l="l" t="t" r="r" b="b"/>
              <a:pathLst>
                <a:path w="4772" h="5520" extrusionOk="0">
                  <a:moveTo>
                    <a:pt x="2590" y="1"/>
                  </a:moveTo>
                  <a:cubicBezTo>
                    <a:pt x="2412" y="1"/>
                    <a:pt x="2229" y="50"/>
                    <a:pt x="2040" y="155"/>
                  </a:cubicBezTo>
                  <a:cubicBezTo>
                    <a:pt x="1810" y="262"/>
                    <a:pt x="799" y="1290"/>
                    <a:pt x="568" y="1681"/>
                  </a:cubicBezTo>
                  <a:cubicBezTo>
                    <a:pt x="124" y="2408"/>
                    <a:pt x="0" y="3313"/>
                    <a:pt x="36" y="4164"/>
                  </a:cubicBezTo>
                  <a:cubicBezTo>
                    <a:pt x="36" y="4270"/>
                    <a:pt x="36" y="4359"/>
                    <a:pt x="71" y="4448"/>
                  </a:cubicBezTo>
                  <a:cubicBezTo>
                    <a:pt x="142" y="4678"/>
                    <a:pt x="320" y="4838"/>
                    <a:pt x="515" y="4962"/>
                  </a:cubicBezTo>
                  <a:cubicBezTo>
                    <a:pt x="976" y="5264"/>
                    <a:pt x="1508" y="5423"/>
                    <a:pt x="2058" y="5494"/>
                  </a:cubicBezTo>
                  <a:cubicBezTo>
                    <a:pt x="2235" y="5512"/>
                    <a:pt x="2415" y="5520"/>
                    <a:pt x="2595" y="5520"/>
                  </a:cubicBezTo>
                  <a:cubicBezTo>
                    <a:pt x="2957" y="5520"/>
                    <a:pt x="3323" y="5488"/>
                    <a:pt x="3690" y="5441"/>
                  </a:cubicBezTo>
                  <a:cubicBezTo>
                    <a:pt x="3974" y="5388"/>
                    <a:pt x="4311" y="5317"/>
                    <a:pt x="4488" y="5086"/>
                  </a:cubicBezTo>
                  <a:cubicBezTo>
                    <a:pt x="4612" y="4909"/>
                    <a:pt x="4665" y="4696"/>
                    <a:pt x="4683" y="4483"/>
                  </a:cubicBezTo>
                  <a:cubicBezTo>
                    <a:pt x="4772" y="3738"/>
                    <a:pt x="4736" y="2958"/>
                    <a:pt x="4523" y="2248"/>
                  </a:cubicBezTo>
                  <a:cubicBezTo>
                    <a:pt x="4311" y="1521"/>
                    <a:pt x="3920" y="829"/>
                    <a:pt x="3370" y="333"/>
                  </a:cubicBezTo>
                  <a:cubicBezTo>
                    <a:pt x="3123" y="118"/>
                    <a:pt x="2863" y="1"/>
                    <a:pt x="25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73;p27"/>
            <p:cNvSpPr/>
            <p:nvPr/>
          </p:nvSpPr>
          <p:spPr>
            <a:xfrm>
              <a:off x="7353925" y="1858900"/>
              <a:ext cx="43500" cy="21125"/>
            </a:xfrm>
            <a:custGeom>
              <a:avLst/>
              <a:gdLst/>
              <a:ahLst/>
              <a:cxnLst/>
              <a:rect l="l" t="t" r="r" b="b"/>
              <a:pathLst>
                <a:path w="1740" h="845" extrusionOk="0">
                  <a:moveTo>
                    <a:pt x="666" y="1"/>
                  </a:moveTo>
                  <a:cubicBezTo>
                    <a:pt x="508" y="1"/>
                    <a:pt x="357" y="19"/>
                    <a:pt x="231" y="64"/>
                  </a:cubicBezTo>
                  <a:cubicBezTo>
                    <a:pt x="1" y="153"/>
                    <a:pt x="639" y="632"/>
                    <a:pt x="852" y="792"/>
                  </a:cubicBezTo>
                  <a:cubicBezTo>
                    <a:pt x="888" y="827"/>
                    <a:pt x="923" y="845"/>
                    <a:pt x="976" y="845"/>
                  </a:cubicBezTo>
                  <a:cubicBezTo>
                    <a:pt x="1030" y="845"/>
                    <a:pt x="1065" y="827"/>
                    <a:pt x="1118" y="792"/>
                  </a:cubicBezTo>
                  <a:cubicBezTo>
                    <a:pt x="1331" y="650"/>
                    <a:pt x="1526" y="472"/>
                    <a:pt x="1704" y="295"/>
                  </a:cubicBezTo>
                  <a:cubicBezTo>
                    <a:pt x="1721" y="277"/>
                    <a:pt x="1739" y="242"/>
                    <a:pt x="1721" y="206"/>
                  </a:cubicBezTo>
                  <a:lnTo>
                    <a:pt x="1686" y="206"/>
                  </a:lnTo>
                  <a:cubicBezTo>
                    <a:pt x="1508" y="117"/>
                    <a:pt x="1066" y="1"/>
                    <a:pt x="66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74;p27"/>
            <p:cNvSpPr/>
            <p:nvPr/>
          </p:nvSpPr>
          <p:spPr>
            <a:xfrm>
              <a:off x="7343300" y="1872025"/>
              <a:ext cx="35050" cy="69650"/>
            </a:xfrm>
            <a:custGeom>
              <a:avLst/>
              <a:gdLst/>
              <a:ahLst/>
              <a:cxnLst/>
              <a:rect l="l" t="t" r="r" b="b"/>
              <a:pathLst>
                <a:path w="1402" h="2786" fill="none" extrusionOk="0">
                  <a:moveTo>
                    <a:pt x="0" y="2076"/>
                  </a:moveTo>
                  <a:cubicBezTo>
                    <a:pt x="18" y="2218"/>
                    <a:pt x="36" y="2360"/>
                    <a:pt x="89" y="2466"/>
                  </a:cubicBezTo>
                  <a:cubicBezTo>
                    <a:pt x="284" y="2785"/>
                    <a:pt x="639" y="2750"/>
                    <a:pt x="710" y="2732"/>
                  </a:cubicBezTo>
                  <a:cubicBezTo>
                    <a:pt x="976" y="2626"/>
                    <a:pt x="1029" y="2377"/>
                    <a:pt x="1135" y="2111"/>
                  </a:cubicBezTo>
                  <a:cubicBezTo>
                    <a:pt x="1171" y="1987"/>
                    <a:pt x="1189" y="1845"/>
                    <a:pt x="1206" y="1721"/>
                  </a:cubicBezTo>
                  <a:cubicBezTo>
                    <a:pt x="1295" y="1154"/>
                    <a:pt x="1348" y="568"/>
                    <a:pt x="1401" y="1"/>
                  </a:cubicBezTo>
                </a:path>
              </a:pathLst>
            </a:custGeom>
            <a:noFill/>
            <a:ln w="4000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75;p27"/>
            <p:cNvSpPr/>
            <p:nvPr/>
          </p:nvSpPr>
          <p:spPr>
            <a:xfrm>
              <a:off x="7372125" y="1925250"/>
              <a:ext cx="27500" cy="19525"/>
            </a:xfrm>
            <a:custGeom>
              <a:avLst/>
              <a:gdLst/>
              <a:ahLst/>
              <a:cxnLst/>
              <a:rect l="l" t="t" r="r" b="b"/>
              <a:pathLst>
                <a:path w="1100" h="781" fill="none" extrusionOk="0">
                  <a:moveTo>
                    <a:pt x="0" y="0"/>
                  </a:moveTo>
                  <a:cubicBezTo>
                    <a:pt x="18" y="124"/>
                    <a:pt x="18" y="248"/>
                    <a:pt x="36" y="373"/>
                  </a:cubicBezTo>
                  <a:cubicBezTo>
                    <a:pt x="53" y="497"/>
                    <a:pt x="107" y="621"/>
                    <a:pt x="213" y="692"/>
                  </a:cubicBezTo>
                  <a:cubicBezTo>
                    <a:pt x="337" y="781"/>
                    <a:pt x="497" y="763"/>
                    <a:pt x="656" y="727"/>
                  </a:cubicBezTo>
                  <a:cubicBezTo>
                    <a:pt x="745" y="710"/>
                    <a:pt x="852" y="656"/>
                    <a:pt x="922" y="585"/>
                  </a:cubicBezTo>
                  <a:cubicBezTo>
                    <a:pt x="1011" y="497"/>
                    <a:pt x="1047" y="390"/>
                    <a:pt x="1100" y="284"/>
                  </a:cubicBezTo>
                </a:path>
              </a:pathLst>
            </a:custGeom>
            <a:noFill/>
            <a:ln w="4000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76;p27"/>
            <p:cNvSpPr/>
            <p:nvPr/>
          </p:nvSpPr>
          <p:spPr>
            <a:xfrm>
              <a:off x="7079000" y="2034975"/>
              <a:ext cx="207125" cy="123975"/>
            </a:xfrm>
            <a:custGeom>
              <a:avLst/>
              <a:gdLst/>
              <a:ahLst/>
              <a:cxnLst/>
              <a:rect l="l" t="t" r="r" b="b"/>
              <a:pathLst>
                <a:path w="8285" h="4959" extrusionOk="0">
                  <a:moveTo>
                    <a:pt x="1272" y="0"/>
                  </a:moveTo>
                  <a:cubicBezTo>
                    <a:pt x="856" y="0"/>
                    <a:pt x="460" y="297"/>
                    <a:pt x="267" y="666"/>
                  </a:cubicBezTo>
                  <a:cubicBezTo>
                    <a:pt x="36" y="1074"/>
                    <a:pt x="1" y="1571"/>
                    <a:pt x="18" y="2032"/>
                  </a:cubicBezTo>
                  <a:cubicBezTo>
                    <a:pt x="36" y="2529"/>
                    <a:pt x="107" y="3025"/>
                    <a:pt x="373" y="3433"/>
                  </a:cubicBezTo>
                  <a:cubicBezTo>
                    <a:pt x="533" y="3682"/>
                    <a:pt x="746" y="3877"/>
                    <a:pt x="976" y="4036"/>
                  </a:cubicBezTo>
                  <a:cubicBezTo>
                    <a:pt x="2165" y="4905"/>
                    <a:pt x="3726" y="4941"/>
                    <a:pt x="5198" y="4959"/>
                  </a:cubicBezTo>
                  <a:cubicBezTo>
                    <a:pt x="5659" y="4959"/>
                    <a:pt x="8284" y="4941"/>
                    <a:pt x="7628" y="3859"/>
                  </a:cubicBezTo>
                  <a:cubicBezTo>
                    <a:pt x="7524" y="3694"/>
                    <a:pt x="7343" y="3644"/>
                    <a:pt x="7150" y="3644"/>
                  </a:cubicBezTo>
                  <a:cubicBezTo>
                    <a:pt x="6949" y="3644"/>
                    <a:pt x="6735" y="3699"/>
                    <a:pt x="6581" y="3735"/>
                  </a:cubicBezTo>
                  <a:cubicBezTo>
                    <a:pt x="6001" y="3851"/>
                    <a:pt x="5420" y="3967"/>
                    <a:pt x="4825" y="3967"/>
                  </a:cubicBezTo>
                  <a:cubicBezTo>
                    <a:pt x="4784" y="3967"/>
                    <a:pt x="4742" y="3967"/>
                    <a:pt x="4701" y="3965"/>
                  </a:cubicBezTo>
                  <a:cubicBezTo>
                    <a:pt x="3761" y="3965"/>
                    <a:pt x="2785" y="3717"/>
                    <a:pt x="2040" y="3149"/>
                  </a:cubicBezTo>
                  <a:cubicBezTo>
                    <a:pt x="1703" y="2883"/>
                    <a:pt x="1402" y="2546"/>
                    <a:pt x="1278" y="2138"/>
                  </a:cubicBezTo>
                  <a:cubicBezTo>
                    <a:pt x="1154" y="1730"/>
                    <a:pt x="1242" y="1234"/>
                    <a:pt x="1579" y="968"/>
                  </a:cubicBezTo>
                  <a:cubicBezTo>
                    <a:pt x="1686" y="897"/>
                    <a:pt x="1792" y="844"/>
                    <a:pt x="1863" y="737"/>
                  </a:cubicBezTo>
                  <a:cubicBezTo>
                    <a:pt x="1970" y="595"/>
                    <a:pt x="1952" y="400"/>
                    <a:pt x="1845" y="258"/>
                  </a:cubicBezTo>
                  <a:cubicBezTo>
                    <a:pt x="1739" y="116"/>
                    <a:pt x="1579" y="28"/>
                    <a:pt x="1402" y="10"/>
                  </a:cubicBezTo>
                  <a:cubicBezTo>
                    <a:pt x="1358" y="3"/>
                    <a:pt x="1315" y="0"/>
                    <a:pt x="1272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77;p27"/>
            <p:cNvSpPr/>
            <p:nvPr/>
          </p:nvSpPr>
          <p:spPr>
            <a:xfrm>
              <a:off x="7239525" y="1992850"/>
              <a:ext cx="230175" cy="241900"/>
            </a:xfrm>
            <a:custGeom>
              <a:avLst/>
              <a:gdLst/>
              <a:ahLst/>
              <a:cxnLst/>
              <a:rect l="l" t="t" r="r" b="b"/>
              <a:pathLst>
                <a:path w="9207" h="9676" extrusionOk="0">
                  <a:moveTo>
                    <a:pt x="3174" y="0"/>
                  </a:moveTo>
                  <a:cubicBezTo>
                    <a:pt x="2916" y="0"/>
                    <a:pt x="2793" y="82"/>
                    <a:pt x="2573" y="347"/>
                  </a:cubicBezTo>
                  <a:cubicBezTo>
                    <a:pt x="2271" y="755"/>
                    <a:pt x="2023" y="1198"/>
                    <a:pt x="1810" y="1642"/>
                  </a:cubicBezTo>
                  <a:cubicBezTo>
                    <a:pt x="976" y="3309"/>
                    <a:pt x="391" y="5101"/>
                    <a:pt x="54" y="6927"/>
                  </a:cubicBezTo>
                  <a:cubicBezTo>
                    <a:pt x="18" y="7123"/>
                    <a:pt x="1" y="7335"/>
                    <a:pt x="54" y="7531"/>
                  </a:cubicBezTo>
                  <a:cubicBezTo>
                    <a:pt x="107" y="7779"/>
                    <a:pt x="302" y="7974"/>
                    <a:pt x="497" y="8134"/>
                  </a:cubicBezTo>
                  <a:cubicBezTo>
                    <a:pt x="1455" y="8932"/>
                    <a:pt x="2679" y="9322"/>
                    <a:pt x="3903" y="9535"/>
                  </a:cubicBezTo>
                  <a:cubicBezTo>
                    <a:pt x="4427" y="9617"/>
                    <a:pt x="4952" y="9676"/>
                    <a:pt x="5473" y="9676"/>
                  </a:cubicBezTo>
                  <a:cubicBezTo>
                    <a:pt x="5851" y="9676"/>
                    <a:pt x="6226" y="9645"/>
                    <a:pt x="6599" y="9570"/>
                  </a:cubicBezTo>
                  <a:cubicBezTo>
                    <a:pt x="7096" y="9464"/>
                    <a:pt x="7557" y="9287"/>
                    <a:pt x="8036" y="9109"/>
                  </a:cubicBezTo>
                  <a:cubicBezTo>
                    <a:pt x="8231" y="9020"/>
                    <a:pt x="8461" y="8950"/>
                    <a:pt x="8621" y="8790"/>
                  </a:cubicBezTo>
                  <a:cubicBezTo>
                    <a:pt x="8781" y="8613"/>
                    <a:pt x="8869" y="8364"/>
                    <a:pt x="8940" y="8116"/>
                  </a:cubicBezTo>
                  <a:cubicBezTo>
                    <a:pt x="9064" y="7619"/>
                    <a:pt x="9100" y="7087"/>
                    <a:pt x="9135" y="6555"/>
                  </a:cubicBezTo>
                  <a:cubicBezTo>
                    <a:pt x="9206" y="4462"/>
                    <a:pt x="8887" y="2351"/>
                    <a:pt x="8178" y="382"/>
                  </a:cubicBezTo>
                  <a:cubicBezTo>
                    <a:pt x="8160" y="329"/>
                    <a:pt x="8142" y="294"/>
                    <a:pt x="8107" y="258"/>
                  </a:cubicBezTo>
                  <a:cubicBezTo>
                    <a:pt x="8053" y="223"/>
                    <a:pt x="7982" y="205"/>
                    <a:pt x="7912" y="205"/>
                  </a:cubicBezTo>
                  <a:cubicBezTo>
                    <a:pt x="7729" y="208"/>
                    <a:pt x="7548" y="210"/>
                    <a:pt x="7366" y="210"/>
                  </a:cubicBezTo>
                  <a:cubicBezTo>
                    <a:pt x="6524" y="210"/>
                    <a:pt x="5690" y="178"/>
                    <a:pt x="4843" y="134"/>
                  </a:cubicBezTo>
                  <a:cubicBezTo>
                    <a:pt x="4346" y="99"/>
                    <a:pt x="3850" y="63"/>
                    <a:pt x="3353" y="10"/>
                  </a:cubicBezTo>
                  <a:cubicBezTo>
                    <a:pt x="3286" y="4"/>
                    <a:pt x="3227" y="0"/>
                    <a:pt x="3174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78;p27"/>
            <p:cNvSpPr/>
            <p:nvPr/>
          </p:nvSpPr>
          <p:spPr>
            <a:xfrm>
              <a:off x="7292300" y="2038050"/>
              <a:ext cx="143025" cy="160150"/>
            </a:xfrm>
            <a:custGeom>
              <a:avLst/>
              <a:gdLst/>
              <a:ahLst/>
              <a:cxnLst/>
              <a:rect l="l" t="t" r="r" b="b"/>
              <a:pathLst>
                <a:path w="5721" h="6406" extrusionOk="0">
                  <a:moveTo>
                    <a:pt x="3613" y="0"/>
                  </a:moveTo>
                  <a:cubicBezTo>
                    <a:pt x="3508" y="0"/>
                    <a:pt x="3398" y="9"/>
                    <a:pt x="3282" y="29"/>
                  </a:cubicBezTo>
                  <a:cubicBezTo>
                    <a:pt x="2661" y="135"/>
                    <a:pt x="2076" y="401"/>
                    <a:pt x="1650" y="898"/>
                  </a:cubicBezTo>
                  <a:cubicBezTo>
                    <a:pt x="1490" y="1093"/>
                    <a:pt x="1348" y="1324"/>
                    <a:pt x="1207" y="1554"/>
                  </a:cubicBezTo>
                  <a:cubicBezTo>
                    <a:pt x="1011" y="1874"/>
                    <a:pt x="816" y="2193"/>
                    <a:pt x="639" y="2512"/>
                  </a:cubicBezTo>
                  <a:cubicBezTo>
                    <a:pt x="337" y="3080"/>
                    <a:pt x="71" y="3700"/>
                    <a:pt x="36" y="4357"/>
                  </a:cubicBezTo>
                  <a:cubicBezTo>
                    <a:pt x="0" y="5013"/>
                    <a:pt x="213" y="5705"/>
                    <a:pt x="710" y="6113"/>
                  </a:cubicBezTo>
                  <a:cubicBezTo>
                    <a:pt x="816" y="6201"/>
                    <a:pt x="923" y="6272"/>
                    <a:pt x="1047" y="6308"/>
                  </a:cubicBezTo>
                  <a:cubicBezTo>
                    <a:pt x="1171" y="6361"/>
                    <a:pt x="1313" y="6361"/>
                    <a:pt x="1455" y="6379"/>
                  </a:cubicBezTo>
                  <a:cubicBezTo>
                    <a:pt x="1818" y="6397"/>
                    <a:pt x="2178" y="6405"/>
                    <a:pt x="2537" y="6405"/>
                  </a:cubicBezTo>
                  <a:cubicBezTo>
                    <a:pt x="2896" y="6405"/>
                    <a:pt x="3255" y="6397"/>
                    <a:pt x="3619" y="6379"/>
                  </a:cubicBezTo>
                  <a:cubicBezTo>
                    <a:pt x="4115" y="6361"/>
                    <a:pt x="4683" y="6290"/>
                    <a:pt x="5002" y="5900"/>
                  </a:cubicBezTo>
                  <a:cubicBezTo>
                    <a:pt x="5162" y="5705"/>
                    <a:pt x="5233" y="5439"/>
                    <a:pt x="5286" y="5190"/>
                  </a:cubicBezTo>
                  <a:cubicBezTo>
                    <a:pt x="5624" y="3754"/>
                    <a:pt x="5721" y="0"/>
                    <a:pt x="3613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79;p27"/>
            <p:cNvSpPr/>
            <p:nvPr/>
          </p:nvSpPr>
          <p:spPr>
            <a:xfrm>
              <a:off x="7432875" y="2034525"/>
              <a:ext cx="95800" cy="46625"/>
            </a:xfrm>
            <a:custGeom>
              <a:avLst/>
              <a:gdLst/>
              <a:ahLst/>
              <a:cxnLst/>
              <a:rect l="l" t="t" r="r" b="b"/>
              <a:pathLst>
                <a:path w="3832" h="1865" extrusionOk="0">
                  <a:moveTo>
                    <a:pt x="3233" y="0"/>
                  </a:moveTo>
                  <a:cubicBezTo>
                    <a:pt x="2552" y="0"/>
                    <a:pt x="1994" y="706"/>
                    <a:pt x="1295" y="773"/>
                  </a:cubicBezTo>
                  <a:cubicBezTo>
                    <a:pt x="1221" y="779"/>
                    <a:pt x="1147" y="781"/>
                    <a:pt x="1074" y="781"/>
                  </a:cubicBezTo>
                  <a:cubicBezTo>
                    <a:pt x="945" y="781"/>
                    <a:pt x="819" y="775"/>
                    <a:pt x="703" y="775"/>
                  </a:cubicBezTo>
                  <a:cubicBezTo>
                    <a:pt x="307" y="775"/>
                    <a:pt x="12" y="845"/>
                    <a:pt x="0" y="1465"/>
                  </a:cubicBezTo>
                  <a:cubicBezTo>
                    <a:pt x="621" y="1731"/>
                    <a:pt x="1401" y="1802"/>
                    <a:pt x="2058" y="1855"/>
                  </a:cubicBezTo>
                  <a:cubicBezTo>
                    <a:pt x="2156" y="1860"/>
                    <a:pt x="2253" y="1864"/>
                    <a:pt x="2349" y="1864"/>
                  </a:cubicBezTo>
                  <a:cubicBezTo>
                    <a:pt x="2563" y="1864"/>
                    <a:pt x="2772" y="1845"/>
                    <a:pt x="2980" y="1784"/>
                  </a:cubicBezTo>
                  <a:cubicBezTo>
                    <a:pt x="3282" y="1713"/>
                    <a:pt x="3565" y="1518"/>
                    <a:pt x="3690" y="1234"/>
                  </a:cubicBezTo>
                  <a:cubicBezTo>
                    <a:pt x="3761" y="1092"/>
                    <a:pt x="3778" y="950"/>
                    <a:pt x="3796" y="791"/>
                  </a:cubicBezTo>
                  <a:cubicBezTo>
                    <a:pt x="3831" y="560"/>
                    <a:pt x="3831" y="294"/>
                    <a:pt x="3654" y="152"/>
                  </a:cubicBezTo>
                  <a:cubicBezTo>
                    <a:pt x="3583" y="63"/>
                    <a:pt x="3477" y="28"/>
                    <a:pt x="3370" y="10"/>
                  </a:cubicBezTo>
                  <a:cubicBezTo>
                    <a:pt x="3324" y="4"/>
                    <a:pt x="3278" y="0"/>
                    <a:pt x="3233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80;p27"/>
            <p:cNvSpPr/>
            <p:nvPr/>
          </p:nvSpPr>
          <p:spPr>
            <a:xfrm>
              <a:off x="7510025" y="2050125"/>
              <a:ext cx="12450" cy="7375"/>
            </a:xfrm>
            <a:custGeom>
              <a:avLst/>
              <a:gdLst/>
              <a:ahLst/>
              <a:cxnLst/>
              <a:rect l="l" t="t" r="r" b="b"/>
              <a:pathLst>
                <a:path w="498" h="295" extrusionOk="0">
                  <a:moveTo>
                    <a:pt x="376" y="0"/>
                  </a:moveTo>
                  <a:cubicBezTo>
                    <a:pt x="287" y="0"/>
                    <a:pt x="187" y="20"/>
                    <a:pt x="107" y="60"/>
                  </a:cubicBezTo>
                  <a:cubicBezTo>
                    <a:pt x="71" y="78"/>
                    <a:pt x="36" y="96"/>
                    <a:pt x="36" y="149"/>
                  </a:cubicBezTo>
                  <a:cubicBezTo>
                    <a:pt x="18" y="202"/>
                    <a:pt x="0" y="255"/>
                    <a:pt x="89" y="273"/>
                  </a:cubicBezTo>
                  <a:cubicBezTo>
                    <a:pt x="124" y="288"/>
                    <a:pt x="160" y="295"/>
                    <a:pt x="194" y="295"/>
                  </a:cubicBezTo>
                  <a:cubicBezTo>
                    <a:pt x="282" y="295"/>
                    <a:pt x="368" y="253"/>
                    <a:pt x="444" y="202"/>
                  </a:cubicBezTo>
                  <a:cubicBezTo>
                    <a:pt x="444" y="184"/>
                    <a:pt x="462" y="184"/>
                    <a:pt x="479" y="167"/>
                  </a:cubicBezTo>
                  <a:cubicBezTo>
                    <a:pt x="497" y="131"/>
                    <a:pt x="497" y="78"/>
                    <a:pt x="497" y="42"/>
                  </a:cubicBezTo>
                  <a:cubicBezTo>
                    <a:pt x="497" y="42"/>
                    <a:pt x="497" y="25"/>
                    <a:pt x="497" y="25"/>
                  </a:cubicBezTo>
                  <a:cubicBezTo>
                    <a:pt x="479" y="7"/>
                    <a:pt x="479" y="7"/>
                    <a:pt x="462" y="7"/>
                  </a:cubicBezTo>
                  <a:cubicBezTo>
                    <a:pt x="435" y="3"/>
                    <a:pt x="406" y="0"/>
                    <a:pt x="376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81;p27"/>
            <p:cNvSpPr/>
            <p:nvPr/>
          </p:nvSpPr>
          <p:spPr>
            <a:xfrm>
              <a:off x="7501150" y="2042575"/>
              <a:ext cx="12450" cy="7200"/>
            </a:xfrm>
            <a:custGeom>
              <a:avLst/>
              <a:gdLst/>
              <a:ahLst/>
              <a:cxnLst/>
              <a:rect l="l" t="t" r="r" b="b"/>
              <a:pathLst>
                <a:path w="498" h="288" extrusionOk="0">
                  <a:moveTo>
                    <a:pt x="377" y="1"/>
                  </a:moveTo>
                  <a:cubicBezTo>
                    <a:pt x="287" y="1"/>
                    <a:pt x="187" y="21"/>
                    <a:pt x="107" y="61"/>
                  </a:cubicBezTo>
                  <a:cubicBezTo>
                    <a:pt x="72" y="78"/>
                    <a:pt x="36" y="96"/>
                    <a:pt x="36" y="149"/>
                  </a:cubicBezTo>
                  <a:cubicBezTo>
                    <a:pt x="18" y="203"/>
                    <a:pt x="1" y="256"/>
                    <a:pt x="89" y="274"/>
                  </a:cubicBezTo>
                  <a:cubicBezTo>
                    <a:pt x="123" y="283"/>
                    <a:pt x="156" y="287"/>
                    <a:pt x="189" y="287"/>
                  </a:cubicBezTo>
                  <a:cubicBezTo>
                    <a:pt x="279" y="287"/>
                    <a:pt x="366" y="255"/>
                    <a:pt x="444" y="203"/>
                  </a:cubicBezTo>
                  <a:cubicBezTo>
                    <a:pt x="444" y="185"/>
                    <a:pt x="462" y="167"/>
                    <a:pt x="480" y="167"/>
                  </a:cubicBezTo>
                  <a:cubicBezTo>
                    <a:pt x="497" y="132"/>
                    <a:pt x="497" y="78"/>
                    <a:pt x="497" y="43"/>
                  </a:cubicBezTo>
                  <a:cubicBezTo>
                    <a:pt x="497" y="43"/>
                    <a:pt x="497" y="25"/>
                    <a:pt x="497" y="25"/>
                  </a:cubicBezTo>
                  <a:cubicBezTo>
                    <a:pt x="480" y="7"/>
                    <a:pt x="480" y="7"/>
                    <a:pt x="462" y="7"/>
                  </a:cubicBezTo>
                  <a:cubicBezTo>
                    <a:pt x="435" y="3"/>
                    <a:pt x="406" y="1"/>
                    <a:pt x="377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82;p27"/>
            <p:cNvSpPr/>
            <p:nvPr/>
          </p:nvSpPr>
          <p:spPr>
            <a:xfrm>
              <a:off x="7506925" y="2062450"/>
              <a:ext cx="12425" cy="7200"/>
            </a:xfrm>
            <a:custGeom>
              <a:avLst/>
              <a:gdLst/>
              <a:ahLst/>
              <a:cxnLst/>
              <a:rect l="l" t="t" r="r" b="b"/>
              <a:pathLst>
                <a:path w="497" h="288" extrusionOk="0">
                  <a:moveTo>
                    <a:pt x="326" y="0"/>
                  </a:moveTo>
                  <a:cubicBezTo>
                    <a:pt x="249" y="0"/>
                    <a:pt x="174" y="12"/>
                    <a:pt x="107" y="46"/>
                  </a:cubicBezTo>
                  <a:cubicBezTo>
                    <a:pt x="54" y="64"/>
                    <a:pt x="36" y="82"/>
                    <a:pt x="18" y="135"/>
                  </a:cubicBezTo>
                  <a:cubicBezTo>
                    <a:pt x="18" y="206"/>
                    <a:pt x="0" y="259"/>
                    <a:pt x="89" y="277"/>
                  </a:cubicBezTo>
                  <a:cubicBezTo>
                    <a:pt x="116" y="284"/>
                    <a:pt x="143" y="288"/>
                    <a:pt x="170" y="288"/>
                  </a:cubicBezTo>
                  <a:cubicBezTo>
                    <a:pt x="266" y="288"/>
                    <a:pt x="357" y="243"/>
                    <a:pt x="426" y="188"/>
                  </a:cubicBezTo>
                  <a:cubicBezTo>
                    <a:pt x="444" y="188"/>
                    <a:pt x="461" y="170"/>
                    <a:pt x="479" y="153"/>
                  </a:cubicBezTo>
                  <a:cubicBezTo>
                    <a:pt x="497" y="117"/>
                    <a:pt x="497" y="82"/>
                    <a:pt x="497" y="46"/>
                  </a:cubicBezTo>
                  <a:cubicBezTo>
                    <a:pt x="497" y="28"/>
                    <a:pt x="497" y="28"/>
                    <a:pt x="479" y="11"/>
                  </a:cubicBezTo>
                  <a:lnTo>
                    <a:pt x="461" y="11"/>
                  </a:lnTo>
                  <a:cubicBezTo>
                    <a:pt x="416" y="4"/>
                    <a:pt x="371" y="0"/>
                    <a:pt x="326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83;p27"/>
            <p:cNvSpPr/>
            <p:nvPr/>
          </p:nvSpPr>
          <p:spPr>
            <a:xfrm>
              <a:off x="7486075" y="2048850"/>
              <a:ext cx="21325" cy="22325"/>
            </a:xfrm>
            <a:custGeom>
              <a:avLst/>
              <a:gdLst/>
              <a:ahLst/>
              <a:cxnLst/>
              <a:rect l="l" t="t" r="r" b="b"/>
              <a:pathLst>
                <a:path w="853" h="893" extrusionOk="0">
                  <a:moveTo>
                    <a:pt x="280" y="0"/>
                  </a:moveTo>
                  <a:cubicBezTo>
                    <a:pt x="235" y="0"/>
                    <a:pt x="193" y="6"/>
                    <a:pt x="160" y="23"/>
                  </a:cubicBezTo>
                  <a:cubicBezTo>
                    <a:pt x="1" y="76"/>
                    <a:pt x="1" y="324"/>
                    <a:pt x="18" y="466"/>
                  </a:cubicBezTo>
                  <a:cubicBezTo>
                    <a:pt x="36" y="572"/>
                    <a:pt x="54" y="697"/>
                    <a:pt x="107" y="767"/>
                  </a:cubicBezTo>
                  <a:cubicBezTo>
                    <a:pt x="165" y="849"/>
                    <a:pt x="262" y="892"/>
                    <a:pt x="361" y="892"/>
                  </a:cubicBezTo>
                  <a:cubicBezTo>
                    <a:pt x="413" y="892"/>
                    <a:pt x="466" y="881"/>
                    <a:pt x="515" y="856"/>
                  </a:cubicBezTo>
                  <a:cubicBezTo>
                    <a:pt x="551" y="821"/>
                    <a:pt x="586" y="785"/>
                    <a:pt x="621" y="750"/>
                  </a:cubicBezTo>
                  <a:cubicBezTo>
                    <a:pt x="692" y="679"/>
                    <a:pt x="746" y="626"/>
                    <a:pt x="799" y="537"/>
                  </a:cubicBezTo>
                  <a:cubicBezTo>
                    <a:pt x="834" y="448"/>
                    <a:pt x="852" y="360"/>
                    <a:pt x="817" y="271"/>
                  </a:cubicBezTo>
                  <a:cubicBezTo>
                    <a:pt x="781" y="164"/>
                    <a:pt x="675" y="93"/>
                    <a:pt x="568" y="58"/>
                  </a:cubicBezTo>
                  <a:cubicBezTo>
                    <a:pt x="507" y="33"/>
                    <a:pt x="385" y="0"/>
                    <a:pt x="280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84;p27"/>
            <p:cNvSpPr/>
            <p:nvPr/>
          </p:nvSpPr>
          <p:spPr>
            <a:xfrm>
              <a:off x="7242625" y="2127450"/>
              <a:ext cx="29750" cy="30175"/>
            </a:xfrm>
            <a:custGeom>
              <a:avLst/>
              <a:gdLst/>
              <a:ahLst/>
              <a:cxnLst/>
              <a:rect l="l" t="t" r="r" b="b"/>
              <a:pathLst>
                <a:path w="1190" h="1207" extrusionOk="0">
                  <a:moveTo>
                    <a:pt x="285" y="0"/>
                  </a:moveTo>
                  <a:cubicBezTo>
                    <a:pt x="178" y="408"/>
                    <a:pt x="89" y="816"/>
                    <a:pt x="1" y="1206"/>
                  </a:cubicBezTo>
                  <a:lnTo>
                    <a:pt x="391" y="1206"/>
                  </a:lnTo>
                  <a:cubicBezTo>
                    <a:pt x="586" y="1189"/>
                    <a:pt x="799" y="1153"/>
                    <a:pt x="941" y="1029"/>
                  </a:cubicBezTo>
                  <a:cubicBezTo>
                    <a:pt x="1189" y="816"/>
                    <a:pt x="1083" y="426"/>
                    <a:pt x="817" y="231"/>
                  </a:cubicBezTo>
                  <a:cubicBezTo>
                    <a:pt x="657" y="107"/>
                    <a:pt x="480" y="54"/>
                    <a:pt x="28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85;p27"/>
            <p:cNvSpPr/>
            <p:nvPr/>
          </p:nvSpPr>
          <p:spPr>
            <a:xfrm>
              <a:off x="7260375" y="2066675"/>
              <a:ext cx="38175" cy="25325"/>
            </a:xfrm>
            <a:custGeom>
              <a:avLst/>
              <a:gdLst/>
              <a:ahLst/>
              <a:cxnLst/>
              <a:rect l="l" t="t" r="r" b="b"/>
              <a:pathLst>
                <a:path w="1527" h="1013" extrusionOk="0">
                  <a:moveTo>
                    <a:pt x="683" y="0"/>
                  </a:moveTo>
                  <a:cubicBezTo>
                    <a:pt x="572" y="0"/>
                    <a:pt x="465" y="8"/>
                    <a:pt x="373" y="19"/>
                  </a:cubicBezTo>
                  <a:cubicBezTo>
                    <a:pt x="231" y="356"/>
                    <a:pt x="124" y="675"/>
                    <a:pt x="0" y="1012"/>
                  </a:cubicBezTo>
                  <a:cubicBezTo>
                    <a:pt x="355" y="906"/>
                    <a:pt x="692" y="799"/>
                    <a:pt x="1029" y="693"/>
                  </a:cubicBezTo>
                  <a:cubicBezTo>
                    <a:pt x="1171" y="640"/>
                    <a:pt x="1348" y="569"/>
                    <a:pt x="1402" y="445"/>
                  </a:cubicBezTo>
                  <a:cubicBezTo>
                    <a:pt x="1527" y="97"/>
                    <a:pt x="1085" y="0"/>
                    <a:pt x="68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86;p27"/>
            <p:cNvSpPr/>
            <p:nvPr/>
          </p:nvSpPr>
          <p:spPr>
            <a:xfrm>
              <a:off x="7250625" y="2098625"/>
              <a:ext cx="34600" cy="25850"/>
            </a:xfrm>
            <a:custGeom>
              <a:avLst/>
              <a:gdLst/>
              <a:ahLst/>
              <a:cxnLst/>
              <a:rect l="l" t="t" r="r" b="b"/>
              <a:pathLst>
                <a:path w="1384" h="1034" extrusionOk="0">
                  <a:moveTo>
                    <a:pt x="302" y="0"/>
                  </a:moveTo>
                  <a:cubicBezTo>
                    <a:pt x="195" y="337"/>
                    <a:pt x="89" y="657"/>
                    <a:pt x="0" y="994"/>
                  </a:cubicBezTo>
                  <a:cubicBezTo>
                    <a:pt x="89" y="994"/>
                    <a:pt x="160" y="994"/>
                    <a:pt x="248" y="1011"/>
                  </a:cubicBezTo>
                  <a:cubicBezTo>
                    <a:pt x="364" y="1020"/>
                    <a:pt x="488" y="1034"/>
                    <a:pt x="612" y="1034"/>
                  </a:cubicBezTo>
                  <a:cubicBezTo>
                    <a:pt x="736" y="1034"/>
                    <a:pt x="860" y="1020"/>
                    <a:pt x="976" y="976"/>
                  </a:cubicBezTo>
                  <a:cubicBezTo>
                    <a:pt x="1206" y="905"/>
                    <a:pt x="1384" y="657"/>
                    <a:pt x="1277" y="462"/>
                  </a:cubicBezTo>
                  <a:cubicBezTo>
                    <a:pt x="1224" y="337"/>
                    <a:pt x="1100" y="266"/>
                    <a:pt x="958" y="213"/>
                  </a:cubicBezTo>
                  <a:cubicBezTo>
                    <a:pt x="745" y="125"/>
                    <a:pt x="532" y="54"/>
                    <a:pt x="302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87;p27"/>
            <p:cNvSpPr/>
            <p:nvPr/>
          </p:nvSpPr>
          <p:spPr>
            <a:xfrm>
              <a:off x="7434650" y="2108650"/>
              <a:ext cx="33275" cy="29025"/>
            </a:xfrm>
            <a:custGeom>
              <a:avLst/>
              <a:gdLst/>
              <a:ahLst/>
              <a:cxnLst/>
              <a:rect l="l" t="t" r="r" b="b"/>
              <a:pathLst>
                <a:path w="1331" h="1161" extrusionOk="0">
                  <a:moveTo>
                    <a:pt x="736" y="1"/>
                  </a:moveTo>
                  <a:cubicBezTo>
                    <a:pt x="674" y="1"/>
                    <a:pt x="612" y="3"/>
                    <a:pt x="550" y="7"/>
                  </a:cubicBezTo>
                  <a:cubicBezTo>
                    <a:pt x="408" y="7"/>
                    <a:pt x="266" y="25"/>
                    <a:pt x="160" y="114"/>
                  </a:cubicBezTo>
                  <a:cubicBezTo>
                    <a:pt x="0" y="273"/>
                    <a:pt x="89" y="557"/>
                    <a:pt x="266" y="717"/>
                  </a:cubicBezTo>
                  <a:cubicBezTo>
                    <a:pt x="461" y="876"/>
                    <a:pt x="710" y="947"/>
                    <a:pt x="940" y="1001"/>
                  </a:cubicBezTo>
                  <a:cubicBezTo>
                    <a:pt x="1082" y="1054"/>
                    <a:pt x="1206" y="1089"/>
                    <a:pt x="1330" y="1160"/>
                  </a:cubicBezTo>
                  <a:cubicBezTo>
                    <a:pt x="1330" y="788"/>
                    <a:pt x="1313" y="415"/>
                    <a:pt x="1295" y="61"/>
                  </a:cubicBezTo>
                  <a:cubicBezTo>
                    <a:pt x="1109" y="21"/>
                    <a:pt x="922" y="1"/>
                    <a:pt x="73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88;p27"/>
            <p:cNvSpPr/>
            <p:nvPr/>
          </p:nvSpPr>
          <p:spPr>
            <a:xfrm>
              <a:off x="7438625" y="2070125"/>
              <a:ext cx="27525" cy="32525"/>
            </a:xfrm>
            <a:custGeom>
              <a:avLst/>
              <a:gdLst/>
              <a:ahLst/>
              <a:cxnLst/>
              <a:rect l="l" t="t" r="r" b="b"/>
              <a:pathLst>
                <a:path w="1101" h="1301" extrusionOk="0">
                  <a:moveTo>
                    <a:pt x="317" y="1"/>
                  </a:moveTo>
                  <a:cubicBezTo>
                    <a:pt x="135" y="1"/>
                    <a:pt x="1" y="73"/>
                    <a:pt x="1" y="271"/>
                  </a:cubicBezTo>
                  <a:cubicBezTo>
                    <a:pt x="1" y="413"/>
                    <a:pt x="125" y="537"/>
                    <a:pt x="249" y="626"/>
                  </a:cubicBezTo>
                  <a:cubicBezTo>
                    <a:pt x="533" y="857"/>
                    <a:pt x="817" y="1087"/>
                    <a:pt x="1100" y="1300"/>
                  </a:cubicBezTo>
                  <a:cubicBezTo>
                    <a:pt x="1065" y="928"/>
                    <a:pt x="1012" y="555"/>
                    <a:pt x="959" y="183"/>
                  </a:cubicBezTo>
                  <a:cubicBezTo>
                    <a:pt x="758" y="82"/>
                    <a:pt x="510" y="1"/>
                    <a:pt x="317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89;p27"/>
            <p:cNvSpPr/>
            <p:nvPr/>
          </p:nvSpPr>
          <p:spPr>
            <a:xfrm>
              <a:off x="7435075" y="2139300"/>
              <a:ext cx="32850" cy="33850"/>
            </a:xfrm>
            <a:custGeom>
              <a:avLst/>
              <a:gdLst/>
              <a:ahLst/>
              <a:cxnLst/>
              <a:rect l="l" t="t" r="r" b="b"/>
              <a:pathLst>
                <a:path w="1314" h="1354" extrusionOk="0">
                  <a:moveTo>
                    <a:pt x="855" y="1"/>
                  </a:moveTo>
                  <a:cubicBezTo>
                    <a:pt x="752" y="1"/>
                    <a:pt x="650" y="12"/>
                    <a:pt x="551" y="41"/>
                  </a:cubicBezTo>
                  <a:cubicBezTo>
                    <a:pt x="231" y="129"/>
                    <a:pt x="1" y="449"/>
                    <a:pt x="143" y="750"/>
                  </a:cubicBezTo>
                  <a:cubicBezTo>
                    <a:pt x="231" y="910"/>
                    <a:pt x="427" y="1016"/>
                    <a:pt x="604" y="1105"/>
                  </a:cubicBezTo>
                  <a:cubicBezTo>
                    <a:pt x="817" y="1194"/>
                    <a:pt x="1030" y="1282"/>
                    <a:pt x="1260" y="1353"/>
                  </a:cubicBezTo>
                  <a:cubicBezTo>
                    <a:pt x="1278" y="1140"/>
                    <a:pt x="1296" y="928"/>
                    <a:pt x="1313" y="697"/>
                  </a:cubicBezTo>
                  <a:cubicBezTo>
                    <a:pt x="1313" y="484"/>
                    <a:pt x="1313" y="271"/>
                    <a:pt x="1313" y="58"/>
                  </a:cubicBezTo>
                  <a:cubicBezTo>
                    <a:pt x="1164" y="26"/>
                    <a:pt x="1009" y="1"/>
                    <a:pt x="85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90;p27"/>
            <p:cNvSpPr/>
            <p:nvPr/>
          </p:nvSpPr>
          <p:spPr>
            <a:xfrm>
              <a:off x="7200950" y="1998400"/>
              <a:ext cx="94475" cy="53925"/>
            </a:xfrm>
            <a:custGeom>
              <a:avLst/>
              <a:gdLst/>
              <a:ahLst/>
              <a:cxnLst/>
              <a:rect l="l" t="t" r="r" b="b"/>
              <a:pathLst>
                <a:path w="3779" h="2157" extrusionOk="0">
                  <a:moveTo>
                    <a:pt x="586" y="1"/>
                  </a:moveTo>
                  <a:cubicBezTo>
                    <a:pt x="479" y="1"/>
                    <a:pt x="373" y="18"/>
                    <a:pt x="284" y="72"/>
                  </a:cubicBezTo>
                  <a:cubicBezTo>
                    <a:pt x="89" y="196"/>
                    <a:pt x="36" y="462"/>
                    <a:pt x="18" y="692"/>
                  </a:cubicBezTo>
                  <a:cubicBezTo>
                    <a:pt x="18" y="834"/>
                    <a:pt x="0" y="994"/>
                    <a:pt x="36" y="1136"/>
                  </a:cubicBezTo>
                  <a:cubicBezTo>
                    <a:pt x="125" y="1437"/>
                    <a:pt x="355" y="1686"/>
                    <a:pt x="639" y="1828"/>
                  </a:cubicBezTo>
                  <a:cubicBezTo>
                    <a:pt x="905" y="1970"/>
                    <a:pt x="1224" y="2023"/>
                    <a:pt x="1526" y="2058"/>
                  </a:cubicBezTo>
                  <a:cubicBezTo>
                    <a:pt x="1913" y="2111"/>
                    <a:pt x="2343" y="2157"/>
                    <a:pt x="2765" y="2157"/>
                  </a:cubicBezTo>
                  <a:cubicBezTo>
                    <a:pt x="3059" y="2157"/>
                    <a:pt x="3349" y="2134"/>
                    <a:pt x="3619" y="2076"/>
                  </a:cubicBezTo>
                  <a:cubicBezTo>
                    <a:pt x="3779" y="1171"/>
                    <a:pt x="3122" y="1313"/>
                    <a:pt x="2484" y="1136"/>
                  </a:cubicBezTo>
                  <a:cubicBezTo>
                    <a:pt x="1774" y="923"/>
                    <a:pt x="1349" y="36"/>
                    <a:pt x="58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91;p27"/>
            <p:cNvSpPr/>
            <p:nvPr/>
          </p:nvSpPr>
          <p:spPr>
            <a:xfrm>
              <a:off x="7206725" y="2012600"/>
              <a:ext cx="11975" cy="8525"/>
            </a:xfrm>
            <a:custGeom>
              <a:avLst/>
              <a:gdLst/>
              <a:ahLst/>
              <a:cxnLst/>
              <a:rect l="l" t="t" r="r" b="b"/>
              <a:pathLst>
                <a:path w="479" h="341" extrusionOk="0">
                  <a:moveTo>
                    <a:pt x="71" y="0"/>
                  </a:moveTo>
                  <a:cubicBezTo>
                    <a:pt x="53" y="0"/>
                    <a:pt x="36" y="0"/>
                    <a:pt x="36" y="18"/>
                  </a:cubicBezTo>
                  <a:cubicBezTo>
                    <a:pt x="36" y="18"/>
                    <a:pt x="36" y="36"/>
                    <a:pt x="18" y="36"/>
                  </a:cubicBezTo>
                  <a:cubicBezTo>
                    <a:pt x="18" y="71"/>
                    <a:pt x="0" y="124"/>
                    <a:pt x="18" y="160"/>
                  </a:cubicBezTo>
                  <a:cubicBezTo>
                    <a:pt x="36" y="178"/>
                    <a:pt x="36" y="178"/>
                    <a:pt x="53" y="195"/>
                  </a:cubicBezTo>
                  <a:cubicBezTo>
                    <a:pt x="133" y="275"/>
                    <a:pt x="226" y="340"/>
                    <a:pt x="334" y="340"/>
                  </a:cubicBezTo>
                  <a:cubicBezTo>
                    <a:pt x="347" y="340"/>
                    <a:pt x="360" y="339"/>
                    <a:pt x="373" y="337"/>
                  </a:cubicBezTo>
                  <a:cubicBezTo>
                    <a:pt x="461" y="337"/>
                    <a:pt x="461" y="284"/>
                    <a:pt x="461" y="231"/>
                  </a:cubicBezTo>
                  <a:cubicBezTo>
                    <a:pt x="479" y="178"/>
                    <a:pt x="444" y="142"/>
                    <a:pt x="408" y="124"/>
                  </a:cubicBezTo>
                  <a:cubicBezTo>
                    <a:pt x="302" y="54"/>
                    <a:pt x="177" y="18"/>
                    <a:pt x="71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92;p27"/>
            <p:cNvSpPr/>
            <p:nvPr/>
          </p:nvSpPr>
          <p:spPr>
            <a:xfrm>
              <a:off x="7216925" y="2007275"/>
              <a:ext cx="11550" cy="8075"/>
            </a:xfrm>
            <a:custGeom>
              <a:avLst/>
              <a:gdLst/>
              <a:ahLst/>
              <a:cxnLst/>
              <a:rect l="l" t="t" r="r" b="b"/>
              <a:pathLst>
                <a:path w="462" h="323" extrusionOk="0">
                  <a:moveTo>
                    <a:pt x="36" y="0"/>
                  </a:moveTo>
                  <a:cubicBezTo>
                    <a:pt x="36" y="0"/>
                    <a:pt x="18" y="18"/>
                    <a:pt x="18" y="18"/>
                  </a:cubicBezTo>
                  <a:cubicBezTo>
                    <a:pt x="18" y="54"/>
                    <a:pt x="0" y="107"/>
                    <a:pt x="18" y="142"/>
                  </a:cubicBezTo>
                  <a:cubicBezTo>
                    <a:pt x="36" y="160"/>
                    <a:pt x="36" y="178"/>
                    <a:pt x="53" y="178"/>
                  </a:cubicBezTo>
                  <a:cubicBezTo>
                    <a:pt x="133" y="257"/>
                    <a:pt x="226" y="322"/>
                    <a:pt x="334" y="322"/>
                  </a:cubicBezTo>
                  <a:cubicBezTo>
                    <a:pt x="347" y="322"/>
                    <a:pt x="360" y="322"/>
                    <a:pt x="373" y="320"/>
                  </a:cubicBezTo>
                  <a:cubicBezTo>
                    <a:pt x="461" y="320"/>
                    <a:pt x="461" y="267"/>
                    <a:pt x="461" y="213"/>
                  </a:cubicBezTo>
                  <a:cubicBezTo>
                    <a:pt x="461" y="160"/>
                    <a:pt x="443" y="142"/>
                    <a:pt x="390" y="107"/>
                  </a:cubicBezTo>
                  <a:cubicBezTo>
                    <a:pt x="302" y="36"/>
                    <a:pt x="177" y="0"/>
                    <a:pt x="53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93;p27"/>
            <p:cNvSpPr/>
            <p:nvPr/>
          </p:nvSpPr>
          <p:spPr>
            <a:xfrm>
              <a:off x="7207600" y="2025450"/>
              <a:ext cx="12000" cy="8250"/>
            </a:xfrm>
            <a:custGeom>
              <a:avLst/>
              <a:gdLst/>
              <a:ahLst/>
              <a:cxnLst/>
              <a:rect l="l" t="t" r="r" b="b"/>
              <a:pathLst>
                <a:path w="480" h="330" extrusionOk="0">
                  <a:moveTo>
                    <a:pt x="36" y="1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8" y="72"/>
                    <a:pt x="1" y="107"/>
                    <a:pt x="18" y="143"/>
                  </a:cubicBezTo>
                  <a:cubicBezTo>
                    <a:pt x="36" y="160"/>
                    <a:pt x="36" y="178"/>
                    <a:pt x="54" y="196"/>
                  </a:cubicBezTo>
                  <a:cubicBezTo>
                    <a:pt x="126" y="269"/>
                    <a:pt x="211" y="329"/>
                    <a:pt x="308" y="329"/>
                  </a:cubicBezTo>
                  <a:cubicBezTo>
                    <a:pt x="329" y="329"/>
                    <a:pt x="351" y="326"/>
                    <a:pt x="373" y="320"/>
                  </a:cubicBezTo>
                  <a:cubicBezTo>
                    <a:pt x="385" y="322"/>
                    <a:pt x="395" y="323"/>
                    <a:pt x="404" y="323"/>
                  </a:cubicBezTo>
                  <a:cubicBezTo>
                    <a:pt x="462" y="323"/>
                    <a:pt x="462" y="275"/>
                    <a:pt x="462" y="214"/>
                  </a:cubicBezTo>
                  <a:cubicBezTo>
                    <a:pt x="479" y="160"/>
                    <a:pt x="444" y="143"/>
                    <a:pt x="391" y="107"/>
                  </a:cubicBezTo>
                  <a:cubicBezTo>
                    <a:pt x="302" y="36"/>
                    <a:pt x="178" y="1"/>
                    <a:pt x="54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94;p27"/>
            <p:cNvSpPr/>
            <p:nvPr/>
          </p:nvSpPr>
          <p:spPr>
            <a:xfrm>
              <a:off x="7220900" y="2016525"/>
              <a:ext cx="22200" cy="21700"/>
            </a:xfrm>
            <a:custGeom>
              <a:avLst/>
              <a:gdLst/>
              <a:ahLst/>
              <a:cxnLst/>
              <a:rect l="l" t="t" r="r" b="b"/>
              <a:pathLst>
                <a:path w="888" h="868" extrusionOk="0">
                  <a:moveTo>
                    <a:pt x="489" y="0"/>
                  </a:moveTo>
                  <a:cubicBezTo>
                    <a:pt x="428" y="0"/>
                    <a:pt x="373" y="3"/>
                    <a:pt x="338" y="3"/>
                  </a:cubicBezTo>
                  <a:cubicBezTo>
                    <a:pt x="214" y="21"/>
                    <a:pt x="107" y="74"/>
                    <a:pt x="54" y="180"/>
                  </a:cubicBezTo>
                  <a:cubicBezTo>
                    <a:pt x="1" y="251"/>
                    <a:pt x="1" y="358"/>
                    <a:pt x="18" y="446"/>
                  </a:cubicBezTo>
                  <a:cubicBezTo>
                    <a:pt x="54" y="535"/>
                    <a:pt x="89" y="606"/>
                    <a:pt x="143" y="677"/>
                  </a:cubicBezTo>
                  <a:cubicBezTo>
                    <a:pt x="178" y="730"/>
                    <a:pt x="214" y="766"/>
                    <a:pt x="249" y="801"/>
                  </a:cubicBezTo>
                  <a:cubicBezTo>
                    <a:pt x="302" y="845"/>
                    <a:pt x="373" y="868"/>
                    <a:pt x="444" y="868"/>
                  </a:cubicBezTo>
                  <a:cubicBezTo>
                    <a:pt x="515" y="868"/>
                    <a:pt x="586" y="845"/>
                    <a:pt x="639" y="801"/>
                  </a:cubicBezTo>
                  <a:cubicBezTo>
                    <a:pt x="728" y="730"/>
                    <a:pt x="763" y="624"/>
                    <a:pt x="799" y="517"/>
                  </a:cubicBezTo>
                  <a:cubicBezTo>
                    <a:pt x="852" y="375"/>
                    <a:pt x="888" y="145"/>
                    <a:pt x="746" y="38"/>
                  </a:cubicBezTo>
                  <a:cubicBezTo>
                    <a:pt x="682" y="7"/>
                    <a:pt x="580" y="0"/>
                    <a:pt x="489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95;p27"/>
            <p:cNvSpPr/>
            <p:nvPr/>
          </p:nvSpPr>
          <p:spPr>
            <a:xfrm>
              <a:off x="7230650" y="2211950"/>
              <a:ext cx="87825" cy="55300"/>
            </a:xfrm>
            <a:custGeom>
              <a:avLst/>
              <a:gdLst/>
              <a:ahLst/>
              <a:cxnLst/>
              <a:rect l="l" t="t" r="r" b="b"/>
              <a:pathLst>
                <a:path w="3513" h="2212" extrusionOk="0">
                  <a:moveTo>
                    <a:pt x="3150" y="0"/>
                  </a:moveTo>
                  <a:cubicBezTo>
                    <a:pt x="2978" y="0"/>
                    <a:pt x="2802" y="76"/>
                    <a:pt x="2715" y="186"/>
                  </a:cubicBezTo>
                  <a:cubicBezTo>
                    <a:pt x="2663" y="271"/>
                    <a:pt x="2312" y="1057"/>
                    <a:pt x="2193" y="1057"/>
                  </a:cubicBezTo>
                  <a:cubicBezTo>
                    <a:pt x="2189" y="1057"/>
                    <a:pt x="2186" y="1056"/>
                    <a:pt x="2183" y="1055"/>
                  </a:cubicBezTo>
                  <a:cubicBezTo>
                    <a:pt x="1704" y="789"/>
                    <a:pt x="1154" y="718"/>
                    <a:pt x="604" y="700"/>
                  </a:cubicBezTo>
                  <a:cubicBezTo>
                    <a:pt x="391" y="700"/>
                    <a:pt x="143" y="718"/>
                    <a:pt x="54" y="895"/>
                  </a:cubicBezTo>
                  <a:cubicBezTo>
                    <a:pt x="1" y="1019"/>
                    <a:pt x="36" y="1179"/>
                    <a:pt x="125" y="1285"/>
                  </a:cubicBezTo>
                  <a:cubicBezTo>
                    <a:pt x="214" y="1392"/>
                    <a:pt x="338" y="1463"/>
                    <a:pt x="462" y="1534"/>
                  </a:cubicBezTo>
                  <a:cubicBezTo>
                    <a:pt x="1012" y="1817"/>
                    <a:pt x="1597" y="2030"/>
                    <a:pt x="2183" y="2190"/>
                  </a:cubicBezTo>
                  <a:cubicBezTo>
                    <a:pt x="2234" y="2204"/>
                    <a:pt x="2286" y="2212"/>
                    <a:pt x="2337" y="2212"/>
                  </a:cubicBezTo>
                  <a:cubicBezTo>
                    <a:pt x="2535" y="2212"/>
                    <a:pt x="2726" y="2107"/>
                    <a:pt x="2839" y="1924"/>
                  </a:cubicBezTo>
                  <a:cubicBezTo>
                    <a:pt x="3123" y="1427"/>
                    <a:pt x="3300" y="860"/>
                    <a:pt x="3495" y="310"/>
                  </a:cubicBezTo>
                  <a:cubicBezTo>
                    <a:pt x="3513" y="239"/>
                    <a:pt x="3495" y="150"/>
                    <a:pt x="3442" y="97"/>
                  </a:cubicBezTo>
                  <a:cubicBezTo>
                    <a:pt x="3361" y="29"/>
                    <a:pt x="3256" y="0"/>
                    <a:pt x="3150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96;p27"/>
            <p:cNvSpPr/>
            <p:nvPr/>
          </p:nvSpPr>
          <p:spPr>
            <a:xfrm>
              <a:off x="7362350" y="2227200"/>
              <a:ext cx="75425" cy="63800"/>
            </a:xfrm>
            <a:custGeom>
              <a:avLst/>
              <a:gdLst/>
              <a:ahLst/>
              <a:cxnLst/>
              <a:rect l="l" t="t" r="r" b="b"/>
              <a:pathLst>
                <a:path w="3017" h="2552" extrusionOk="0">
                  <a:moveTo>
                    <a:pt x="346" y="1"/>
                  </a:moveTo>
                  <a:cubicBezTo>
                    <a:pt x="308" y="1"/>
                    <a:pt x="269" y="6"/>
                    <a:pt x="232" y="19"/>
                  </a:cubicBezTo>
                  <a:cubicBezTo>
                    <a:pt x="161" y="54"/>
                    <a:pt x="107" y="125"/>
                    <a:pt x="107" y="196"/>
                  </a:cubicBezTo>
                  <a:cubicBezTo>
                    <a:pt x="54" y="782"/>
                    <a:pt x="1" y="1367"/>
                    <a:pt x="54" y="1952"/>
                  </a:cubicBezTo>
                  <a:cubicBezTo>
                    <a:pt x="90" y="2201"/>
                    <a:pt x="285" y="2413"/>
                    <a:pt x="533" y="2449"/>
                  </a:cubicBezTo>
                  <a:cubicBezTo>
                    <a:pt x="993" y="2515"/>
                    <a:pt x="1454" y="2551"/>
                    <a:pt x="1914" y="2551"/>
                  </a:cubicBezTo>
                  <a:cubicBezTo>
                    <a:pt x="2075" y="2551"/>
                    <a:pt x="2235" y="2547"/>
                    <a:pt x="2395" y="2538"/>
                  </a:cubicBezTo>
                  <a:cubicBezTo>
                    <a:pt x="2537" y="2520"/>
                    <a:pt x="2679" y="2502"/>
                    <a:pt x="2803" y="2449"/>
                  </a:cubicBezTo>
                  <a:cubicBezTo>
                    <a:pt x="2928" y="2378"/>
                    <a:pt x="3016" y="2254"/>
                    <a:pt x="3016" y="2112"/>
                  </a:cubicBezTo>
                  <a:cubicBezTo>
                    <a:pt x="2999" y="1917"/>
                    <a:pt x="2786" y="1793"/>
                    <a:pt x="2591" y="1722"/>
                  </a:cubicBezTo>
                  <a:cubicBezTo>
                    <a:pt x="2155" y="1550"/>
                    <a:pt x="1678" y="1393"/>
                    <a:pt x="1196" y="1393"/>
                  </a:cubicBezTo>
                  <a:cubicBezTo>
                    <a:pt x="1129" y="1393"/>
                    <a:pt x="1061" y="1396"/>
                    <a:pt x="994" y="1402"/>
                  </a:cubicBezTo>
                  <a:cubicBezTo>
                    <a:pt x="888" y="1402"/>
                    <a:pt x="888" y="498"/>
                    <a:pt x="852" y="409"/>
                  </a:cubicBezTo>
                  <a:cubicBezTo>
                    <a:pt x="807" y="211"/>
                    <a:pt x="578" y="1"/>
                    <a:pt x="34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97;p27"/>
            <p:cNvSpPr/>
            <p:nvPr/>
          </p:nvSpPr>
          <p:spPr>
            <a:xfrm>
              <a:off x="7081675" y="2086200"/>
              <a:ext cx="40375" cy="46150"/>
            </a:xfrm>
            <a:custGeom>
              <a:avLst/>
              <a:gdLst/>
              <a:ahLst/>
              <a:cxnLst/>
              <a:rect l="l" t="t" r="r" b="b"/>
              <a:pathLst>
                <a:path w="1615" h="1846" extrusionOk="0">
                  <a:moveTo>
                    <a:pt x="1135" y="1"/>
                  </a:moveTo>
                  <a:cubicBezTo>
                    <a:pt x="1047" y="36"/>
                    <a:pt x="958" y="89"/>
                    <a:pt x="887" y="125"/>
                  </a:cubicBezTo>
                  <a:cubicBezTo>
                    <a:pt x="816" y="160"/>
                    <a:pt x="373" y="426"/>
                    <a:pt x="0" y="657"/>
                  </a:cubicBezTo>
                  <a:cubicBezTo>
                    <a:pt x="36" y="923"/>
                    <a:pt x="124" y="1171"/>
                    <a:pt x="266" y="1384"/>
                  </a:cubicBezTo>
                  <a:cubicBezTo>
                    <a:pt x="373" y="1562"/>
                    <a:pt x="515" y="1704"/>
                    <a:pt x="674" y="1845"/>
                  </a:cubicBezTo>
                  <a:cubicBezTo>
                    <a:pt x="976" y="1473"/>
                    <a:pt x="1277" y="1118"/>
                    <a:pt x="1614" y="817"/>
                  </a:cubicBezTo>
                  <a:cubicBezTo>
                    <a:pt x="1419" y="604"/>
                    <a:pt x="1242" y="373"/>
                    <a:pt x="1171" y="89"/>
                  </a:cubicBezTo>
                  <a:cubicBezTo>
                    <a:pt x="1153" y="54"/>
                    <a:pt x="1153" y="36"/>
                    <a:pt x="113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98;p27"/>
            <p:cNvSpPr/>
            <p:nvPr/>
          </p:nvSpPr>
          <p:spPr>
            <a:xfrm>
              <a:off x="7125125" y="2119025"/>
              <a:ext cx="34175" cy="36825"/>
            </a:xfrm>
            <a:custGeom>
              <a:avLst/>
              <a:gdLst/>
              <a:ahLst/>
              <a:cxnLst/>
              <a:rect l="l" t="t" r="r" b="b"/>
              <a:pathLst>
                <a:path w="1367" h="1473" extrusionOk="0">
                  <a:moveTo>
                    <a:pt x="515" y="0"/>
                  </a:moveTo>
                  <a:cubicBezTo>
                    <a:pt x="462" y="107"/>
                    <a:pt x="408" y="213"/>
                    <a:pt x="355" y="302"/>
                  </a:cubicBezTo>
                  <a:cubicBezTo>
                    <a:pt x="320" y="373"/>
                    <a:pt x="142" y="763"/>
                    <a:pt x="0" y="1153"/>
                  </a:cubicBezTo>
                  <a:cubicBezTo>
                    <a:pt x="391" y="1313"/>
                    <a:pt x="799" y="1402"/>
                    <a:pt x="1207" y="1472"/>
                  </a:cubicBezTo>
                  <a:cubicBezTo>
                    <a:pt x="1242" y="1100"/>
                    <a:pt x="1277" y="728"/>
                    <a:pt x="1366" y="373"/>
                  </a:cubicBezTo>
                  <a:cubicBezTo>
                    <a:pt x="1065" y="284"/>
                    <a:pt x="781" y="160"/>
                    <a:pt x="51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99;p27"/>
            <p:cNvSpPr/>
            <p:nvPr/>
          </p:nvSpPr>
          <p:spPr>
            <a:xfrm>
              <a:off x="7180100" y="2133200"/>
              <a:ext cx="31525" cy="25750"/>
            </a:xfrm>
            <a:custGeom>
              <a:avLst/>
              <a:gdLst/>
              <a:ahLst/>
              <a:cxnLst/>
              <a:rect l="l" t="t" r="r" b="b"/>
              <a:pathLst>
                <a:path w="1261" h="1030" extrusionOk="0">
                  <a:moveTo>
                    <a:pt x="54" y="1"/>
                  </a:moveTo>
                  <a:cubicBezTo>
                    <a:pt x="36" y="72"/>
                    <a:pt x="36" y="143"/>
                    <a:pt x="19" y="214"/>
                  </a:cubicBezTo>
                  <a:cubicBezTo>
                    <a:pt x="19" y="267"/>
                    <a:pt x="1" y="622"/>
                    <a:pt x="1" y="994"/>
                  </a:cubicBezTo>
                  <a:cubicBezTo>
                    <a:pt x="391" y="1012"/>
                    <a:pt x="781" y="1030"/>
                    <a:pt x="1154" y="1030"/>
                  </a:cubicBezTo>
                  <a:lnTo>
                    <a:pt x="1260" y="1030"/>
                  </a:lnTo>
                  <a:cubicBezTo>
                    <a:pt x="1171" y="693"/>
                    <a:pt x="1065" y="373"/>
                    <a:pt x="1012" y="36"/>
                  </a:cubicBezTo>
                  <a:cubicBezTo>
                    <a:pt x="941" y="36"/>
                    <a:pt x="862" y="44"/>
                    <a:pt x="781" y="44"/>
                  </a:cubicBezTo>
                  <a:cubicBezTo>
                    <a:pt x="740" y="44"/>
                    <a:pt x="699" y="42"/>
                    <a:pt x="657" y="36"/>
                  </a:cubicBezTo>
                  <a:cubicBezTo>
                    <a:pt x="462" y="36"/>
                    <a:pt x="249" y="19"/>
                    <a:pt x="5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00;p27"/>
            <p:cNvSpPr/>
            <p:nvPr/>
          </p:nvSpPr>
          <p:spPr>
            <a:xfrm>
              <a:off x="7079450" y="2047625"/>
              <a:ext cx="42150" cy="29300"/>
            </a:xfrm>
            <a:custGeom>
              <a:avLst/>
              <a:gdLst/>
              <a:ahLst/>
              <a:cxnLst/>
              <a:rect l="l" t="t" r="r" b="b"/>
              <a:pathLst>
                <a:path w="1686" h="1172" extrusionOk="0">
                  <a:moveTo>
                    <a:pt x="337" y="1"/>
                  </a:moveTo>
                  <a:cubicBezTo>
                    <a:pt x="302" y="54"/>
                    <a:pt x="266" y="107"/>
                    <a:pt x="249" y="160"/>
                  </a:cubicBezTo>
                  <a:cubicBezTo>
                    <a:pt x="71" y="462"/>
                    <a:pt x="18" y="816"/>
                    <a:pt x="0" y="1171"/>
                  </a:cubicBezTo>
                  <a:cubicBezTo>
                    <a:pt x="319" y="1116"/>
                    <a:pt x="637" y="1071"/>
                    <a:pt x="956" y="1071"/>
                  </a:cubicBezTo>
                  <a:cubicBezTo>
                    <a:pt x="1045" y="1071"/>
                    <a:pt x="1135" y="1075"/>
                    <a:pt x="1224" y="1083"/>
                  </a:cubicBezTo>
                  <a:cubicBezTo>
                    <a:pt x="1260" y="834"/>
                    <a:pt x="1384" y="621"/>
                    <a:pt x="1561" y="462"/>
                  </a:cubicBezTo>
                  <a:cubicBezTo>
                    <a:pt x="1615" y="444"/>
                    <a:pt x="1650" y="409"/>
                    <a:pt x="1685" y="373"/>
                  </a:cubicBezTo>
                  <a:cubicBezTo>
                    <a:pt x="1668" y="373"/>
                    <a:pt x="1650" y="355"/>
                    <a:pt x="1632" y="338"/>
                  </a:cubicBezTo>
                  <a:cubicBezTo>
                    <a:pt x="1402" y="178"/>
                    <a:pt x="1029" y="125"/>
                    <a:pt x="763" y="72"/>
                  </a:cubicBezTo>
                  <a:cubicBezTo>
                    <a:pt x="728" y="54"/>
                    <a:pt x="568" y="36"/>
                    <a:pt x="337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901;p27"/>
          <p:cNvGrpSpPr/>
          <p:nvPr/>
        </p:nvGrpSpPr>
        <p:grpSpPr>
          <a:xfrm>
            <a:off x="6179127" y="3990109"/>
            <a:ext cx="1021762" cy="1049735"/>
            <a:chOff x="7544625" y="2068850"/>
            <a:chExt cx="643000" cy="579625"/>
          </a:xfrm>
        </p:grpSpPr>
        <p:sp>
          <p:nvSpPr>
            <p:cNvPr id="84" name="Google Shape;1902;p27"/>
            <p:cNvSpPr/>
            <p:nvPr/>
          </p:nvSpPr>
          <p:spPr>
            <a:xfrm>
              <a:off x="7544625" y="2068850"/>
              <a:ext cx="211975" cy="209925"/>
            </a:xfrm>
            <a:custGeom>
              <a:avLst/>
              <a:gdLst/>
              <a:ahLst/>
              <a:cxnLst/>
              <a:rect l="l" t="t" r="r" b="b"/>
              <a:pathLst>
                <a:path w="8479" h="8397" extrusionOk="0">
                  <a:moveTo>
                    <a:pt x="5134" y="0"/>
                  </a:moveTo>
                  <a:cubicBezTo>
                    <a:pt x="5048" y="0"/>
                    <a:pt x="4960" y="10"/>
                    <a:pt x="4878" y="21"/>
                  </a:cubicBezTo>
                  <a:cubicBezTo>
                    <a:pt x="4381" y="92"/>
                    <a:pt x="3867" y="163"/>
                    <a:pt x="3459" y="464"/>
                  </a:cubicBezTo>
                  <a:cubicBezTo>
                    <a:pt x="3140" y="677"/>
                    <a:pt x="2909" y="1014"/>
                    <a:pt x="2696" y="1333"/>
                  </a:cubicBezTo>
                  <a:cubicBezTo>
                    <a:pt x="1845" y="2557"/>
                    <a:pt x="993" y="3781"/>
                    <a:pt x="302" y="5094"/>
                  </a:cubicBezTo>
                  <a:cubicBezTo>
                    <a:pt x="160" y="5360"/>
                    <a:pt x="18" y="5626"/>
                    <a:pt x="18" y="5910"/>
                  </a:cubicBezTo>
                  <a:cubicBezTo>
                    <a:pt x="0" y="6247"/>
                    <a:pt x="142" y="6548"/>
                    <a:pt x="337" y="6814"/>
                  </a:cubicBezTo>
                  <a:cubicBezTo>
                    <a:pt x="1011" y="7736"/>
                    <a:pt x="2146" y="8215"/>
                    <a:pt x="3281" y="8357"/>
                  </a:cubicBezTo>
                  <a:cubicBezTo>
                    <a:pt x="3525" y="8384"/>
                    <a:pt x="3771" y="8396"/>
                    <a:pt x="4017" y="8396"/>
                  </a:cubicBezTo>
                  <a:cubicBezTo>
                    <a:pt x="4900" y="8396"/>
                    <a:pt x="5796" y="8244"/>
                    <a:pt x="6669" y="8091"/>
                  </a:cubicBezTo>
                  <a:cubicBezTo>
                    <a:pt x="7467" y="6690"/>
                    <a:pt x="7574" y="5023"/>
                    <a:pt x="7929" y="3462"/>
                  </a:cubicBezTo>
                  <a:cubicBezTo>
                    <a:pt x="8053" y="2876"/>
                    <a:pt x="8478" y="1936"/>
                    <a:pt x="7875" y="1546"/>
                  </a:cubicBezTo>
                  <a:cubicBezTo>
                    <a:pt x="7148" y="1067"/>
                    <a:pt x="6385" y="642"/>
                    <a:pt x="5641" y="180"/>
                  </a:cubicBezTo>
                  <a:cubicBezTo>
                    <a:pt x="5534" y="127"/>
                    <a:pt x="5445" y="56"/>
                    <a:pt x="5321" y="21"/>
                  </a:cubicBezTo>
                  <a:cubicBezTo>
                    <a:pt x="5261" y="6"/>
                    <a:pt x="5198" y="0"/>
                    <a:pt x="5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03;p27"/>
            <p:cNvSpPr/>
            <p:nvPr/>
          </p:nvSpPr>
          <p:spPr>
            <a:xfrm>
              <a:off x="7591625" y="2122400"/>
              <a:ext cx="146350" cy="119475"/>
            </a:xfrm>
            <a:custGeom>
              <a:avLst/>
              <a:gdLst/>
              <a:ahLst/>
              <a:cxnLst/>
              <a:rect l="l" t="t" r="r" b="b"/>
              <a:pathLst>
                <a:path w="5854" h="4779" extrusionOk="0">
                  <a:moveTo>
                    <a:pt x="4311" y="0"/>
                  </a:moveTo>
                  <a:cubicBezTo>
                    <a:pt x="3694" y="0"/>
                    <a:pt x="3068" y="114"/>
                    <a:pt x="2519" y="362"/>
                  </a:cubicBezTo>
                  <a:cubicBezTo>
                    <a:pt x="2005" y="610"/>
                    <a:pt x="1543" y="1000"/>
                    <a:pt x="1100" y="1373"/>
                  </a:cubicBezTo>
                  <a:cubicBezTo>
                    <a:pt x="639" y="1781"/>
                    <a:pt x="124" y="2242"/>
                    <a:pt x="36" y="2845"/>
                  </a:cubicBezTo>
                  <a:cubicBezTo>
                    <a:pt x="0" y="3040"/>
                    <a:pt x="18" y="3218"/>
                    <a:pt x="107" y="3377"/>
                  </a:cubicBezTo>
                  <a:cubicBezTo>
                    <a:pt x="213" y="3590"/>
                    <a:pt x="426" y="3697"/>
                    <a:pt x="621" y="3821"/>
                  </a:cubicBezTo>
                  <a:cubicBezTo>
                    <a:pt x="1526" y="4300"/>
                    <a:pt x="2466" y="4779"/>
                    <a:pt x="3477" y="4779"/>
                  </a:cubicBezTo>
                  <a:cubicBezTo>
                    <a:pt x="3530" y="4779"/>
                    <a:pt x="3601" y="4779"/>
                    <a:pt x="3636" y="4743"/>
                  </a:cubicBezTo>
                  <a:cubicBezTo>
                    <a:pt x="3690" y="4708"/>
                    <a:pt x="3707" y="4672"/>
                    <a:pt x="3743" y="4619"/>
                  </a:cubicBezTo>
                  <a:cubicBezTo>
                    <a:pt x="4257" y="3626"/>
                    <a:pt x="4772" y="2632"/>
                    <a:pt x="5215" y="1621"/>
                  </a:cubicBezTo>
                  <a:cubicBezTo>
                    <a:pt x="5481" y="1036"/>
                    <a:pt x="5854" y="167"/>
                    <a:pt x="4967" y="43"/>
                  </a:cubicBezTo>
                  <a:cubicBezTo>
                    <a:pt x="4752" y="15"/>
                    <a:pt x="4532" y="0"/>
                    <a:pt x="4311" y="0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04;p27"/>
            <p:cNvSpPr/>
            <p:nvPr/>
          </p:nvSpPr>
          <p:spPr>
            <a:xfrm>
              <a:off x="7975625" y="2068850"/>
              <a:ext cx="212000" cy="209925"/>
            </a:xfrm>
            <a:custGeom>
              <a:avLst/>
              <a:gdLst/>
              <a:ahLst/>
              <a:cxnLst/>
              <a:rect l="l" t="t" r="r" b="b"/>
              <a:pathLst>
                <a:path w="8480" h="8397" extrusionOk="0">
                  <a:moveTo>
                    <a:pt x="3336" y="0"/>
                  </a:moveTo>
                  <a:cubicBezTo>
                    <a:pt x="3272" y="0"/>
                    <a:pt x="3208" y="6"/>
                    <a:pt x="3140" y="21"/>
                  </a:cubicBezTo>
                  <a:cubicBezTo>
                    <a:pt x="3034" y="56"/>
                    <a:pt x="2927" y="127"/>
                    <a:pt x="2839" y="180"/>
                  </a:cubicBezTo>
                  <a:cubicBezTo>
                    <a:pt x="2094" y="642"/>
                    <a:pt x="1331" y="1067"/>
                    <a:pt x="604" y="1546"/>
                  </a:cubicBezTo>
                  <a:cubicBezTo>
                    <a:pt x="1" y="1936"/>
                    <a:pt x="426" y="2876"/>
                    <a:pt x="551" y="3462"/>
                  </a:cubicBezTo>
                  <a:cubicBezTo>
                    <a:pt x="905" y="5023"/>
                    <a:pt x="1012" y="6690"/>
                    <a:pt x="1810" y="8091"/>
                  </a:cubicBezTo>
                  <a:cubicBezTo>
                    <a:pt x="2684" y="8244"/>
                    <a:pt x="3568" y="8396"/>
                    <a:pt x="4455" y="8396"/>
                  </a:cubicBezTo>
                  <a:cubicBezTo>
                    <a:pt x="4702" y="8396"/>
                    <a:pt x="4950" y="8384"/>
                    <a:pt x="5198" y="8357"/>
                  </a:cubicBezTo>
                  <a:cubicBezTo>
                    <a:pt x="6333" y="8215"/>
                    <a:pt x="7468" y="7736"/>
                    <a:pt x="8142" y="6814"/>
                  </a:cubicBezTo>
                  <a:cubicBezTo>
                    <a:pt x="8320" y="6548"/>
                    <a:pt x="8479" y="6247"/>
                    <a:pt x="8462" y="5910"/>
                  </a:cubicBezTo>
                  <a:cubicBezTo>
                    <a:pt x="8462" y="5626"/>
                    <a:pt x="8320" y="5360"/>
                    <a:pt x="8178" y="5094"/>
                  </a:cubicBezTo>
                  <a:cubicBezTo>
                    <a:pt x="7468" y="3781"/>
                    <a:pt x="6617" y="2557"/>
                    <a:pt x="5783" y="1333"/>
                  </a:cubicBezTo>
                  <a:cubicBezTo>
                    <a:pt x="5553" y="1014"/>
                    <a:pt x="5340" y="677"/>
                    <a:pt x="5020" y="464"/>
                  </a:cubicBezTo>
                  <a:cubicBezTo>
                    <a:pt x="4613" y="163"/>
                    <a:pt x="4098" y="92"/>
                    <a:pt x="3601" y="21"/>
                  </a:cubicBezTo>
                  <a:cubicBezTo>
                    <a:pt x="3509" y="10"/>
                    <a:pt x="3423" y="0"/>
                    <a:pt x="3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05;p27"/>
            <p:cNvSpPr/>
            <p:nvPr/>
          </p:nvSpPr>
          <p:spPr>
            <a:xfrm>
              <a:off x="7993825" y="2122400"/>
              <a:ext cx="146800" cy="119475"/>
            </a:xfrm>
            <a:custGeom>
              <a:avLst/>
              <a:gdLst/>
              <a:ahLst/>
              <a:cxnLst/>
              <a:rect l="l" t="t" r="r" b="b"/>
              <a:pathLst>
                <a:path w="5872" h="4779" extrusionOk="0">
                  <a:moveTo>
                    <a:pt x="1549" y="0"/>
                  </a:moveTo>
                  <a:cubicBezTo>
                    <a:pt x="1331" y="0"/>
                    <a:pt x="1115" y="15"/>
                    <a:pt x="905" y="43"/>
                  </a:cubicBezTo>
                  <a:cubicBezTo>
                    <a:pt x="0" y="167"/>
                    <a:pt x="390" y="1036"/>
                    <a:pt x="639" y="1621"/>
                  </a:cubicBezTo>
                  <a:cubicBezTo>
                    <a:pt x="1100" y="2632"/>
                    <a:pt x="1614" y="3626"/>
                    <a:pt x="2129" y="4619"/>
                  </a:cubicBezTo>
                  <a:cubicBezTo>
                    <a:pt x="2146" y="4672"/>
                    <a:pt x="2182" y="4708"/>
                    <a:pt x="2217" y="4743"/>
                  </a:cubicBezTo>
                  <a:cubicBezTo>
                    <a:pt x="2270" y="4779"/>
                    <a:pt x="2324" y="4779"/>
                    <a:pt x="2377" y="4779"/>
                  </a:cubicBezTo>
                  <a:cubicBezTo>
                    <a:pt x="3406" y="4779"/>
                    <a:pt x="4346" y="4300"/>
                    <a:pt x="5233" y="3821"/>
                  </a:cubicBezTo>
                  <a:cubicBezTo>
                    <a:pt x="5445" y="3697"/>
                    <a:pt x="5658" y="3590"/>
                    <a:pt x="5765" y="3377"/>
                  </a:cubicBezTo>
                  <a:cubicBezTo>
                    <a:pt x="5853" y="3218"/>
                    <a:pt x="5871" y="3040"/>
                    <a:pt x="5836" y="2845"/>
                  </a:cubicBezTo>
                  <a:cubicBezTo>
                    <a:pt x="5729" y="2242"/>
                    <a:pt x="5233" y="1781"/>
                    <a:pt x="4754" y="1373"/>
                  </a:cubicBezTo>
                  <a:cubicBezTo>
                    <a:pt x="4310" y="1000"/>
                    <a:pt x="3867" y="610"/>
                    <a:pt x="3335" y="362"/>
                  </a:cubicBezTo>
                  <a:cubicBezTo>
                    <a:pt x="2786" y="114"/>
                    <a:pt x="2160" y="0"/>
                    <a:pt x="1549" y="0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06;p27"/>
            <p:cNvSpPr/>
            <p:nvPr/>
          </p:nvSpPr>
          <p:spPr>
            <a:xfrm>
              <a:off x="7656000" y="2079925"/>
              <a:ext cx="420325" cy="320925"/>
            </a:xfrm>
            <a:custGeom>
              <a:avLst/>
              <a:gdLst/>
              <a:ahLst/>
              <a:cxnLst/>
              <a:rect l="l" t="t" r="r" b="b"/>
              <a:pathLst>
                <a:path w="16813" h="12837" extrusionOk="0">
                  <a:moveTo>
                    <a:pt x="9045" y="1"/>
                  </a:moveTo>
                  <a:cubicBezTo>
                    <a:pt x="8350" y="1"/>
                    <a:pt x="7683" y="43"/>
                    <a:pt x="7128" y="128"/>
                  </a:cubicBezTo>
                  <a:cubicBezTo>
                    <a:pt x="6046" y="305"/>
                    <a:pt x="4964" y="624"/>
                    <a:pt x="3953" y="1068"/>
                  </a:cubicBezTo>
                  <a:cubicBezTo>
                    <a:pt x="2409" y="1777"/>
                    <a:pt x="937" y="2895"/>
                    <a:pt x="458" y="4526"/>
                  </a:cubicBezTo>
                  <a:cubicBezTo>
                    <a:pt x="316" y="5041"/>
                    <a:pt x="299" y="5608"/>
                    <a:pt x="263" y="6158"/>
                  </a:cubicBezTo>
                  <a:cubicBezTo>
                    <a:pt x="1" y="11480"/>
                    <a:pt x="3971" y="12828"/>
                    <a:pt x="9754" y="12828"/>
                  </a:cubicBezTo>
                  <a:cubicBezTo>
                    <a:pt x="9830" y="12828"/>
                    <a:pt x="9907" y="12828"/>
                    <a:pt x="9983" y="12828"/>
                  </a:cubicBezTo>
                  <a:cubicBezTo>
                    <a:pt x="10349" y="12828"/>
                    <a:pt x="10719" y="12837"/>
                    <a:pt x="11089" y="12837"/>
                  </a:cubicBezTo>
                  <a:cubicBezTo>
                    <a:pt x="11865" y="12837"/>
                    <a:pt x="12638" y="12796"/>
                    <a:pt x="13371" y="12544"/>
                  </a:cubicBezTo>
                  <a:cubicBezTo>
                    <a:pt x="14382" y="12207"/>
                    <a:pt x="15287" y="11497"/>
                    <a:pt x="15854" y="10593"/>
                  </a:cubicBezTo>
                  <a:cubicBezTo>
                    <a:pt x="16316" y="9830"/>
                    <a:pt x="16546" y="8943"/>
                    <a:pt x="16635" y="8074"/>
                  </a:cubicBezTo>
                  <a:cubicBezTo>
                    <a:pt x="16812" y="6424"/>
                    <a:pt x="16457" y="4722"/>
                    <a:pt x="15642" y="3285"/>
                  </a:cubicBezTo>
                  <a:cubicBezTo>
                    <a:pt x="14879" y="1990"/>
                    <a:pt x="13956" y="748"/>
                    <a:pt x="12449" y="358"/>
                  </a:cubicBezTo>
                  <a:cubicBezTo>
                    <a:pt x="11508" y="123"/>
                    <a:pt x="10235" y="1"/>
                    <a:pt x="9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07;p27"/>
            <p:cNvSpPr/>
            <p:nvPr/>
          </p:nvSpPr>
          <p:spPr>
            <a:xfrm>
              <a:off x="7778750" y="2223225"/>
              <a:ext cx="22625" cy="22650"/>
            </a:xfrm>
            <a:custGeom>
              <a:avLst/>
              <a:gdLst/>
              <a:ahLst/>
              <a:cxnLst/>
              <a:rect l="l" t="t" r="r" b="b"/>
              <a:pathLst>
                <a:path w="905" h="906" extrusionOk="0">
                  <a:moveTo>
                    <a:pt x="444" y="1"/>
                  </a:moveTo>
                  <a:cubicBezTo>
                    <a:pt x="195" y="1"/>
                    <a:pt x="0" y="196"/>
                    <a:pt x="0" y="444"/>
                  </a:cubicBezTo>
                  <a:cubicBezTo>
                    <a:pt x="0" y="710"/>
                    <a:pt x="195" y="905"/>
                    <a:pt x="444" y="905"/>
                  </a:cubicBezTo>
                  <a:cubicBezTo>
                    <a:pt x="710" y="905"/>
                    <a:pt x="905" y="710"/>
                    <a:pt x="905" y="444"/>
                  </a:cubicBezTo>
                  <a:cubicBezTo>
                    <a:pt x="905" y="196"/>
                    <a:pt x="710" y="1"/>
                    <a:pt x="44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08;p27"/>
            <p:cNvSpPr/>
            <p:nvPr/>
          </p:nvSpPr>
          <p:spPr>
            <a:xfrm>
              <a:off x="7920650" y="2234325"/>
              <a:ext cx="22625" cy="23075"/>
            </a:xfrm>
            <a:custGeom>
              <a:avLst/>
              <a:gdLst/>
              <a:ahLst/>
              <a:cxnLst/>
              <a:rect l="l" t="t" r="r" b="b"/>
              <a:pathLst>
                <a:path w="905" h="923" extrusionOk="0">
                  <a:moveTo>
                    <a:pt x="444" y="0"/>
                  </a:moveTo>
                  <a:cubicBezTo>
                    <a:pt x="195" y="0"/>
                    <a:pt x="0" y="213"/>
                    <a:pt x="0" y="461"/>
                  </a:cubicBezTo>
                  <a:cubicBezTo>
                    <a:pt x="0" y="710"/>
                    <a:pt x="195" y="922"/>
                    <a:pt x="444" y="922"/>
                  </a:cubicBezTo>
                  <a:cubicBezTo>
                    <a:pt x="692" y="922"/>
                    <a:pt x="905" y="710"/>
                    <a:pt x="905" y="461"/>
                  </a:cubicBezTo>
                  <a:cubicBezTo>
                    <a:pt x="905" y="213"/>
                    <a:pt x="692" y="0"/>
                    <a:pt x="444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09;p27"/>
            <p:cNvSpPr/>
            <p:nvPr/>
          </p:nvSpPr>
          <p:spPr>
            <a:xfrm>
              <a:off x="7913100" y="2553575"/>
              <a:ext cx="72300" cy="33275"/>
            </a:xfrm>
            <a:custGeom>
              <a:avLst/>
              <a:gdLst/>
              <a:ahLst/>
              <a:cxnLst/>
              <a:rect l="l" t="t" r="r" b="b"/>
              <a:pathLst>
                <a:path w="2892" h="1331" extrusionOk="0">
                  <a:moveTo>
                    <a:pt x="2768" y="1"/>
                  </a:moveTo>
                  <a:cubicBezTo>
                    <a:pt x="2715" y="409"/>
                    <a:pt x="2342" y="693"/>
                    <a:pt x="2005" y="923"/>
                  </a:cubicBezTo>
                  <a:cubicBezTo>
                    <a:pt x="1952" y="959"/>
                    <a:pt x="1881" y="1012"/>
                    <a:pt x="1810" y="1047"/>
                  </a:cubicBezTo>
                  <a:cubicBezTo>
                    <a:pt x="1739" y="1065"/>
                    <a:pt x="1650" y="1083"/>
                    <a:pt x="1579" y="1083"/>
                  </a:cubicBezTo>
                  <a:cubicBezTo>
                    <a:pt x="1499" y="1090"/>
                    <a:pt x="1419" y="1096"/>
                    <a:pt x="1340" y="1096"/>
                  </a:cubicBezTo>
                  <a:cubicBezTo>
                    <a:pt x="1211" y="1096"/>
                    <a:pt x="1087" y="1078"/>
                    <a:pt x="976" y="1012"/>
                  </a:cubicBezTo>
                  <a:cubicBezTo>
                    <a:pt x="888" y="959"/>
                    <a:pt x="817" y="888"/>
                    <a:pt x="764" y="799"/>
                  </a:cubicBezTo>
                  <a:cubicBezTo>
                    <a:pt x="639" y="639"/>
                    <a:pt x="551" y="480"/>
                    <a:pt x="444" y="320"/>
                  </a:cubicBezTo>
                  <a:lnTo>
                    <a:pt x="444" y="320"/>
                  </a:lnTo>
                  <a:cubicBezTo>
                    <a:pt x="1" y="604"/>
                    <a:pt x="551" y="1101"/>
                    <a:pt x="870" y="1243"/>
                  </a:cubicBezTo>
                  <a:cubicBezTo>
                    <a:pt x="1015" y="1303"/>
                    <a:pt x="1177" y="1331"/>
                    <a:pt x="1333" y="1331"/>
                  </a:cubicBezTo>
                  <a:cubicBezTo>
                    <a:pt x="1406" y="1331"/>
                    <a:pt x="1477" y="1325"/>
                    <a:pt x="1544" y="1313"/>
                  </a:cubicBezTo>
                  <a:cubicBezTo>
                    <a:pt x="2094" y="1243"/>
                    <a:pt x="2608" y="923"/>
                    <a:pt x="2839" y="427"/>
                  </a:cubicBezTo>
                  <a:cubicBezTo>
                    <a:pt x="2874" y="356"/>
                    <a:pt x="2892" y="267"/>
                    <a:pt x="2892" y="196"/>
                  </a:cubicBezTo>
                  <a:cubicBezTo>
                    <a:pt x="2874" y="107"/>
                    <a:pt x="2839" y="36"/>
                    <a:pt x="2768" y="1"/>
                  </a:cubicBezTo>
                  <a:close/>
                </a:path>
              </a:pathLst>
            </a:custGeom>
            <a:solidFill>
              <a:srgbClr val="DFE5F4"/>
            </a:solidFill>
            <a:ln w="9525" cap="flat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10;p27"/>
            <p:cNvSpPr/>
            <p:nvPr/>
          </p:nvSpPr>
          <p:spPr>
            <a:xfrm>
              <a:off x="7728650" y="2371525"/>
              <a:ext cx="213300" cy="224100"/>
            </a:xfrm>
            <a:custGeom>
              <a:avLst/>
              <a:gdLst/>
              <a:ahLst/>
              <a:cxnLst/>
              <a:rect l="l" t="t" r="r" b="b"/>
              <a:pathLst>
                <a:path w="8532" h="8964" extrusionOk="0">
                  <a:moveTo>
                    <a:pt x="2797" y="1"/>
                  </a:moveTo>
                  <a:cubicBezTo>
                    <a:pt x="2561" y="1"/>
                    <a:pt x="2443" y="81"/>
                    <a:pt x="2253" y="330"/>
                  </a:cubicBezTo>
                  <a:cubicBezTo>
                    <a:pt x="1969" y="720"/>
                    <a:pt x="1756" y="1128"/>
                    <a:pt x="1561" y="1554"/>
                  </a:cubicBezTo>
                  <a:cubicBezTo>
                    <a:pt x="816" y="3132"/>
                    <a:pt x="319" y="4817"/>
                    <a:pt x="53" y="6520"/>
                  </a:cubicBezTo>
                  <a:cubicBezTo>
                    <a:pt x="36" y="6715"/>
                    <a:pt x="0" y="6910"/>
                    <a:pt x="53" y="7088"/>
                  </a:cubicBezTo>
                  <a:cubicBezTo>
                    <a:pt x="124" y="7318"/>
                    <a:pt x="302" y="7496"/>
                    <a:pt x="497" y="7638"/>
                  </a:cubicBezTo>
                  <a:cubicBezTo>
                    <a:pt x="1401" y="8365"/>
                    <a:pt x="2554" y="8702"/>
                    <a:pt x="3707" y="8862"/>
                  </a:cubicBezTo>
                  <a:cubicBezTo>
                    <a:pt x="4124" y="8924"/>
                    <a:pt x="4545" y="8964"/>
                    <a:pt x="4964" y="8964"/>
                  </a:cubicBezTo>
                  <a:cubicBezTo>
                    <a:pt x="5383" y="8964"/>
                    <a:pt x="5800" y="8924"/>
                    <a:pt x="6208" y="8826"/>
                  </a:cubicBezTo>
                  <a:cubicBezTo>
                    <a:pt x="6669" y="8720"/>
                    <a:pt x="7113" y="8542"/>
                    <a:pt x="7538" y="8365"/>
                  </a:cubicBezTo>
                  <a:cubicBezTo>
                    <a:pt x="7734" y="8294"/>
                    <a:pt x="7929" y="8205"/>
                    <a:pt x="8071" y="8063"/>
                  </a:cubicBezTo>
                  <a:cubicBezTo>
                    <a:pt x="8230" y="7886"/>
                    <a:pt x="8301" y="7655"/>
                    <a:pt x="8354" y="7443"/>
                  </a:cubicBezTo>
                  <a:cubicBezTo>
                    <a:pt x="8461" y="6964"/>
                    <a:pt x="8496" y="6467"/>
                    <a:pt x="8496" y="5970"/>
                  </a:cubicBezTo>
                  <a:cubicBezTo>
                    <a:pt x="8532" y="4019"/>
                    <a:pt x="8177" y="2050"/>
                    <a:pt x="7467" y="223"/>
                  </a:cubicBezTo>
                  <a:cubicBezTo>
                    <a:pt x="7450" y="188"/>
                    <a:pt x="7432" y="152"/>
                    <a:pt x="7397" y="117"/>
                  </a:cubicBezTo>
                  <a:cubicBezTo>
                    <a:pt x="7343" y="82"/>
                    <a:pt x="7290" y="82"/>
                    <a:pt x="7219" y="82"/>
                  </a:cubicBezTo>
                  <a:cubicBezTo>
                    <a:pt x="6740" y="99"/>
                    <a:pt x="6261" y="108"/>
                    <a:pt x="5785" y="108"/>
                  </a:cubicBezTo>
                  <a:cubicBezTo>
                    <a:pt x="5308" y="108"/>
                    <a:pt x="4833" y="99"/>
                    <a:pt x="4363" y="82"/>
                  </a:cubicBezTo>
                  <a:cubicBezTo>
                    <a:pt x="3902" y="64"/>
                    <a:pt x="3423" y="46"/>
                    <a:pt x="2962" y="11"/>
                  </a:cubicBezTo>
                  <a:cubicBezTo>
                    <a:pt x="2901" y="4"/>
                    <a:pt x="2846" y="1"/>
                    <a:pt x="27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11;p27"/>
            <p:cNvSpPr/>
            <p:nvPr/>
          </p:nvSpPr>
          <p:spPr>
            <a:xfrm>
              <a:off x="7777850" y="2412125"/>
              <a:ext cx="130375" cy="150075"/>
            </a:xfrm>
            <a:custGeom>
              <a:avLst/>
              <a:gdLst/>
              <a:ahLst/>
              <a:cxnLst/>
              <a:rect l="l" t="t" r="r" b="b"/>
              <a:pathLst>
                <a:path w="5215" h="6003" extrusionOk="0">
                  <a:moveTo>
                    <a:pt x="3299" y="0"/>
                  </a:moveTo>
                  <a:cubicBezTo>
                    <a:pt x="3188" y="0"/>
                    <a:pt x="3070" y="12"/>
                    <a:pt x="2945" y="36"/>
                  </a:cubicBezTo>
                  <a:cubicBezTo>
                    <a:pt x="2360" y="143"/>
                    <a:pt x="1828" y="409"/>
                    <a:pt x="1438" y="870"/>
                  </a:cubicBezTo>
                  <a:cubicBezTo>
                    <a:pt x="1296" y="1065"/>
                    <a:pt x="1172" y="1278"/>
                    <a:pt x="1047" y="1508"/>
                  </a:cubicBezTo>
                  <a:cubicBezTo>
                    <a:pt x="870" y="1792"/>
                    <a:pt x="693" y="2094"/>
                    <a:pt x="533" y="2413"/>
                  </a:cubicBezTo>
                  <a:cubicBezTo>
                    <a:pt x="267" y="2945"/>
                    <a:pt x="36" y="3530"/>
                    <a:pt x="19" y="4134"/>
                  </a:cubicBezTo>
                  <a:cubicBezTo>
                    <a:pt x="1" y="4754"/>
                    <a:pt x="214" y="5393"/>
                    <a:pt x="693" y="5765"/>
                  </a:cubicBezTo>
                  <a:cubicBezTo>
                    <a:pt x="781" y="5836"/>
                    <a:pt x="888" y="5907"/>
                    <a:pt x="994" y="5943"/>
                  </a:cubicBezTo>
                  <a:cubicBezTo>
                    <a:pt x="1118" y="5978"/>
                    <a:pt x="1260" y="5978"/>
                    <a:pt x="1384" y="5996"/>
                  </a:cubicBezTo>
                  <a:cubicBezTo>
                    <a:pt x="1553" y="6000"/>
                    <a:pt x="1721" y="6003"/>
                    <a:pt x="1890" y="6003"/>
                  </a:cubicBezTo>
                  <a:cubicBezTo>
                    <a:pt x="2394" y="6003"/>
                    <a:pt x="2897" y="5983"/>
                    <a:pt x="3389" y="5943"/>
                  </a:cubicBezTo>
                  <a:cubicBezTo>
                    <a:pt x="3868" y="5907"/>
                    <a:pt x="4400" y="5836"/>
                    <a:pt x="4684" y="5464"/>
                  </a:cubicBezTo>
                  <a:cubicBezTo>
                    <a:pt x="4825" y="5269"/>
                    <a:pt x="4896" y="5038"/>
                    <a:pt x="4932" y="4808"/>
                  </a:cubicBezTo>
                  <a:cubicBezTo>
                    <a:pt x="5200" y="3450"/>
                    <a:pt x="5215" y="0"/>
                    <a:pt x="3299" y="0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12;p27"/>
            <p:cNvSpPr/>
            <p:nvPr/>
          </p:nvSpPr>
          <p:spPr>
            <a:xfrm>
              <a:off x="7913100" y="2441450"/>
              <a:ext cx="85625" cy="61000"/>
            </a:xfrm>
            <a:custGeom>
              <a:avLst/>
              <a:gdLst/>
              <a:ahLst/>
              <a:cxnLst/>
              <a:rect l="l" t="t" r="r" b="b"/>
              <a:pathLst>
                <a:path w="3425" h="2440" extrusionOk="0">
                  <a:moveTo>
                    <a:pt x="485" y="1"/>
                  </a:moveTo>
                  <a:cubicBezTo>
                    <a:pt x="342" y="1"/>
                    <a:pt x="187" y="79"/>
                    <a:pt x="1" y="282"/>
                  </a:cubicBezTo>
                  <a:cubicBezTo>
                    <a:pt x="267" y="850"/>
                    <a:pt x="781" y="1382"/>
                    <a:pt x="1225" y="1808"/>
                  </a:cubicBezTo>
                  <a:cubicBezTo>
                    <a:pt x="1438" y="2020"/>
                    <a:pt x="1650" y="2216"/>
                    <a:pt x="1916" y="2340"/>
                  </a:cubicBezTo>
                  <a:cubicBezTo>
                    <a:pt x="2071" y="2402"/>
                    <a:pt x="2238" y="2439"/>
                    <a:pt x="2402" y="2439"/>
                  </a:cubicBezTo>
                  <a:cubicBezTo>
                    <a:pt x="2521" y="2439"/>
                    <a:pt x="2639" y="2420"/>
                    <a:pt x="2750" y="2375"/>
                  </a:cubicBezTo>
                  <a:cubicBezTo>
                    <a:pt x="2874" y="2304"/>
                    <a:pt x="2998" y="2216"/>
                    <a:pt x="3087" y="2127"/>
                  </a:cubicBezTo>
                  <a:cubicBezTo>
                    <a:pt x="3247" y="1985"/>
                    <a:pt x="3424" y="1790"/>
                    <a:pt x="3389" y="1577"/>
                  </a:cubicBezTo>
                  <a:cubicBezTo>
                    <a:pt x="3389" y="1488"/>
                    <a:pt x="3335" y="1382"/>
                    <a:pt x="3264" y="1311"/>
                  </a:cubicBezTo>
                  <a:cubicBezTo>
                    <a:pt x="2803" y="779"/>
                    <a:pt x="1916" y="974"/>
                    <a:pt x="1349" y="566"/>
                  </a:cubicBezTo>
                  <a:cubicBezTo>
                    <a:pt x="1015" y="328"/>
                    <a:pt x="777" y="1"/>
                    <a:pt x="4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13;p27"/>
            <p:cNvSpPr/>
            <p:nvPr/>
          </p:nvSpPr>
          <p:spPr>
            <a:xfrm>
              <a:off x="7691400" y="2375775"/>
              <a:ext cx="87825" cy="50050"/>
            </a:xfrm>
            <a:custGeom>
              <a:avLst/>
              <a:gdLst/>
              <a:ahLst/>
              <a:cxnLst/>
              <a:rect l="l" t="t" r="r" b="b"/>
              <a:pathLst>
                <a:path w="3513" h="2002" extrusionOk="0">
                  <a:moveTo>
                    <a:pt x="550" y="0"/>
                  </a:moveTo>
                  <a:cubicBezTo>
                    <a:pt x="444" y="0"/>
                    <a:pt x="355" y="18"/>
                    <a:pt x="266" y="71"/>
                  </a:cubicBezTo>
                  <a:cubicBezTo>
                    <a:pt x="71" y="178"/>
                    <a:pt x="36" y="426"/>
                    <a:pt x="18" y="639"/>
                  </a:cubicBezTo>
                  <a:cubicBezTo>
                    <a:pt x="18" y="781"/>
                    <a:pt x="0" y="923"/>
                    <a:pt x="36" y="1064"/>
                  </a:cubicBezTo>
                  <a:cubicBezTo>
                    <a:pt x="107" y="1331"/>
                    <a:pt x="337" y="1561"/>
                    <a:pt x="585" y="1703"/>
                  </a:cubicBezTo>
                  <a:cubicBezTo>
                    <a:pt x="851" y="1827"/>
                    <a:pt x="1135" y="1880"/>
                    <a:pt x="1419" y="1916"/>
                  </a:cubicBezTo>
                  <a:cubicBezTo>
                    <a:pt x="1793" y="1959"/>
                    <a:pt x="2207" y="2001"/>
                    <a:pt x="2608" y="2001"/>
                  </a:cubicBezTo>
                  <a:cubicBezTo>
                    <a:pt x="2872" y="2001"/>
                    <a:pt x="3131" y="1983"/>
                    <a:pt x="3370" y="1934"/>
                  </a:cubicBezTo>
                  <a:cubicBezTo>
                    <a:pt x="3512" y="1100"/>
                    <a:pt x="2909" y="1224"/>
                    <a:pt x="2324" y="1064"/>
                  </a:cubicBezTo>
                  <a:cubicBezTo>
                    <a:pt x="1650" y="869"/>
                    <a:pt x="1242" y="36"/>
                    <a:pt x="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14;p27"/>
            <p:cNvSpPr/>
            <p:nvPr/>
          </p:nvSpPr>
          <p:spPr>
            <a:xfrm>
              <a:off x="7754350" y="2577725"/>
              <a:ext cx="71875" cy="65025"/>
            </a:xfrm>
            <a:custGeom>
              <a:avLst/>
              <a:gdLst/>
              <a:ahLst/>
              <a:cxnLst/>
              <a:rect l="l" t="t" r="r" b="b"/>
              <a:pathLst>
                <a:path w="2875" h="2601" extrusionOk="0">
                  <a:moveTo>
                    <a:pt x="2576" y="0"/>
                  </a:moveTo>
                  <a:cubicBezTo>
                    <a:pt x="2365" y="0"/>
                    <a:pt x="2155" y="180"/>
                    <a:pt x="2112" y="383"/>
                  </a:cubicBezTo>
                  <a:cubicBezTo>
                    <a:pt x="2076" y="471"/>
                    <a:pt x="2041" y="1430"/>
                    <a:pt x="1937" y="1430"/>
                  </a:cubicBezTo>
                  <a:cubicBezTo>
                    <a:pt x="1936" y="1430"/>
                    <a:pt x="1935" y="1430"/>
                    <a:pt x="1934" y="1429"/>
                  </a:cubicBezTo>
                  <a:cubicBezTo>
                    <a:pt x="1833" y="1412"/>
                    <a:pt x="1732" y="1404"/>
                    <a:pt x="1631" y="1404"/>
                  </a:cubicBezTo>
                  <a:cubicBezTo>
                    <a:pt x="1219" y="1404"/>
                    <a:pt x="811" y="1535"/>
                    <a:pt x="427" y="1678"/>
                  </a:cubicBezTo>
                  <a:cubicBezTo>
                    <a:pt x="249" y="1749"/>
                    <a:pt x="36" y="1855"/>
                    <a:pt x="19" y="2068"/>
                  </a:cubicBezTo>
                  <a:cubicBezTo>
                    <a:pt x="1" y="2228"/>
                    <a:pt x="89" y="2352"/>
                    <a:pt x="196" y="2440"/>
                  </a:cubicBezTo>
                  <a:cubicBezTo>
                    <a:pt x="320" y="2511"/>
                    <a:pt x="444" y="2529"/>
                    <a:pt x="586" y="2547"/>
                  </a:cubicBezTo>
                  <a:cubicBezTo>
                    <a:pt x="870" y="2582"/>
                    <a:pt x="1158" y="2600"/>
                    <a:pt x="1446" y="2600"/>
                  </a:cubicBezTo>
                  <a:cubicBezTo>
                    <a:pt x="1735" y="2600"/>
                    <a:pt x="2023" y="2582"/>
                    <a:pt x="2307" y="2547"/>
                  </a:cubicBezTo>
                  <a:cubicBezTo>
                    <a:pt x="2555" y="2529"/>
                    <a:pt x="2750" y="2316"/>
                    <a:pt x="2786" y="2050"/>
                  </a:cubicBezTo>
                  <a:cubicBezTo>
                    <a:pt x="2874" y="1447"/>
                    <a:pt x="2839" y="809"/>
                    <a:pt x="2821" y="206"/>
                  </a:cubicBezTo>
                  <a:cubicBezTo>
                    <a:pt x="2821" y="117"/>
                    <a:pt x="2768" y="46"/>
                    <a:pt x="2715" y="28"/>
                  </a:cubicBezTo>
                  <a:cubicBezTo>
                    <a:pt x="2670" y="9"/>
                    <a:pt x="2623" y="0"/>
                    <a:pt x="2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15;p27"/>
            <p:cNvSpPr/>
            <p:nvPr/>
          </p:nvSpPr>
          <p:spPr>
            <a:xfrm>
              <a:off x="7841725" y="2581500"/>
              <a:ext cx="70525" cy="66975"/>
            </a:xfrm>
            <a:custGeom>
              <a:avLst/>
              <a:gdLst/>
              <a:ahLst/>
              <a:cxnLst/>
              <a:rect l="l" t="t" r="r" b="b"/>
              <a:pathLst>
                <a:path w="2821" h="2679" extrusionOk="0">
                  <a:moveTo>
                    <a:pt x="327" y="1"/>
                  </a:moveTo>
                  <a:cubicBezTo>
                    <a:pt x="289" y="1"/>
                    <a:pt x="251" y="6"/>
                    <a:pt x="213" y="19"/>
                  </a:cubicBezTo>
                  <a:cubicBezTo>
                    <a:pt x="160" y="55"/>
                    <a:pt x="107" y="126"/>
                    <a:pt x="107" y="196"/>
                  </a:cubicBezTo>
                  <a:cubicBezTo>
                    <a:pt x="53" y="817"/>
                    <a:pt x="0" y="1438"/>
                    <a:pt x="53" y="2041"/>
                  </a:cubicBezTo>
                  <a:cubicBezTo>
                    <a:pt x="89" y="2325"/>
                    <a:pt x="266" y="2538"/>
                    <a:pt x="514" y="2573"/>
                  </a:cubicBezTo>
                  <a:cubicBezTo>
                    <a:pt x="910" y="2647"/>
                    <a:pt x="1315" y="2679"/>
                    <a:pt x="1716" y="2679"/>
                  </a:cubicBezTo>
                  <a:cubicBezTo>
                    <a:pt x="1890" y="2679"/>
                    <a:pt x="2063" y="2673"/>
                    <a:pt x="2235" y="2662"/>
                  </a:cubicBezTo>
                  <a:cubicBezTo>
                    <a:pt x="2377" y="2662"/>
                    <a:pt x="2501" y="2644"/>
                    <a:pt x="2625" y="2573"/>
                  </a:cubicBezTo>
                  <a:cubicBezTo>
                    <a:pt x="2732" y="2502"/>
                    <a:pt x="2820" y="2360"/>
                    <a:pt x="2820" y="2219"/>
                  </a:cubicBezTo>
                  <a:cubicBezTo>
                    <a:pt x="2803" y="2006"/>
                    <a:pt x="2607" y="1882"/>
                    <a:pt x="2430" y="1811"/>
                  </a:cubicBezTo>
                  <a:cubicBezTo>
                    <a:pt x="2009" y="1624"/>
                    <a:pt x="1575" y="1464"/>
                    <a:pt x="1127" y="1464"/>
                  </a:cubicBezTo>
                  <a:cubicBezTo>
                    <a:pt x="1065" y="1464"/>
                    <a:pt x="1003" y="1467"/>
                    <a:pt x="940" y="1474"/>
                  </a:cubicBezTo>
                  <a:cubicBezTo>
                    <a:pt x="834" y="1474"/>
                    <a:pt x="834" y="516"/>
                    <a:pt x="816" y="409"/>
                  </a:cubicBezTo>
                  <a:cubicBezTo>
                    <a:pt x="770" y="212"/>
                    <a:pt x="555" y="1"/>
                    <a:pt x="3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16;p27"/>
            <p:cNvSpPr/>
            <p:nvPr/>
          </p:nvSpPr>
          <p:spPr>
            <a:xfrm>
              <a:off x="7793375" y="2252750"/>
              <a:ext cx="334825" cy="188675"/>
            </a:xfrm>
            <a:custGeom>
              <a:avLst/>
              <a:gdLst/>
              <a:ahLst/>
              <a:cxnLst/>
              <a:rect l="l" t="t" r="r" b="b"/>
              <a:pathLst>
                <a:path w="13393" h="7547" extrusionOk="0">
                  <a:moveTo>
                    <a:pt x="2753" y="1"/>
                  </a:moveTo>
                  <a:cubicBezTo>
                    <a:pt x="2542" y="1"/>
                    <a:pt x="2345" y="25"/>
                    <a:pt x="2182" y="79"/>
                  </a:cubicBezTo>
                  <a:cubicBezTo>
                    <a:pt x="976" y="505"/>
                    <a:pt x="852" y="558"/>
                    <a:pt x="231" y="2066"/>
                  </a:cubicBezTo>
                  <a:cubicBezTo>
                    <a:pt x="196" y="2136"/>
                    <a:pt x="1" y="2740"/>
                    <a:pt x="178" y="3626"/>
                  </a:cubicBezTo>
                  <a:cubicBezTo>
                    <a:pt x="462" y="4921"/>
                    <a:pt x="2342" y="5773"/>
                    <a:pt x="3495" y="6411"/>
                  </a:cubicBezTo>
                  <a:cubicBezTo>
                    <a:pt x="4258" y="6819"/>
                    <a:pt x="5109" y="7050"/>
                    <a:pt x="5960" y="7227"/>
                  </a:cubicBezTo>
                  <a:cubicBezTo>
                    <a:pt x="6800" y="7407"/>
                    <a:pt x="7673" y="7546"/>
                    <a:pt x="8534" y="7546"/>
                  </a:cubicBezTo>
                  <a:cubicBezTo>
                    <a:pt x="8945" y="7546"/>
                    <a:pt x="9355" y="7515"/>
                    <a:pt x="9756" y="7440"/>
                  </a:cubicBezTo>
                  <a:cubicBezTo>
                    <a:pt x="10253" y="7334"/>
                    <a:pt x="10732" y="7174"/>
                    <a:pt x="11158" y="6890"/>
                  </a:cubicBezTo>
                  <a:cubicBezTo>
                    <a:pt x="11495" y="6659"/>
                    <a:pt x="11778" y="6340"/>
                    <a:pt x="12009" y="6003"/>
                  </a:cubicBezTo>
                  <a:cubicBezTo>
                    <a:pt x="12701" y="5063"/>
                    <a:pt x="13162" y="3963"/>
                    <a:pt x="13357" y="2828"/>
                  </a:cubicBezTo>
                  <a:cubicBezTo>
                    <a:pt x="13375" y="2722"/>
                    <a:pt x="13392" y="2633"/>
                    <a:pt x="13375" y="2527"/>
                  </a:cubicBezTo>
                  <a:cubicBezTo>
                    <a:pt x="13330" y="2371"/>
                    <a:pt x="13168" y="2278"/>
                    <a:pt x="13009" y="2278"/>
                  </a:cubicBezTo>
                  <a:cubicBezTo>
                    <a:pt x="12914" y="2278"/>
                    <a:pt x="12820" y="2312"/>
                    <a:pt x="12754" y="2385"/>
                  </a:cubicBezTo>
                  <a:cubicBezTo>
                    <a:pt x="12794" y="2253"/>
                    <a:pt x="12656" y="2150"/>
                    <a:pt x="12525" y="2150"/>
                  </a:cubicBezTo>
                  <a:cubicBezTo>
                    <a:pt x="12480" y="2150"/>
                    <a:pt x="12435" y="2162"/>
                    <a:pt x="12399" y="2190"/>
                  </a:cubicBezTo>
                  <a:cubicBezTo>
                    <a:pt x="12240" y="2278"/>
                    <a:pt x="12186" y="2473"/>
                    <a:pt x="12169" y="2651"/>
                  </a:cubicBezTo>
                  <a:cubicBezTo>
                    <a:pt x="12080" y="3094"/>
                    <a:pt x="12027" y="3573"/>
                    <a:pt x="11725" y="3910"/>
                  </a:cubicBezTo>
                  <a:cubicBezTo>
                    <a:pt x="11583" y="4070"/>
                    <a:pt x="11388" y="4194"/>
                    <a:pt x="11211" y="4283"/>
                  </a:cubicBezTo>
                  <a:cubicBezTo>
                    <a:pt x="10653" y="4562"/>
                    <a:pt x="10026" y="4711"/>
                    <a:pt x="9401" y="4711"/>
                  </a:cubicBezTo>
                  <a:cubicBezTo>
                    <a:pt x="9072" y="4711"/>
                    <a:pt x="8744" y="4670"/>
                    <a:pt x="8426" y="4584"/>
                  </a:cubicBezTo>
                  <a:cubicBezTo>
                    <a:pt x="7504" y="4354"/>
                    <a:pt x="6652" y="3786"/>
                    <a:pt x="6120" y="3006"/>
                  </a:cubicBezTo>
                  <a:cubicBezTo>
                    <a:pt x="5890" y="2669"/>
                    <a:pt x="5694" y="2314"/>
                    <a:pt x="5517" y="1959"/>
                  </a:cubicBezTo>
                  <a:cubicBezTo>
                    <a:pt x="5091" y="1214"/>
                    <a:pt x="5056" y="824"/>
                    <a:pt x="4329" y="380"/>
                  </a:cubicBezTo>
                  <a:cubicBezTo>
                    <a:pt x="3945" y="163"/>
                    <a:pt x="3302" y="1"/>
                    <a:pt x="27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17;p27"/>
            <p:cNvSpPr/>
            <p:nvPr/>
          </p:nvSpPr>
          <p:spPr>
            <a:xfrm>
              <a:off x="7809775" y="2311025"/>
              <a:ext cx="45700" cy="53675"/>
            </a:xfrm>
            <a:custGeom>
              <a:avLst/>
              <a:gdLst/>
              <a:ahLst/>
              <a:cxnLst/>
              <a:rect l="l" t="t" r="r" b="b"/>
              <a:pathLst>
                <a:path w="1828" h="2147" fill="none" extrusionOk="0">
                  <a:moveTo>
                    <a:pt x="1828" y="1"/>
                  </a:moveTo>
                  <a:cubicBezTo>
                    <a:pt x="1704" y="54"/>
                    <a:pt x="1580" y="125"/>
                    <a:pt x="1438" y="196"/>
                  </a:cubicBezTo>
                  <a:cubicBezTo>
                    <a:pt x="1083" y="391"/>
                    <a:pt x="728" y="657"/>
                    <a:pt x="462" y="976"/>
                  </a:cubicBezTo>
                  <a:cubicBezTo>
                    <a:pt x="196" y="1313"/>
                    <a:pt x="19" y="1721"/>
                    <a:pt x="1" y="214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18;p27"/>
            <p:cNvSpPr/>
            <p:nvPr/>
          </p:nvSpPr>
          <p:spPr>
            <a:xfrm>
              <a:off x="7836400" y="2337625"/>
              <a:ext cx="28400" cy="39950"/>
            </a:xfrm>
            <a:custGeom>
              <a:avLst/>
              <a:gdLst/>
              <a:ahLst/>
              <a:cxnLst/>
              <a:rect l="l" t="t" r="r" b="b"/>
              <a:pathLst>
                <a:path w="1136" h="1598" fill="none" extrusionOk="0">
                  <a:moveTo>
                    <a:pt x="1135" y="1"/>
                  </a:moveTo>
                  <a:cubicBezTo>
                    <a:pt x="1082" y="1"/>
                    <a:pt x="1011" y="36"/>
                    <a:pt x="958" y="72"/>
                  </a:cubicBezTo>
                  <a:cubicBezTo>
                    <a:pt x="479" y="444"/>
                    <a:pt x="213" y="1030"/>
                    <a:pt x="0" y="159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19;p27"/>
            <p:cNvSpPr/>
            <p:nvPr/>
          </p:nvSpPr>
          <p:spPr>
            <a:xfrm>
              <a:off x="7961450" y="2358925"/>
              <a:ext cx="12875" cy="31950"/>
            </a:xfrm>
            <a:custGeom>
              <a:avLst/>
              <a:gdLst/>
              <a:ahLst/>
              <a:cxnLst/>
              <a:rect l="l" t="t" r="r" b="b"/>
              <a:pathLst>
                <a:path w="515" h="1278" fill="none" extrusionOk="0">
                  <a:moveTo>
                    <a:pt x="515" y="0"/>
                  </a:moveTo>
                  <a:cubicBezTo>
                    <a:pt x="249" y="373"/>
                    <a:pt x="71" y="816"/>
                    <a:pt x="0" y="127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20;p27"/>
            <p:cNvSpPr/>
            <p:nvPr/>
          </p:nvSpPr>
          <p:spPr>
            <a:xfrm>
              <a:off x="7990275" y="2376200"/>
              <a:ext cx="7550" cy="28425"/>
            </a:xfrm>
            <a:custGeom>
              <a:avLst/>
              <a:gdLst/>
              <a:ahLst/>
              <a:cxnLst/>
              <a:rect l="l" t="t" r="r" b="b"/>
              <a:pathLst>
                <a:path w="302" h="1137" fill="none" extrusionOk="0">
                  <a:moveTo>
                    <a:pt x="302" y="1"/>
                  </a:moveTo>
                  <a:cubicBezTo>
                    <a:pt x="89" y="338"/>
                    <a:pt x="0" y="746"/>
                    <a:pt x="53" y="1136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21;p27"/>
            <p:cNvSpPr/>
            <p:nvPr/>
          </p:nvSpPr>
          <p:spPr>
            <a:xfrm>
              <a:off x="8021300" y="2386850"/>
              <a:ext cx="6250" cy="49250"/>
            </a:xfrm>
            <a:custGeom>
              <a:avLst/>
              <a:gdLst/>
              <a:ahLst/>
              <a:cxnLst/>
              <a:rect l="l" t="t" r="r" b="b"/>
              <a:pathLst>
                <a:path w="250" h="1970" fill="none" extrusionOk="0">
                  <a:moveTo>
                    <a:pt x="249" y="1"/>
                  </a:moveTo>
                  <a:cubicBezTo>
                    <a:pt x="18" y="639"/>
                    <a:pt x="1" y="1331"/>
                    <a:pt x="196" y="1970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22;p27"/>
            <p:cNvSpPr/>
            <p:nvPr/>
          </p:nvSpPr>
          <p:spPr>
            <a:xfrm>
              <a:off x="8066975" y="2374875"/>
              <a:ext cx="9775" cy="34175"/>
            </a:xfrm>
            <a:custGeom>
              <a:avLst/>
              <a:gdLst/>
              <a:ahLst/>
              <a:cxnLst/>
              <a:rect l="l" t="t" r="r" b="b"/>
              <a:pathLst>
                <a:path w="391" h="1367" fill="none" extrusionOk="0">
                  <a:moveTo>
                    <a:pt x="54" y="1"/>
                  </a:moveTo>
                  <a:cubicBezTo>
                    <a:pt x="1" y="480"/>
                    <a:pt x="125" y="976"/>
                    <a:pt x="391" y="1367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23;p27"/>
            <p:cNvSpPr/>
            <p:nvPr/>
          </p:nvSpPr>
          <p:spPr>
            <a:xfrm>
              <a:off x="8090050" y="2347400"/>
              <a:ext cx="11975" cy="14650"/>
            </a:xfrm>
            <a:custGeom>
              <a:avLst/>
              <a:gdLst/>
              <a:ahLst/>
              <a:cxnLst/>
              <a:rect l="l" t="t" r="r" b="b"/>
              <a:pathLst>
                <a:path w="479" h="586" fill="none" extrusionOk="0">
                  <a:moveTo>
                    <a:pt x="0" y="0"/>
                  </a:moveTo>
                  <a:cubicBezTo>
                    <a:pt x="89" y="248"/>
                    <a:pt x="248" y="461"/>
                    <a:pt x="479" y="585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24;p27"/>
            <p:cNvSpPr/>
            <p:nvPr/>
          </p:nvSpPr>
          <p:spPr>
            <a:xfrm>
              <a:off x="8101125" y="2335850"/>
              <a:ext cx="19975" cy="13325"/>
            </a:xfrm>
            <a:custGeom>
              <a:avLst/>
              <a:gdLst/>
              <a:ahLst/>
              <a:cxnLst/>
              <a:rect l="l" t="t" r="r" b="b"/>
              <a:pathLst>
                <a:path w="799" h="533" fill="none" extrusionOk="0">
                  <a:moveTo>
                    <a:pt x="0" y="1"/>
                  </a:moveTo>
                  <a:cubicBezTo>
                    <a:pt x="142" y="302"/>
                    <a:pt x="462" y="515"/>
                    <a:pt x="799" y="533"/>
                  </a:cubicBezTo>
                </a:path>
              </a:pathLst>
            </a:custGeom>
            <a:noFill/>
            <a:ln w="355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25;p27"/>
            <p:cNvSpPr/>
            <p:nvPr/>
          </p:nvSpPr>
          <p:spPr>
            <a:xfrm>
              <a:off x="7972075" y="2527050"/>
              <a:ext cx="40375" cy="37950"/>
            </a:xfrm>
            <a:custGeom>
              <a:avLst/>
              <a:gdLst/>
              <a:ahLst/>
              <a:cxnLst/>
              <a:rect l="l" t="t" r="r" b="b"/>
              <a:pathLst>
                <a:path w="1615" h="1518" extrusionOk="0">
                  <a:moveTo>
                    <a:pt x="330" y="1"/>
                  </a:moveTo>
                  <a:cubicBezTo>
                    <a:pt x="295" y="1"/>
                    <a:pt x="259" y="16"/>
                    <a:pt x="231" y="51"/>
                  </a:cubicBezTo>
                  <a:cubicBezTo>
                    <a:pt x="143" y="157"/>
                    <a:pt x="72" y="317"/>
                    <a:pt x="36" y="459"/>
                  </a:cubicBezTo>
                  <a:cubicBezTo>
                    <a:pt x="1" y="689"/>
                    <a:pt x="36" y="920"/>
                    <a:pt x="107" y="1151"/>
                  </a:cubicBezTo>
                  <a:cubicBezTo>
                    <a:pt x="183" y="1392"/>
                    <a:pt x="424" y="1517"/>
                    <a:pt x="669" y="1517"/>
                  </a:cubicBezTo>
                  <a:cubicBezTo>
                    <a:pt x="712" y="1517"/>
                    <a:pt x="756" y="1513"/>
                    <a:pt x="799" y="1505"/>
                  </a:cubicBezTo>
                  <a:cubicBezTo>
                    <a:pt x="994" y="1488"/>
                    <a:pt x="1154" y="1381"/>
                    <a:pt x="1296" y="1275"/>
                  </a:cubicBezTo>
                  <a:cubicBezTo>
                    <a:pt x="1473" y="1115"/>
                    <a:pt x="1615" y="902"/>
                    <a:pt x="1562" y="689"/>
                  </a:cubicBezTo>
                  <a:cubicBezTo>
                    <a:pt x="1535" y="610"/>
                    <a:pt x="1469" y="540"/>
                    <a:pt x="1407" y="540"/>
                  </a:cubicBezTo>
                  <a:cubicBezTo>
                    <a:pt x="1387" y="540"/>
                    <a:pt x="1367" y="548"/>
                    <a:pt x="1349" y="565"/>
                  </a:cubicBezTo>
                  <a:cubicBezTo>
                    <a:pt x="1367" y="494"/>
                    <a:pt x="1367" y="423"/>
                    <a:pt x="1367" y="352"/>
                  </a:cubicBezTo>
                  <a:cubicBezTo>
                    <a:pt x="1349" y="281"/>
                    <a:pt x="1296" y="211"/>
                    <a:pt x="1243" y="211"/>
                  </a:cubicBezTo>
                  <a:cubicBezTo>
                    <a:pt x="1231" y="208"/>
                    <a:pt x="1219" y="206"/>
                    <a:pt x="1208" y="206"/>
                  </a:cubicBezTo>
                  <a:cubicBezTo>
                    <a:pt x="1086" y="206"/>
                    <a:pt x="1000" y="373"/>
                    <a:pt x="870" y="406"/>
                  </a:cubicBezTo>
                  <a:cubicBezTo>
                    <a:pt x="888" y="335"/>
                    <a:pt x="905" y="264"/>
                    <a:pt x="888" y="193"/>
                  </a:cubicBezTo>
                  <a:cubicBezTo>
                    <a:pt x="870" y="122"/>
                    <a:pt x="817" y="51"/>
                    <a:pt x="746" y="51"/>
                  </a:cubicBezTo>
                  <a:cubicBezTo>
                    <a:pt x="739" y="49"/>
                    <a:pt x="731" y="47"/>
                    <a:pt x="724" y="47"/>
                  </a:cubicBezTo>
                  <a:cubicBezTo>
                    <a:pt x="674" y="47"/>
                    <a:pt x="617" y="93"/>
                    <a:pt x="586" y="140"/>
                  </a:cubicBezTo>
                  <a:cubicBezTo>
                    <a:pt x="551" y="193"/>
                    <a:pt x="551" y="264"/>
                    <a:pt x="533" y="335"/>
                  </a:cubicBezTo>
                  <a:lnTo>
                    <a:pt x="462" y="104"/>
                  </a:lnTo>
                  <a:cubicBezTo>
                    <a:pt x="440" y="39"/>
                    <a:pt x="386" y="1"/>
                    <a:pt x="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" grpId="0"/>
      <p:bldP spid="1754" grpId="0"/>
      <p:bldP spid="1755" grpId="0"/>
      <p:bldP spid="1756" grpId="0"/>
      <p:bldP spid="7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</a:rPr>
              <a:t>Khám phá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rId6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rId6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2" grpId="0"/>
      <p:bldP spid="37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A3583C-90EC-40EF-BFC7-793BA2086853}"/>
              </a:ext>
            </a:extLst>
          </p:cNvPr>
          <p:cNvSpPr txBox="1"/>
          <p:nvPr/>
        </p:nvSpPr>
        <p:spPr>
          <a:xfrm>
            <a:off x="2009146" y="265813"/>
            <a:ext cx="512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SimSun-ExtB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THÀNH BẢNG CHIA 7</a:t>
            </a:r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36A3761E-E8DC-4C38-A800-BA5AFC383A92}"/>
              </a:ext>
            </a:extLst>
          </p:cNvPr>
          <p:cNvGrpSpPr>
            <a:grpSpLocks/>
          </p:cNvGrpSpPr>
          <p:nvPr/>
        </p:nvGrpSpPr>
        <p:grpSpPr bwMode="auto">
          <a:xfrm rot="5396364">
            <a:off x="1690112" y="-95477"/>
            <a:ext cx="457200" cy="2286000"/>
            <a:chOff x="1488" y="384"/>
            <a:chExt cx="768" cy="3360"/>
          </a:xfrm>
        </p:grpSpPr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85FE0B5E-E859-4D74-BDF2-E6E5557D4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10" name="Rectangle 38">
                <a:extLst>
                  <a:ext uri="{FF2B5EF4-FFF2-40B4-BE49-F238E27FC236}">
                    <a16:creationId xmlns:a16="http://schemas.microsoft.com/office/drawing/2014/main" id="{A80A17C5-41C1-4BC5-8970-87353C4C9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11" name="Oval 39">
                <a:extLst>
                  <a:ext uri="{FF2B5EF4-FFF2-40B4-BE49-F238E27FC236}">
                    <a16:creationId xmlns:a16="http://schemas.microsoft.com/office/drawing/2014/main" id="{D23DA7DA-039D-4078-94D6-EA0E56C9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12" name="Oval 40">
                <a:extLst>
                  <a:ext uri="{FF2B5EF4-FFF2-40B4-BE49-F238E27FC236}">
                    <a16:creationId xmlns:a16="http://schemas.microsoft.com/office/drawing/2014/main" id="{5398228D-FC72-4607-88CF-B2AFBCDC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13" name="Oval 41">
                <a:extLst>
                  <a:ext uri="{FF2B5EF4-FFF2-40B4-BE49-F238E27FC236}">
                    <a16:creationId xmlns:a16="http://schemas.microsoft.com/office/drawing/2014/main" id="{12168E99-E742-4FF3-AA05-D583B6EB2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14" name="Oval 42">
                <a:extLst>
                  <a:ext uri="{FF2B5EF4-FFF2-40B4-BE49-F238E27FC236}">
                    <a16:creationId xmlns:a16="http://schemas.microsoft.com/office/drawing/2014/main" id="{5F5CF546-B585-4371-84C7-0451EA914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15" name="Oval 43">
                <a:extLst>
                  <a:ext uri="{FF2B5EF4-FFF2-40B4-BE49-F238E27FC236}">
                    <a16:creationId xmlns:a16="http://schemas.microsoft.com/office/drawing/2014/main" id="{E1FF6ABC-FBBE-42F1-BF57-BB82A49C9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  <p:sp>
            <p:nvSpPr>
              <p:cNvPr id="16" name="Oval 44">
                <a:extLst>
                  <a:ext uri="{FF2B5EF4-FFF2-40B4-BE49-F238E27FC236}">
                    <a16:creationId xmlns:a16="http://schemas.microsoft.com/office/drawing/2014/main" id="{F54BD212-84CF-43A5-989B-EB86A38D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9" name="Oval 45">
              <a:extLst>
                <a:ext uri="{FF2B5EF4-FFF2-40B4-BE49-F238E27FC236}">
                  <a16:creationId xmlns:a16="http://schemas.microsoft.com/office/drawing/2014/main" id="{484ABA1B-F9C3-4C88-B9AD-7A26BB67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</p:grpSp>
      <p:sp>
        <p:nvSpPr>
          <p:cNvPr id="17" name="Text Box 20">
            <a:extLst>
              <a:ext uri="{FF2B5EF4-FFF2-40B4-BE49-F238E27FC236}">
                <a16:creationId xmlns:a16="http://schemas.microsoft.com/office/drawing/2014/main" id="{6809DA1E-EE4D-4E17-BF1C-DC7A283DC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202" y="702900"/>
            <a:ext cx="1427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  =  7</a:t>
            </a: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4D2B24DA-3E7B-4451-B9D0-9C1E4A18D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157" y="1102082"/>
            <a:ext cx="122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 7  =  1</a:t>
            </a:r>
          </a:p>
        </p:txBody>
      </p:sp>
      <p:grpSp>
        <p:nvGrpSpPr>
          <p:cNvPr id="19" name="Group 23">
            <a:extLst>
              <a:ext uri="{FF2B5EF4-FFF2-40B4-BE49-F238E27FC236}">
                <a16:creationId xmlns:a16="http://schemas.microsoft.com/office/drawing/2014/main" id="{F52FE9A3-E629-4FB2-B0E7-76707BEED1EB}"/>
              </a:ext>
            </a:extLst>
          </p:cNvPr>
          <p:cNvGrpSpPr>
            <a:grpSpLocks/>
          </p:cNvGrpSpPr>
          <p:nvPr/>
        </p:nvGrpSpPr>
        <p:grpSpPr bwMode="auto">
          <a:xfrm rot="5396364">
            <a:off x="1694898" y="1474171"/>
            <a:ext cx="457200" cy="2286000"/>
            <a:chOff x="1488" y="384"/>
            <a:chExt cx="768" cy="3360"/>
          </a:xfrm>
        </p:grpSpPr>
        <p:grpSp>
          <p:nvGrpSpPr>
            <p:cNvPr id="20" name="Group 11">
              <a:extLst>
                <a:ext uri="{FF2B5EF4-FFF2-40B4-BE49-F238E27FC236}">
                  <a16:creationId xmlns:a16="http://schemas.microsoft.com/office/drawing/2014/main" id="{B4E55000-783A-473A-A923-C5909A89A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1385FCCE-E576-402A-B859-133BE91BD9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23" name="Oval 13">
                <a:extLst>
                  <a:ext uri="{FF2B5EF4-FFF2-40B4-BE49-F238E27FC236}">
                    <a16:creationId xmlns:a16="http://schemas.microsoft.com/office/drawing/2014/main" id="{4ABEA025-1B65-4F68-B5CD-B3F61DC9D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24" name="Oval 14">
                <a:extLst>
                  <a:ext uri="{FF2B5EF4-FFF2-40B4-BE49-F238E27FC236}">
                    <a16:creationId xmlns:a16="http://schemas.microsoft.com/office/drawing/2014/main" id="{F6D394B9-94F7-4603-87C3-7EAE479CD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25" name="Oval 15">
                <a:extLst>
                  <a:ext uri="{FF2B5EF4-FFF2-40B4-BE49-F238E27FC236}">
                    <a16:creationId xmlns:a16="http://schemas.microsoft.com/office/drawing/2014/main" id="{BA17C828-F8C3-4223-80B3-44EBD5928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26" name="Oval 16">
                <a:extLst>
                  <a:ext uri="{FF2B5EF4-FFF2-40B4-BE49-F238E27FC236}">
                    <a16:creationId xmlns:a16="http://schemas.microsoft.com/office/drawing/2014/main" id="{A24F4830-611F-4EC1-93A4-D13F15A94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27" name="Oval 17">
                <a:extLst>
                  <a:ext uri="{FF2B5EF4-FFF2-40B4-BE49-F238E27FC236}">
                    <a16:creationId xmlns:a16="http://schemas.microsoft.com/office/drawing/2014/main" id="{E52EC439-99EA-4A39-9CCF-48CBD4061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28" name="Oval 18">
                <a:extLst>
                  <a:ext uri="{FF2B5EF4-FFF2-40B4-BE49-F238E27FC236}">
                    <a16:creationId xmlns:a16="http://schemas.microsoft.com/office/drawing/2014/main" id="{8FD8C624-7232-45FB-8485-D3130DEB8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21" name="Oval 22">
              <a:extLst>
                <a:ext uri="{FF2B5EF4-FFF2-40B4-BE49-F238E27FC236}">
                  <a16:creationId xmlns:a16="http://schemas.microsoft.com/office/drawing/2014/main" id="{ADC845DE-1335-486F-B5D6-451A5985E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29" name="Group 36">
            <a:extLst>
              <a:ext uri="{FF2B5EF4-FFF2-40B4-BE49-F238E27FC236}">
                <a16:creationId xmlns:a16="http://schemas.microsoft.com/office/drawing/2014/main" id="{36A3761E-E8DC-4C38-A800-BA5AFC383A92}"/>
              </a:ext>
            </a:extLst>
          </p:cNvPr>
          <p:cNvGrpSpPr>
            <a:grpSpLocks/>
          </p:cNvGrpSpPr>
          <p:nvPr/>
        </p:nvGrpSpPr>
        <p:grpSpPr bwMode="auto">
          <a:xfrm rot="5396364">
            <a:off x="1706163" y="874919"/>
            <a:ext cx="457200" cy="2286000"/>
            <a:chOff x="1488" y="384"/>
            <a:chExt cx="768" cy="3360"/>
          </a:xfrm>
        </p:grpSpPr>
        <p:grpSp>
          <p:nvGrpSpPr>
            <p:cNvPr id="30" name="Group 37">
              <a:extLst>
                <a:ext uri="{FF2B5EF4-FFF2-40B4-BE49-F238E27FC236}">
                  <a16:creationId xmlns:a16="http://schemas.microsoft.com/office/drawing/2014/main" id="{85FE0B5E-E859-4D74-BDF2-E6E5557D4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A80A17C5-41C1-4BC5-8970-87353C4C9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33" name="Oval 39">
                <a:extLst>
                  <a:ext uri="{FF2B5EF4-FFF2-40B4-BE49-F238E27FC236}">
                    <a16:creationId xmlns:a16="http://schemas.microsoft.com/office/drawing/2014/main" id="{D23DA7DA-039D-4078-94D6-EA0E56C9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34" name="Oval 40">
                <a:extLst>
                  <a:ext uri="{FF2B5EF4-FFF2-40B4-BE49-F238E27FC236}">
                    <a16:creationId xmlns:a16="http://schemas.microsoft.com/office/drawing/2014/main" id="{5398228D-FC72-4607-88CF-B2AFBCDC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35" name="Oval 41">
                <a:extLst>
                  <a:ext uri="{FF2B5EF4-FFF2-40B4-BE49-F238E27FC236}">
                    <a16:creationId xmlns:a16="http://schemas.microsoft.com/office/drawing/2014/main" id="{12168E99-E742-4FF3-AA05-D583B6EB2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36" name="Oval 42">
                <a:extLst>
                  <a:ext uri="{FF2B5EF4-FFF2-40B4-BE49-F238E27FC236}">
                    <a16:creationId xmlns:a16="http://schemas.microsoft.com/office/drawing/2014/main" id="{5F5CF546-B585-4371-84C7-0451EA914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37" name="Oval 43">
                <a:extLst>
                  <a:ext uri="{FF2B5EF4-FFF2-40B4-BE49-F238E27FC236}">
                    <a16:creationId xmlns:a16="http://schemas.microsoft.com/office/drawing/2014/main" id="{E1FF6ABC-FBBE-42F1-BF57-BB82A49C9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38" name="Oval 44">
                <a:extLst>
                  <a:ext uri="{FF2B5EF4-FFF2-40B4-BE49-F238E27FC236}">
                    <a16:creationId xmlns:a16="http://schemas.microsoft.com/office/drawing/2014/main" id="{F54BD212-84CF-43A5-989B-EB86A38D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31" name="Oval 45">
              <a:extLst>
                <a:ext uri="{FF2B5EF4-FFF2-40B4-BE49-F238E27FC236}">
                  <a16:creationId xmlns:a16="http://schemas.microsoft.com/office/drawing/2014/main" id="{484ABA1B-F9C3-4C88-B9AD-7A26BB67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39" name="Text Box 20">
            <a:extLst>
              <a:ext uri="{FF2B5EF4-FFF2-40B4-BE49-F238E27FC236}">
                <a16:creationId xmlns:a16="http://schemas.microsoft.com/office/drawing/2014/main" id="{976C00D8-22F4-4B04-A1E1-CDFCD8FE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203" y="2000612"/>
            <a:ext cx="1224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2  = 14</a:t>
            </a: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4799F52C-4D94-4AA1-90A2-2E958732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602" y="2461686"/>
            <a:ext cx="1341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  2</a:t>
            </a:r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36A3761E-E8DC-4C38-A800-BA5AFC383A92}"/>
              </a:ext>
            </a:extLst>
          </p:cNvPr>
          <p:cNvGrpSpPr>
            <a:grpSpLocks/>
          </p:cNvGrpSpPr>
          <p:nvPr/>
        </p:nvGrpSpPr>
        <p:grpSpPr bwMode="auto">
          <a:xfrm rot="5396364">
            <a:off x="1690595" y="3500709"/>
            <a:ext cx="457200" cy="2286000"/>
            <a:chOff x="1488" y="384"/>
            <a:chExt cx="768" cy="3360"/>
          </a:xfrm>
        </p:grpSpPr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85FE0B5E-E859-4D74-BDF2-E6E5557D43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A80A17C5-41C1-4BC5-8970-87353C4C9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45" name="Oval 39">
                <a:extLst>
                  <a:ext uri="{FF2B5EF4-FFF2-40B4-BE49-F238E27FC236}">
                    <a16:creationId xmlns:a16="http://schemas.microsoft.com/office/drawing/2014/main" id="{D23DA7DA-039D-4078-94D6-EA0E56C9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46" name="Oval 40">
                <a:extLst>
                  <a:ext uri="{FF2B5EF4-FFF2-40B4-BE49-F238E27FC236}">
                    <a16:creationId xmlns:a16="http://schemas.microsoft.com/office/drawing/2014/main" id="{5398228D-FC72-4607-88CF-B2AFBCDCD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47" name="Oval 41">
                <a:extLst>
                  <a:ext uri="{FF2B5EF4-FFF2-40B4-BE49-F238E27FC236}">
                    <a16:creationId xmlns:a16="http://schemas.microsoft.com/office/drawing/2014/main" id="{12168E99-E742-4FF3-AA05-D583B6EB2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48" name="Oval 42">
                <a:extLst>
                  <a:ext uri="{FF2B5EF4-FFF2-40B4-BE49-F238E27FC236}">
                    <a16:creationId xmlns:a16="http://schemas.microsoft.com/office/drawing/2014/main" id="{5F5CF546-B585-4371-84C7-0451EA914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49" name="Oval 43">
                <a:extLst>
                  <a:ext uri="{FF2B5EF4-FFF2-40B4-BE49-F238E27FC236}">
                    <a16:creationId xmlns:a16="http://schemas.microsoft.com/office/drawing/2014/main" id="{E1FF6ABC-FBBE-42F1-BF57-BB82A49C97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50" name="Oval 44">
                <a:extLst>
                  <a:ext uri="{FF2B5EF4-FFF2-40B4-BE49-F238E27FC236}">
                    <a16:creationId xmlns:a16="http://schemas.microsoft.com/office/drawing/2014/main" id="{F54BD212-84CF-43A5-989B-EB86A38D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43" name="Oval 45">
              <a:extLst>
                <a:ext uri="{FF2B5EF4-FFF2-40B4-BE49-F238E27FC236}">
                  <a16:creationId xmlns:a16="http://schemas.microsoft.com/office/drawing/2014/main" id="{484ABA1B-F9C3-4C88-B9AD-7A26BB671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51" name="Text Box 20">
            <a:extLst>
              <a:ext uri="{FF2B5EF4-FFF2-40B4-BE49-F238E27FC236}">
                <a16:creationId xmlns:a16="http://schemas.microsoft.com/office/drawing/2014/main" id="{976C00D8-22F4-4B04-A1E1-CDFCD8FE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202" y="3718869"/>
            <a:ext cx="1314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3  =  21</a:t>
            </a: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4799F52C-4D94-4AA1-90A2-2E958732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015" y="4144971"/>
            <a:ext cx="1347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:  7  =  3</a:t>
            </a:r>
          </a:p>
        </p:txBody>
      </p:sp>
      <p:grpSp>
        <p:nvGrpSpPr>
          <p:cNvPr id="53" name="Group 36">
            <a:extLst>
              <a:ext uri="{FF2B5EF4-FFF2-40B4-BE49-F238E27FC236}">
                <a16:creationId xmlns:a16="http://schemas.microsoft.com/office/drawing/2014/main" id="{6DC6BB0F-BEF2-4502-AE8A-E3679D772B0C}"/>
              </a:ext>
            </a:extLst>
          </p:cNvPr>
          <p:cNvGrpSpPr>
            <a:grpSpLocks/>
          </p:cNvGrpSpPr>
          <p:nvPr/>
        </p:nvGrpSpPr>
        <p:grpSpPr bwMode="auto">
          <a:xfrm rot="5396364">
            <a:off x="1668130" y="2893726"/>
            <a:ext cx="457200" cy="2286000"/>
            <a:chOff x="1488" y="384"/>
            <a:chExt cx="768" cy="3360"/>
          </a:xfrm>
        </p:grpSpPr>
        <p:grpSp>
          <p:nvGrpSpPr>
            <p:cNvPr id="54" name="Group 37">
              <a:extLst>
                <a:ext uri="{FF2B5EF4-FFF2-40B4-BE49-F238E27FC236}">
                  <a16:creationId xmlns:a16="http://schemas.microsoft.com/office/drawing/2014/main" id="{AE54255A-0464-457E-B7DF-B80665D85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56" name="Rectangle 38">
                <a:extLst>
                  <a:ext uri="{FF2B5EF4-FFF2-40B4-BE49-F238E27FC236}">
                    <a16:creationId xmlns:a16="http://schemas.microsoft.com/office/drawing/2014/main" id="{982BF646-DB44-430F-B62D-4B2745258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57" name="Oval 39">
                <a:extLst>
                  <a:ext uri="{FF2B5EF4-FFF2-40B4-BE49-F238E27FC236}">
                    <a16:creationId xmlns:a16="http://schemas.microsoft.com/office/drawing/2014/main" id="{FC666623-C593-48BD-B21A-F95724271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58" name="Oval 40">
                <a:extLst>
                  <a:ext uri="{FF2B5EF4-FFF2-40B4-BE49-F238E27FC236}">
                    <a16:creationId xmlns:a16="http://schemas.microsoft.com/office/drawing/2014/main" id="{97395196-F538-4F63-999F-25ADC0BC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59" name="Oval 41">
                <a:extLst>
                  <a:ext uri="{FF2B5EF4-FFF2-40B4-BE49-F238E27FC236}">
                    <a16:creationId xmlns:a16="http://schemas.microsoft.com/office/drawing/2014/main" id="{735BBFA1-B1AA-4854-9DD9-5AE813C69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60" name="Oval 42">
                <a:extLst>
                  <a:ext uri="{FF2B5EF4-FFF2-40B4-BE49-F238E27FC236}">
                    <a16:creationId xmlns:a16="http://schemas.microsoft.com/office/drawing/2014/main" id="{AAA23420-8CCB-4089-8192-8D0CE1B65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61" name="Oval 43">
                <a:extLst>
                  <a:ext uri="{FF2B5EF4-FFF2-40B4-BE49-F238E27FC236}">
                    <a16:creationId xmlns:a16="http://schemas.microsoft.com/office/drawing/2014/main" id="{83F818BA-6405-452D-97E8-9F12BABC9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62" name="Oval 44">
                <a:extLst>
                  <a:ext uri="{FF2B5EF4-FFF2-40B4-BE49-F238E27FC236}">
                    <a16:creationId xmlns:a16="http://schemas.microsoft.com/office/drawing/2014/main" id="{D95E73CD-5120-44B0-8EC6-922B83D0B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55" name="Oval 45">
              <a:extLst>
                <a:ext uri="{FF2B5EF4-FFF2-40B4-BE49-F238E27FC236}">
                  <a16:creationId xmlns:a16="http://schemas.microsoft.com/office/drawing/2014/main" id="{0830F966-914A-463D-A0B6-EE80230F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grpSp>
        <p:nvGrpSpPr>
          <p:cNvPr id="63" name="Group 36">
            <a:extLst>
              <a:ext uri="{FF2B5EF4-FFF2-40B4-BE49-F238E27FC236}">
                <a16:creationId xmlns:a16="http://schemas.microsoft.com/office/drawing/2014/main" id="{16C0A7BC-29B0-4E69-BE8E-D1D28943E191}"/>
              </a:ext>
            </a:extLst>
          </p:cNvPr>
          <p:cNvGrpSpPr>
            <a:grpSpLocks/>
          </p:cNvGrpSpPr>
          <p:nvPr/>
        </p:nvGrpSpPr>
        <p:grpSpPr bwMode="auto">
          <a:xfrm rot="5396364">
            <a:off x="1676071" y="2287446"/>
            <a:ext cx="457200" cy="2286000"/>
            <a:chOff x="1488" y="384"/>
            <a:chExt cx="768" cy="3360"/>
          </a:xfrm>
        </p:grpSpPr>
        <p:grpSp>
          <p:nvGrpSpPr>
            <p:cNvPr id="64" name="Group 37">
              <a:extLst>
                <a:ext uri="{FF2B5EF4-FFF2-40B4-BE49-F238E27FC236}">
                  <a16:creationId xmlns:a16="http://schemas.microsoft.com/office/drawing/2014/main" id="{836503FE-4168-41FB-B1A8-D2F3DA62D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384"/>
              <a:ext cx="768" cy="3360"/>
              <a:chOff x="1296" y="384"/>
              <a:chExt cx="768" cy="3360"/>
            </a:xfrm>
          </p:grpSpPr>
          <p:sp>
            <p:nvSpPr>
              <p:cNvPr id="66" name="Rectangle 38">
                <a:extLst>
                  <a:ext uri="{FF2B5EF4-FFF2-40B4-BE49-F238E27FC236}">
                    <a16:creationId xmlns:a16="http://schemas.microsoft.com/office/drawing/2014/main" id="{F6A314C1-D209-4DA7-BBCE-75DCA12D7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768" cy="3360"/>
              </a:xfrm>
              <a:prstGeom prst="rect">
                <a:avLst/>
              </a:prstGeom>
              <a:solidFill>
                <a:srgbClr val="FFFF99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67" name="Oval 39">
                <a:extLst>
                  <a:ext uri="{FF2B5EF4-FFF2-40B4-BE49-F238E27FC236}">
                    <a16:creationId xmlns:a16="http://schemas.microsoft.com/office/drawing/2014/main" id="{010DDBC5-D61B-4E40-823F-7CB19EA0E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480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68" name="Oval 40">
                <a:extLst>
                  <a:ext uri="{FF2B5EF4-FFF2-40B4-BE49-F238E27FC236}">
                    <a16:creationId xmlns:a16="http://schemas.microsoft.com/office/drawing/2014/main" id="{7965485A-FE85-4B7D-A4F0-FA4167896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92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69" name="Oval 41">
                <a:extLst>
                  <a:ext uri="{FF2B5EF4-FFF2-40B4-BE49-F238E27FC236}">
                    <a16:creationId xmlns:a16="http://schemas.microsoft.com/office/drawing/2014/main" id="{1CCC22A2-A6E2-4715-804F-E4B2CBF02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39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70" name="Oval 42">
                <a:extLst>
                  <a:ext uri="{FF2B5EF4-FFF2-40B4-BE49-F238E27FC236}">
                    <a16:creationId xmlns:a16="http://schemas.microsoft.com/office/drawing/2014/main" id="{2661EF38-33F0-43B8-8F26-0EA85785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71" name="Oval 43">
                <a:extLst>
                  <a:ext uri="{FF2B5EF4-FFF2-40B4-BE49-F238E27FC236}">
                    <a16:creationId xmlns:a16="http://schemas.microsoft.com/office/drawing/2014/main" id="{6F2D6D14-E99A-4302-B4ED-806DA5208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16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  <p:sp>
            <p:nvSpPr>
              <p:cNvPr id="72" name="Oval 44">
                <a:extLst>
                  <a:ext uri="{FF2B5EF4-FFF2-40B4-BE49-F238E27FC236}">
                    <a16:creationId xmlns:a16="http://schemas.microsoft.com/office/drawing/2014/main" id="{DA9B578B-8B80-40A0-A9DC-936D37EB1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Arial" charset="0"/>
                </a:endParaRPr>
              </a:p>
            </p:txBody>
          </p:sp>
        </p:grpSp>
        <p:sp>
          <p:nvSpPr>
            <p:cNvPr id="65" name="Oval 45">
              <a:extLst>
                <a:ext uri="{FF2B5EF4-FFF2-40B4-BE49-F238E27FC236}">
                  <a16:creationId xmlns:a16="http://schemas.microsoft.com/office/drawing/2014/main" id="{1B29ADB2-1D9E-4A9F-89D8-6642B0AE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264"/>
              <a:ext cx="384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</a:endParaRPr>
            </a:p>
          </p:txBody>
        </p:sp>
      </p:grpSp>
      <p:sp>
        <p:nvSpPr>
          <p:cNvPr id="73" name="AutoShape 5"/>
          <p:cNvSpPr>
            <a:spLocks/>
          </p:cNvSpPr>
          <p:nvPr/>
        </p:nvSpPr>
        <p:spPr bwMode="auto">
          <a:xfrm>
            <a:off x="3148397" y="831042"/>
            <a:ext cx="105248" cy="457200"/>
          </a:xfrm>
          <a:prstGeom prst="rightBrace">
            <a:avLst>
              <a:gd name="adj1" fmla="val 66319"/>
              <a:gd name="adj2" fmla="val 50000"/>
            </a:avLst>
          </a:prstGeom>
          <a:noFill/>
          <a:ln w="158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AutoShape 5"/>
          <p:cNvSpPr>
            <a:spLocks/>
          </p:cNvSpPr>
          <p:nvPr/>
        </p:nvSpPr>
        <p:spPr bwMode="auto">
          <a:xfrm>
            <a:off x="3140115" y="1831000"/>
            <a:ext cx="182880" cy="914400"/>
          </a:xfrm>
          <a:prstGeom prst="rightBrace">
            <a:avLst>
              <a:gd name="adj1" fmla="val 66319"/>
              <a:gd name="adj2" fmla="val 50000"/>
            </a:avLst>
          </a:prstGeom>
          <a:noFill/>
          <a:ln w="158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AutoShape 5"/>
          <p:cNvSpPr>
            <a:spLocks/>
          </p:cNvSpPr>
          <p:nvPr/>
        </p:nvSpPr>
        <p:spPr bwMode="auto">
          <a:xfrm>
            <a:off x="3100757" y="3443767"/>
            <a:ext cx="182880" cy="1280160"/>
          </a:xfrm>
          <a:prstGeom prst="rightBrace">
            <a:avLst>
              <a:gd name="adj1" fmla="val 66319"/>
              <a:gd name="adj2" fmla="val 50000"/>
            </a:avLst>
          </a:prstGeom>
          <a:noFill/>
          <a:ln w="158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24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81857" y="619680"/>
            <a:ext cx="22465" cy="426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4952260" y="693386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 =  7</a:t>
            </a:r>
          </a:p>
        </p:txBody>
      </p:sp>
      <p:sp>
        <p:nvSpPr>
          <p:cNvPr id="79" name="Text Box 46"/>
          <p:cNvSpPr txBox="1">
            <a:spLocks noChangeArrowheads="1"/>
          </p:cNvSpPr>
          <p:nvPr/>
        </p:nvSpPr>
        <p:spPr bwMode="auto">
          <a:xfrm>
            <a:off x="4918707" y="1140214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2 = 14</a:t>
            </a:r>
          </a:p>
        </p:txBody>
      </p:sp>
      <p:sp>
        <p:nvSpPr>
          <p:cNvPr id="80" name="Text Box 47"/>
          <p:cNvSpPr txBox="1">
            <a:spLocks noChangeArrowheads="1"/>
          </p:cNvSpPr>
          <p:nvPr/>
        </p:nvSpPr>
        <p:spPr bwMode="auto">
          <a:xfrm>
            <a:off x="4962752" y="157945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3 = 21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4961229" y="1988454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4 = 28</a:t>
            </a:r>
          </a:p>
        </p:txBody>
      </p:sp>
      <p:sp>
        <p:nvSpPr>
          <p:cNvPr id="82" name="Text Box 49"/>
          <p:cNvSpPr txBox="1">
            <a:spLocks noChangeArrowheads="1"/>
          </p:cNvSpPr>
          <p:nvPr/>
        </p:nvSpPr>
        <p:spPr bwMode="auto">
          <a:xfrm>
            <a:off x="4975787" y="2378303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</a:t>
            </a:r>
          </a:p>
        </p:txBody>
      </p:sp>
      <p:sp>
        <p:nvSpPr>
          <p:cNvPr id="83" name="Text Box 50"/>
          <p:cNvSpPr txBox="1">
            <a:spLocks noChangeArrowheads="1"/>
          </p:cNvSpPr>
          <p:nvPr/>
        </p:nvSpPr>
        <p:spPr bwMode="auto">
          <a:xfrm>
            <a:off x="4969860" y="2770162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6 = 42</a:t>
            </a:r>
          </a:p>
        </p:txBody>
      </p:sp>
      <p:sp>
        <p:nvSpPr>
          <p:cNvPr id="84" name="Text Box 51"/>
          <p:cNvSpPr txBox="1">
            <a:spLocks noChangeArrowheads="1"/>
          </p:cNvSpPr>
          <p:nvPr/>
        </p:nvSpPr>
        <p:spPr bwMode="auto">
          <a:xfrm>
            <a:off x="4979028" y="3222451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= 49</a:t>
            </a:r>
          </a:p>
        </p:txBody>
      </p:sp>
      <p:sp>
        <p:nvSpPr>
          <p:cNvPr id="85" name="Text Box 52"/>
          <p:cNvSpPr txBox="1">
            <a:spLocks noChangeArrowheads="1"/>
          </p:cNvSpPr>
          <p:nvPr/>
        </p:nvSpPr>
        <p:spPr bwMode="auto">
          <a:xfrm>
            <a:off x="4961229" y="3658956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 56</a:t>
            </a:r>
          </a:p>
        </p:txBody>
      </p:sp>
      <p:sp>
        <p:nvSpPr>
          <p:cNvPr id="86" name="Text Box 53"/>
          <p:cNvSpPr txBox="1">
            <a:spLocks noChangeArrowheads="1"/>
          </p:cNvSpPr>
          <p:nvPr/>
        </p:nvSpPr>
        <p:spPr bwMode="auto">
          <a:xfrm>
            <a:off x="4991163" y="4061102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9 = 63</a:t>
            </a:r>
          </a:p>
        </p:txBody>
      </p:sp>
      <p:sp>
        <p:nvSpPr>
          <p:cNvPr id="87" name="Text Box 54"/>
          <p:cNvSpPr txBox="1">
            <a:spLocks noChangeArrowheads="1"/>
          </p:cNvSpPr>
          <p:nvPr/>
        </p:nvSpPr>
        <p:spPr bwMode="auto">
          <a:xfrm>
            <a:off x="4893594" y="4528269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10</a:t>
            </a:r>
            <a:r>
              <a:rPr lang="vi-VN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</a:t>
            </a:r>
          </a:p>
        </p:txBody>
      </p:sp>
      <p:sp>
        <p:nvSpPr>
          <p:cNvPr id="88" name="Text Box 55"/>
          <p:cNvSpPr txBox="1">
            <a:spLocks noChangeArrowheads="1"/>
          </p:cNvSpPr>
          <p:nvPr/>
        </p:nvSpPr>
        <p:spPr bwMode="auto">
          <a:xfrm>
            <a:off x="6890155" y="666227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: 7 = </a:t>
            </a: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9" name="Text Box 56"/>
          <p:cNvSpPr txBox="1">
            <a:spLocks noChangeArrowheads="1"/>
          </p:cNvSpPr>
          <p:nvPr/>
        </p:nvSpPr>
        <p:spPr bwMode="auto">
          <a:xfrm>
            <a:off x="6813955" y="1098617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7 = </a:t>
            </a: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6767196" y="1538874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: 7 = </a:t>
            </a:r>
            <a:r>
              <a:rPr lang="vi-VN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1" name="Text Box 58"/>
          <p:cNvSpPr txBox="1">
            <a:spLocks noChangeArrowheads="1"/>
          </p:cNvSpPr>
          <p:nvPr/>
        </p:nvSpPr>
        <p:spPr bwMode="auto">
          <a:xfrm>
            <a:off x="6852055" y="193444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7 = </a:t>
            </a:r>
          </a:p>
        </p:txBody>
      </p:sp>
      <p:sp>
        <p:nvSpPr>
          <p:cNvPr id="92" name="Text Box 59"/>
          <p:cNvSpPr txBox="1">
            <a:spLocks noChangeArrowheads="1"/>
          </p:cNvSpPr>
          <p:nvPr/>
        </p:nvSpPr>
        <p:spPr bwMode="auto">
          <a:xfrm>
            <a:off x="6852055" y="234125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: 7 = </a:t>
            </a:r>
          </a:p>
        </p:txBody>
      </p:sp>
      <p:sp>
        <p:nvSpPr>
          <p:cNvPr id="93" name="Text Box 60"/>
          <p:cNvSpPr txBox="1">
            <a:spLocks noChangeArrowheads="1"/>
          </p:cNvSpPr>
          <p:nvPr/>
        </p:nvSpPr>
        <p:spPr bwMode="auto">
          <a:xfrm>
            <a:off x="6775855" y="2741618"/>
            <a:ext cx="243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: 7 = </a:t>
            </a:r>
          </a:p>
        </p:txBody>
      </p:sp>
      <p:sp>
        <p:nvSpPr>
          <p:cNvPr id="94" name="Text Box 62"/>
          <p:cNvSpPr txBox="1">
            <a:spLocks noChangeArrowheads="1"/>
          </p:cNvSpPr>
          <p:nvPr/>
        </p:nvSpPr>
        <p:spPr bwMode="auto">
          <a:xfrm>
            <a:off x="6775855" y="364585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 : 7 = </a:t>
            </a:r>
          </a:p>
        </p:txBody>
      </p:sp>
      <p:sp>
        <p:nvSpPr>
          <p:cNvPr id="95" name="Text Box 63"/>
          <p:cNvSpPr txBox="1">
            <a:spLocks noChangeArrowheads="1"/>
          </p:cNvSpPr>
          <p:nvPr/>
        </p:nvSpPr>
        <p:spPr bwMode="auto">
          <a:xfrm>
            <a:off x="6775855" y="4061837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: 7 = </a:t>
            </a:r>
          </a:p>
        </p:txBody>
      </p: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6775855" y="4504186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: 7 = </a:t>
            </a:r>
          </a:p>
        </p:txBody>
      </p:sp>
      <p:sp>
        <p:nvSpPr>
          <p:cNvPr id="97" name="Text Box 61"/>
          <p:cNvSpPr txBox="1">
            <a:spLocks noChangeArrowheads="1"/>
          </p:cNvSpPr>
          <p:nvPr/>
        </p:nvSpPr>
        <p:spPr bwMode="auto">
          <a:xfrm>
            <a:off x="6775855" y="3177295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: 7 =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2EED4A-A439-4A56-98C9-B9E5F7FE1C9C}"/>
              </a:ext>
            </a:extLst>
          </p:cNvPr>
          <p:cNvSpPr txBox="1"/>
          <p:nvPr/>
        </p:nvSpPr>
        <p:spPr>
          <a:xfrm>
            <a:off x="7676250" y="1912082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3804881-641A-4054-8365-050D8EEF960C}"/>
              </a:ext>
            </a:extLst>
          </p:cNvPr>
          <p:cNvSpPr txBox="1"/>
          <p:nvPr/>
        </p:nvSpPr>
        <p:spPr>
          <a:xfrm>
            <a:off x="7676250" y="2330968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9D39C73-CE7B-4805-A0CB-F38D83770CE6}"/>
              </a:ext>
            </a:extLst>
          </p:cNvPr>
          <p:cNvSpPr txBox="1"/>
          <p:nvPr/>
        </p:nvSpPr>
        <p:spPr>
          <a:xfrm>
            <a:off x="7672697" y="3633846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358E041-43C0-4FB8-BF14-64090B5F1CFB}"/>
              </a:ext>
            </a:extLst>
          </p:cNvPr>
          <p:cNvSpPr txBox="1"/>
          <p:nvPr/>
        </p:nvSpPr>
        <p:spPr>
          <a:xfrm>
            <a:off x="7651415" y="3177295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29D0AE2-7003-4093-8C07-639FCD506ED0}"/>
              </a:ext>
            </a:extLst>
          </p:cNvPr>
          <p:cNvSpPr txBox="1"/>
          <p:nvPr/>
        </p:nvSpPr>
        <p:spPr>
          <a:xfrm>
            <a:off x="7632205" y="4503119"/>
            <a:ext cx="64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83B7FB4-83A5-4486-BFF4-23ADB82A3850}"/>
              </a:ext>
            </a:extLst>
          </p:cNvPr>
          <p:cNvSpPr txBox="1"/>
          <p:nvPr/>
        </p:nvSpPr>
        <p:spPr>
          <a:xfrm>
            <a:off x="7672697" y="2727496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34DCA04-657F-4AD6-9610-28473B4DA552}"/>
              </a:ext>
            </a:extLst>
          </p:cNvPr>
          <p:cNvSpPr txBox="1"/>
          <p:nvPr/>
        </p:nvSpPr>
        <p:spPr>
          <a:xfrm>
            <a:off x="7670500" y="4062904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9" grpId="0"/>
      <p:bldP spid="40" grpId="0"/>
      <p:bldP spid="51" grpId="0"/>
      <p:bldP spid="52" grpId="0"/>
      <p:bldP spid="73" grpId="0" animBg="1"/>
      <p:bldP spid="74" grpId="0" animBg="1"/>
      <p:bldP spid="75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1" name="Google Shape;4841;p52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2" name="Google Shape;4842;p52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1042695" y="858712"/>
            <a:ext cx="24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:  7 =  1 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922045" y="1280030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7 =  2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918264" y="1726941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7 =  3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922045" y="2164773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7 =  4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22045" y="2595733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7 =  5 </a:t>
            </a:r>
          </a:p>
        </p:txBody>
      </p: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864469" y="3046877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7 =  6</a:t>
            </a:r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849692" y="3471321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7 =  7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838095" y="3854756"/>
            <a:ext cx="273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7 =  8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849692" y="4224088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7 =  9</a:t>
            </a: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775009" y="4667825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 : 7 =  10</a:t>
            </a:r>
          </a:p>
        </p:txBody>
      </p:sp>
      <p:sp>
        <p:nvSpPr>
          <p:cNvPr id="85" name="Text Box 25"/>
          <p:cNvSpPr txBox="1">
            <a:spLocks noChangeArrowheads="1"/>
          </p:cNvSpPr>
          <p:nvPr/>
        </p:nvSpPr>
        <p:spPr bwMode="auto">
          <a:xfrm>
            <a:off x="3029984" y="177338"/>
            <a:ext cx="22365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2843645" y="2744394"/>
            <a:ext cx="43434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87" name="Text Box 27"/>
          <p:cNvSpPr txBox="1">
            <a:spLocks noChangeArrowheads="1"/>
          </p:cNvSpPr>
          <p:nvPr/>
        </p:nvSpPr>
        <p:spPr bwMode="auto">
          <a:xfrm>
            <a:off x="2801550" y="2183957"/>
            <a:ext cx="5190276" cy="369332"/>
          </a:xfrm>
          <a:prstGeom prst="rect">
            <a:avLst/>
          </a:prstGeom>
          <a:solidFill>
            <a:schemeClr val="accent6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70.</a:t>
            </a:r>
          </a:p>
        </p:txBody>
      </p:sp>
      <p:sp>
        <p:nvSpPr>
          <p:cNvPr id="88" name="Text Box 27"/>
          <p:cNvSpPr txBox="1">
            <a:spLocks noChangeArrowheads="1"/>
          </p:cNvSpPr>
          <p:nvPr/>
        </p:nvSpPr>
        <p:spPr bwMode="auto">
          <a:xfrm>
            <a:off x="2843645" y="3298392"/>
            <a:ext cx="4343400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10.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5015345" y="536980"/>
            <a:ext cx="2625746" cy="1176959"/>
          </a:xfrm>
          <a:prstGeom prst="wedgeEllipseCallout">
            <a:avLst/>
          </a:prstGeom>
          <a:solidFill>
            <a:schemeClr val="bg1"/>
          </a:solidFill>
          <a:ln w="158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chia,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chia, </a:t>
            </a:r>
            <a:r>
              <a:rPr lang="fr-FR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fr-FR" sz="1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 animBg="1"/>
      <p:bldP spid="8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3" name="Google Shape;2313;p2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14" name="Google Shape;2314;p2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5" name="Google Shape;2315;p2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6" name="Google Shape;2316;p2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7" name="Google Shape;2317;p2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8" name="Google Shape;2318;p2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19" name="Google Shape;2319;p2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0" name="Google Shape;2320;p2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1" name="Google Shape;2321;p2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2" name="Google Shape;2322;p28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3" name="Google Shape;2323;p2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4" name="Google Shape;2324;p28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5" name="Google Shape;2325;p28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Text Box 4"/>
          <p:cNvSpPr txBox="1">
            <a:spLocks noChangeArrowheads="1"/>
          </p:cNvSpPr>
          <p:nvPr/>
        </p:nvSpPr>
        <p:spPr bwMode="auto">
          <a:xfrm>
            <a:off x="5214255" y="572020"/>
            <a:ext cx="24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:  7 =  1 </a:t>
            </a:r>
          </a:p>
        </p:txBody>
      </p:sp>
      <p:sp>
        <p:nvSpPr>
          <p:cNvPr id="295" name="Text Box 5"/>
          <p:cNvSpPr txBox="1">
            <a:spLocks noChangeArrowheads="1"/>
          </p:cNvSpPr>
          <p:nvPr/>
        </p:nvSpPr>
        <p:spPr bwMode="auto">
          <a:xfrm>
            <a:off x="5093605" y="993338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7 =  2</a:t>
            </a:r>
          </a:p>
        </p:txBody>
      </p:sp>
      <p:sp>
        <p:nvSpPr>
          <p:cNvPr id="296" name="Text Box 6"/>
          <p:cNvSpPr txBox="1">
            <a:spLocks noChangeArrowheads="1"/>
          </p:cNvSpPr>
          <p:nvPr/>
        </p:nvSpPr>
        <p:spPr bwMode="auto">
          <a:xfrm>
            <a:off x="5089824" y="1440249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7 =  3</a:t>
            </a:r>
          </a:p>
        </p:txBody>
      </p:sp>
      <p:sp>
        <p:nvSpPr>
          <p:cNvPr id="297" name="Text Box 7"/>
          <p:cNvSpPr txBox="1">
            <a:spLocks noChangeArrowheads="1"/>
          </p:cNvSpPr>
          <p:nvPr/>
        </p:nvSpPr>
        <p:spPr bwMode="auto">
          <a:xfrm>
            <a:off x="5093605" y="1878081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7 =  4</a:t>
            </a:r>
          </a:p>
        </p:txBody>
      </p:sp>
      <p:sp>
        <p:nvSpPr>
          <p:cNvPr id="298" name="Text Box 8"/>
          <p:cNvSpPr txBox="1">
            <a:spLocks noChangeArrowheads="1"/>
          </p:cNvSpPr>
          <p:nvPr/>
        </p:nvSpPr>
        <p:spPr bwMode="auto">
          <a:xfrm>
            <a:off x="5093605" y="2309041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7 =  5 </a:t>
            </a:r>
          </a:p>
        </p:txBody>
      </p:sp>
      <p:sp>
        <p:nvSpPr>
          <p:cNvPr id="299" name="Text Box 9"/>
          <p:cNvSpPr txBox="1">
            <a:spLocks noChangeArrowheads="1"/>
          </p:cNvSpPr>
          <p:nvPr/>
        </p:nvSpPr>
        <p:spPr bwMode="auto">
          <a:xfrm>
            <a:off x="5036029" y="2760185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7 =  6</a:t>
            </a:r>
          </a:p>
        </p:txBody>
      </p:sp>
      <p:sp>
        <p:nvSpPr>
          <p:cNvPr id="300" name="Text Box 10"/>
          <p:cNvSpPr txBox="1">
            <a:spLocks noChangeArrowheads="1"/>
          </p:cNvSpPr>
          <p:nvPr/>
        </p:nvSpPr>
        <p:spPr bwMode="auto">
          <a:xfrm>
            <a:off x="5021252" y="3160714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7 =  7</a:t>
            </a:r>
          </a:p>
        </p:txBody>
      </p:sp>
      <p:sp>
        <p:nvSpPr>
          <p:cNvPr id="301" name="Text Box 11"/>
          <p:cNvSpPr txBox="1">
            <a:spLocks noChangeArrowheads="1"/>
          </p:cNvSpPr>
          <p:nvPr/>
        </p:nvSpPr>
        <p:spPr bwMode="auto">
          <a:xfrm>
            <a:off x="5036028" y="3601713"/>
            <a:ext cx="273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7 =  8</a:t>
            </a:r>
          </a:p>
        </p:txBody>
      </p:sp>
      <p:sp>
        <p:nvSpPr>
          <p:cNvPr id="302" name="Text Box 12"/>
          <p:cNvSpPr txBox="1">
            <a:spLocks noChangeArrowheads="1"/>
          </p:cNvSpPr>
          <p:nvPr/>
        </p:nvSpPr>
        <p:spPr bwMode="auto">
          <a:xfrm>
            <a:off x="5036028" y="4012800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7 =  9</a:t>
            </a:r>
          </a:p>
        </p:txBody>
      </p:sp>
      <p:sp>
        <p:nvSpPr>
          <p:cNvPr id="303" name="Text Box 13"/>
          <p:cNvSpPr txBox="1">
            <a:spLocks noChangeArrowheads="1"/>
          </p:cNvSpPr>
          <p:nvPr/>
        </p:nvSpPr>
        <p:spPr bwMode="auto">
          <a:xfrm>
            <a:off x="5021252" y="4465642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 : 7 =  10</a:t>
            </a:r>
          </a:p>
        </p:txBody>
      </p:sp>
      <p:sp>
        <p:nvSpPr>
          <p:cNvPr id="304" name="Text Box 25"/>
          <p:cNvSpPr txBox="1">
            <a:spLocks noChangeArrowheads="1"/>
          </p:cNvSpPr>
          <p:nvPr/>
        </p:nvSpPr>
        <p:spPr bwMode="auto">
          <a:xfrm>
            <a:off x="1616632" y="2263998"/>
            <a:ext cx="2492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  <p:sp>
        <p:nvSpPr>
          <p:cNvPr id="308" name="AutoShape 6"/>
          <p:cNvSpPr>
            <a:spLocks noChangeArrowheads="1"/>
          </p:cNvSpPr>
          <p:nvPr/>
        </p:nvSpPr>
        <p:spPr bwMode="auto">
          <a:xfrm>
            <a:off x="6045106" y="616714"/>
            <a:ext cx="300588" cy="24664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800"/>
          </a:p>
        </p:txBody>
      </p:sp>
      <p:pic>
        <p:nvPicPr>
          <p:cNvPr id="330" name="Picture 3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7755" y="1489662"/>
            <a:ext cx="302285" cy="2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Picture 4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5168" y="3994206"/>
            <a:ext cx="428497" cy="3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2" name="Picture 5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76616" y="3219599"/>
            <a:ext cx="324879" cy="3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4" name="Picture 4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5169" y="2259026"/>
            <a:ext cx="428497" cy="38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5" name="Google Shape;1857;p27"/>
          <p:cNvGrpSpPr/>
          <p:nvPr/>
        </p:nvGrpSpPr>
        <p:grpSpPr>
          <a:xfrm>
            <a:off x="1877188" y="3801404"/>
            <a:ext cx="1624052" cy="1298526"/>
            <a:chOff x="7079000" y="1663675"/>
            <a:chExt cx="534375" cy="627325"/>
          </a:xfrm>
        </p:grpSpPr>
        <p:sp>
          <p:nvSpPr>
            <p:cNvPr id="336" name="Google Shape;1858;p27"/>
            <p:cNvSpPr/>
            <p:nvPr/>
          </p:nvSpPr>
          <p:spPr>
            <a:xfrm>
              <a:off x="7177450" y="1663675"/>
              <a:ext cx="100250" cy="98150"/>
            </a:xfrm>
            <a:custGeom>
              <a:avLst/>
              <a:gdLst/>
              <a:ahLst/>
              <a:cxnLst/>
              <a:rect l="l" t="t" r="r" b="b"/>
              <a:pathLst>
                <a:path w="4010" h="3926" extrusionOk="0">
                  <a:moveTo>
                    <a:pt x="2037" y="0"/>
                  </a:moveTo>
                  <a:cubicBezTo>
                    <a:pt x="1834" y="0"/>
                    <a:pt x="1600" y="52"/>
                    <a:pt x="1331" y="175"/>
                  </a:cubicBezTo>
                  <a:cubicBezTo>
                    <a:pt x="0" y="796"/>
                    <a:pt x="373" y="1665"/>
                    <a:pt x="479" y="2233"/>
                  </a:cubicBezTo>
                  <a:cubicBezTo>
                    <a:pt x="603" y="2818"/>
                    <a:pt x="870" y="3350"/>
                    <a:pt x="1189" y="3847"/>
                  </a:cubicBezTo>
                  <a:cubicBezTo>
                    <a:pt x="1207" y="3882"/>
                    <a:pt x="1224" y="3918"/>
                    <a:pt x="1260" y="3918"/>
                  </a:cubicBezTo>
                  <a:cubicBezTo>
                    <a:pt x="1270" y="3923"/>
                    <a:pt x="1282" y="3925"/>
                    <a:pt x="1295" y="3925"/>
                  </a:cubicBezTo>
                  <a:cubicBezTo>
                    <a:pt x="1325" y="3925"/>
                    <a:pt x="1359" y="3913"/>
                    <a:pt x="1384" y="3900"/>
                  </a:cubicBezTo>
                  <a:cubicBezTo>
                    <a:pt x="1987" y="3599"/>
                    <a:pt x="3158" y="3297"/>
                    <a:pt x="3601" y="2783"/>
                  </a:cubicBezTo>
                  <a:cubicBezTo>
                    <a:pt x="4009" y="2322"/>
                    <a:pt x="3654" y="1559"/>
                    <a:pt x="3371" y="1098"/>
                  </a:cubicBezTo>
                  <a:cubicBezTo>
                    <a:pt x="3133" y="720"/>
                    <a:pt x="2796" y="0"/>
                    <a:pt x="2037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859;p27"/>
            <p:cNvSpPr/>
            <p:nvPr/>
          </p:nvSpPr>
          <p:spPr>
            <a:xfrm>
              <a:off x="7205375" y="1690825"/>
              <a:ext cx="54125" cy="58850"/>
            </a:xfrm>
            <a:custGeom>
              <a:avLst/>
              <a:gdLst/>
              <a:ahLst/>
              <a:cxnLst/>
              <a:rect l="l" t="t" r="r" b="b"/>
              <a:pathLst>
                <a:path w="2165" h="2354" extrusionOk="0">
                  <a:moveTo>
                    <a:pt x="840" y="1"/>
                  </a:moveTo>
                  <a:cubicBezTo>
                    <a:pt x="619" y="1"/>
                    <a:pt x="357" y="63"/>
                    <a:pt x="178" y="331"/>
                  </a:cubicBezTo>
                  <a:cubicBezTo>
                    <a:pt x="1" y="633"/>
                    <a:pt x="19" y="1023"/>
                    <a:pt x="90" y="1360"/>
                  </a:cubicBezTo>
                  <a:cubicBezTo>
                    <a:pt x="160" y="1697"/>
                    <a:pt x="320" y="2016"/>
                    <a:pt x="498" y="2300"/>
                  </a:cubicBezTo>
                  <a:cubicBezTo>
                    <a:pt x="515" y="2318"/>
                    <a:pt x="533" y="2335"/>
                    <a:pt x="551" y="2353"/>
                  </a:cubicBezTo>
                  <a:cubicBezTo>
                    <a:pt x="568" y="2353"/>
                    <a:pt x="586" y="2335"/>
                    <a:pt x="622" y="2335"/>
                  </a:cubicBezTo>
                  <a:cubicBezTo>
                    <a:pt x="976" y="2158"/>
                    <a:pt x="1650" y="1963"/>
                    <a:pt x="1917" y="1661"/>
                  </a:cubicBezTo>
                  <a:cubicBezTo>
                    <a:pt x="2165" y="1395"/>
                    <a:pt x="1952" y="952"/>
                    <a:pt x="1775" y="686"/>
                  </a:cubicBezTo>
                  <a:cubicBezTo>
                    <a:pt x="1615" y="402"/>
                    <a:pt x="1544" y="83"/>
                    <a:pt x="1225" y="47"/>
                  </a:cubicBezTo>
                  <a:cubicBezTo>
                    <a:pt x="1162" y="39"/>
                    <a:pt x="1014" y="1"/>
                    <a:pt x="840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860;p27"/>
            <p:cNvSpPr/>
            <p:nvPr/>
          </p:nvSpPr>
          <p:spPr>
            <a:xfrm>
              <a:off x="7508250" y="1663675"/>
              <a:ext cx="100250" cy="98150"/>
            </a:xfrm>
            <a:custGeom>
              <a:avLst/>
              <a:gdLst/>
              <a:ahLst/>
              <a:cxnLst/>
              <a:rect l="l" t="t" r="r" b="b"/>
              <a:pathLst>
                <a:path w="4010" h="3926" extrusionOk="0">
                  <a:moveTo>
                    <a:pt x="1973" y="0"/>
                  </a:moveTo>
                  <a:cubicBezTo>
                    <a:pt x="1214" y="0"/>
                    <a:pt x="877" y="720"/>
                    <a:pt x="639" y="1098"/>
                  </a:cubicBezTo>
                  <a:cubicBezTo>
                    <a:pt x="355" y="1559"/>
                    <a:pt x="1" y="2322"/>
                    <a:pt x="391" y="2783"/>
                  </a:cubicBezTo>
                  <a:cubicBezTo>
                    <a:pt x="852" y="3297"/>
                    <a:pt x="2023" y="3599"/>
                    <a:pt x="2626" y="3900"/>
                  </a:cubicBezTo>
                  <a:cubicBezTo>
                    <a:pt x="2651" y="3913"/>
                    <a:pt x="2685" y="3925"/>
                    <a:pt x="2715" y="3925"/>
                  </a:cubicBezTo>
                  <a:cubicBezTo>
                    <a:pt x="2728" y="3925"/>
                    <a:pt x="2739" y="3923"/>
                    <a:pt x="2750" y="3918"/>
                  </a:cubicBezTo>
                  <a:cubicBezTo>
                    <a:pt x="2785" y="3918"/>
                    <a:pt x="2803" y="3882"/>
                    <a:pt x="2821" y="3847"/>
                  </a:cubicBezTo>
                  <a:cubicBezTo>
                    <a:pt x="3140" y="3350"/>
                    <a:pt x="3406" y="2818"/>
                    <a:pt x="3513" y="2233"/>
                  </a:cubicBezTo>
                  <a:cubicBezTo>
                    <a:pt x="3637" y="1665"/>
                    <a:pt x="4009" y="796"/>
                    <a:pt x="2679" y="175"/>
                  </a:cubicBezTo>
                  <a:cubicBezTo>
                    <a:pt x="2409" y="52"/>
                    <a:pt x="2176" y="0"/>
                    <a:pt x="197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861;p27"/>
            <p:cNvSpPr/>
            <p:nvPr/>
          </p:nvSpPr>
          <p:spPr>
            <a:xfrm>
              <a:off x="7526425" y="1690825"/>
              <a:ext cx="54125" cy="58850"/>
            </a:xfrm>
            <a:custGeom>
              <a:avLst/>
              <a:gdLst/>
              <a:ahLst/>
              <a:cxnLst/>
              <a:rect l="l" t="t" r="r" b="b"/>
              <a:pathLst>
                <a:path w="2165" h="2354" extrusionOk="0">
                  <a:moveTo>
                    <a:pt x="1326" y="1"/>
                  </a:moveTo>
                  <a:cubicBezTo>
                    <a:pt x="1152" y="1"/>
                    <a:pt x="1003" y="39"/>
                    <a:pt x="941" y="47"/>
                  </a:cubicBezTo>
                  <a:cubicBezTo>
                    <a:pt x="622" y="83"/>
                    <a:pt x="551" y="402"/>
                    <a:pt x="391" y="686"/>
                  </a:cubicBezTo>
                  <a:cubicBezTo>
                    <a:pt x="214" y="952"/>
                    <a:pt x="1" y="1395"/>
                    <a:pt x="249" y="1661"/>
                  </a:cubicBezTo>
                  <a:cubicBezTo>
                    <a:pt x="515" y="1963"/>
                    <a:pt x="1189" y="2158"/>
                    <a:pt x="1544" y="2335"/>
                  </a:cubicBezTo>
                  <a:cubicBezTo>
                    <a:pt x="1579" y="2335"/>
                    <a:pt x="1597" y="2353"/>
                    <a:pt x="1615" y="2353"/>
                  </a:cubicBezTo>
                  <a:cubicBezTo>
                    <a:pt x="1633" y="2335"/>
                    <a:pt x="1650" y="2318"/>
                    <a:pt x="1668" y="2300"/>
                  </a:cubicBezTo>
                  <a:cubicBezTo>
                    <a:pt x="1845" y="2016"/>
                    <a:pt x="2005" y="1697"/>
                    <a:pt x="2076" y="1360"/>
                  </a:cubicBezTo>
                  <a:cubicBezTo>
                    <a:pt x="2147" y="1023"/>
                    <a:pt x="2165" y="633"/>
                    <a:pt x="1987" y="331"/>
                  </a:cubicBezTo>
                  <a:cubicBezTo>
                    <a:pt x="1809" y="63"/>
                    <a:pt x="1547" y="1"/>
                    <a:pt x="1326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862;p27"/>
            <p:cNvSpPr/>
            <p:nvPr/>
          </p:nvSpPr>
          <p:spPr>
            <a:xfrm>
              <a:off x="7162850" y="1681250"/>
              <a:ext cx="450525" cy="344225"/>
            </a:xfrm>
            <a:custGeom>
              <a:avLst/>
              <a:gdLst/>
              <a:ahLst/>
              <a:cxnLst/>
              <a:rect l="l" t="t" r="r" b="b"/>
              <a:pathLst>
                <a:path w="18021" h="13769" extrusionOk="0">
                  <a:moveTo>
                    <a:pt x="9715" y="0"/>
                  </a:moveTo>
                  <a:cubicBezTo>
                    <a:pt x="8968" y="0"/>
                    <a:pt x="8253" y="48"/>
                    <a:pt x="7662" y="146"/>
                  </a:cubicBezTo>
                  <a:cubicBezTo>
                    <a:pt x="6473" y="324"/>
                    <a:pt x="5320" y="661"/>
                    <a:pt x="4238" y="1157"/>
                  </a:cubicBezTo>
                  <a:cubicBezTo>
                    <a:pt x="2606" y="1902"/>
                    <a:pt x="1010" y="3109"/>
                    <a:pt x="513" y="4847"/>
                  </a:cubicBezTo>
                  <a:cubicBezTo>
                    <a:pt x="336" y="5414"/>
                    <a:pt x="318" y="6017"/>
                    <a:pt x="283" y="6603"/>
                  </a:cubicBezTo>
                  <a:cubicBezTo>
                    <a:pt x="1" y="12349"/>
                    <a:pt x="4326" y="13769"/>
                    <a:pt x="10595" y="13769"/>
                  </a:cubicBezTo>
                  <a:cubicBezTo>
                    <a:pt x="10634" y="13769"/>
                    <a:pt x="10673" y="13769"/>
                    <a:pt x="10712" y="13769"/>
                  </a:cubicBezTo>
                  <a:cubicBezTo>
                    <a:pt x="10871" y="13766"/>
                    <a:pt x="11029" y="13766"/>
                    <a:pt x="11188" y="13766"/>
                  </a:cubicBezTo>
                  <a:cubicBezTo>
                    <a:pt x="11317" y="13766"/>
                    <a:pt x="11446" y="13766"/>
                    <a:pt x="11574" y="13766"/>
                  </a:cubicBezTo>
                  <a:cubicBezTo>
                    <a:pt x="12513" y="13766"/>
                    <a:pt x="13448" y="13748"/>
                    <a:pt x="14331" y="13449"/>
                  </a:cubicBezTo>
                  <a:cubicBezTo>
                    <a:pt x="15431" y="13095"/>
                    <a:pt x="16388" y="12332"/>
                    <a:pt x="17009" y="11356"/>
                  </a:cubicBezTo>
                  <a:cubicBezTo>
                    <a:pt x="17506" y="10541"/>
                    <a:pt x="17754" y="9600"/>
                    <a:pt x="17843" y="8660"/>
                  </a:cubicBezTo>
                  <a:cubicBezTo>
                    <a:pt x="18020" y="6887"/>
                    <a:pt x="17648" y="5060"/>
                    <a:pt x="16779" y="3534"/>
                  </a:cubicBezTo>
                  <a:cubicBezTo>
                    <a:pt x="15963" y="2133"/>
                    <a:pt x="14969" y="803"/>
                    <a:pt x="13355" y="395"/>
                  </a:cubicBezTo>
                  <a:cubicBezTo>
                    <a:pt x="12350" y="138"/>
                    <a:pt x="10986" y="0"/>
                    <a:pt x="9715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863;p27"/>
            <p:cNvSpPr/>
            <p:nvPr/>
          </p:nvSpPr>
          <p:spPr>
            <a:xfrm>
              <a:off x="7308250" y="1685775"/>
              <a:ext cx="39500" cy="114600"/>
            </a:xfrm>
            <a:custGeom>
              <a:avLst/>
              <a:gdLst/>
              <a:ahLst/>
              <a:cxnLst/>
              <a:rect l="l" t="t" r="r" b="b"/>
              <a:pathLst>
                <a:path w="1580" h="4584" extrusionOk="0">
                  <a:moveTo>
                    <a:pt x="1580" y="1"/>
                  </a:moveTo>
                  <a:cubicBezTo>
                    <a:pt x="1172" y="72"/>
                    <a:pt x="746" y="178"/>
                    <a:pt x="338" y="285"/>
                  </a:cubicBezTo>
                  <a:cubicBezTo>
                    <a:pt x="107" y="1473"/>
                    <a:pt x="1" y="2679"/>
                    <a:pt x="19" y="3885"/>
                  </a:cubicBezTo>
                  <a:cubicBezTo>
                    <a:pt x="36" y="4045"/>
                    <a:pt x="36" y="4205"/>
                    <a:pt x="107" y="4347"/>
                  </a:cubicBezTo>
                  <a:cubicBezTo>
                    <a:pt x="170" y="4472"/>
                    <a:pt x="302" y="4583"/>
                    <a:pt x="429" y="4583"/>
                  </a:cubicBezTo>
                  <a:cubicBezTo>
                    <a:pt x="446" y="4583"/>
                    <a:pt x="463" y="4581"/>
                    <a:pt x="480" y="4577"/>
                  </a:cubicBezTo>
                  <a:cubicBezTo>
                    <a:pt x="746" y="4542"/>
                    <a:pt x="817" y="4205"/>
                    <a:pt x="817" y="3939"/>
                  </a:cubicBezTo>
                  <a:cubicBezTo>
                    <a:pt x="852" y="3034"/>
                    <a:pt x="959" y="2129"/>
                    <a:pt x="1136" y="1242"/>
                  </a:cubicBezTo>
                  <a:cubicBezTo>
                    <a:pt x="1225" y="852"/>
                    <a:pt x="1314" y="462"/>
                    <a:pt x="1509" y="125"/>
                  </a:cubicBezTo>
                  <a:cubicBezTo>
                    <a:pt x="1526" y="90"/>
                    <a:pt x="1562" y="36"/>
                    <a:pt x="158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864;p27"/>
            <p:cNvSpPr/>
            <p:nvPr/>
          </p:nvSpPr>
          <p:spPr>
            <a:xfrm>
              <a:off x="7444400" y="1683125"/>
              <a:ext cx="47475" cy="102425"/>
            </a:xfrm>
            <a:custGeom>
              <a:avLst/>
              <a:gdLst/>
              <a:ahLst/>
              <a:cxnLst/>
              <a:rect l="l" t="t" r="r" b="b"/>
              <a:pathLst>
                <a:path w="1899" h="4097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302"/>
                    <a:pt x="266" y="621"/>
                    <a:pt x="337" y="958"/>
                  </a:cubicBezTo>
                  <a:cubicBezTo>
                    <a:pt x="497" y="1845"/>
                    <a:pt x="373" y="2750"/>
                    <a:pt x="266" y="3637"/>
                  </a:cubicBezTo>
                  <a:cubicBezTo>
                    <a:pt x="249" y="3779"/>
                    <a:pt x="249" y="3920"/>
                    <a:pt x="337" y="4027"/>
                  </a:cubicBezTo>
                  <a:cubicBezTo>
                    <a:pt x="387" y="4076"/>
                    <a:pt x="448" y="4097"/>
                    <a:pt x="514" y="4097"/>
                  </a:cubicBezTo>
                  <a:cubicBezTo>
                    <a:pt x="661" y="4097"/>
                    <a:pt x="830" y="3995"/>
                    <a:pt x="940" y="3885"/>
                  </a:cubicBezTo>
                  <a:cubicBezTo>
                    <a:pt x="1455" y="3317"/>
                    <a:pt x="1721" y="2572"/>
                    <a:pt x="1827" y="1827"/>
                  </a:cubicBezTo>
                  <a:cubicBezTo>
                    <a:pt x="1898" y="1313"/>
                    <a:pt x="1898" y="781"/>
                    <a:pt x="1881" y="267"/>
                  </a:cubicBezTo>
                  <a:cubicBezTo>
                    <a:pt x="1313" y="142"/>
                    <a:pt x="674" y="54"/>
                    <a:pt x="0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865;p27"/>
            <p:cNvSpPr/>
            <p:nvPr/>
          </p:nvSpPr>
          <p:spPr>
            <a:xfrm>
              <a:off x="7367675" y="1681325"/>
              <a:ext cx="65225" cy="119175"/>
            </a:xfrm>
            <a:custGeom>
              <a:avLst/>
              <a:gdLst/>
              <a:ahLst/>
              <a:cxnLst/>
              <a:rect l="l" t="t" r="r" b="b"/>
              <a:pathLst>
                <a:path w="2609" h="4767" extrusionOk="0">
                  <a:moveTo>
                    <a:pt x="1450" y="1"/>
                  </a:moveTo>
                  <a:cubicBezTo>
                    <a:pt x="959" y="1"/>
                    <a:pt x="484" y="22"/>
                    <a:pt x="54" y="72"/>
                  </a:cubicBezTo>
                  <a:cubicBezTo>
                    <a:pt x="72" y="729"/>
                    <a:pt x="19" y="1403"/>
                    <a:pt x="1" y="2077"/>
                  </a:cubicBezTo>
                  <a:cubicBezTo>
                    <a:pt x="1" y="2910"/>
                    <a:pt x="89" y="3762"/>
                    <a:pt x="462" y="4507"/>
                  </a:cubicBezTo>
                  <a:cubicBezTo>
                    <a:pt x="515" y="4595"/>
                    <a:pt x="568" y="4684"/>
                    <a:pt x="657" y="4737"/>
                  </a:cubicBezTo>
                  <a:cubicBezTo>
                    <a:pt x="699" y="4758"/>
                    <a:pt x="752" y="4767"/>
                    <a:pt x="808" y="4767"/>
                  </a:cubicBezTo>
                  <a:cubicBezTo>
                    <a:pt x="847" y="4767"/>
                    <a:pt x="886" y="4762"/>
                    <a:pt x="923" y="4755"/>
                  </a:cubicBezTo>
                  <a:cubicBezTo>
                    <a:pt x="1438" y="4649"/>
                    <a:pt x="1721" y="4099"/>
                    <a:pt x="1899" y="3602"/>
                  </a:cubicBezTo>
                  <a:cubicBezTo>
                    <a:pt x="2307" y="2449"/>
                    <a:pt x="2519" y="1243"/>
                    <a:pt x="2608" y="37"/>
                  </a:cubicBezTo>
                  <a:cubicBezTo>
                    <a:pt x="2221" y="14"/>
                    <a:pt x="1831" y="1"/>
                    <a:pt x="1450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866;p27"/>
            <p:cNvSpPr/>
            <p:nvPr/>
          </p:nvSpPr>
          <p:spPr>
            <a:xfrm>
              <a:off x="7172575" y="1889250"/>
              <a:ext cx="66975" cy="47550"/>
            </a:xfrm>
            <a:custGeom>
              <a:avLst/>
              <a:gdLst/>
              <a:ahLst/>
              <a:cxnLst/>
              <a:rect l="l" t="t" r="r" b="b"/>
              <a:pathLst>
                <a:path w="2679" h="1902" extrusionOk="0">
                  <a:moveTo>
                    <a:pt x="1443" y="1"/>
                  </a:moveTo>
                  <a:cubicBezTo>
                    <a:pt x="1321" y="1"/>
                    <a:pt x="1200" y="8"/>
                    <a:pt x="1082" y="21"/>
                  </a:cubicBezTo>
                  <a:cubicBezTo>
                    <a:pt x="710" y="57"/>
                    <a:pt x="355" y="127"/>
                    <a:pt x="0" y="163"/>
                  </a:cubicBezTo>
                  <a:cubicBezTo>
                    <a:pt x="107" y="819"/>
                    <a:pt x="284" y="1387"/>
                    <a:pt x="550" y="1901"/>
                  </a:cubicBezTo>
                  <a:cubicBezTo>
                    <a:pt x="586" y="1883"/>
                    <a:pt x="621" y="1883"/>
                    <a:pt x="657" y="1866"/>
                  </a:cubicBezTo>
                  <a:cubicBezTo>
                    <a:pt x="1029" y="1706"/>
                    <a:pt x="1384" y="1564"/>
                    <a:pt x="1756" y="1422"/>
                  </a:cubicBezTo>
                  <a:cubicBezTo>
                    <a:pt x="1987" y="1316"/>
                    <a:pt x="2235" y="1209"/>
                    <a:pt x="2413" y="1032"/>
                  </a:cubicBezTo>
                  <a:cubicBezTo>
                    <a:pt x="2590" y="837"/>
                    <a:pt x="2679" y="535"/>
                    <a:pt x="2537" y="323"/>
                  </a:cubicBezTo>
                  <a:cubicBezTo>
                    <a:pt x="2226" y="79"/>
                    <a:pt x="1832" y="1"/>
                    <a:pt x="144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867;p27"/>
            <p:cNvSpPr/>
            <p:nvPr/>
          </p:nvSpPr>
          <p:spPr>
            <a:xfrm>
              <a:off x="7169475" y="1845550"/>
              <a:ext cx="60325" cy="40700"/>
            </a:xfrm>
            <a:custGeom>
              <a:avLst/>
              <a:gdLst/>
              <a:ahLst/>
              <a:cxnLst/>
              <a:rect l="l" t="t" r="r" b="b"/>
              <a:pathLst>
                <a:path w="2413" h="1628" extrusionOk="0">
                  <a:moveTo>
                    <a:pt x="1554" y="0"/>
                  </a:moveTo>
                  <a:cubicBezTo>
                    <a:pt x="1027" y="0"/>
                    <a:pt x="496" y="114"/>
                    <a:pt x="18" y="332"/>
                  </a:cubicBezTo>
                  <a:cubicBezTo>
                    <a:pt x="0" y="776"/>
                    <a:pt x="18" y="1219"/>
                    <a:pt x="71" y="1627"/>
                  </a:cubicBezTo>
                  <a:cubicBezTo>
                    <a:pt x="621" y="1308"/>
                    <a:pt x="1295" y="1201"/>
                    <a:pt x="1880" y="953"/>
                  </a:cubicBezTo>
                  <a:cubicBezTo>
                    <a:pt x="2040" y="864"/>
                    <a:pt x="2217" y="776"/>
                    <a:pt x="2324" y="598"/>
                  </a:cubicBezTo>
                  <a:cubicBezTo>
                    <a:pt x="2412" y="439"/>
                    <a:pt x="2395" y="208"/>
                    <a:pt x="2235" y="102"/>
                  </a:cubicBezTo>
                  <a:cubicBezTo>
                    <a:pt x="2164" y="49"/>
                    <a:pt x="2093" y="49"/>
                    <a:pt x="2022" y="31"/>
                  </a:cubicBezTo>
                  <a:cubicBezTo>
                    <a:pt x="1867" y="10"/>
                    <a:pt x="1711" y="0"/>
                    <a:pt x="1554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868;p27"/>
            <p:cNvSpPr/>
            <p:nvPr/>
          </p:nvSpPr>
          <p:spPr>
            <a:xfrm>
              <a:off x="7543725" y="1889250"/>
              <a:ext cx="65650" cy="48875"/>
            </a:xfrm>
            <a:custGeom>
              <a:avLst/>
              <a:gdLst/>
              <a:ahLst/>
              <a:cxnLst/>
              <a:rect l="l" t="t" r="r" b="b"/>
              <a:pathLst>
                <a:path w="2626" h="1955" extrusionOk="0">
                  <a:moveTo>
                    <a:pt x="1226" y="1"/>
                  </a:moveTo>
                  <a:cubicBezTo>
                    <a:pt x="829" y="1"/>
                    <a:pt x="436" y="79"/>
                    <a:pt x="125" y="323"/>
                  </a:cubicBezTo>
                  <a:cubicBezTo>
                    <a:pt x="1" y="535"/>
                    <a:pt x="71" y="837"/>
                    <a:pt x="249" y="1032"/>
                  </a:cubicBezTo>
                  <a:cubicBezTo>
                    <a:pt x="426" y="1209"/>
                    <a:pt x="675" y="1316"/>
                    <a:pt x="905" y="1422"/>
                  </a:cubicBezTo>
                  <a:cubicBezTo>
                    <a:pt x="1278" y="1564"/>
                    <a:pt x="1650" y="1706"/>
                    <a:pt x="2005" y="1866"/>
                  </a:cubicBezTo>
                  <a:cubicBezTo>
                    <a:pt x="2094" y="1901"/>
                    <a:pt x="2182" y="1937"/>
                    <a:pt x="2271" y="1954"/>
                  </a:cubicBezTo>
                  <a:cubicBezTo>
                    <a:pt x="2448" y="1422"/>
                    <a:pt x="2555" y="872"/>
                    <a:pt x="2608" y="340"/>
                  </a:cubicBezTo>
                  <a:cubicBezTo>
                    <a:pt x="2626" y="269"/>
                    <a:pt x="2626" y="216"/>
                    <a:pt x="2626" y="145"/>
                  </a:cubicBezTo>
                  <a:cubicBezTo>
                    <a:pt x="2289" y="127"/>
                    <a:pt x="1934" y="57"/>
                    <a:pt x="1597" y="21"/>
                  </a:cubicBezTo>
                  <a:cubicBezTo>
                    <a:pt x="1475" y="8"/>
                    <a:pt x="1350" y="1"/>
                    <a:pt x="122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869;p27"/>
            <p:cNvSpPr/>
            <p:nvPr/>
          </p:nvSpPr>
          <p:spPr>
            <a:xfrm>
              <a:off x="7553050" y="1845450"/>
              <a:ext cx="57225" cy="39900"/>
            </a:xfrm>
            <a:custGeom>
              <a:avLst/>
              <a:gdLst/>
              <a:ahLst/>
              <a:cxnLst/>
              <a:rect l="l" t="t" r="r" b="b"/>
              <a:pathLst>
                <a:path w="2289" h="1596" extrusionOk="0">
                  <a:moveTo>
                    <a:pt x="884" y="1"/>
                  </a:moveTo>
                  <a:cubicBezTo>
                    <a:pt x="724" y="1"/>
                    <a:pt x="565" y="12"/>
                    <a:pt x="408" y="35"/>
                  </a:cubicBezTo>
                  <a:cubicBezTo>
                    <a:pt x="319" y="53"/>
                    <a:pt x="248" y="53"/>
                    <a:pt x="177" y="106"/>
                  </a:cubicBezTo>
                  <a:cubicBezTo>
                    <a:pt x="18" y="212"/>
                    <a:pt x="0" y="443"/>
                    <a:pt x="106" y="602"/>
                  </a:cubicBezTo>
                  <a:cubicBezTo>
                    <a:pt x="195" y="780"/>
                    <a:pt x="373" y="868"/>
                    <a:pt x="550" y="957"/>
                  </a:cubicBezTo>
                  <a:cubicBezTo>
                    <a:pt x="1100" y="1205"/>
                    <a:pt x="1738" y="1312"/>
                    <a:pt x="2270" y="1596"/>
                  </a:cubicBezTo>
                  <a:cubicBezTo>
                    <a:pt x="2288" y="1135"/>
                    <a:pt x="2270" y="691"/>
                    <a:pt x="2217" y="248"/>
                  </a:cubicBezTo>
                  <a:cubicBezTo>
                    <a:pt x="1797" y="90"/>
                    <a:pt x="1338" y="1"/>
                    <a:pt x="88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870;p27"/>
            <p:cNvSpPr/>
            <p:nvPr/>
          </p:nvSpPr>
          <p:spPr>
            <a:xfrm>
              <a:off x="7294525" y="1834775"/>
              <a:ext cx="24400" cy="24425"/>
            </a:xfrm>
            <a:custGeom>
              <a:avLst/>
              <a:gdLst/>
              <a:ahLst/>
              <a:cxnLst/>
              <a:rect l="l" t="t" r="r" b="b"/>
              <a:pathLst>
                <a:path w="976" h="977" extrusionOk="0">
                  <a:moveTo>
                    <a:pt x="497" y="1"/>
                  </a:moveTo>
                  <a:cubicBezTo>
                    <a:pt x="213" y="1"/>
                    <a:pt x="0" y="231"/>
                    <a:pt x="0" y="497"/>
                  </a:cubicBezTo>
                  <a:cubicBezTo>
                    <a:pt x="0" y="763"/>
                    <a:pt x="213" y="976"/>
                    <a:pt x="497" y="976"/>
                  </a:cubicBezTo>
                  <a:cubicBezTo>
                    <a:pt x="763" y="976"/>
                    <a:pt x="976" y="763"/>
                    <a:pt x="976" y="497"/>
                  </a:cubicBezTo>
                  <a:cubicBezTo>
                    <a:pt x="976" y="231"/>
                    <a:pt x="763" y="1"/>
                    <a:pt x="497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871;p27"/>
            <p:cNvSpPr/>
            <p:nvPr/>
          </p:nvSpPr>
          <p:spPr>
            <a:xfrm>
              <a:off x="7446625" y="1847200"/>
              <a:ext cx="24400" cy="23975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79" y="0"/>
                  </a:moveTo>
                  <a:cubicBezTo>
                    <a:pt x="213" y="0"/>
                    <a:pt x="0" y="213"/>
                    <a:pt x="0" y="479"/>
                  </a:cubicBezTo>
                  <a:cubicBezTo>
                    <a:pt x="0" y="745"/>
                    <a:pt x="213" y="958"/>
                    <a:pt x="479" y="958"/>
                  </a:cubicBezTo>
                  <a:cubicBezTo>
                    <a:pt x="745" y="958"/>
                    <a:pt x="976" y="745"/>
                    <a:pt x="976" y="479"/>
                  </a:cubicBezTo>
                  <a:cubicBezTo>
                    <a:pt x="976" y="213"/>
                    <a:pt x="745" y="0"/>
                    <a:pt x="479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872;p27"/>
            <p:cNvSpPr/>
            <p:nvPr/>
          </p:nvSpPr>
          <p:spPr>
            <a:xfrm>
              <a:off x="7312700" y="1834900"/>
              <a:ext cx="119300" cy="138000"/>
            </a:xfrm>
            <a:custGeom>
              <a:avLst/>
              <a:gdLst/>
              <a:ahLst/>
              <a:cxnLst/>
              <a:rect l="l" t="t" r="r" b="b"/>
              <a:pathLst>
                <a:path w="4772" h="5520" extrusionOk="0">
                  <a:moveTo>
                    <a:pt x="2590" y="1"/>
                  </a:moveTo>
                  <a:cubicBezTo>
                    <a:pt x="2412" y="1"/>
                    <a:pt x="2229" y="50"/>
                    <a:pt x="2040" y="155"/>
                  </a:cubicBezTo>
                  <a:cubicBezTo>
                    <a:pt x="1810" y="262"/>
                    <a:pt x="799" y="1290"/>
                    <a:pt x="568" y="1681"/>
                  </a:cubicBezTo>
                  <a:cubicBezTo>
                    <a:pt x="124" y="2408"/>
                    <a:pt x="0" y="3313"/>
                    <a:pt x="36" y="4164"/>
                  </a:cubicBezTo>
                  <a:cubicBezTo>
                    <a:pt x="36" y="4270"/>
                    <a:pt x="36" y="4359"/>
                    <a:pt x="71" y="4448"/>
                  </a:cubicBezTo>
                  <a:cubicBezTo>
                    <a:pt x="142" y="4678"/>
                    <a:pt x="320" y="4838"/>
                    <a:pt x="515" y="4962"/>
                  </a:cubicBezTo>
                  <a:cubicBezTo>
                    <a:pt x="976" y="5264"/>
                    <a:pt x="1508" y="5423"/>
                    <a:pt x="2058" y="5494"/>
                  </a:cubicBezTo>
                  <a:cubicBezTo>
                    <a:pt x="2235" y="5512"/>
                    <a:pt x="2415" y="5520"/>
                    <a:pt x="2595" y="5520"/>
                  </a:cubicBezTo>
                  <a:cubicBezTo>
                    <a:pt x="2957" y="5520"/>
                    <a:pt x="3323" y="5488"/>
                    <a:pt x="3690" y="5441"/>
                  </a:cubicBezTo>
                  <a:cubicBezTo>
                    <a:pt x="3974" y="5388"/>
                    <a:pt x="4311" y="5317"/>
                    <a:pt x="4488" y="5086"/>
                  </a:cubicBezTo>
                  <a:cubicBezTo>
                    <a:pt x="4612" y="4909"/>
                    <a:pt x="4665" y="4696"/>
                    <a:pt x="4683" y="4483"/>
                  </a:cubicBezTo>
                  <a:cubicBezTo>
                    <a:pt x="4772" y="3738"/>
                    <a:pt x="4736" y="2958"/>
                    <a:pt x="4523" y="2248"/>
                  </a:cubicBezTo>
                  <a:cubicBezTo>
                    <a:pt x="4311" y="1521"/>
                    <a:pt x="3920" y="829"/>
                    <a:pt x="3370" y="333"/>
                  </a:cubicBezTo>
                  <a:cubicBezTo>
                    <a:pt x="3123" y="118"/>
                    <a:pt x="2863" y="1"/>
                    <a:pt x="259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873;p27"/>
            <p:cNvSpPr/>
            <p:nvPr/>
          </p:nvSpPr>
          <p:spPr>
            <a:xfrm>
              <a:off x="7353925" y="1858900"/>
              <a:ext cx="43500" cy="21125"/>
            </a:xfrm>
            <a:custGeom>
              <a:avLst/>
              <a:gdLst/>
              <a:ahLst/>
              <a:cxnLst/>
              <a:rect l="l" t="t" r="r" b="b"/>
              <a:pathLst>
                <a:path w="1740" h="845" extrusionOk="0">
                  <a:moveTo>
                    <a:pt x="666" y="1"/>
                  </a:moveTo>
                  <a:cubicBezTo>
                    <a:pt x="508" y="1"/>
                    <a:pt x="357" y="19"/>
                    <a:pt x="231" y="64"/>
                  </a:cubicBezTo>
                  <a:cubicBezTo>
                    <a:pt x="1" y="153"/>
                    <a:pt x="639" y="632"/>
                    <a:pt x="852" y="792"/>
                  </a:cubicBezTo>
                  <a:cubicBezTo>
                    <a:pt x="888" y="827"/>
                    <a:pt x="923" y="845"/>
                    <a:pt x="976" y="845"/>
                  </a:cubicBezTo>
                  <a:cubicBezTo>
                    <a:pt x="1030" y="845"/>
                    <a:pt x="1065" y="827"/>
                    <a:pt x="1118" y="792"/>
                  </a:cubicBezTo>
                  <a:cubicBezTo>
                    <a:pt x="1331" y="650"/>
                    <a:pt x="1526" y="472"/>
                    <a:pt x="1704" y="295"/>
                  </a:cubicBezTo>
                  <a:cubicBezTo>
                    <a:pt x="1721" y="277"/>
                    <a:pt x="1739" y="242"/>
                    <a:pt x="1721" y="206"/>
                  </a:cubicBezTo>
                  <a:lnTo>
                    <a:pt x="1686" y="206"/>
                  </a:lnTo>
                  <a:cubicBezTo>
                    <a:pt x="1508" y="117"/>
                    <a:pt x="1066" y="1"/>
                    <a:pt x="66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874;p27"/>
            <p:cNvSpPr/>
            <p:nvPr/>
          </p:nvSpPr>
          <p:spPr>
            <a:xfrm>
              <a:off x="7343300" y="1872025"/>
              <a:ext cx="35050" cy="69650"/>
            </a:xfrm>
            <a:custGeom>
              <a:avLst/>
              <a:gdLst/>
              <a:ahLst/>
              <a:cxnLst/>
              <a:rect l="l" t="t" r="r" b="b"/>
              <a:pathLst>
                <a:path w="1402" h="2786" fill="none" extrusionOk="0">
                  <a:moveTo>
                    <a:pt x="0" y="2076"/>
                  </a:moveTo>
                  <a:cubicBezTo>
                    <a:pt x="18" y="2218"/>
                    <a:pt x="36" y="2360"/>
                    <a:pt x="89" y="2466"/>
                  </a:cubicBezTo>
                  <a:cubicBezTo>
                    <a:pt x="284" y="2785"/>
                    <a:pt x="639" y="2750"/>
                    <a:pt x="710" y="2732"/>
                  </a:cubicBezTo>
                  <a:cubicBezTo>
                    <a:pt x="976" y="2626"/>
                    <a:pt x="1029" y="2377"/>
                    <a:pt x="1135" y="2111"/>
                  </a:cubicBezTo>
                  <a:cubicBezTo>
                    <a:pt x="1171" y="1987"/>
                    <a:pt x="1189" y="1845"/>
                    <a:pt x="1206" y="1721"/>
                  </a:cubicBezTo>
                  <a:cubicBezTo>
                    <a:pt x="1295" y="1154"/>
                    <a:pt x="1348" y="568"/>
                    <a:pt x="1401" y="1"/>
                  </a:cubicBezTo>
                </a:path>
              </a:pathLst>
            </a:custGeom>
            <a:noFill/>
            <a:ln w="4000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875;p27"/>
            <p:cNvSpPr/>
            <p:nvPr/>
          </p:nvSpPr>
          <p:spPr>
            <a:xfrm>
              <a:off x="7372125" y="1925250"/>
              <a:ext cx="27500" cy="19525"/>
            </a:xfrm>
            <a:custGeom>
              <a:avLst/>
              <a:gdLst/>
              <a:ahLst/>
              <a:cxnLst/>
              <a:rect l="l" t="t" r="r" b="b"/>
              <a:pathLst>
                <a:path w="1100" h="781" fill="none" extrusionOk="0">
                  <a:moveTo>
                    <a:pt x="0" y="0"/>
                  </a:moveTo>
                  <a:cubicBezTo>
                    <a:pt x="18" y="124"/>
                    <a:pt x="18" y="248"/>
                    <a:pt x="36" y="373"/>
                  </a:cubicBezTo>
                  <a:cubicBezTo>
                    <a:pt x="53" y="497"/>
                    <a:pt x="107" y="621"/>
                    <a:pt x="213" y="692"/>
                  </a:cubicBezTo>
                  <a:cubicBezTo>
                    <a:pt x="337" y="781"/>
                    <a:pt x="497" y="763"/>
                    <a:pt x="656" y="727"/>
                  </a:cubicBezTo>
                  <a:cubicBezTo>
                    <a:pt x="745" y="710"/>
                    <a:pt x="852" y="656"/>
                    <a:pt x="922" y="585"/>
                  </a:cubicBezTo>
                  <a:cubicBezTo>
                    <a:pt x="1011" y="497"/>
                    <a:pt x="1047" y="390"/>
                    <a:pt x="1100" y="284"/>
                  </a:cubicBezTo>
                </a:path>
              </a:pathLst>
            </a:custGeom>
            <a:noFill/>
            <a:ln w="4000" cap="rnd" cmpd="sng">
              <a:solidFill>
                <a:srgbClr val="564B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876;p27"/>
            <p:cNvSpPr/>
            <p:nvPr/>
          </p:nvSpPr>
          <p:spPr>
            <a:xfrm>
              <a:off x="7079000" y="2034975"/>
              <a:ext cx="207125" cy="123975"/>
            </a:xfrm>
            <a:custGeom>
              <a:avLst/>
              <a:gdLst/>
              <a:ahLst/>
              <a:cxnLst/>
              <a:rect l="l" t="t" r="r" b="b"/>
              <a:pathLst>
                <a:path w="8285" h="4959" extrusionOk="0">
                  <a:moveTo>
                    <a:pt x="1272" y="0"/>
                  </a:moveTo>
                  <a:cubicBezTo>
                    <a:pt x="856" y="0"/>
                    <a:pt x="460" y="297"/>
                    <a:pt x="267" y="666"/>
                  </a:cubicBezTo>
                  <a:cubicBezTo>
                    <a:pt x="36" y="1074"/>
                    <a:pt x="1" y="1571"/>
                    <a:pt x="18" y="2032"/>
                  </a:cubicBezTo>
                  <a:cubicBezTo>
                    <a:pt x="36" y="2529"/>
                    <a:pt x="107" y="3025"/>
                    <a:pt x="373" y="3433"/>
                  </a:cubicBezTo>
                  <a:cubicBezTo>
                    <a:pt x="533" y="3682"/>
                    <a:pt x="746" y="3877"/>
                    <a:pt x="976" y="4036"/>
                  </a:cubicBezTo>
                  <a:cubicBezTo>
                    <a:pt x="2165" y="4905"/>
                    <a:pt x="3726" y="4941"/>
                    <a:pt x="5198" y="4959"/>
                  </a:cubicBezTo>
                  <a:cubicBezTo>
                    <a:pt x="5659" y="4959"/>
                    <a:pt x="8284" y="4941"/>
                    <a:pt x="7628" y="3859"/>
                  </a:cubicBezTo>
                  <a:cubicBezTo>
                    <a:pt x="7524" y="3694"/>
                    <a:pt x="7343" y="3644"/>
                    <a:pt x="7150" y="3644"/>
                  </a:cubicBezTo>
                  <a:cubicBezTo>
                    <a:pt x="6949" y="3644"/>
                    <a:pt x="6735" y="3699"/>
                    <a:pt x="6581" y="3735"/>
                  </a:cubicBezTo>
                  <a:cubicBezTo>
                    <a:pt x="6001" y="3851"/>
                    <a:pt x="5420" y="3967"/>
                    <a:pt x="4825" y="3967"/>
                  </a:cubicBezTo>
                  <a:cubicBezTo>
                    <a:pt x="4784" y="3967"/>
                    <a:pt x="4742" y="3967"/>
                    <a:pt x="4701" y="3965"/>
                  </a:cubicBezTo>
                  <a:cubicBezTo>
                    <a:pt x="3761" y="3965"/>
                    <a:pt x="2785" y="3717"/>
                    <a:pt x="2040" y="3149"/>
                  </a:cubicBezTo>
                  <a:cubicBezTo>
                    <a:pt x="1703" y="2883"/>
                    <a:pt x="1402" y="2546"/>
                    <a:pt x="1278" y="2138"/>
                  </a:cubicBezTo>
                  <a:cubicBezTo>
                    <a:pt x="1154" y="1730"/>
                    <a:pt x="1242" y="1234"/>
                    <a:pt x="1579" y="968"/>
                  </a:cubicBezTo>
                  <a:cubicBezTo>
                    <a:pt x="1686" y="897"/>
                    <a:pt x="1792" y="844"/>
                    <a:pt x="1863" y="737"/>
                  </a:cubicBezTo>
                  <a:cubicBezTo>
                    <a:pt x="1970" y="595"/>
                    <a:pt x="1952" y="400"/>
                    <a:pt x="1845" y="258"/>
                  </a:cubicBezTo>
                  <a:cubicBezTo>
                    <a:pt x="1739" y="116"/>
                    <a:pt x="1579" y="28"/>
                    <a:pt x="1402" y="10"/>
                  </a:cubicBezTo>
                  <a:cubicBezTo>
                    <a:pt x="1358" y="3"/>
                    <a:pt x="1315" y="0"/>
                    <a:pt x="1272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877;p27"/>
            <p:cNvSpPr/>
            <p:nvPr/>
          </p:nvSpPr>
          <p:spPr>
            <a:xfrm>
              <a:off x="7239525" y="1992850"/>
              <a:ext cx="230175" cy="241900"/>
            </a:xfrm>
            <a:custGeom>
              <a:avLst/>
              <a:gdLst/>
              <a:ahLst/>
              <a:cxnLst/>
              <a:rect l="l" t="t" r="r" b="b"/>
              <a:pathLst>
                <a:path w="9207" h="9676" extrusionOk="0">
                  <a:moveTo>
                    <a:pt x="3174" y="0"/>
                  </a:moveTo>
                  <a:cubicBezTo>
                    <a:pt x="2916" y="0"/>
                    <a:pt x="2793" y="82"/>
                    <a:pt x="2573" y="347"/>
                  </a:cubicBezTo>
                  <a:cubicBezTo>
                    <a:pt x="2271" y="755"/>
                    <a:pt x="2023" y="1198"/>
                    <a:pt x="1810" y="1642"/>
                  </a:cubicBezTo>
                  <a:cubicBezTo>
                    <a:pt x="976" y="3309"/>
                    <a:pt x="391" y="5101"/>
                    <a:pt x="54" y="6927"/>
                  </a:cubicBezTo>
                  <a:cubicBezTo>
                    <a:pt x="18" y="7123"/>
                    <a:pt x="1" y="7335"/>
                    <a:pt x="54" y="7531"/>
                  </a:cubicBezTo>
                  <a:cubicBezTo>
                    <a:pt x="107" y="7779"/>
                    <a:pt x="302" y="7974"/>
                    <a:pt x="497" y="8134"/>
                  </a:cubicBezTo>
                  <a:cubicBezTo>
                    <a:pt x="1455" y="8932"/>
                    <a:pt x="2679" y="9322"/>
                    <a:pt x="3903" y="9535"/>
                  </a:cubicBezTo>
                  <a:cubicBezTo>
                    <a:pt x="4427" y="9617"/>
                    <a:pt x="4952" y="9676"/>
                    <a:pt x="5473" y="9676"/>
                  </a:cubicBezTo>
                  <a:cubicBezTo>
                    <a:pt x="5851" y="9676"/>
                    <a:pt x="6226" y="9645"/>
                    <a:pt x="6599" y="9570"/>
                  </a:cubicBezTo>
                  <a:cubicBezTo>
                    <a:pt x="7096" y="9464"/>
                    <a:pt x="7557" y="9287"/>
                    <a:pt x="8036" y="9109"/>
                  </a:cubicBezTo>
                  <a:cubicBezTo>
                    <a:pt x="8231" y="9020"/>
                    <a:pt x="8461" y="8950"/>
                    <a:pt x="8621" y="8790"/>
                  </a:cubicBezTo>
                  <a:cubicBezTo>
                    <a:pt x="8781" y="8613"/>
                    <a:pt x="8869" y="8364"/>
                    <a:pt x="8940" y="8116"/>
                  </a:cubicBezTo>
                  <a:cubicBezTo>
                    <a:pt x="9064" y="7619"/>
                    <a:pt x="9100" y="7087"/>
                    <a:pt x="9135" y="6555"/>
                  </a:cubicBezTo>
                  <a:cubicBezTo>
                    <a:pt x="9206" y="4462"/>
                    <a:pt x="8887" y="2351"/>
                    <a:pt x="8178" y="382"/>
                  </a:cubicBezTo>
                  <a:cubicBezTo>
                    <a:pt x="8160" y="329"/>
                    <a:pt x="8142" y="294"/>
                    <a:pt x="8107" y="258"/>
                  </a:cubicBezTo>
                  <a:cubicBezTo>
                    <a:pt x="8053" y="223"/>
                    <a:pt x="7982" y="205"/>
                    <a:pt x="7912" y="205"/>
                  </a:cubicBezTo>
                  <a:cubicBezTo>
                    <a:pt x="7729" y="208"/>
                    <a:pt x="7548" y="210"/>
                    <a:pt x="7366" y="210"/>
                  </a:cubicBezTo>
                  <a:cubicBezTo>
                    <a:pt x="6524" y="210"/>
                    <a:pt x="5690" y="178"/>
                    <a:pt x="4843" y="134"/>
                  </a:cubicBezTo>
                  <a:cubicBezTo>
                    <a:pt x="4346" y="99"/>
                    <a:pt x="3850" y="63"/>
                    <a:pt x="3353" y="10"/>
                  </a:cubicBezTo>
                  <a:cubicBezTo>
                    <a:pt x="3286" y="4"/>
                    <a:pt x="3227" y="0"/>
                    <a:pt x="3174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878;p27"/>
            <p:cNvSpPr/>
            <p:nvPr/>
          </p:nvSpPr>
          <p:spPr>
            <a:xfrm>
              <a:off x="7292300" y="2038050"/>
              <a:ext cx="143025" cy="160150"/>
            </a:xfrm>
            <a:custGeom>
              <a:avLst/>
              <a:gdLst/>
              <a:ahLst/>
              <a:cxnLst/>
              <a:rect l="l" t="t" r="r" b="b"/>
              <a:pathLst>
                <a:path w="5721" h="6406" extrusionOk="0">
                  <a:moveTo>
                    <a:pt x="3613" y="0"/>
                  </a:moveTo>
                  <a:cubicBezTo>
                    <a:pt x="3508" y="0"/>
                    <a:pt x="3398" y="9"/>
                    <a:pt x="3282" y="29"/>
                  </a:cubicBezTo>
                  <a:cubicBezTo>
                    <a:pt x="2661" y="135"/>
                    <a:pt x="2076" y="401"/>
                    <a:pt x="1650" y="898"/>
                  </a:cubicBezTo>
                  <a:cubicBezTo>
                    <a:pt x="1490" y="1093"/>
                    <a:pt x="1348" y="1324"/>
                    <a:pt x="1207" y="1554"/>
                  </a:cubicBezTo>
                  <a:cubicBezTo>
                    <a:pt x="1011" y="1874"/>
                    <a:pt x="816" y="2193"/>
                    <a:pt x="639" y="2512"/>
                  </a:cubicBezTo>
                  <a:cubicBezTo>
                    <a:pt x="337" y="3080"/>
                    <a:pt x="71" y="3700"/>
                    <a:pt x="36" y="4357"/>
                  </a:cubicBezTo>
                  <a:cubicBezTo>
                    <a:pt x="0" y="5013"/>
                    <a:pt x="213" y="5705"/>
                    <a:pt x="710" y="6113"/>
                  </a:cubicBezTo>
                  <a:cubicBezTo>
                    <a:pt x="816" y="6201"/>
                    <a:pt x="923" y="6272"/>
                    <a:pt x="1047" y="6308"/>
                  </a:cubicBezTo>
                  <a:cubicBezTo>
                    <a:pt x="1171" y="6361"/>
                    <a:pt x="1313" y="6361"/>
                    <a:pt x="1455" y="6379"/>
                  </a:cubicBezTo>
                  <a:cubicBezTo>
                    <a:pt x="1818" y="6397"/>
                    <a:pt x="2178" y="6405"/>
                    <a:pt x="2537" y="6405"/>
                  </a:cubicBezTo>
                  <a:cubicBezTo>
                    <a:pt x="2896" y="6405"/>
                    <a:pt x="3255" y="6397"/>
                    <a:pt x="3619" y="6379"/>
                  </a:cubicBezTo>
                  <a:cubicBezTo>
                    <a:pt x="4115" y="6361"/>
                    <a:pt x="4683" y="6290"/>
                    <a:pt x="5002" y="5900"/>
                  </a:cubicBezTo>
                  <a:cubicBezTo>
                    <a:pt x="5162" y="5705"/>
                    <a:pt x="5233" y="5439"/>
                    <a:pt x="5286" y="5190"/>
                  </a:cubicBezTo>
                  <a:cubicBezTo>
                    <a:pt x="5624" y="3754"/>
                    <a:pt x="5721" y="0"/>
                    <a:pt x="3613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879;p27"/>
            <p:cNvSpPr/>
            <p:nvPr/>
          </p:nvSpPr>
          <p:spPr>
            <a:xfrm>
              <a:off x="7432875" y="2034525"/>
              <a:ext cx="95800" cy="46625"/>
            </a:xfrm>
            <a:custGeom>
              <a:avLst/>
              <a:gdLst/>
              <a:ahLst/>
              <a:cxnLst/>
              <a:rect l="l" t="t" r="r" b="b"/>
              <a:pathLst>
                <a:path w="3832" h="1865" extrusionOk="0">
                  <a:moveTo>
                    <a:pt x="3233" y="0"/>
                  </a:moveTo>
                  <a:cubicBezTo>
                    <a:pt x="2552" y="0"/>
                    <a:pt x="1994" y="706"/>
                    <a:pt x="1295" y="773"/>
                  </a:cubicBezTo>
                  <a:cubicBezTo>
                    <a:pt x="1221" y="779"/>
                    <a:pt x="1147" y="781"/>
                    <a:pt x="1074" y="781"/>
                  </a:cubicBezTo>
                  <a:cubicBezTo>
                    <a:pt x="945" y="781"/>
                    <a:pt x="819" y="775"/>
                    <a:pt x="703" y="775"/>
                  </a:cubicBezTo>
                  <a:cubicBezTo>
                    <a:pt x="307" y="775"/>
                    <a:pt x="12" y="845"/>
                    <a:pt x="0" y="1465"/>
                  </a:cubicBezTo>
                  <a:cubicBezTo>
                    <a:pt x="621" y="1731"/>
                    <a:pt x="1401" y="1802"/>
                    <a:pt x="2058" y="1855"/>
                  </a:cubicBezTo>
                  <a:cubicBezTo>
                    <a:pt x="2156" y="1860"/>
                    <a:pt x="2253" y="1864"/>
                    <a:pt x="2349" y="1864"/>
                  </a:cubicBezTo>
                  <a:cubicBezTo>
                    <a:pt x="2563" y="1864"/>
                    <a:pt x="2772" y="1845"/>
                    <a:pt x="2980" y="1784"/>
                  </a:cubicBezTo>
                  <a:cubicBezTo>
                    <a:pt x="3282" y="1713"/>
                    <a:pt x="3565" y="1518"/>
                    <a:pt x="3690" y="1234"/>
                  </a:cubicBezTo>
                  <a:cubicBezTo>
                    <a:pt x="3761" y="1092"/>
                    <a:pt x="3778" y="950"/>
                    <a:pt x="3796" y="791"/>
                  </a:cubicBezTo>
                  <a:cubicBezTo>
                    <a:pt x="3831" y="560"/>
                    <a:pt x="3831" y="294"/>
                    <a:pt x="3654" y="152"/>
                  </a:cubicBezTo>
                  <a:cubicBezTo>
                    <a:pt x="3583" y="63"/>
                    <a:pt x="3477" y="28"/>
                    <a:pt x="3370" y="10"/>
                  </a:cubicBezTo>
                  <a:cubicBezTo>
                    <a:pt x="3324" y="4"/>
                    <a:pt x="3278" y="0"/>
                    <a:pt x="3233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880;p27"/>
            <p:cNvSpPr/>
            <p:nvPr/>
          </p:nvSpPr>
          <p:spPr>
            <a:xfrm>
              <a:off x="7510025" y="2050125"/>
              <a:ext cx="12450" cy="7375"/>
            </a:xfrm>
            <a:custGeom>
              <a:avLst/>
              <a:gdLst/>
              <a:ahLst/>
              <a:cxnLst/>
              <a:rect l="l" t="t" r="r" b="b"/>
              <a:pathLst>
                <a:path w="498" h="295" extrusionOk="0">
                  <a:moveTo>
                    <a:pt x="376" y="0"/>
                  </a:moveTo>
                  <a:cubicBezTo>
                    <a:pt x="287" y="0"/>
                    <a:pt x="187" y="20"/>
                    <a:pt x="107" y="60"/>
                  </a:cubicBezTo>
                  <a:cubicBezTo>
                    <a:pt x="71" y="78"/>
                    <a:pt x="36" y="96"/>
                    <a:pt x="36" y="149"/>
                  </a:cubicBezTo>
                  <a:cubicBezTo>
                    <a:pt x="18" y="202"/>
                    <a:pt x="0" y="255"/>
                    <a:pt x="89" y="273"/>
                  </a:cubicBezTo>
                  <a:cubicBezTo>
                    <a:pt x="124" y="288"/>
                    <a:pt x="160" y="295"/>
                    <a:pt x="194" y="295"/>
                  </a:cubicBezTo>
                  <a:cubicBezTo>
                    <a:pt x="282" y="295"/>
                    <a:pt x="368" y="253"/>
                    <a:pt x="444" y="202"/>
                  </a:cubicBezTo>
                  <a:cubicBezTo>
                    <a:pt x="444" y="184"/>
                    <a:pt x="462" y="184"/>
                    <a:pt x="479" y="167"/>
                  </a:cubicBezTo>
                  <a:cubicBezTo>
                    <a:pt x="497" y="131"/>
                    <a:pt x="497" y="78"/>
                    <a:pt x="497" y="42"/>
                  </a:cubicBezTo>
                  <a:cubicBezTo>
                    <a:pt x="497" y="42"/>
                    <a:pt x="497" y="25"/>
                    <a:pt x="497" y="25"/>
                  </a:cubicBezTo>
                  <a:cubicBezTo>
                    <a:pt x="479" y="7"/>
                    <a:pt x="479" y="7"/>
                    <a:pt x="462" y="7"/>
                  </a:cubicBezTo>
                  <a:cubicBezTo>
                    <a:pt x="435" y="3"/>
                    <a:pt x="406" y="0"/>
                    <a:pt x="376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881;p27"/>
            <p:cNvSpPr/>
            <p:nvPr/>
          </p:nvSpPr>
          <p:spPr>
            <a:xfrm>
              <a:off x="7501150" y="2042575"/>
              <a:ext cx="12450" cy="7200"/>
            </a:xfrm>
            <a:custGeom>
              <a:avLst/>
              <a:gdLst/>
              <a:ahLst/>
              <a:cxnLst/>
              <a:rect l="l" t="t" r="r" b="b"/>
              <a:pathLst>
                <a:path w="498" h="288" extrusionOk="0">
                  <a:moveTo>
                    <a:pt x="377" y="1"/>
                  </a:moveTo>
                  <a:cubicBezTo>
                    <a:pt x="287" y="1"/>
                    <a:pt x="187" y="21"/>
                    <a:pt x="107" y="61"/>
                  </a:cubicBezTo>
                  <a:cubicBezTo>
                    <a:pt x="72" y="78"/>
                    <a:pt x="36" y="96"/>
                    <a:pt x="36" y="149"/>
                  </a:cubicBezTo>
                  <a:cubicBezTo>
                    <a:pt x="18" y="203"/>
                    <a:pt x="1" y="256"/>
                    <a:pt x="89" y="274"/>
                  </a:cubicBezTo>
                  <a:cubicBezTo>
                    <a:pt x="123" y="283"/>
                    <a:pt x="156" y="287"/>
                    <a:pt x="189" y="287"/>
                  </a:cubicBezTo>
                  <a:cubicBezTo>
                    <a:pt x="279" y="287"/>
                    <a:pt x="366" y="255"/>
                    <a:pt x="444" y="203"/>
                  </a:cubicBezTo>
                  <a:cubicBezTo>
                    <a:pt x="444" y="185"/>
                    <a:pt x="462" y="167"/>
                    <a:pt x="480" y="167"/>
                  </a:cubicBezTo>
                  <a:cubicBezTo>
                    <a:pt x="497" y="132"/>
                    <a:pt x="497" y="78"/>
                    <a:pt x="497" y="43"/>
                  </a:cubicBezTo>
                  <a:cubicBezTo>
                    <a:pt x="497" y="43"/>
                    <a:pt x="497" y="25"/>
                    <a:pt x="497" y="25"/>
                  </a:cubicBezTo>
                  <a:cubicBezTo>
                    <a:pt x="480" y="7"/>
                    <a:pt x="480" y="7"/>
                    <a:pt x="462" y="7"/>
                  </a:cubicBezTo>
                  <a:cubicBezTo>
                    <a:pt x="435" y="3"/>
                    <a:pt x="406" y="1"/>
                    <a:pt x="377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882;p27"/>
            <p:cNvSpPr/>
            <p:nvPr/>
          </p:nvSpPr>
          <p:spPr>
            <a:xfrm>
              <a:off x="7506925" y="2062450"/>
              <a:ext cx="12425" cy="7200"/>
            </a:xfrm>
            <a:custGeom>
              <a:avLst/>
              <a:gdLst/>
              <a:ahLst/>
              <a:cxnLst/>
              <a:rect l="l" t="t" r="r" b="b"/>
              <a:pathLst>
                <a:path w="497" h="288" extrusionOk="0">
                  <a:moveTo>
                    <a:pt x="326" y="0"/>
                  </a:moveTo>
                  <a:cubicBezTo>
                    <a:pt x="249" y="0"/>
                    <a:pt x="174" y="12"/>
                    <a:pt x="107" y="46"/>
                  </a:cubicBezTo>
                  <a:cubicBezTo>
                    <a:pt x="54" y="64"/>
                    <a:pt x="36" y="82"/>
                    <a:pt x="18" y="135"/>
                  </a:cubicBezTo>
                  <a:cubicBezTo>
                    <a:pt x="18" y="206"/>
                    <a:pt x="0" y="259"/>
                    <a:pt x="89" y="277"/>
                  </a:cubicBezTo>
                  <a:cubicBezTo>
                    <a:pt x="116" y="284"/>
                    <a:pt x="143" y="288"/>
                    <a:pt x="170" y="288"/>
                  </a:cubicBezTo>
                  <a:cubicBezTo>
                    <a:pt x="266" y="288"/>
                    <a:pt x="357" y="243"/>
                    <a:pt x="426" y="188"/>
                  </a:cubicBezTo>
                  <a:cubicBezTo>
                    <a:pt x="444" y="188"/>
                    <a:pt x="461" y="170"/>
                    <a:pt x="479" y="153"/>
                  </a:cubicBezTo>
                  <a:cubicBezTo>
                    <a:pt x="497" y="117"/>
                    <a:pt x="497" y="82"/>
                    <a:pt x="497" y="46"/>
                  </a:cubicBezTo>
                  <a:cubicBezTo>
                    <a:pt x="497" y="28"/>
                    <a:pt x="497" y="28"/>
                    <a:pt x="479" y="11"/>
                  </a:cubicBezTo>
                  <a:lnTo>
                    <a:pt x="461" y="11"/>
                  </a:lnTo>
                  <a:cubicBezTo>
                    <a:pt x="416" y="4"/>
                    <a:pt x="371" y="0"/>
                    <a:pt x="326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883;p27"/>
            <p:cNvSpPr/>
            <p:nvPr/>
          </p:nvSpPr>
          <p:spPr>
            <a:xfrm>
              <a:off x="7486075" y="2048850"/>
              <a:ext cx="21325" cy="22325"/>
            </a:xfrm>
            <a:custGeom>
              <a:avLst/>
              <a:gdLst/>
              <a:ahLst/>
              <a:cxnLst/>
              <a:rect l="l" t="t" r="r" b="b"/>
              <a:pathLst>
                <a:path w="853" h="893" extrusionOk="0">
                  <a:moveTo>
                    <a:pt x="280" y="0"/>
                  </a:moveTo>
                  <a:cubicBezTo>
                    <a:pt x="235" y="0"/>
                    <a:pt x="193" y="6"/>
                    <a:pt x="160" y="23"/>
                  </a:cubicBezTo>
                  <a:cubicBezTo>
                    <a:pt x="1" y="76"/>
                    <a:pt x="1" y="324"/>
                    <a:pt x="18" y="466"/>
                  </a:cubicBezTo>
                  <a:cubicBezTo>
                    <a:pt x="36" y="572"/>
                    <a:pt x="54" y="697"/>
                    <a:pt x="107" y="767"/>
                  </a:cubicBezTo>
                  <a:cubicBezTo>
                    <a:pt x="165" y="849"/>
                    <a:pt x="262" y="892"/>
                    <a:pt x="361" y="892"/>
                  </a:cubicBezTo>
                  <a:cubicBezTo>
                    <a:pt x="413" y="892"/>
                    <a:pt x="466" y="881"/>
                    <a:pt x="515" y="856"/>
                  </a:cubicBezTo>
                  <a:cubicBezTo>
                    <a:pt x="551" y="821"/>
                    <a:pt x="586" y="785"/>
                    <a:pt x="621" y="750"/>
                  </a:cubicBezTo>
                  <a:cubicBezTo>
                    <a:pt x="692" y="679"/>
                    <a:pt x="746" y="626"/>
                    <a:pt x="799" y="537"/>
                  </a:cubicBezTo>
                  <a:cubicBezTo>
                    <a:pt x="834" y="448"/>
                    <a:pt x="852" y="360"/>
                    <a:pt x="817" y="271"/>
                  </a:cubicBezTo>
                  <a:cubicBezTo>
                    <a:pt x="781" y="164"/>
                    <a:pt x="675" y="93"/>
                    <a:pt x="568" y="58"/>
                  </a:cubicBezTo>
                  <a:cubicBezTo>
                    <a:pt x="507" y="33"/>
                    <a:pt x="385" y="0"/>
                    <a:pt x="280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884;p27"/>
            <p:cNvSpPr/>
            <p:nvPr/>
          </p:nvSpPr>
          <p:spPr>
            <a:xfrm>
              <a:off x="7242625" y="2127450"/>
              <a:ext cx="29750" cy="30175"/>
            </a:xfrm>
            <a:custGeom>
              <a:avLst/>
              <a:gdLst/>
              <a:ahLst/>
              <a:cxnLst/>
              <a:rect l="l" t="t" r="r" b="b"/>
              <a:pathLst>
                <a:path w="1190" h="1207" extrusionOk="0">
                  <a:moveTo>
                    <a:pt x="285" y="0"/>
                  </a:moveTo>
                  <a:cubicBezTo>
                    <a:pt x="178" y="408"/>
                    <a:pt x="89" y="816"/>
                    <a:pt x="1" y="1206"/>
                  </a:cubicBezTo>
                  <a:lnTo>
                    <a:pt x="391" y="1206"/>
                  </a:lnTo>
                  <a:cubicBezTo>
                    <a:pt x="586" y="1189"/>
                    <a:pt x="799" y="1153"/>
                    <a:pt x="941" y="1029"/>
                  </a:cubicBezTo>
                  <a:cubicBezTo>
                    <a:pt x="1189" y="816"/>
                    <a:pt x="1083" y="426"/>
                    <a:pt x="817" y="231"/>
                  </a:cubicBezTo>
                  <a:cubicBezTo>
                    <a:pt x="657" y="107"/>
                    <a:pt x="480" y="54"/>
                    <a:pt x="28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885;p27"/>
            <p:cNvSpPr/>
            <p:nvPr/>
          </p:nvSpPr>
          <p:spPr>
            <a:xfrm>
              <a:off x="7260375" y="2066675"/>
              <a:ext cx="38175" cy="25325"/>
            </a:xfrm>
            <a:custGeom>
              <a:avLst/>
              <a:gdLst/>
              <a:ahLst/>
              <a:cxnLst/>
              <a:rect l="l" t="t" r="r" b="b"/>
              <a:pathLst>
                <a:path w="1527" h="1013" extrusionOk="0">
                  <a:moveTo>
                    <a:pt x="683" y="0"/>
                  </a:moveTo>
                  <a:cubicBezTo>
                    <a:pt x="572" y="0"/>
                    <a:pt x="465" y="8"/>
                    <a:pt x="373" y="19"/>
                  </a:cubicBezTo>
                  <a:cubicBezTo>
                    <a:pt x="231" y="356"/>
                    <a:pt x="124" y="675"/>
                    <a:pt x="0" y="1012"/>
                  </a:cubicBezTo>
                  <a:cubicBezTo>
                    <a:pt x="355" y="906"/>
                    <a:pt x="692" y="799"/>
                    <a:pt x="1029" y="693"/>
                  </a:cubicBezTo>
                  <a:cubicBezTo>
                    <a:pt x="1171" y="640"/>
                    <a:pt x="1348" y="569"/>
                    <a:pt x="1402" y="445"/>
                  </a:cubicBezTo>
                  <a:cubicBezTo>
                    <a:pt x="1527" y="97"/>
                    <a:pt x="1085" y="0"/>
                    <a:pt x="683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886;p27"/>
            <p:cNvSpPr/>
            <p:nvPr/>
          </p:nvSpPr>
          <p:spPr>
            <a:xfrm>
              <a:off x="7250625" y="2098625"/>
              <a:ext cx="34600" cy="25850"/>
            </a:xfrm>
            <a:custGeom>
              <a:avLst/>
              <a:gdLst/>
              <a:ahLst/>
              <a:cxnLst/>
              <a:rect l="l" t="t" r="r" b="b"/>
              <a:pathLst>
                <a:path w="1384" h="1034" extrusionOk="0">
                  <a:moveTo>
                    <a:pt x="302" y="0"/>
                  </a:moveTo>
                  <a:cubicBezTo>
                    <a:pt x="195" y="337"/>
                    <a:pt x="89" y="657"/>
                    <a:pt x="0" y="994"/>
                  </a:cubicBezTo>
                  <a:cubicBezTo>
                    <a:pt x="89" y="994"/>
                    <a:pt x="160" y="994"/>
                    <a:pt x="248" y="1011"/>
                  </a:cubicBezTo>
                  <a:cubicBezTo>
                    <a:pt x="364" y="1020"/>
                    <a:pt x="488" y="1034"/>
                    <a:pt x="612" y="1034"/>
                  </a:cubicBezTo>
                  <a:cubicBezTo>
                    <a:pt x="736" y="1034"/>
                    <a:pt x="860" y="1020"/>
                    <a:pt x="976" y="976"/>
                  </a:cubicBezTo>
                  <a:cubicBezTo>
                    <a:pt x="1206" y="905"/>
                    <a:pt x="1384" y="657"/>
                    <a:pt x="1277" y="462"/>
                  </a:cubicBezTo>
                  <a:cubicBezTo>
                    <a:pt x="1224" y="337"/>
                    <a:pt x="1100" y="266"/>
                    <a:pt x="958" y="213"/>
                  </a:cubicBezTo>
                  <a:cubicBezTo>
                    <a:pt x="745" y="125"/>
                    <a:pt x="532" y="54"/>
                    <a:pt x="302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887;p27"/>
            <p:cNvSpPr/>
            <p:nvPr/>
          </p:nvSpPr>
          <p:spPr>
            <a:xfrm>
              <a:off x="7434650" y="2108650"/>
              <a:ext cx="33275" cy="29025"/>
            </a:xfrm>
            <a:custGeom>
              <a:avLst/>
              <a:gdLst/>
              <a:ahLst/>
              <a:cxnLst/>
              <a:rect l="l" t="t" r="r" b="b"/>
              <a:pathLst>
                <a:path w="1331" h="1161" extrusionOk="0">
                  <a:moveTo>
                    <a:pt x="736" y="1"/>
                  </a:moveTo>
                  <a:cubicBezTo>
                    <a:pt x="674" y="1"/>
                    <a:pt x="612" y="3"/>
                    <a:pt x="550" y="7"/>
                  </a:cubicBezTo>
                  <a:cubicBezTo>
                    <a:pt x="408" y="7"/>
                    <a:pt x="266" y="25"/>
                    <a:pt x="160" y="114"/>
                  </a:cubicBezTo>
                  <a:cubicBezTo>
                    <a:pt x="0" y="273"/>
                    <a:pt x="89" y="557"/>
                    <a:pt x="266" y="717"/>
                  </a:cubicBezTo>
                  <a:cubicBezTo>
                    <a:pt x="461" y="876"/>
                    <a:pt x="710" y="947"/>
                    <a:pt x="940" y="1001"/>
                  </a:cubicBezTo>
                  <a:cubicBezTo>
                    <a:pt x="1082" y="1054"/>
                    <a:pt x="1206" y="1089"/>
                    <a:pt x="1330" y="1160"/>
                  </a:cubicBezTo>
                  <a:cubicBezTo>
                    <a:pt x="1330" y="788"/>
                    <a:pt x="1313" y="415"/>
                    <a:pt x="1295" y="61"/>
                  </a:cubicBezTo>
                  <a:cubicBezTo>
                    <a:pt x="1109" y="21"/>
                    <a:pt x="922" y="1"/>
                    <a:pt x="736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888;p27"/>
            <p:cNvSpPr/>
            <p:nvPr/>
          </p:nvSpPr>
          <p:spPr>
            <a:xfrm>
              <a:off x="7438625" y="2070125"/>
              <a:ext cx="27525" cy="32525"/>
            </a:xfrm>
            <a:custGeom>
              <a:avLst/>
              <a:gdLst/>
              <a:ahLst/>
              <a:cxnLst/>
              <a:rect l="l" t="t" r="r" b="b"/>
              <a:pathLst>
                <a:path w="1101" h="1301" extrusionOk="0">
                  <a:moveTo>
                    <a:pt x="317" y="1"/>
                  </a:moveTo>
                  <a:cubicBezTo>
                    <a:pt x="135" y="1"/>
                    <a:pt x="1" y="73"/>
                    <a:pt x="1" y="271"/>
                  </a:cubicBezTo>
                  <a:cubicBezTo>
                    <a:pt x="1" y="413"/>
                    <a:pt x="125" y="537"/>
                    <a:pt x="249" y="626"/>
                  </a:cubicBezTo>
                  <a:cubicBezTo>
                    <a:pt x="533" y="857"/>
                    <a:pt x="817" y="1087"/>
                    <a:pt x="1100" y="1300"/>
                  </a:cubicBezTo>
                  <a:cubicBezTo>
                    <a:pt x="1065" y="928"/>
                    <a:pt x="1012" y="555"/>
                    <a:pt x="959" y="183"/>
                  </a:cubicBezTo>
                  <a:cubicBezTo>
                    <a:pt x="758" y="82"/>
                    <a:pt x="510" y="1"/>
                    <a:pt x="317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889;p27"/>
            <p:cNvSpPr/>
            <p:nvPr/>
          </p:nvSpPr>
          <p:spPr>
            <a:xfrm>
              <a:off x="7435075" y="2139300"/>
              <a:ext cx="32850" cy="33850"/>
            </a:xfrm>
            <a:custGeom>
              <a:avLst/>
              <a:gdLst/>
              <a:ahLst/>
              <a:cxnLst/>
              <a:rect l="l" t="t" r="r" b="b"/>
              <a:pathLst>
                <a:path w="1314" h="1354" extrusionOk="0">
                  <a:moveTo>
                    <a:pt x="855" y="1"/>
                  </a:moveTo>
                  <a:cubicBezTo>
                    <a:pt x="752" y="1"/>
                    <a:pt x="650" y="12"/>
                    <a:pt x="551" y="41"/>
                  </a:cubicBezTo>
                  <a:cubicBezTo>
                    <a:pt x="231" y="129"/>
                    <a:pt x="1" y="449"/>
                    <a:pt x="143" y="750"/>
                  </a:cubicBezTo>
                  <a:cubicBezTo>
                    <a:pt x="231" y="910"/>
                    <a:pt x="427" y="1016"/>
                    <a:pt x="604" y="1105"/>
                  </a:cubicBezTo>
                  <a:cubicBezTo>
                    <a:pt x="817" y="1194"/>
                    <a:pt x="1030" y="1282"/>
                    <a:pt x="1260" y="1353"/>
                  </a:cubicBezTo>
                  <a:cubicBezTo>
                    <a:pt x="1278" y="1140"/>
                    <a:pt x="1296" y="928"/>
                    <a:pt x="1313" y="697"/>
                  </a:cubicBezTo>
                  <a:cubicBezTo>
                    <a:pt x="1313" y="484"/>
                    <a:pt x="1313" y="271"/>
                    <a:pt x="1313" y="58"/>
                  </a:cubicBezTo>
                  <a:cubicBezTo>
                    <a:pt x="1164" y="26"/>
                    <a:pt x="1009" y="1"/>
                    <a:pt x="85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890;p27"/>
            <p:cNvSpPr/>
            <p:nvPr/>
          </p:nvSpPr>
          <p:spPr>
            <a:xfrm>
              <a:off x="7200950" y="1998400"/>
              <a:ext cx="94475" cy="53925"/>
            </a:xfrm>
            <a:custGeom>
              <a:avLst/>
              <a:gdLst/>
              <a:ahLst/>
              <a:cxnLst/>
              <a:rect l="l" t="t" r="r" b="b"/>
              <a:pathLst>
                <a:path w="3779" h="2157" extrusionOk="0">
                  <a:moveTo>
                    <a:pt x="586" y="1"/>
                  </a:moveTo>
                  <a:cubicBezTo>
                    <a:pt x="479" y="1"/>
                    <a:pt x="373" y="18"/>
                    <a:pt x="284" y="72"/>
                  </a:cubicBezTo>
                  <a:cubicBezTo>
                    <a:pt x="89" y="196"/>
                    <a:pt x="36" y="462"/>
                    <a:pt x="18" y="692"/>
                  </a:cubicBezTo>
                  <a:cubicBezTo>
                    <a:pt x="18" y="834"/>
                    <a:pt x="0" y="994"/>
                    <a:pt x="36" y="1136"/>
                  </a:cubicBezTo>
                  <a:cubicBezTo>
                    <a:pt x="125" y="1437"/>
                    <a:pt x="355" y="1686"/>
                    <a:pt x="639" y="1828"/>
                  </a:cubicBezTo>
                  <a:cubicBezTo>
                    <a:pt x="905" y="1970"/>
                    <a:pt x="1224" y="2023"/>
                    <a:pt x="1526" y="2058"/>
                  </a:cubicBezTo>
                  <a:cubicBezTo>
                    <a:pt x="1913" y="2111"/>
                    <a:pt x="2343" y="2157"/>
                    <a:pt x="2765" y="2157"/>
                  </a:cubicBezTo>
                  <a:cubicBezTo>
                    <a:pt x="3059" y="2157"/>
                    <a:pt x="3349" y="2134"/>
                    <a:pt x="3619" y="2076"/>
                  </a:cubicBezTo>
                  <a:cubicBezTo>
                    <a:pt x="3779" y="1171"/>
                    <a:pt x="3122" y="1313"/>
                    <a:pt x="2484" y="1136"/>
                  </a:cubicBezTo>
                  <a:cubicBezTo>
                    <a:pt x="1774" y="923"/>
                    <a:pt x="1349" y="36"/>
                    <a:pt x="58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891;p27"/>
            <p:cNvSpPr/>
            <p:nvPr/>
          </p:nvSpPr>
          <p:spPr>
            <a:xfrm>
              <a:off x="7206725" y="2012600"/>
              <a:ext cx="11975" cy="8525"/>
            </a:xfrm>
            <a:custGeom>
              <a:avLst/>
              <a:gdLst/>
              <a:ahLst/>
              <a:cxnLst/>
              <a:rect l="l" t="t" r="r" b="b"/>
              <a:pathLst>
                <a:path w="479" h="341" extrusionOk="0">
                  <a:moveTo>
                    <a:pt x="71" y="0"/>
                  </a:moveTo>
                  <a:cubicBezTo>
                    <a:pt x="53" y="0"/>
                    <a:pt x="36" y="0"/>
                    <a:pt x="36" y="18"/>
                  </a:cubicBezTo>
                  <a:cubicBezTo>
                    <a:pt x="36" y="18"/>
                    <a:pt x="36" y="36"/>
                    <a:pt x="18" y="36"/>
                  </a:cubicBezTo>
                  <a:cubicBezTo>
                    <a:pt x="18" y="71"/>
                    <a:pt x="0" y="124"/>
                    <a:pt x="18" y="160"/>
                  </a:cubicBezTo>
                  <a:cubicBezTo>
                    <a:pt x="36" y="178"/>
                    <a:pt x="36" y="178"/>
                    <a:pt x="53" y="195"/>
                  </a:cubicBezTo>
                  <a:cubicBezTo>
                    <a:pt x="133" y="275"/>
                    <a:pt x="226" y="340"/>
                    <a:pt x="334" y="340"/>
                  </a:cubicBezTo>
                  <a:cubicBezTo>
                    <a:pt x="347" y="340"/>
                    <a:pt x="360" y="339"/>
                    <a:pt x="373" y="337"/>
                  </a:cubicBezTo>
                  <a:cubicBezTo>
                    <a:pt x="461" y="337"/>
                    <a:pt x="461" y="284"/>
                    <a:pt x="461" y="231"/>
                  </a:cubicBezTo>
                  <a:cubicBezTo>
                    <a:pt x="479" y="178"/>
                    <a:pt x="444" y="142"/>
                    <a:pt x="408" y="124"/>
                  </a:cubicBezTo>
                  <a:cubicBezTo>
                    <a:pt x="302" y="54"/>
                    <a:pt x="177" y="18"/>
                    <a:pt x="71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892;p27"/>
            <p:cNvSpPr/>
            <p:nvPr/>
          </p:nvSpPr>
          <p:spPr>
            <a:xfrm>
              <a:off x="7216925" y="2007275"/>
              <a:ext cx="11550" cy="8075"/>
            </a:xfrm>
            <a:custGeom>
              <a:avLst/>
              <a:gdLst/>
              <a:ahLst/>
              <a:cxnLst/>
              <a:rect l="l" t="t" r="r" b="b"/>
              <a:pathLst>
                <a:path w="462" h="323" extrusionOk="0">
                  <a:moveTo>
                    <a:pt x="36" y="0"/>
                  </a:moveTo>
                  <a:cubicBezTo>
                    <a:pt x="36" y="0"/>
                    <a:pt x="18" y="18"/>
                    <a:pt x="18" y="18"/>
                  </a:cubicBezTo>
                  <a:cubicBezTo>
                    <a:pt x="18" y="54"/>
                    <a:pt x="0" y="107"/>
                    <a:pt x="18" y="142"/>
                  </a:cubicBezTo>
                  <a:cubicBezTo>
                    <a:pt x="36" y="160"/>
                    <a:pt x="36" y="178"/>
                    <a:pt x="53" y="178"/>
                  </a:cubicBezTo>
                  <a:cubicBezTo>
                    <a:pt x="133" y="257"/>
                    <a:pt x="226" y="322"/>
                    <a:pt x="334" y="322"/>
                  </a:cubicBezTo>
                  <a:cubicBezTo>
                    <a:pt x="347" y="322"/>
                    <a:pt x="360" y="322"/>
                    <a:pt x="373" y="320"/>
                  </a:cubicBezTo>
                  <a:cubicBezTo>
                    <a:pt x="461" y="320"/>
                    <a:pt x="461" y="267"/>
                    <a:pt x="461" y="213"/>
                  </a:cubicBezTo>
                  <a:cubicBezTo>
                    <a:pt x="461" y="160"/>
                    <a:pt x="443" y="142"/>
                    <a:pt x="390" y="107"/>
                  </a:cubicBezTo>
                  <a:cubicBezTo>
                    <a:pt x="302" y="36"/>
                    <a:pt x="177" y="0"/>
                    <a:pt x="53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893;p27"/>
            <p:cNvSpPr/>
            <p:nvPr/>
          </p:nvSpPr>
          <p:spPr>
            <a:xfrm>
              <a:off x="7207600" y="2025450"/>
              <a:ext cx="12000" cy="8250"/>
            </a:xfrm>
            <a:custGeom>
              <a:avLst/>
              <a:gdLst/>
              <a:ahLst/>
              <a:cxnLst/>
              <a:rect l="l" t="t" r="r" b="b"/>
              <a:pathLst>
                <a:path w="480" h="330" extrusionOk="0">
                  <a:moveTo>
                    <a:pt x="36" y="1"/>
                  </a:moveTo>
                  <a:cubicBezTo>
                    <a:pt x="36" y="18"/>
                    <a:pt x="18" y="18"/>
                    <a:pt x="18" y="18"/>
                  </a:cubicBezTo>
                  <a:cubicBezTo>
                    <a:pt x="18" y="72"/>
                    <a:pt x="1" y="107"/>
                    <a:pt x="18" y="143"/>
                  </a:cubicBezTo>
                  <a:cubicBezTo>
                    <a:pt x="36" y="160"/>
                    <a:pt x="36" y="178"/>
                    <a:pt x="54" y="196"/>
                  </a:cubicBezTo>
                  <a:cubicBezTo>
                    <a:pt x="126" y="269"/>
                    <a:pt x="211" y="329"/>
                    <a:pt x="308" y="329"/>
                  </a:cubicBezTo>
                  <a:cubicBezTo>
                    <a:pt x="329" y="329"/>
                    <a:pt x="351" y="326"/>
                    <a:pt x="373" y="320"/>
                  </a:cubicBezTo>
                  <a:cubicBezTo>
                    <a:pt x="385" y="322"/>
                    <a:pt x="395" y="323"/>
                    <a:pt x="404" y="323"/>
                  </a:cubicBezTo>
                  <a:cubicBezTo>
                    <a:pt x="462" y="323"/>
                    <a:pt x="462" y="275"/>
                    <a:pt x="462" y="214"/>
                  </a:cubicBezTo>
                  <a:cubicBezTo>
                    <a:pt x="479" y="160"/>
                    <a:pt x="444" y="143"/>
                    <a:pt x="391" y="107"/>
                  </a:cubicBezTo>
                  <a:cubicBezTo>
                    <a:pt x="302" y="36"/>
                    <a:pt x="178" y="1"/>
                    <a:pt x="54" y="1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894;p27"/>
            <p:cNvSpPr/>
            <p:nvPr/>
          </p:nvSpPr>
          <p:spPr>
            <a:xfrm>
              <a:off x="7220900" y="2016525"/>
              <a:ext cx="22200" cy="21700"/>
            </a:xfrm>
            <a:custGeom>
              <a:avLst/>
              <a:gdLst/>
              <a:ahLst/>
              <a:cxnLst/>
              <a:rect l="l" t="t" r="r" b="b"/>
              <a:pathLst>
                <a:path w="888" h="868" extrusionOk="0">
                  <a:moveTo>
                    <a:pt x="489" y="0"/>
                  </a:moveTo>
                  <a:cubicBezTo>
                    <a:pt x="428" y="0"/>
                    <a:pt x="373" y="3"/>
                    <a:pt x="338" y="3"/>
                  </a:cubicBezTo>
                  <a:cubicBezTo>
                    <a:pt x="214" y="21"/>
                    <a:pt x="107" y="74"/>
                    <a:pt x="54" y="180"/>
                  </a:cubicBezTo>
                  <a:cubicBezTo>
                    <a:pt x="1" y="251"/>
                    <a:pt x="1" y="358"/>
                    <a:pt x="18" y="446"/>
                  </a:cubicBezTo>
                  <a:cubicBezTo>
                    <a:pt x="54" y="535"/>
                    <a:pt x="89" y="606"/>
                    <a:pt x="143" y="677"/>
                  </a:cubicBezTo>
                  <a:cubicBezTo>
                    <a:pt x="178" y="730"/>
                    <a:pt x="214" y="766"/>
                    <a:pt x="249" y="801"/>
                  </a:cubicBezTo>
                  <a:cubicBezTo>
                    <a:pt x="302" y="845"/>
                    <a:pt x="373" y="868"/>
                    <a:pt x="444" y="868"/>
                  </a:cubicBezTo>
                  <a:cubicBezTo>
                    <a:pt x="515" y="868"/>
                    <a:pt x="586" y="845"/>
                    <a:pt x="639" y="801"/>
                  </a:cubicBezTo>
                  <a:cubicBezTo>
                    <a:pt x="728" y="730"/>
                    <a:pt x="763" y="624"/>
                    <a:pt x="799" y="517"/>
                  </a:cubicBezTo>
                  <a:cubicBezTo>
                    <a:pt x="852" y="375"/>
                    <a:pt x="888" y="145"/>
                    <a:pt x="746" y="38"/>
                  </a:cubicBezTo>
                  <a:cubicBezTo>
                    <a:pt x="682" y="7"/>
                    <a:pt x="580" y="0"/>
                    <a:pt x="489" y="0"/>
                  </a:cubicBezTo>
                  <a:close/>
                </a:path>
              </a:pathLst>
            </a:custGeom>
            <a:solidFill>
              <a:srgbClr val="FFD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895;p27"/>
            <p:cNvSpPr/>
            <p:nvPr/>
          </p:nvSpPr>
          <p:spPr>
            <a:xfrm>
              <a:off x="7230650" y="2211950"/>
              <a:ext cx="87825" cy="55300"/>
            </a:xfrm>
            <a:custGeom>
              <a:avLst/>
              <a:gdLst/>
              <a:ahLst/>
              <a:cxnLst/>
              <a:rect l="l" t="t" r="r" b="b"/>
              <a:pathLst>
                <a:path w="3513" h="2212" extrusionOk="0">
                  <a:moveTo>
                    <a:pt x="3150" y="0"/>
                  </a:moveTo>
                  <a:cubicBezTo>
                    <a:pt x="2978" y="0"/>
                    <a:pt x="2802" y="76"/>
                    <a:pt x="2715" y="186"/>
                  </a:cubicBezTo>
                  <a:cubicBezTo>
                    <a:pt x="2663" y="271"/>
                    <a:pt x="2312" y="1057"/>
                    <a:pt x="2193" y="1057"/>
                  </a:cubicBezTo>
                  <a:cubicBezTo>
                    <a:pt x="2189" y="1057"/>
                    <a:pt x="2186" y="1056"/>
                    <a:pt x="2183" y="1055"/>
                  </a:cubicBezTo>
                  <a:cubicBezTo>
                    <a:pt x="1704" y="789"/>
                    <a:pt x="1154" y="718"/>
                    <a:pt x="604" y="700"/>
                  </a:cubicBezTo>
                  <a:cubicBezTo>
                    <a:pt x="391" y="700"/>
                    <a:pt x="143" y="718"/>
                    <a:pt x="54" y="895"/>
                  </a:cubicBezTo>
                  <a:cubicBezTo>
                    <a:pt x="1" y="1019"/>
                    <a:pt x="36" y="1179"/>
                    <a:pt x="125" y="1285"/>
                  </a:cubicBezTo>
                  <a:cubicBezTo>
                    <a:pt x="214" y="1392"/>
                    <a:pt x="338" y="1463"/>
                    <a:pt x="462" y="1534"/>
                  </a:cubicBezTo>
                  <a:cubicBezTo>
                    <a:pt x="1012" y="1817"/>
                    <a:pt x="1597" y="2030"/>
                    <a:pt x="2183" y="2190"/>
                  </a:cubicBezTo>
                  <a:cubicBezTo>
                    <a:pt x="2234" y="2204"/>
                    <a:pt x="2286" y="2212"/>
                    <a:pt x="2337" y="2212"/>
                  </a:cubicBezTo>
                  <a:cubicBezTo>
                    <a:pt x="2535" y="2212"/>
                    <a:pt x="2726" y="2107"/>
                    <a:pt x="2839" y="1924"/>
                  </a:cubicBezTo>
                  <a:cubicBezTo>
                    <a:pt x="3123" y="1427"/>
                    <a:pt x="3300" y="860"/>
                    <a:pt x="3495" y="310"/>
                  </a:cubicBezTo>
                  <a:cubicBezTo>
                    <a:pt x="3513" y="239"/>
                    <a:pt x="3495" y="150"/>
                    <a:pt x="3442" y="97"/>
                  </a:cubicBezTo>
                  <a:cubicBezTo>
                    <a:pt x="3361" y="29"/>
                    <a:pt x="3256" y="0"/>
                    <a:pt x="3150" y="0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896;p27"/>
            <p:cNvSpPr/>
            <p:nvPr/>
          </p:nvSpPr>
          <p:spPr>
            <a:xfrm>
              <a:off x="7362350" y="2227200"/>
              <a:ext cx="75425" cy="63800"/>
            </a:xfrm>
            <a:custGeom>
              <a:avLst/>
              <a:gdLst/>
              <a:ahLst/>
              <a:cxnLst/>
              <a:rect l="l" t="t" r="r" b="b"/>
              <a:pathLst>
                <a:path w="3017" h="2552" extrusionOk="0">
                  <a:moveTo>
                    <a:pt x="346" y="1"/>
                  </a:moveTo>
                  <a:cubicBezTo>
                    <a:pt x="308" y="1"/>
                    <a:pt x="269" y="6"/>
                    <a:pt x="232" y="19"/>
                  </a:cubicBezTo>
                  <a:cubicBezTo>
                    <a:pt x="161" y="54"/>
                    <a:pt x="107" y="125"/>
                    <a:pt x="107" y="196"/>
                  </a:cubicBezTo>
                  <a:cubicBezTo>
                    <a:pt x="54" y="782"/>
                    <a:pt x="1" y="1367"/>
                    <a:pt x="54" y="1952"/>
                  </a:cubicBezTo>
                  <a:cubicBezTo>
                    <a:pt x="90" y="2201"/>
                    <a:pt x="285" y="2413"/>
                    <a:pt x="533" y="2449"/>
                  </a:cubicBezTo>
                  <a:cubicBezTo>
                    <a:pt x="993" y="2515"/>
                    <a:pt x="1454" y="2551"/>
                    <a:pt x="1914" y="2551"/>
                  </a:cubicBezTo>
                  <a:cubicBezTo>
                    <a:pt x="2075" y="2551"/>
                    <a:pt x="2235" y="2547"/>
                    <a:pt x="2395" y="2538"/>
                  </a:cubicBezTo>
                  <a:cubicBezTo>
                    <a:pt x="2537" y="2520"/>
                    <a:pt x="2679" y="2502"/>
                    <a:pt x="2803" y="2449"/>
                  </a:cubicBezTo>
                  <a:cubicBezTo>
                    <a:pt x="2928" y="2378"/>
                    <a:pt x="3016" y="2254"/>
                    <a:pt x="3016" y="2112"/>
                  </a:cubicBezTo>
                  <a:cubicBezTo>
                    <a:pt x="2999" y="1917"/>
                    <a:pt x="2786" y="1793"/>
                    <a:pt x="2591" y="1722"/>
                  </a:cubicBezTo>
                  <a:cubicBezTo>
                    <a:pt x="2155" y="1550"/>
                    <a:pt x="1678" y="1393"/>
                    <a:pt x="1196" y="1393"/>
                  </a:cubicBezTo>
                  <a:cubicBezTo>
                    <a:pt x="1129" y="1393"/>
                    <a:pt x="1061" y="1396"/>
                    <a:pt x="994" y="1402"/>
                  </a:cubicBezTo>
                  <a:cubicBezTo>
                    <a:pt x="888" y="1402"/>
                    <a:pt x="888" y="498"/>
                    <a:pt x="852" y="409"/>
                  </a:cubicBezTo>
                  <a:cubicBezTo>
                    <a:pt x="807" y="211"/>
                    <a:pt x="578" y="1"/>
                    <a:pt x="346" y="1"/>
                  </a:cubicBezTo>
                  <a:close/>
                </a:path>
              </a:pathLst>
            </a:custGeom>
            <a:solidFill>
              <a:srgbClr val="FCA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897;p27"/>
            <p:cNvSpPr/>
            <p:nvPr/>
          </p:nvSpPr>
          <p:spPr>
            <a:xfrm>
              <a:off x="7081675" y="2086200"/>
              <a:ext cx="40375" cy="46150"/>
            </a:xfrm>
            <a:custGeom>
              <a:avLst/>
              <a:gdLst/>
              <a:ahLst/>
              <a:cxnLst/>
              <a:rect l="l" t="t" r="r" b="b"/>
              <a:pathLst>
                <a:path w="1615" h="1846" extrusionOk="0">
                  <a:moveTo>
                    <a:pt x="1135" y="1"/>
                  </a:moveTo>
                  <a:cubicBezTo>
                    <a:pt x="1047" y="36"/>
                    <a:pt x="958" y="89"/>
                    <a:pt x="887" y="125"/>
                  </a:cubicBezTo>
                  <a:cubicBezTo>
                    <a:pt x="816" y="160"/>
                    <a:pt x="373" y="426"/>
                    <a:pt x="0" y="657"/>
                  </a:cubicBezTo>
                  <a:cubicBezTo>
                    <a:pt x="36" y="923"/>
                    <a:pt x="124" y="1171"/>
                    <a:pt x="266" y="1384"/>
                  </a:cubicBezTo>
                  <a:cubicBezTo>
                    <a:pt x="373" y="1562"/>
                    <a:pt x="515" y="1704"/>
                    <a:pt x="674" y="1845"/>
                  </a:cubicBezTo>
                  <a:cubicBezTo>
                    <a:pt x="976" y="1473"/>
                    <a:pt x="1277" y="1118"/>
                    <a:pt x="1614" y="817"/>
                  </a:cubicBezTo>
                  <a:cubicBezTo>
                    <a:pt x="1419" y="604"/>
                    <a:pt x="1242" y="373"/>
                    <a:pt x="1171" y="89"/>
                  </a:cubicBezTo>
                  <a:cubicBezTo>
                    <a:pt x="1153" y="54"/>
                    <a:pt x="1153" y="36"/>
                    <a:pt x="1135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898;p27"/>
            <p:cNvSpPr/>
            <p:nvPr/>
          </p:nvSpPr>
          <p:spPr>
            <a:xfrm>
              <a:off x="7125125" y="2119025"/>
              <a:ext cx="34175" cy="36825"/>
            </a:xfrm>
            <a:custGeom>
              <a:avLst/>
              <a:gdLst/>
              <a:ahLst/>
              <a:cxnLst/>
              <a:rect l="l" t="t" r="r" b="b"/>
              <a:pathLst>
                <a:path w="1367" h="1473" extrusionOk="0">
                  <a:moveTo>
                    <a:pt x="515" y="0"/>
                  </a:moveTo>
                  <a:cubicBezTo>
                    <a:pt x="462" y="107"/>
                    <a:pt x="408" y="213"/>
                    <a:pt x="355" y="302"/>
                  </a:cubicBezTo>
                  <a:cubicBezTo>
                    <a:pt x="320" y="373"/>
                    <a:pt x="142" y="763"/>
                    <a:pt x="0" y="1153"/>
                  </a:cubicBezTo>
                  <a:cubicBezTo>
                    <a:pt x="391" y="1313"/>
                    <a:pt x="799" y="1402"/>
                    <a:pt x="1207" y="1472"/>
                  </a:cubicBezTo>
                  <a:cubicBezTo>
                    <a:pt x="1242" y="1100"/>
                    <a:pt x="1277" y="728"/>
                    <a:pt x="1366" y="373"/>
                  </a:cubicBezTo>
                  <a:cubicBezTo>
                    <a:pt x="1065" y="284"/>
                    <a:pt x="781" y="160"/>
                    <a:pt x="51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899;p27"/>
            <p:cNvSpPr/>
            <p:nvPr/>
          </p:nvSpPr>
          <p:spPr>
            <a:xfrm>
              <a:off x="7180100" y="2133200"/>
              <a:ext cx="31525" cy="25750"/>
            </a:xfrm>
            <a:custGeom>
              <a:avLst/>
              <a:gdLst/>
              <a:ahLst/>
              <a:cxnLst/>
              <a:rect l="l" t="t" r="r" b="b"/>
              <a:pathLst>
                <a:path w="1261" h="1030" extrusionOk="0">
                  <a:moveTo>
                    <a:pt x="54" y="1"/>
                  </a:moveTo>
                  <a:cubicBezTo>
                    <a:pt x="36" y="72"/>
                    <a:pt x="36" y="143"/>
                    <a:pt x="19" y="214"/>
                  </a:cubicBezTo>
                  <a:cubicBezTo>
                    <a:pt x="19" y="267"/>
                    <a:pt x="1" y="622"/>
                    <a:pt x="1" y="994"/>
                  </a:cubicBezTo>
                  <a:cubicBezTo>
                    <a:pt x="391" y="1012"/>
                    <a:pt x="781" y="1030"/>
                    <a:pt x="1154" y="1030"/>
                  </a:cubicBezTo>
                  <a:lnTo>
                    <a:pt x="1260" y="1030"/>
                  </a:lnTo>
                  <a:cubicBezTo>
                    <a:pt x="1171" y="693"/>
                    <a:pt x="1065" y="373"/>
                    <a:pt x="1012" y="36"/>
                  </a:cubicBezTo>
                  <a:cubicBezTo>
                    <a:pt x="941" y="36"/>
                    <a:pt x="862" y="44"/>
                    <a:pt x="781" y="44"/>
                  </a:cubicBezTo>
                  <a:cubicBezTo>
                    <a:pt x="740" y="44"/>
                    <a:pt x="699" y="42"/>
                    <a:pt x="657" y="36"/>
                  </a:cubicBezTo>
                  <a:cubicBezTo>
                    <a:pt x="462" y="36"/>
                    <a:pt x="249" y="19"/>
                    <a:pt x="5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900;p27"/>
            <p:cNvSpPr/>
            <p:nvPr/>
          </p:nvSpPr>
          <p:spPr>
            <a:xfrm>
              <a:off x="7079450" y="2047625"/>
              <a:ext cx="42150" cy="29300"/>
            </a:xfrm>
            <a:custGeom>
              <a:avLst/>
              <a:gdLst/>
              <a:ahLst/>
              <a:cxnLst/>
              <a:rect l="l" t="t" r="r" b="b"/>
              <a:pathLst>
                <a:path w="1686" h="1172" extrusionOk="0">
                  <a:moveTo>
                    <a:pt x="337" y="1"/>
                  </a:moveTo>
                  <a:cubicBezTo>
                    <a:pt x="302" y="54"/>
                    <a:pt x="266" y="107"/>
                    <a:pt x="249" y="160"/>
                  </a:cubicBezTo>
                  <a:cubicBezTo>
                    <a:pt x="71" y="462"/>
                    <a:pt x="18" y="816"/>
                    <a:pt x="0" y="1171"/>
                  </a:cubicBezTo>
                  <a:cubicBezTo>
                    <a:pt x="319" y="1116"/>
                    <a:pt x="637" y="1071"/>
                    <a:pt x="956" y="1071"/>
                  </a:cubicBezTo>
                  <a:cubicBezTo>
                    <a:pt x="1045" y="1071"/>
                    <a:pt x="1135" y="1075"/>
                    <a:pt x="1224" y="1083"/>
                  </a:cubicBezTo>
                  <a:cubicBezTo>
                    <a:pt x="1260" y="834"/>
                    <a:pt x="1384" y="621"/>
                    <a:pt x="1561" y="462"/>
                  </a:cubicBezTo>
                  <a:cubicBezTo>
                    <a:pt x="1615" y="444"/>
                    <a:pt x="1650" y="409"/>
                    <a:pt x="1685" y="373"/>
                  </a:cubicBezTo>
                  <a:cubicBezTo>
                    <a:pt x="1668" y="373"/>
                    <a:pt x="1650" y="355"/>
                    <a:pt x="1632" y="338"/>
                  </a:cubicBezTo>
                  <a:cubicBezTo>
                    <a:pt x="1402" y="178"/>
                    <a:pt x="1029" y="125"/>
                    <a:pt x="763" y="72"/>
                  </a:cubicBezTo>
                  <a:cubicBezTo>
                    <a:pt x="728" y="54"/>
                    <a:pt x="568" y="36"/>
                    <a:pt x="337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Google Shape;2885;p32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32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8" name="Google Shape;2888;p3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889" name="Google Shape;2889;p3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90" name="Google Shape;2890;p3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91" name="Google Shape;2891;p3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92" name="Google Shape;2892;p3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93" name="Google Shape;2893;p3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894" name="Google Shape;2894;p32">
            <a:hlinkClick r:id="rId5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5" name="Google Shape;2895;p32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6" name="Google Shape;2896;p32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7" name="Google Shape;2897;p32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8" name="Google Shape;2898;p32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899" name="Google Shape;2899;p32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00" name="Google Shape;2900;p32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Text Box 4"/>
          <p:cNvSpPr txBox="1">
            <a:spLocks noChangeArrowheads="1"/>
          </p:cNvSpPr>
          <p:nvPr/>
        </p:nvSpPr>
        <p:spPr bwMode="auto">
          <a:xfrm>
            <a:off x="4828481" y="479256"/>
            <a:ext cx="24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:  7 =  1 </a:t>
            </a:r>
          </a:p>
        </p:txBody>
      </p:sp>
      <p:sp>
        <p:nvSpPr>
          <p:cNvPr id="264" name="Text Box 5"/>
          <p:cNvSpPr txBox="1">
            <a:spLocks noChangeArrowheads="1"/>
          </p:cNvSpPr>
          <p:nvPr/>
        </p:nvSpPr>
        <p:spPr bwMode="auto">
          <a:xfrm>
            <a:off x="4707831" y="900574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7 =  2</a:t>
            </a:r>
          </a:p>
        </p:txBody>
      </p:sp>
      <p:sp>
        <p:nvSpPr>
          <p:cNvPr id="265" name="Text Box 6"/>
          <p:cNvSpPr txBox="1">
            <a:spLocks noChangeArrowheads="1"/>
          </p:cNvSpPr>
          <p:nvPr/>
        </p:nvSpPr>
        <p:spPr bwMode="auto">
          <a:xfrm>
            <a:off x="4704050" y="1347485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 : 7 =  3</a:t>
            </a:r>
          </a:p>
        </p:txBody>
      </p:sp>
      <p:sp>
        <p:nvSpPr>
          <p:cNvPr id="266" name="Text Box 7"/>
          <p:cNvSpPr txBox="1">
            <a:spLocks noChangeArrowheads="1"/>
          </p:cNvSpPr>
          <p:nvPr/>
        </p:nvSpPr>
        <p:spPr bwMode="auto">
          <a:xfrm>
            <a:off x="4707831" y="1785317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7 =  4</a:t>
            </a:r>
          </a:p>
        </p:txBody>
      </p:sp>
      <p:sp>
        <p:nvSpPr>
          <p:cNvPr id="267" name="Text Box 8"/>
          <p:cNvSpPr txBox="1">
            <a:spLocks noChangeArrowheads="1"/>
          </p:cNvSpPr>
          <p:nvPr/>
        </p:nvSpPr>
        <p:spPr bwMode="auto">
          <a:xfrm>
            <a:off x="4707831" y="2216277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7 =  5 </a:t>
            </a:r>
          </a:p>
        </p:txBody>
      </p:sp>
      <p:sp>
        <p:nvSpPr>
          <p:cNvPr id="268" name="Text Box 9"/>
          <p:cNvSpPr txBox="1">
            <a:spLocks noChangeArrowheads="1"/>
          </p:cNvSpPr>
          <p:nvPr/>
        </p:nvSpPr>
        <p:spPr bwMode="auto">
          <a:xfrm>
            <a:off x="4650255" y="2667421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7 =  6</a:t>
            </a:r>
          </a:p>
        </p:txBody>
      </p:sp>
      <p:sp>
        <p:nvSpPr>
          <p:cNvPr id="269" name="Text Box 10"/>
          <p:cNvSpPr txBox="1">
            <a:spLocks noChangeArrowheads="1"/>
          </p:cNvSpPr>
          <p:nvPr/>
        </p:nvSpPr>
        <p:spPr bwMode="auto">
          <a:xfrm>
            <a:off x="4635478" y="3091865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7 =  7</a:t>
            </a:r>
          </a:p>
        </p:txBody>
      </p:sp>
      <p:sp>
        <p:nvSpPr>
          <p:cNvPr id="270" name="Text Box 11"/>
          <p:cNvSpPr txBox="1">
            <a:spLocks noChangeArrowheads="1"/>
          </p:cNvSpPr>
          <p:nvPr/>
        </p:nvSpPr>
        <p:spPr bwMode="auto">
          <a:xfrm>
            <a:off x="4623881" y="3563550"/>
            <a:ext cx="273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7 =  8</a:t>
            </a:r>
          </a:p>
        </p:txBody>
      </p:sp>
      <p:sp>
        <p:nvSpPr>
          <p:cNvPr id="271" name="Text Box 12"/>
          <p:cNvSpPr txBox="1">
            <a:spLocks noChangeArrowheads="1"/>
          </p:cNvSpPr>
          <p:nvPr/>
        </p:nvSpPr>
        <p:spPr bwMode="auto">
          <a:xfrm>
            <a:off x="4635478" y="3932882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7 =  9</a:t>
            </a:r>
          </a:p>
        </p:txBody>
      </p:sp>
      <p:sp>
        <p:nvSpPr>
          <p:cNvPr id="272" name="Text Box 13"/>
          <p:cNvSpPr txBox="1">
            <a:spLocks noChangeArrowheads="1"/>
          </p:cNvSpPr>
          <p:nvPr/>
        </p:nvSpPr>
        <p:spPr bwMode="auto">
          <a:xfrm>
            <a:off x="4581577" y="4376619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 : 7 =  10</a:t>
            </a:r>
          </a:p>
        </p:txBody>
      </p:sp>
      <p:pic>
        <p:nvPicPr>
          <p:cNvPr id="273" name="Picture 4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6455" y="3621669"/>
            <a:ext cx="366515" cy="25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" name="Picture 5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13637" y="915603"/>
            <a:ext cx="519545" cy="3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" name="Picture 6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85275" y="4409124"/>
            <a:ext cx="393910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AutoShape 7"/>
          <p:cNvSpPr>
            <a:spLocks noChangeArrowheads="1"/>
          </p:cNvSpPr>
          <p:nvPr/>
        </p:nvSpPr>
        <p:spPr bwMode="auto">
          <a:xfrm>
            <a:off x="5625575" y="1865959"/>
            <a:ext cx="317395" cy="187864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7" name="Picture 8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6455" y="549832"/>
            <a:ext cx="393910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8" name="Picture 9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2458" y="2705593"/>
            <a:ext cx="519545" cy="3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" name="Picture 10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2123" y="1422927"/>
            <a:ext cx="366515" cy="25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11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96948" y="2261980"/>
            <a:ext cx="393910" cy="29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" name="AutoShape 12"/>
          <p:cNvSpPr>
            <a:spLocks noChangeArrowheads="1"/>
          </p:cNvSpPr>
          <p:nvPr/>
        </p:nvSpPr>
        <p:spPr bwMode="auto">
          <a:xfrm>
            <a:off x="5614711" y="3181480"/>
            <a:ext cx="317395" cy="187864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2" name="Picture 13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28082" y="3926632"/>
            <a:ext cx="519545" cy="35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" name="Text Box 25"/>
          <p:cNvSpPr txBox="1">
            <a:spLocks noChangeArrowheads="1"/>
          </p:cNvSpPr>
          <p:nvPr/>
        </p:nvSpPr>
        <p:spPr bwMode="auto">
          <a:xfrm>
            <a:off x="1373602" y="2274732"/>
            <a:ext cx="2492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  <p:grpSp>
        <p:nvGrpSpPr>
          <p:cNvPr id="284" name="Google Shape;1961;p27"/>
          <p:cNvGrpSpPr/>
          <p:nvPr/>
        </p:nvGrpSpPr>
        <p:grpSpPr>
          <a:xfrm>
            <a:off x="661798" y="3091865"/>
            <a:ext cx="980754" cy="676651"/>
            <a:chOff x="1038075" y="3208075"/>
            <a:chExt cx="878025" cy="605775"/>
          </a:xfrm>
        </p:grpSpPr>
        <p:sp>
          <p:nvSpPr>
            <p:cNvPr id="285" name="Google Shape;1962;p27"/>
            <p:cNvSpPr/>
            <p:nvPr/>
          </p:nvSpPr>
          <p:spPr>
            <a:xfrm>
              <a:off x="1038075" y="3208075"/>
              <a:ext cx="878025" cy="605775"/>
            </a:xfrm>
            <a:custGeom>
              <a:avLst/>
              <a:gdLst/>
              <a:ahLst/>
              <a:cxnLst/>
              <a:rect l="l" t="t" r="r" b="b"/>
              <a:pathLst>
                <a:path w="35121" h="24231" extrusionOk="0">
                  <a:moveTo>
                    <a:pt x="18701" y="0"/>
                  </a:moveTo>
                  <a:cubicBezTo>
                    <a:pt x="17263" y="0"/>
                    <a:pt x="15887" y="87"/>
                    <a:pt x="14740" y="267"/>
                  </a:cubicBezTo>
                  <a:cubicBezTo>
                    <a:pt x="12435" y="640"/>
                    <a:pt x="10182" y="1296"/>
                    <a:pt x="8053" y="2272"/>
                  </a:cubicBezTo>
                  <a:cubicBezTo>
                    <a:pt x="4808" y="3726"/>
                    <a:pt x="1703" y="6121"/>
                    <a:pt x="710" y="9526"/>
                  </a:cubicBezTo>
                  <a:cubicBezTo>
                    <a:pt x="373" y="10626"/>
                    <a:pt x="338" y="11797"/>
                    <a:pt x="267" y="12967"/>
                  </a:cubicBezTo>
                  <a:cubicBezTo>
                    <a:pt x="1" y="18608"/>
                    <a:pt x="1970" y="22120"/>
                    <a:pt x="5552" y="24231"/>
                  </a:cubicBezTo>
                  <a:lnTo>
                    <a:pt x="31538" y="24231"/>
                  </a:lnTo>
                  <a:cubicBezTo>
                    <a:pt x="32141" y="23663"/>
                    <a:pt x="32673" y="23007"/>
                    <a:pt x="33116" y="22297"/>
                  </a:cubicBezTo>
                  <a:cubicBezTo>
                    <a:pt x="34092" y="20701"/>
                    <a:pt x="34589" y="18856"/>
                    <a:pt x="34766" y="16994"/>
                  </a:cubicBezTo>
                  <a:cubicBezTo>
                    <a:pt x="35121" y="13535"/>
                    <a:pt x="34394" y="9952"/>
                    <a:pt x="32655" y="6937"/>
                  </a:cubicBezTo>
                  <a:cubicBezTo>
                    <a:pt x="31077" y="4205"/>
                    <a:pt x="29108" y="1562"/>
                    <a:pt x="25933" y="764"/>
                  </a:cubicBezTo>
                  <a:cubicBezTo>
                    <a:pt x="23934" y="267"/>
                    <a:pt x="21222" y="0"/>
                    <a:pt x="18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963;p27"/>
            <p:cNvSpPr/>
            <p:nvPr/>
          </p:nvSpPr>
          <p:spPr>
            <a:xfrm>
              <a:off x="1337400" y="350962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8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58" y="1916"/>
                  </a:cubicBezTo>
                  <a:cubicBezTo>
                    <a:pt x="1490" y="1916"/>
                    <a:pt x="1916" y="1491"/>
                    <a:pt x="1916" y="959"/>
                  </a:cubicBezTo>
                  <a:cubicBezTo>
                    <a:pt x="1916" y="426"/>
                    <a:pt x="1490" y="1"/>
                    <a:pt x="958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964;p27"/>
            <p:cNvSpPr/>
            <p:nvPr/>
          </p:nvSpPr>
          <p:spPr>
            <a:xfrm>
              <a:off x="1635825" y="3533575"/>
              <a:ext cx="47925" cy="47925"/>
            </a:xfrm>
            <a:custGeom>
              <a:avLst/>
              <a:gdLst/>
              <a:ahLst/>
              <a:cxnLst/>
              <a:rect l="l" t="t" r="r" b="b"/>
              <a:pathLst>
                <a:path w="1917" h="1917" extrusionOk="0">
                  <a:moveTo>
                    <a:pt x="959" y="1"/>
                  </a:moveTo>
                  <a:cubicBezTo>
                    <a:pt x="426" y="1"/>
                    <a:pt x="1" y="426"/>
                    <a:pt x="1" y="958"/>
                  </a:cubicBezTo>
                  <a:cubicBezTo>
                    <a:pt x="1" y="1490"/>
                    <a:pt x="426" y="1916"/>
                    <a:pt x="959" y="1916"/>
                  </a:cubicBezTo>
                  <a:cubicBezTo>
                    <a:pt x="1491" y="1916"/>
                    <a:pt x="1916" y="1490"/>
                    <a:pt x="1916" y="958"/>
                  </a:cubicBezTo>
                  <a:cubicBezTo>
                    <a:pt x="1916" y="426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965;p27"/>
            <p:cNvSpPr/>
            <p:nvPr/>
          </p:nvSpPr>
          <p:spPr>
            <a:xfrm>
              <a:off x="1415450" y="3571550"/>
              <a:ext cx="187600" cy="124475"/>
            </a:xfrm>
            <a:custGeom>
              <a:avLst/>
              <a:gdLst/>
              <a:ahLst/>
              <a:cxnLst/>
              <a:rect l="l" t="t" r="r" b="b"/>
              <a:pathLst>
                <a:path w="7504" h="4979" extrusionOk="0">
                  <a:moveTo>
                    <a:pt x="2794" y="0"/>
                  </a:moveTo>
                  <a:cubicBezTo>
                    <a:pt x="2328" y="0"/>
                    <a:pt x="1872" y="46"/>
                    <a:pt x="1526" y="202"/>
                  </a:cubicBezTo>
                  <a:cubicBezTo>
                    <a:pt x="0" y="876"/>
                    <a:pt x="1348" y="3306"/>
                    <a:pt x="2093" y="4051"/>
                  </a:cubicBezTo>
                  <a:cubicBezTo>
                    <a:pt x="2519" y="4441"/>
                    <a:pt x="3016" y="4796"/>
                    <a:pt x="3565" y="4920"/>
                  </a:cubicBezTo>
                  <a:cubicBezTo>
                    <a:pt x="3739" y="4960"/>
                    <a:pt x="3913" y="4979"/>
                    <a:pt x="4086" y="4979"/>
                  </a:cubicBezTo>
                  <a:cubicBezTo>
                    <a:pt x="5066" y="4979"/>
                    <a:pt x="6021" y="4379"/>
                    <a:pt x="6670" y="3625"/>
                  </a:cubicBezTo>
                  <a:cubicBezTo>
                    <a:pt x="7113" y="3129"/>
                    <a:pt x="7485" y="2508"/>
                    <a:pt x="7485" y="1852"/>
                  </a:cubicBezTo>
                  <a:cubicBezTo>
                    <a:pt x="7503" y="1603"/>
                    <a:pt x="7450" y="1355"/>
                    <a:pt x="7308" y="1160"/>
                  </a:cubicBezTo>
                  <a:cubicBezTo>
                    <a:pt x="7184" y="1018"/>
                    <a:pt x="7024" y="912"/>
                    <a:pt x="6865" y="805"/>
                  </a:cubicBezTo>
                  <a:cubicBezTo>
                    <a:pt x="6031" y="344"/>
                    <a:pt x="5091" y="149"/>
                    <a:pt x="4169" y="78"/>
                  </a:cubicBezTo>
                  <a:cubicBezTo>
                    <a:pt x="3778" y="51"/>
                    <a:pt x="3281" y="0"/>
                    <a:pt x="2794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66;p27"/>
            <p:cNvSpPr/>
            <p:nvPr/>
          </p:nvSpPr>
          <p:spPr>
            <a:xfrm>
              <a:off x="1483300" y="3601875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37" y="0"/>
                  </a:moveTo>
                  <a:cubicBezTo>
                    <a:pt x="142" y="0"/>
                    <a:pt x="0" y="142"/>
                    <a:pt x="0" y="337"/>
                  </a:cubicBezTo>
                  <a:cubicBezTo>
                    <a:pt x="0" y="532"/>
                    <a:pt x="142" y="692"/>
                    <a:pt x="337" y="692"/>
                  </a:cubicBezTo>
                  <a:cubicBezTo>
                    <a:pt x="532" y="692"/>
                    <a:pt x="692" y="532"/>
                    <a:pt x="692" y="337"/>
                  </a:cubicBezTo>
                  <a:cubicBezTo>
                    <a:pt x="692" y="142"/>
                    <a:pt x="532" y="0"/>
                    <a:pt x="337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67;p27"/>
            <p:cNvSpPr/>
            <p:nvPr/>
          </p:nvSpPr>
          <p:spPr>
            <a:xfrm>
              <a:off x="1552475" y="3610300"/>
              <a:ext cx="17300" cy="17300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55" y="0"/>
                  </a:moveTo>
                  <a:cubicBezTo>
                    <a:pt x="160" y="0"/>
                    <a:pt x="0" y="160"/>
                    <a:pt x="0" y="355"/>
                  </a:cubicBezTo>
                  <a:cubicBezTo>
                    <a:pt x="0" y="532"/>
                    <a:pt x="160" y="692"/>
                    <a:pt x="355" y="692"/>
                  </a:cubicBezTo>
                  <a:cubicBezTo>
                    <a:pt x="532" y="692"/>
                    <a:pt x="692" y="532"/>
                    <a:pt x="692" y="355"/>
                  </a:cubicBezTo>
                  <a:cubicBezTo>
                    <a:pt x="692" y="160"/>
                    <a:pt x="532" y="0"/>
                    <a:pt x="355" y="0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68;p27"/>
            <p:cNvSpPr/>
            <p:nvPr/>
          </p:nvSpPr>
          <p:spPr>
            <a:xfrm>
              <a:off x="1378200" y="3663500"/>
              <a:ext cx="128625" cy="85600"/>
            </a:xfrm>
            <a:custGeom>
              <a:avLst/>
              <a:gdLst/>
              <a:ahLst/>
              <a:cxnLst/>
              <a:rect l="l" t="t" r="r" b="b"/>
              <a:pathLst>
                <a:path w="5145" h="3424" fill="none" extrusionOk="0">
                  <a:moveTo>
                    <a:pt x="36" y="1"/>
                  </a:moveTo>
                  <a:cubicBezTo>
                    <a:pt x="0" y="1083"/>
                    <a:pt x="603" y="2147"/>
                    <a:pt x="1526" y="2732"/>
                  </a:cubicBezTo>
                  <a:cubicBezTo>
                    <a:pt x="2572" y="3388"/>
                    <a:pt x="3903" y="3424"/>
                    <a:pt x="5144" y="3264"/>
                  </a:cubicBezTo>
                </a:path>
              </a:pathLst>
            </a:custGeom>
            <a:solidFill>
              <a:srgbClr val="E97633"/>
            </a:solidFill>
            <a:ln w="11075" cap="rnd" cmpd="sng">
              <a:solidFill>
                <a:srgbClr val="E976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69;p27"/>
            <p:cNvSpPr/>
            <p:nvPr/>
          </p:nvSpPr>
          <p:spPr>
            <a:xfrm>
              <a:off x="1050050" y="3225350"/>
              <a:ext cx="226625" cy="223575"/>
            </a:xfrm>
            <a:custGeom>
              <a:avLst/>
              <a:gdLst/>
              <a:ahLst/>
              <a:cxnLst/>
              <a:rect l="l" t="t" r="r" b="b"/>
              <a:pathLst>
                <a:path w="9065" h="8943" extrusionOk="0">
                  <a:moveTo>
                    <a:pt x="7253" y="1"/>
                  </a:moveTo>
                  <a:cubicBezTo>
                    <a:pt x="6633" y="1"/>
                    <a:pt x="5969" y="153"/>
                    <a:pt x="5481" y="233"/>
                  </a:cubicBezTo>
                  <a:cubicBezTo>
                    <a:pt x="3903" y="481"/>
                    <a:pt x="2306" y="889"/>
                    <a:pt x="958" y="1794"/>
                  </a:cubicBezTo>
                  <a:cubicBezTo>
                    <a:pt x="639" y="2006"/>
                    <a:pt x="320" y="2255"/>
                    <a:pt x="160" y="2609"/>
                  </a:cubicBezTo>
                  <a:cubicBezTo>
                    <a:pt x="1" y="2982"/>
                    <a:pt x="18" y="3390"/>
                    <a:pt x="89" y="3780"/>
                  </a:cubicBezTo>
                  <a:cubicBezTo>
                    <a:pt x="355" y="5554"/>
                    <a:pt x="1349" y="7221"/>
                    <a:pt x="2768" y="8321"/>
                  </a:cubicBezTo>
                  <a:cubicBezTo>
                    <a:pt x="3181" y="8648"/>
                    <a:pt x="3662" y="8942"/>
                    <a:pt x="4194" y="8942"/>
                  </a:cubicBezTo>
                  <a:cubicBezTo>
                    <a:pt x="4209" y="8942"/>
                    <a:pt x="4224" y="8942"/>
                    <a:pt x="4240" y="8942"/>
                  </a:cubicBezTo>
                  <a:cubicBezTo>
                    <a:pt x="5091" y="8924"/>
                    <a:pt x="5730" y="8197"/>
                    <a:pt x="6226" y="7505"/>
                  </a:cubicBezTo>
                  <a:cubicBezTo>
                    <a:pt x="7237" y="6050"/>
                    <a:pt x="8071" y="4454"/>
                    <a:pt x="8674" y="2787"/>
                  </a:cubicBezTo>
                  <a:cubicBezTo>
                    <a:pt x="8887" y="2237"/>
                    <a:pt x="9064" y="1652"/>
                    <a:pt x="8923" y="1084"/>
                  </a:cubicBezTo>
                  <a:cubicBezTo>
                    <a:pt x="8698" y="227"/>
                    <a:pt x="8009" y="1"/>
                    <a:pt x="7253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70;p27"/>
            <p:cNvSpPr/>
            <p:nvPr/>
          </p:nvSpPr>
          <p:spPr>
            <a:xfrm>
              <a:off x="1686825" y="3220450"/>
              <a:ext cx="219525" cy="233400"/>
            </a:xfrm>
            <a:custGeom>
              <a:avLst/>
              <a:gdLst/>
              <a:ahLst/>
              <a:cxnLst/>
              <a:rect l="l" t="t" r="r" b="b"/>
              <a:pathLst>
                <a:path w="8781" h="9336" extrusionOk="0">
                  <a:moveTo>
                    <a:pt x="1607" y="0"/>
                  </a:moveTo>
                  <a:cubicBezTo>
                    <a:pt x="1024" y="0"/>
                    <a:pt x="507" y="210"/>
                    <a:pt x="231" y="872"/>
                  </a:cubicBezTo>
                  <a:cubicBezTo>
                    <a:pt x="1" y="1404"/>
                    <a:pt x="89" y="2007"/>
                    <a:pt x="213" y="2575"/>
                  </a:cubicBezTo>
                  <a:cubicBezTo>
                    <a:pt x="568" y="4331"/>
                    <a:pt x="1153" y="6016"/>
                    <a:pt x="1952" y="7612"/>
                  </a:cubicBezTo>
                  <a:cubicBezTo>
                    <a:pt x="2324" y="8375"/>
                    <a:pt x="2856" y="9191"/>
                    <a:pt x="3708" y="9315"/>
                  </a:cubicBezTo>
                  <a:cubicBezTo>
                    <a:pt x="3791" y="9329"/>
                    <a:pt x="3875" y="9335"/>
                    <a:pt x="3958" y="9335"/>
                  </a:cubicBezTo>
                  <a:cubicBezTo>
                    <a:pt x="4405" y="9335"/>
                    <a:pt x="4844" y="9149"/>
                    <a:pt x="5233" y="8925"/>
                  </a:cubicBezTo>
                  <a:cubicBezTo>
                    <a:pt x="6812" y="8038"/>
                    <a:pt x="8036" y="6548"/>
                    <a:pt x="8568" y="4828"/>
                  </a:cubicBezTo>
                  <a:cubicBezTo>
                    <a:pt x="8692" y="4437"/>
                    <a:pt x="8781" y="4047"/>
                    <a:pt x="8674" y="3657"/>
                  </a:cubicBezTo>
                  <a:cubicBezTo>
                    <a:pt x="8568" y="3284"/>
                    <a:pt x="8284" y="2983"/>
                    <a:pt x="7982" y="2717"/>
                  </a:cubicBezTo>
                  <a:cubicBezTo>
                    <a:pt x="6794" y="1635"/>
                    <a:pt x="5286" y="996"/>
                    <a:pt x="3761" y="517"/>
                  </a:cubicBezTo>
                  <a:cubicBezTo>
                    <a:pt x="3169" y="330"/>
                    <a:pt x="2336" y="0"/>
                    <a:pt x="1607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1793;p27"/>
          <p:cNvGrpSpPr/>
          <p:nvPr/>
        </p:nvGrpSpPr>
        <p:grpSpPr>
          <a:xfrm>
            <a:off x="700949" y="3773020"/>
            <a:ext cx="825212" cy="661459"/>
            <a:chOff x="1087750" y="1961150"/>
            <a:chExt cx="738775" cy="592175"/>
          </a:xfrm>
        </p:grpSpPr>
        <p:sp>
          <p:nvSpPr>
            <p:cNvPr id="295" name="Google Shape;1794;p27"/>
            <p:cNvSpPr/>
            <p:nvPr/>
          </p:nvSpPr>
          <p:spPr>
            <a:xfrm>
              <a:off x="1087750" y="2246725"/>
              <a:ext cx="149900" cy="86050"/>
            </a:xfrm>
            <a:custGeom>
              <a:avLst/>
              <a:gdLst/>
              <a:ahLst/>
              <a:cxnLst/>
              <a:rect l="l" t="t" r="r" b="b"/>
              <a:pathLst>
                <a:path w="5996" h="3442" fill="none" extrusionOk="0">
                  <a:moveTo>
                    <a:pt x="5996" y="2129"/>
                  </a:moveTo>
                  <a:cubicBezTo>
                    <a:pt x="5428" y="2981"/>
                    <a:pt x="4346" y="3353"/>
                    <a:pt x="3317" y="3406"/>
                  </a:cubicBezTo>
                  <a:cubicBezTo>
                    <a:pt x="2821" y="3442"/>
                    <a:pt x="2288" y="3388"/>
                    <a:pt x="1863" y="3105"/>
                  </a:cubicBezTo>
                  <a:cubicBezTo>
                    <a:pt x="1614" y="2927"/>
                    <a:pt x="1419" y="2661"/>
                    <a:pt x="1260" y="2377"/>
                  </a:cubicBezTo>
                  <a:cubicBezTo>
                    <a:pt x="1011" y="1952"/>
                    <a:pt x="816" y="1455"/>
                    <a:pt x="869" y="976"/>
                  </a:cubicBezTo>
                  <a:cubicBezTo>
                    <a:pt x="940" y="480"/>
                    <a:pt x="1348" y="1"/>
                    <a:pt x="1845" y="18"/>
                  </a:cubicBezTo>
                  <a:cubicBezTo>
                    <a:pt x="1951" y="18"/>
                    <a:pt x="2058" y="36"/>
                    <a:pt x="2129" y="89"/>
                  </a:cubicBezTo>
                  <a:cubicBezTo>
                    <a:pt x="2200" y="143"/>
                    <a:pt x="2253" y="196"/>
                    <a:pt x="2306" y="249"/>
                  </a:cubicBezTo>
                  <a:cubicBezTo>
                    <a:pt x="2643" y="675"/>
                    <a:pt x="2750" y="1260"/>
                    <a:pt x="2572" y="1757"/>
                  </a:cubicBezTo>
                  <a:cubicBezTo>
                    <a:pt x="2395" y="2271"/>
                    <a:pt x="1951" y="2661"/>
                    <a:pt x="1437" y="2785"/>
                  </a:cubicBezTo>
                  <a:cubicBezTo>
                    <a:pt x="905" y="2910"/>
                    <a:pt x="249" y="2644"/>
                    <a:pt x="160" y="2129"/>
                  </a:cubicBezTo>
                  <a:cubicBezTo>
                    <a:pt x="142" y="1952"/>
                    <a:pt x="266" y="1721"/>
                    <a:pt x="426" y="1792"/>
                  </a:cubicBezTo>
                  <a:cubicBezTo>
                    <a:pt x="532" y="2040"/>
                    <a:pt x="657" y="2324"/>
                    <a:pt x="603" y="2608"/>
                  </a:cubicBezTo>
                  <a:cubicBezTo>
                    <a:pt x="550" y="2874"/>
                    <a:pt x="266" y="3140"/>
                    <a:pt x="0" y="3034"/>
                  </a:cubicBezTo>
                </a:path>
              </a:pathLst>
            </a:custGeom>
            <a:solidFill>
              <a:srgbClr val="E97633"/>
            </a:solidFill>
            <a:ln w="75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795;p27"/>
            <p:cNvSpPr/>
            <p:nvPr/>
          </p:nvSpPr>
          <p:spPr>
            <a:xfrm>
              <a:off x="1176875" y="1961150"/>
              <a:ext cx="649650" cy="70450"/>
            </a:xfrm>
            <a:custGeom>
              <a:avLst/>
              <a:gdLst/>
              <a:ahLst/>
              <a:cxnLst/>
              <a:rect l="l" t="t" r="r" b="b"/>
              <a:pathLst>
                <a:path w="25986" h="2818" extrusionOk="0">
                  <a:moveTo>
                    <a:pt x="0" y="1"/>
                  </a:moveTo>
                  <a:cubicBezTo>
                    <a:pt x="3566" y="2095"/>
                    <a:pt x="8686" y="2805"/>
                    <a:pt x="14767" y="2805"/>
                  </a:cubicBezTo>
                  <a:cubicBezTo>
                    <a:pt x="14917" y="2805"/>
                    <a:pt x="15068" y="2804"/>
                    <a:pt x="15219" y="2803"/>
                  </a:cubicBezTo>
                  <a:cubicBezTo>
                    <a:pt x="15921" y="2803"/>
                    <a:pt x="16628" y="2817"/>
                    <a:pt x="17335" y="2817"/>
                  </a:cubicBezTo>
                  <a:cubicBezTo>
                    <a:pt x="19025" y="2817"/>
                    <a:pt x="20714" y="2738"/>
                    <a:pt x="22314" y="2200"/>
                  </a:cubicBezTo>
                  <a:cubicBezTo>
                    <a:pt x="23680" y="1757"/>
                    <a:pt x="24939" y="994"/>
                    <a:pt x="25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796;p27"/>
            <p:cNvSpPr/>
            <p:nvPr/>
          </p:nvSpPr>
          <p:spPr>
            <a:xfrm>
              <a:off x="1545825" y="2078050"/>
              <a:ext cx="197775" cy="134475"/>
            </a:xfrm>
            <a:custGeom>
              <a:avLst/>
              <a:gdLst/>
              <a:ahLst/>
              <a:cxnLst/>
              <a:rect l="l" t="t" r="r" b="b"/>
              <a:pathLst>
                <a:path w="7911" h="5379" extrusionOk="0">
                  <a:moveTo>
                    <a:pt x="1868" y="1"/>
                  </a:moveTo>
                  <a:cubicBezTo>
                    <a:pt x="1630" y="1"/>
                    <a:pt x="1418" y="58"/>
                    <a:pt x="1242" y="185"/>
                  </a:cubicBezTo>
                  <a:cubicBezTo>
                    <a:pt x="1561" y="1462"/>
                    <a:pt x="0" y="2774"/>
                    <a:pt x="727" y="3874"/>
                  </a:cubicBezTo>
                  <a:cubicBezTo>
                    <a:pt x="1043" y="4357"/>
                    <a:pt x="5058" y="5198"/>
                    <a:pt x="6038" y="5198"/>
                  </a:cubicBezTo>
                  <a:cubicBezTo>
                    <a:pt x="6103" y="5198"/>
                    <a:pt x="6154" y="5194"/>
                    <a:pt x="6190" y="5187"/>
                  </a:cubicBezTo>
                  <a:cubicBezTo>
                    <a:pt x="6217" y="5180"/>
                    <a:pt x="6242" y="5178"/>
                    <a:pt x="6265" y="5178"/>
                  </a:cubicBezTo>
                  <a:cubicBezTo>
                    <a:pt x="6460" y="5178"/>
                    <a:pt x="6539" y="5379"/>
                    <a:pt x="6686" y="5379"/>
                  </a:cubicBezTo>
                  <a:cubicBezTo>
                    <a:pt x="6718" y="5379"/>
                    <a:pt x="6753" y="5369"/>
                    <a:pt x="6793" y="5346"/>
                  </a:cubicBezTo>
                  <a:cubicBezTo>
                    <a:pt x="7184" y="5116"/>
                    <a:pt x="7911" y="4726"/>
                    <a:pt x="7645" y="4353"/>
                  </a:cubicBezTo>
                  <a:cubicBezTo>
                    <a:pt x="6710" y="3013"/>
                    <a:pt x="3596" y="1"/>
                    <a:pt x="1868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797;p27"/>
            <p:cNvSpPr/>
            <p:nvPr/>
          </p:nvSpPr>
          <p:spPr>
            <a:xfrm>
              <a:off x="1683725" y="2165125"/>
              <a:ext cx="88700" cy="63875"/>
            </a:xfrm>
            <a:custGeom>
              <a:avLst/>
              <a:gdLst/>
              <a:ahLst/>
              <a:cxnLst/>
              <a:rect l="l" t="t" r="r" b="b"/>
              <a:pathLst>
                <a:path w="3548" h="2555" extrusionOk="0">
                  <a:moveTo>
                    <a:pt x="1509" y="1"/>
                  </a:moveTo>
                  <a:cubicBezTo>
                    <a:pt x="896" y="1"/>
                    <a:pt x="370" y="981"/>
                    <a:pt x="54" y="1438"/>
                  </a:cubicBezTo>
                  <a:cubicBezTo>
                    <a:pt x="36" y="1473"/>
                    <a:pt x="18" y="1509"/>
                    <a:pt x="0" y="1562"/>
                  </a:cubicBezTo>
                  <a:cubicBezTo>
                    <a:pt x="0" y="1597"/>
                    <a:pt x="18" y="1651"/>
                    <a:pt x="36" y="1686"/>
                  </a:cubicBezTo>
                  <a:cubicBezTo>
                    <a:pt x="178" y="1970"/>
                    <a:pt x="426" y="2165"/>
                    <a:pt x="710" y="2289"/>
                  </a:cubicBezTo>
                  <a:cubicBezTo>
                    <a:pt x="994" y="2413"/>
                    <a:pt x="1313" y="2466"/>
                    <a:pt x="1614" y="2502"/>
                  </a:cubicBezTo>
                  <a:cubicBezTo>
                    <a:pt x="1804" y="2531"/>
                    <a:pt x="1999" y="2554"/>
                    <a:pt x="2190" y="2554"/>
                  </a:cubicBezTo>
                  <a:cubicBezTo>
                    <a:pt x="2465" y="2554"/>
                    <a:pt x="2732" y="2506"/>
                    <a:pt x="2963" y="2360"/>
                  </a:cubicBezTo>
                  <a:cubicBezTo>
                    <a:pt x="2980" y="2342"/>
                    <a:pt x="3016" y="2307"/>
                    <a:pt x="3033" y="2271"/>
                  </a:cubicBezTo>
                  <a:cubicBezTo>
                    <a:pt x="3087" y="2147"/>
                    <a:pt x="2909" y="2041"/>
                    <a:pt x="2945" y="1899"/>
                  </a:cubicBezTo>
                  <a:cubicBezTo>
                    <a:pt x="3104" y="1810"/>
                    <a:pt x="3264" y="1704"/>
                    <a:pt x="3441" y="1597"/>
                  </a:cubicBezTo>
                  <a:cubicBezTo>
                    <a:pt x="3477" y="1562"/>
                    <a:pt x="3512" y="1544"/>
                    <a:pt x="3530" y="1509"/>
                  </a:cubicBezTo>
                  <a:cubicBezTo>
                    <a:pt x="3548" y="1438"/>
                    <a:pt x="3512" y="1367"/>
                    <a:pt x="3459" y="1314"/>
                  </a:cubicBezTo>
                  <a:cubicBezTo>
                    <a:pt x="3104" y="906"/>
                    <a:pt x="2111" y="19"/>
                    <a:pt x="1526" y="1"/>
                  </a:cubicBezTo>
                  <a:cubicBezTo>
                    <a:pt x="1520" y="1"/>
                    <a:pt x="1515" y="1"/>
                    <a:pt x="15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798;p27"/>
            <p:cNvSpPr/>
            <p:nvPr/>
          </p:nvSpPr>
          <p:spPr>
            <a:xfrm>
              <a:off x="1422550" y="2428450"/>
              <a:ext cx="148575" cy="124875"/>
            </a:xfrm>
            <a:custGeom>
              <a:avLst/>
              <a:gdLst/>
              <a:ahLst/>
              <a:cxnLst/>
              <a:rect l="l" t="t" r="r" b="b"/>
              <a:pathLst>
                <a:path w="5943" h="4995" extrusionOk="0">
                  <a:moveTo>
                    <a:pt x="699" y="1"/>
                  </a:moveTo>
                  <a:cubicBezTo>
                    <a:pt x="618" y="1"/>
                    <a:pt x="539" y="13"/>
                    <a:pt x="461" y="39"/>
                  </a:cubicBezTo>
                  <a:cubicBezTo>
                    <a:pt x="319" y="93"/>
                    <a:pt x="231" y="217"/>
                    <a:pt x="213" y="359"/>
                  </a:cubicBezTo>
                  <a:cubicBezTo>
                    <a:pt x="106" y="1512"/>
                    <a:pt x="0" y="2665"/>
                    <a:pt x="124" y="3818"/>
                  </a:cubicBezTo>
                  <a:cubicBezTo>
                    <a:pt x="177" y="4314"/>
                    <a:pt x="568" y="4722"/>
                    <a:pt x="1064" y="4793"/>
                  </a:cubicBezTo>
                  <a:cubicBezTo>
                    <a:pt x="1893" y="4927"/>
                    <a:pt x="2731" y="4994"/>
                    <a:pt x="3571" y="4994"/>
                  </a:cubicBezTo>
                  <a:cubicBezTo>
                    <a:pt x="3953" y="4994"/>
                    <a:pt x="4336" y="4980"/>
                    <a:pt x="4718" y="4953"/>
                  </a:cubicBezTo>
                  <a:cubicBezTo>
                    <a:pt x="4984" y="4935"/>
                    <a:pt x="5268" y="4917"/>
                    <a:pt x="5516" y="4793"/>
                  </a:cubicBezTo>
                  <a:cubicBezTo>
                    <a:pt x="5747" y="4669"/>
                    <a:pt x="5942" y="4403"/>
                    <a:pt x="5924" y="4137"/>
                  </a:cubicBezTo>
                  <a:cubicBezTo>
                    <a:pt x="5907" y="3747"/>
                    <a:pt x="5481" y="3516"/>
                    <a:pt x="5108" y="3356"/>
                  </a:cubicBezTo>
                  <a:cubicBezTo>
                    <a:pt x="4241" y="3016"/>
                    <a:pt x="3320" y="2716"/>
                    <a:pt x="2381" y="2716"/>
                  </a:cubicBezTo>
                  <a:cubicBezTo>
                    <a:pt x="2244" y="2716"/>
                    <a:pt x="2106" y="2722"/>
                    <a:pt x="1969" y="2736"/>
                  </a:cubicBezTo>
                  <a:cubicBezTo>
                    <a:pt x="1968" y="2736"/>
                    <a:pt x="1967" y="2736"/>
                    <a:pt x="1966" y="2736"/>
                  </a:cubicBezTo>
                  <a:cubicBezTo>
                    <a:pt x="1756" y="2736"/>
                    <a:pt x="1738" y="943"/>
                    <a:pt x="1703" y="767"/>
                  </a:cubicBezTo>
                  <a:cubicBezTo>
                    <a:pt x="1612" y="390"/>
                    <a:pt x="1151" y="1"/>
                    <a:pt x="699" y="1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799;p27"/>
            <p:cNvSpPr/>
            <p:nvPr/>
          </p:nvSpPr>
          <p:spPr>
            <a:xfrm>
              <a:off x="1262025" y="2376300"/>
              <a:ext cx="149000" cy="171850"/>
            </a:xfrm>
            <a:custGeom>
              <a:avLst/>
              <a:gdLst/>
              <a:ahLst/>
              <a:cxnLst/>
              <a:rect l="l" t="t" r="r" b="b"/>
              <a:pathLst>
                <a:path w="5960" h="6874" extrusionOk="0">
                  <a:moveTo>
                    <a:pt x="830" y="0"/>
                  </a:moveTo>
                  <a:cubicBezTo>
                    <a:pt x="710" y="0"/>
                    <a:pt x="596" y="16"/>
                    <a:pt x="497" y="50"/>
                  </a:cubicBezTo>
                  <a:cubicBezTo>
                    <a:pt x="355" y="86"/>
                    <a:pt x="248" y="2108"/>
                    <a:pt x="231" y="2250"/>
                  </a:cubicBezTo>
                  <a:cubicBezTo>
                    <a:pt x="124" y="3403"/>
                    <a:pt x="0" y="4555"/>
                    <a:pt x="142" y="5691"/>
                  </a:cubicBezTo>
                  <a:cubicBezTo>
                    <a:pt x="195" y="6205"/>
                    <a:pt x="585" y="6613"/>
                    <a:pt x="1082" y="6684"/>
                  </a:cubicBezTo>
                  <a:cubicBezTo>
                    <a:pt x="1944" y="6811"/>
                    <a:pt x="2814" y="6874"/>
                    <a:pt x="3681" y="6874"/>
                  </a:cubicBezTo>
                  <a:cubicBezTo>
                    <a:pt x="4028" y="6874"/>
                    <a:pt x="4374" y="6864"/>
                    <a:pt x="4718" y="6844"/>
                  </a:cubicBezTo>
                  <a:cubicBezTo>
                    <a:pt x="5002" y="6826"/>
                    <a:pt x="5286" y="6808"/>
                    <a:pt x="5516" y="6684"/>
                  </a:cubicBezTo>
                  <a:cubicBezTo>
                    <a:pt x="5765" y="6560"/>
                    <a:pt x="5960" y="6294"/>
                    <a:pt x="5942" y="6028"/>
                  </a:cubicBezTo>
                  <a:cubicBezTo>
                    <a:pt x="5924" y="5637"/>
                    <a:pt x="5499" y="5407"/>
                    <a:pt x="5126" y="5247"/>
                  </a:cubicBezTo>
                  <a:cubicBezTo>
                    <a:pt x="4244" y="4907"/>
                    <a:pt x="3321" y="4607"/>
                    <a:pt x="2392" y="4607"/>
                  </a:cubicBezTo>
                  <a:cubicBezTo>
                    <a:pt x="2257" y="4607"/>
                    <a:pt x="2122" y="4613"/>
                    <a:pt x="1987" y="4626"/>
                  </a:cubicBezTo>
                  <a:cubicBezTo>
                    <a:pt x="1986" y="4626"/>
                    <a:pt x="1986" y="4626"/>
                    <a:pt x="1985" y="4626"/>
                  </a:cubicBezTo>
                  <a:cubicBezTo>
                    <a:pt x="1758" y="4626"/>
                    <a:pt x="2093" y="812"/>
                    <a:pt x="2040" y="636"/>
                  </a:cubicBezTo>
                  <a:cubicBezTo>
                    <a:pt x="1954" y="277"/>
                    <a:pt x="1336" y="0"/>
                    <a:pt x="830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800;p27"/>
            <p:cNvSpPr/>
            <p:nvPr/>
          </p:nvSpPr>
          <p:spPr>
            <a:xfrm>
              <a:off x="1181300" y="1967625"/>
              <a:ext cx="452775" cy="475400"/>
            </a:xfrm>
            <a:custGeom>
              <a:avLst/>
              <a:gdLst/>
              <a:ahLst/>
              <a:cxnLst/>
              <a:rect l="l" t="t" r="r" b="b"/>
              <a:pathLst>
                <a:path w="18111" h="19016" extrusionOk="0">
                  <a:moveTo>
                    <a:pt x="6217" y="0"/>
                  </a:moveTo>
                  <a:cubicBezTo>
                    <a:pt x="5719" y="0"/>
                    <a:pt x="5479" y="179"/>
                    <a:pt x="5074" y="700"/>
                  </a:cubicBezTo>
                  <a:cubicBezTo>
                    <a:pt x="4453" y="1480"/>
                    <a:pt x="3992" y="2349"/>
                    <a:pt x="3548" y="3236"/>
                  </a:cubicBezTo>
                  <a:cubicBezTo>
                    <a:pt x="1917" y="6500"/>
                    <a:pt x="764" y="10012"/>
                    <a:pt x="125" y="13612"/>
                  </a:cubicBezTo>
                  <a:cubicBezTo>
                    <a:pt x="54" y="14003"/>
                    <a:pt x="1" y="14411"/>
                    <a:pt x="90" y="14801"/>
                  </a:cubicBezTo>
                  <a:cubicBezTo>
                    <a:pt x="231" y="15280"/>
                    <a:pt x="604" y="15652"/>
                    <a:pt x="994" y="15989"/>
                  </a:cubicBezTo>
                  <a:cubicBezTo>
                    <a:pt x="2874" y="17532"/>
                    <a:pt x="5287" y="18313"/>
                    <a:pt x="7681" y="18721"/>
                  </a:cubicBezTo>
                  <a:cubicBezTo>
                    <a:pt x="8692" y="18894"/>
                    <a:pt x="9721" y="19015"/>
                    <a:pt x="10744" y="19015"/>
                  </a:cubicBezTo>
                  <a:cubicBezTo>
                    <a:pt x="11498" y="19015"/>
                    <a:pt x="12247" y="18950"/>
                    <a:pt x="12985" y="18792"/>
                  </a:cubicBezTo>
                  <a:cubicBezTo>
                    <a:pt x="13942" y="18597"/>
                    <a:pt x="14865" y="18242"/>
                    <a:pt x="15787" y="17887"/>
                  </a:cubicBezTo>
                  <a:cubicBezTo>
                    <a:pt x="16195" y="17745"/>
                    <a:pt x="16621" y="17568"/>
                    <a:pt x="16922" y="17266"/>
                  </a:cubicBezTo>
                  <a:cubicBezTo>
                    <a:pt x="17277" y="16929"/>
                    <a:pt x="17437" y="16433"/>
                    <a:pt x="17561" y="15971"/>
                  </a:cubicBezTo>
                  <a:cubicBezTo>
                    <a:pt x="17809" y="14960"/>
                    <a:pt x="17898" y="13914"/>
                    <a:pt x="17933" y="12885"/>
                  </a:cubicBezTo>
                  <a:cubicBezTo>
                    <a:pt x="18111" y="8770"/>
                    <a:pt x="17454" y="4620"/>
                    <a:pt x="16071" y="735"/>
                  </a:cubicBezTo>
                  <a:cubicBezTo>
                    <a:pt x="16036" y="664"/>
                    <a:pt x="16000" y="558"/>
                    <a:pt x="15929" y="504"/>
                  </a:cubicBezTo>
                  <a:cubicBezTo>
                    <a:pt x="15823" y="416"/>
                    <a:pt x="15681" y="416"/>
                    <a:pt x="15557" y="416"/>
                  </a:cubicBezTo>
                  <a:cubicBezTo>
                    <a:pt x="15306" y="418"/>
                    <a:pt x="15055" y="419"/>
                    <a:pt x="14804" y="419"/>
                  </a:cubicBezTo>
                  <a:cubicBezTo>
                    <a:pt x="13047" y="419"/>
                    <a:pt x="11280" y="365"/>
                    <a:pt x="9526" y="256"/>
                  </a:cubicBezTo>
                  <a:cubicBezTo>
                    <a:pt x="8550" y="203"/>
                    <a:pt x="7575" y="132"/>
                    <a:pt x="6599" y="26"/>
                  </a:cubicBezTo>
                  <a:cubicBezTo>
                    <a:pt x="6455" y="9"/>
                    <a:pt x="6330" y="0"/>
                    <a:pt x="6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801;p27"/>
            <p:cNvSpPr/>
            <p:nvPr/>
          </p:nvSpPr>
          <p:spPr>
            <a:xfrm>
              <a:off x="1285075" y="2056750"/>
              <a:ext cx="281100" cy="314400"/>
            </a:xfrm>
            <a:custGeom>
              <a:avLst/>
              <a:gdLst/>
              <a:ahLst/>
              <a:cxnLst/>
              <a:rect l="l" t="t" r="r" b="b"/>
              <a:pathLst>
                <a:path w="11244" h="12576" extrusionOk="0">
                  <a:moveTo>
                    <a:pt x="7130" y="1"/>
                  </a:moveTo>
                  <a:cubicBezTo>
                    <a:pt x="6918" y="1"/>
                    <a:pt x="6693" y="20"/>
                    <a:pt x="6457" y="61"/>
                  </a:cubicBezTo>
                  <a:cubicBezTo>
                    <a:pt x="5233" y="274"/>
                    <a:pt x="4080" y="771"/>
                    <a:pt x="3264" y="1746"/>
                  </a:cubicBezTo>
                  <a:cubicBezTo>
                    <a:pt x="2909" y="2137"/>
                    <a:pt x="2643" y="2598"/>
                    <a:pt x="2360" y="3041"/>
                  </a:cubicBezTo>
                  <a:cubicBezTo>
                    <a:pt x="1987" y="3662"/>
                    <a:pt x="1615" y="4283"/>
                    <a:pt x="1260" y="4921"/>
                  </a:cubicBezTo>
                  <a:cubicBezTo>
                    <a:pt x="657" y="6057"/>
                    <a:pt x="142" y="7263"/>
                    <a:pt x="71" y="8540"/>
                  </a:cubicBezTo>
                  <a:cubicBezTo>
                    <a:pt x="0" y="9835"/>
                    <a:pt x="426" y="11183"/>
                    <a:pt x="1402" y="11999"/>
                  </a:cubicBezTo>
                  <a:cubicBezTo>
                    <a:pt x="1597" y="12158"/>
                    <a:pt x="1810" y="12300"/>
                    <a:pt x="2040" y="12389"/>
                  </a:cubicBezTo>
                  <a:cubicBezTo>
                    <a:pt x="2306" y="12477"/>
                    <a:pt x="2590" y="12495"/>
                    <a:pt x="2856" y="12513"/>
                  </a:cubicBezTo>
                  <a:cubicBezTo>
                    <a:pt x="3653" y="12553"/>
                    <a:pt x="4450" y="12576"/>
                    <a:pt x="5244" y="12576"/>
                  </a:cubicBezTo>
                  <a:cubicBezTo>
                    <a:pt x="5863" y="12576"/>
                    <a:pt x="6481" y="12562"/>
                    <a:pt x="7095" y="12531"/>
                  </a:cubicBezTo>
                  <a:cubicBezTo>
                    <a:pt x="8089" y="12477"/>
                    <a:pt x="9206" y="12336"/>
                    <a:pt x="9827" y="11573"/>
                  </a:cubicBezTo>
                  <a:cubicBezTo>
                    <a:pt x="10146" y="11183"/>
                    <a:pt x="10288" y="10686"/>
                    <a:pt x="10395" y="10189"/>
                  </a:cubicBezTo>
                  <a:cubicBezTo>
                    <a:pt x="11035" y="7356"/>
                    <a:pt x="11243" y="1"/>
                    <a:pt x="7130" y="1"/>
                  </a:cubicBezTo>
                  <a:close/>
                </a:path>
              </a:pathLst>
            </a:custGeom>
            <a:solidFill>
              <a:srgbClr val="E97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802;p27"/>
            <p:cNvSpPr/>
            <p:nvPr/>
          </p:nvSpPr>
          <p:spPr>
            <a:xfrm>
              <a:off x="1264225" y="2049275"/>
              <a:ext cx="151600" cy="180625"/>
            </a:xfrm>
            <a:custGeom>
              <a:avLst/>
              <a:gdLst/>
              <a:ahLst/>
              <a:cxnLst/>
              <a:rect l="l" t="t" r="r" b="b"/>
              <a:pathLst>
                <a:path w="6064" h="7225" extrusionOk="0">
                  <a:moveTo>
                    <a:pt x="2583" y="0"/>
                  </a:moveTo>
                  <a:cubicBezTo>
                    <a:pt x="2550" y="0"/>
                    <a:pt x="2517" y="2"/>
                    <a:pt x="2484" y="6"/>
                  </a:cubicBezTo>
                  <a:cubicBezTo>
                    <a:pt x="1" y="591"/>
                    <a:pt x="143" y="1655"/>
                    <a:pt x="214" y="2968"/>
                  </a:cubicBezTo>
                  <a:cubicBezTo>
                    <a:pt x="267" y="3571"/>
                    <a:pt x="3761" y="6622"/>
                    <a:pt x="4346" y="6799"/>
                  </a:cubicBezTo>
                  <a:cubicBezTo>
                    <a:pt x="4630" y="6888"/>
                    <a:pt x="4488" y="7225"/>
                    <a:pt x="4790" y="7225"/>
                  </a:cubicBezTo>
                  <a:cubicBezTo>
                    <a:pt x="4823" y="7225"/>
                    <a:pt x="4858" y="7225"/>
                    <a:pt x="4894" y="7225"/>
                  </a:cubicBezTo>
                  <a:cubicBezTo>
                    <a:pt x="5352" y="7225"/>
                    <a:pt x="6063" y="7210"/>
                    <a:pt x="6014" y="6799"/>
                  </a:cubicBezTo>
                  <a:cubicBezTo>
                    <a:pt x="5840" y="4971"/>
                    <a:pt x="4316" y="0"/>
                    <a:pt x="2583" y="0"/>
                  </a:cubicBezTo>
                  <a:close/>
                </a:path>
              </a:pathLst>
            </a:custGeom>
            <a:solidFill>
              <a:srgbClr val="FCB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803;p27"/>
            <p:cNvSpPr/>
            <p:nvPr/>
          </p:nvSpPr>
          <p:spPr>
            <a:xfrm>
              <a:off x="1358250" y="2190350"/>
              <a:ext cx="80275" cy="71100"/>
            </a:xfrm>
            <a:custGeom>
              <a:avLst/>
              <a:gdLst/>
              <a:ahLst/>
              <a:cxnLst/>
              <a:rect l="l" t="t" r="r" b="b"/>
              <a:pathLst>
                <a:path w="3211" h="2844" extrusionOk="0">
                  <a:moveTo>
                    <a:pt x="1781" y="1"/>
                  </a:moveTo>
                  <a:cubicBezTo>
                    <a:pt x="1248" y="1"/>
                    <a:pt x="560" y="425"/>
                    <a:pt x="177" y="624"/>
                  </a:cubicBezTo>
                  <a:cubicBezTo>
                    <a:pt x="124" y="642"/>
                    <a:pt x="89" y="659"/>
                    <a:pt x="53" y="695"/>
                  </a:cubicBezTo>
                  <a:cubicBezTo>
                    <a:pt x="36" y="730"/>
                    <a:pt x="36" y="783"/>
                    <a:pt x="36" y="819"/>
                  </a:cubicBezTo>
                  <a:cubicBezTo>
                    <a:pt x="0" y="1138"/>
                    <a:pt x="142" y="1440"/>
                    <a:pt x="319" y="1688"/>
                  </a:cubicBezTo>
                  <a:cubicBezTo>
                    <a:pt x="514" y="1936"/>
                    <a:pt x="745" y="2131"/>
                    <a:pt x="993" y="2309"/>
                  </a:cubicBezTo>
                  <a:cubicBezTo>
                    <a:pt x="1345" y="2576"/>
                    <a:pt x="1727" y="2844"/>
                    <a:pt x="2156" y="2844"/>
                  </a:cubicBezTo>
                  <a:cubicBezTo>
                    <a:pt x="2182" y="2844"/>
                    <a:pt x="2209" y="2843"/>
                    <a:pt x="2235" y="2841"/>
                  </a:cubicBezTo>
                  <a:cubicBezTo>
                    <a:pt x="2270" y="2841"/>
                    <a:pt x="2324" y="2823"/>
                    <a:pt x="2341" y="2806"/>
                  </a:cubicBezTo>
                  <a:cubicBezTo>
                    <a:pt x="2448" y="2735"/>
                    <a:pt x="2359" y="2539"/>
                    <a:pt x="2448" y="2451"/>
                  </a:cubicBezTo>
                  <a:cubicBezTo>
                    <a:pt x="2643" y="2433"/>
                    <a:pt x="2838" y="2415"/>
                    <a:pt x="3033" y="2415"/>
                  </a:cubicBezTo>
                  <a:cubicBezTo>
                    <a:pt x="3069" y="2415"/>
                    <a:pt x="3122" y="2398"/>
                    <a:pt x="3157" y="2380"/>
                  </a:cubicBezTo>
                  <a:cubicBezTo>
                    <a:pt x="3211" y="2327"/>
                    <a:pt x="3211" y="2238"/>
                    <a:pt x="3193" y="2167"/>
                  </a:cubicBezTo>
                  <a:cubicBezTo>
                    <a:pt x="3086" y="1635"/>
                    <a:pt x="2643" y="393"/>
                    <a:pt x="2146" y="92"/>
                  </a:cubicBezTo>
                  <a:cubicBezTo>
                    <a:pt x="2039" y="28"/>
                    <a:pt x="1915" y="1"/>
                    <a:pt x="178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1" animBg="1"/>
      <p:bldP spid="2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7" name="Google Shape;5277;p5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5278" name="Google Shape;5278;p5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79" name="Google Shape;5279;p5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0" name="Google Shape;5280;p5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1" name="Google Shape;5281;p5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282" name="Google Shape;5282;p5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283" name="Google Shape;5283;p5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4" name="Google Shape;5284;p5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5" name="Google Shape;5285;p5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6" name="Google Shape;5286;p5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7" name="Google Shape;5287;p5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8" name="Google Shape;5288;p56">
            <a:hlinkClick r:id="rId7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5289" name="Google Shape;5289;p56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949340" y="507225"/>
            <a:ext cx="2411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:  7 =  1 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828690" y="928543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: 7 =  2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789002" y="1382326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: 7  =  3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828690" y="1813286"/>
            <a:ext cx="2652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 : 7 =  4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850489" y="2264301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: 7  = 5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771114" y="2695390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 : 7   = 6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761029" y="3140085"/>
            <a:ext cx="281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 : 7 =  7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4744740" y="3591519"/>
            <a:ext cx="273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 : 7 =  8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756337" y="3960851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: 7 =  9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791720" y="4402606"/>
            <a:ext cx="2892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: 7 = 10</a:t>
            </a:r>
          </a:p>
        </p:txBody>
      </p:sp>
      <p:pic>
        <p:nvPicPr>
          <p:cNvPr id="28" name="Picture 4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8910" y="2342276"/>
            <a:ext cx="335167" cy="2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73655" y="540662"/>
            <a:ext cx="475107" cy="3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1088" y="2762264"/>
            <a:ext cx="323844" cy="22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5330521" y="1491329"/>
            <a:ext cx="290247" cy="15953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8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09659" y="547280"/>
            <a:ext cx="304418" cy="26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9710" y="1844442"/>
            <a:ext cx="475107" cy="3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03960" y="1456815"/>
            <a:ext cx="335167" cy="2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5465" y="1869971"/>
            <a:ext cx="393184" cy="27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5383408" y="2340723"/>
            <a:ext cx="290247" cy="216486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13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17441" y="2762264"/>
            <a:ext cx="475107" cy="3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8910" y="1009073"/>
            <a:ext cx="335167" cy="2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5759253" y="3236997"/>
            <a:ext cx="290247" cy="159538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16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53616" y="3634718"/>
            <a:ext cx="475107" cy="3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7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73655" y="4465727"/>
            <a:ext cx="335167" cy="2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8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91434" y="3986821"/>
            <a:ext cx="360218" cy="2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19"/>
          <p:cNvSpPr>
            <a:spLocks noChangeArrowheads="1"/>
          </p:cNvSpPr>
          <p:nvPr/>
        </p:nvSpPr>
        <p:spPr bwMode="auto">
          <a:xfrm>
            <a:off x="5726421" y="1028570"/>
            <a:ext cx="290247" cy="211497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20" descr="APPL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24267" y="3634718"/>
            <a:ext cx="360218" cy="25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1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16146" y="3210624"/>
            <a:ext cx="412577" cy="26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2" descr="SUNFACE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94145" y="4015317"/>
            <a:ext cx="442396" cy="2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3" descr="SUNFAC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4284" y="4484582"/>
            <a:ext cx="335167" cy="2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22838" y="226399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7</a:t>
            </a:r>
          </a:p>
        </p:txBody>
      </p:sp>
      <p:grpSp>
        <p:nvGrpSpPr>
          <p:cNvPr id="49" name="Google Shape;1997;p27"/>
          <p:cNvGrpSpPr/>
          <p:nvPr/>
        </p:nvGrpSpPr>
        <p:grpSpPr>
          <a:xfrm>
            <a:off x="6934862" y="3222187"/>
            <a:ext cx="1278434" cy="695528"/>
            <a:chOff x="3993575" y="3196500"/>
            <a:chExt cx="1144525" cy="622675"/>
          </a:xfrm>
        </p:grpSpPr>
        <p:sp>
          <p:nvSpPr>
            <p:cNvPr id="50" name="Google Shape;1998;p27"/>
            <p:cNvSpPr/>
            <p:nvPr/>
          </p:nvSpPr>
          <p:spPr>
            <a:xfrm>
              <a:off x="3993575" y="3196500"/>
              <a:ext cx="429275" cy="441650"/>
            </a:xfrm>
            <a:custGeom>
              <a:avLst/>
              <a:gdLst/>
              <a:ahLst/>
              <a:cxnLst/>
              <a:rect l="l" t="t" r="r" b="b"/>
              <a:pathLst>
                <a:path w="17171" h="17666" extrusionOk="0">
                  <a:moveTo>
                    <a:pt x="10364" y="1"/>
                  </a:moveTo>
                  <a:cubicBezTo>
                    <a:pt x="10203" y="1"/>
                    <a:pt x="10042" y="20"/>
                    <a:pt x="9880" y="39"/>
                  </a:cubicBezTo>
                  <a:cubicBezTo>
                    <a:pt x="8869" y="163"/>
                    <a:pt x="7841" y="358"/>
                    <a:pt x="7007" y="961"/>
                  </a:cubicBezTo>
                  <a:cubicBezTo>
                    <a:pt x="6368" y="1422"/>
                    <a:pt x="5907" y="2114"/>
                    <a:pt x="5464" y="2788"/>
                  </a:cubicBezTo>
                  <a:cubicBezTo>
                    <a:pt x="3743" y="5378"/>
                    <a:pt x="2023" y="7967"/>
                    <a:pt x="586" y="10734"/>
                  </a:cubicBezTo>
                  <a:cubicBezTo>
                    <a:pt x="320" y="11266"/>
                    <a:pt x="36" y="11834"/>
                    <a:pt x="18" y="12455"/>
                  </a:cubicBezTo>
                  <a:cubicBezTo>
                    <a:pt x="1" y="13129"/>
                    <a:pt x="302" y="13785"/>
                    <a:pt x="692" y="14335"/>
                  </a:cubicBezTo>
                  <a:cubicBezTo>
                    <a:pt x="2023" y="16286"/>
                    <a:pt x="4346" y="17315"/>
                    <a:pt x="6634" y="17581"/>
                  </a:cubicBezTo>
                  <a:cubicBezTo>
                    <a:pt x="7142" y="17640"/>
                    <a:pt x="7651" y="17666"/>
                    <a:pt x="8160" y="17666"/>
                  </a:cubicBezTo>
                  <a:cubicBezTo>
                    <a:pt x="9945" y="17666"/>
                    <a:pt x="11733" y="17348"/>
                    <a:pt x="13499" y="17031"/>
                  </a:cubicBezTo>
                  <a:cubicBezTo>
                    <a:pt x="15113" y="14087"/>
                    <a:pt x="15344" y="10575"/>
                    <a:pt x="16053" y="7275"/>
                  </a:cubicBezTo>
                  <a:cubicBezTo>
                    <a:pt x="16301" y="6034"/>
                    <a:pt x="17170" y="4083"/>
                    <a:pt x="15947" y="3249"/>
                  </a:cubicBezTo>
                  <a:cubicBezTo>
                    <a:pt x="14474" y="2256"/>
                    <a:pt x="12931" y="1333"/>
                    <a:pt x="11424" y="376"/>
                  </a:cubicBezTo>
                  <a:cubicBezTo>
                    <a:pt x="11228" y="251"/>
                    <a:pt x="11016" y="110"/>
                    <a:pt x="10785" y="56"/>
                  </a:cubicBezTo>
                  <a:cubicBezTo>
                    <a:pt x="10645" y="15"/>
                    <a:pt x="10504" y="1"/>
                    <a:pt x="10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99;p27"/>
            <p:cNvSpPr/>
            <p:nvPr/>
          </p:nvSpPr>
          <p:spPr>
            <a:xfrm>
              <a:off x="4088925" y="3309400"/>
              <a:ext cx="296675" cy="251250"/>
            </a:xfrm>
            <a:custGeom>
              <a:avLst/>
              <a:gdLst/>
              <a:ahLst/>
              <a:cxnLst/>
              <a:rect l="l" t="t" r="r" b="b"/>
              <a:pathLst>
                <a:path w="11867" h="10050" extrusionOk="0">
                  <a:moveTo>
                    <a:pt x="8652" y="1"/>
                  </a:moveTo>
                  <a:cubicBezTo>
                    <a:pt x="7434" y="1"/>
                    <a:pt x="6197" y="230"/>
                    <a:pt x="5109" y="755"/>
                  </a:cubicBezTo>
                  <a:cubicBezTo>
                    <a:pt x="4044" y="1287"/>
                    <a:pt x="3140" y="2103"/>
                    <a:pt x="2235" y="2901"/>
                  </a:cubicBezTo>
                  <a:cubicBezTo>
                    <a:pt x="1277" y="3753"/>
                    <a:pt x="266" y="4711"/>
                    <a:pt x="53" y="6005"/>
                  </a:cubicBezTo>
                  <a:cubicBezTo>
                    <a:pt x="0" y="6378"/>
                    <a:pt x="18" y="6786"/>
                    <a:pt x="195" y="7123"/>
                  </a:cubicBezTo>
                  <a:cubicBezTo>
                    <a:pt x="408" y="7549"/>
                    <a:pt x="852" y="7797"/>
                    <a:pt x="1260" y="8027"/>
                  </a:cubicBezTo>
                  <a:cubicBezTo>
                    <a:pt x="3071" y="9012"/>
                    <a:pt x="4970" y="10050"/>
                    <a:pt x="7008" y="10050"/>
                  </a:cubicBezTo>
                  <a:cubicBezTo>
                    <a:pt x="7025" y="10050"/>
                    <a:pt x="7042" y="10050"/>
                    <a:pt x="7060" y="10050"/>
                  </a:cubicBezTo>
                  <a:cubicBezTo>
                    <a:pt x="7166" y="10050"/>
                    <a:pt x="7273" y="10032"/>
                    <a:pt x="7379" y="9979"/>
                  </a:cubicBezTo>
                  <a:cubicBezTo>
                    <a:pt x="7468" y="9925"/>
                    <a:pt x="7521" y="9819"/>
                    <a:pt x="7574" y="9713"/>
                  </a:cubicBezTo>
                  <a:cubicBezTo>
                    <a:pt x="8621" y="7637"/>
                    <a:pt x="9667" y="5544"/>
                    <a:pt x="10572" y="3398"/>
                  </a:cubicBezTo>
                  <a:cubicBezTo>
                    <a:pt x="11086" y="2156"/>
                    <a:pt x="11867" y="347"/>
                    <a:pt x="10040" y="99"/>
                  </a:cubicBezTo>
                  <a:cubicBezTo>
                    <a:pt x="9586" y="35"/>
                    <a:pt x="9120" y="1"/>
                    <a:pt x="8652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00;p27"/>
            <p:cNvSpPr/>
            <p:nvPr/>
          </p:nvSpPr>
          <p:spPr>
            <a:xfrm>
              <a:off x="4708400" y="3196500"/>
              <a:ext cx="429700" cy="441650"/>
            </a:xfrm>
            <a:custGeom>
              <a:avLst/>
              <a:gdLst/>
              <a:ahLst/>
              <a:cxnLst/>
              <a:rect l="l" t="t" r="r" b="b"/>
              <a:pathLst>
                <a:path w="17188" h="17666" extrusionOk="0">
                  <a:moveTo>
                    <a:pt x="6807" y="1"/>
                  </a:moveTo>
                  <a:cubicBezTo>
                    <a:pt x="6667" y="1"/>
                    <a:pt x="6526" y="15"/>
                    <a:pt x="6386" y="56"/>
                  </a:cubicBezTo>
                  <a:cubicBezTo>
                    <a:pt x="6155" y="110"/>
                    <a:pt x="5960" y="251"/>
                    <a:pt x="5747" y="376"/>
                  </a:cubicBezTo>
                  <a:cubicBezTo>
                    <a:pt x="4240" y="1333"/>
                    <a:pt x="2714" y="2256"/>
                    <a:pt x="1224" y="3249"/>
                  </a:cubicBezTo>
                  <a:cubicBezTo>
                    <a:pt x="0" y="4083"/>
                    <a:pt x="870" y="6034"/>
                    <a:pt x="1136" y="7275"/>
                  </a:cubicBezTo>
                  <a:cubicBezTo>
                    <a:pt x="1845" y="10575"/>
                    <a:pt x="2058" y="14087"/>
                    <a:pt x="3672" y="17031"/>
                  </a:cubicBezTo>
                  <a:cubicBezTo>
                    <a:pt x="5438" y="17348"/>
                    <a:pt x="7226" y="17666"/>
                    <a:pt x="9010" y="17666"/>
                  </a:cubicBezTo>
                  <a:cubicBezTo>
                    <a:pt x="9520" y="17666"/>
                    <a:pt x="10028" y="17640"/>
                    <a:pt x="10536" y="17581"/>
                  </a:cubicBezTo>
                  <a:cubicBezTo>
                    <a:pt x="12842" y="17315"/>
                    <a:pt x="15148" y="16286"/>
                    <a:pt x="16496" y="14335"/>
                  </a:cubicBezTo>
                  <a:cubicBezTo>
                    <a:pt x="16869" y="13785"/>
                    <a:pt x="17188" y="13129"/>
                    <a:pt x="17152" y="12455"/>
                  </a:cubicBezTo>
                  <a:cubicBezTo>
                    <a:pt x="17135" y="11834"/>
                    <a:pt x="16869" y="11266"/>
                    <a:pt x="16585" y="10734"/>
                  </a:cubicBezTo>
                  <a:cubicBezTo>
                    <a:pt x="15148" y="7967"/>
                    <a:pt x="13428" y="5378"/>
                    <a:pt x="11725" y="2788"/>
                  </a:cubicBezTo>
                  <a:cubicBezTo>
                    <a:pt x="11281" y="2114"/>
                    <a:pt x="10820" y="1422"/>
                    <a:pt x="10164" y="961"/>
                  </a:cubicBezTo>
                  <a:cubicBezTo>
                    <a:pt x="9348" y="358"/>
                    <a:pt x="8302" y="163"/>
                    <a:pt x="7290" y="39"/>
                  </a:cubicBezTo>
                  <a:cubicBezTo>
                    <a:pt x="7129" y="20"/>
                    <a:pt x="6968" y="1"/>
                    <a:pt x="68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01;p27"/>
            <p:cNvSpPr/>
            <p:nvPr/>
          </p:nvSpPr>
          <p:spPr>
            <a:xfrm>
              <a:off x="4792200" y="3309400"/>
              <a:ext cx="296700" cy="251250"/>
            </a:xfrm>
            <a:custGeom>
              <a:avLst/>
              <a:gdLst/>
              <a:ahLst/>
              <a:cxnLst/>
              <a:rect l="l" t="t" r="r" b="b"/>
              <a:pathLst>
                <a:path w="11868" h="10050" extrusionOk="0">
                  <a:moveTo>
                    <a:pt x="3201" y="1"/>
                  </a:moveTo>
                  <a:cubicBezTo>
                    <a:pt x="2731" y="1"/>
                    <a:pt x="2263" y="35"/>
                    <a:pt x="1810" y="99"/>
                  </a:cubicBezTo>
                  <a:cubicBezTo>
                    <a:pt x="1" y="347"/>
                    <a:pt x="763" y="2156"/>
                    <a:pt x="1296" y="3398"/>
                  </a:cubicBezTo>
                  <a:cubicBezTo>
                    <a:pt x="2200" y="5544"/>
                    <a:pt x="3247" y="7637"/>
                    <a:pt x="4293" y="9713"/>
                  </a:cubicBezTo>
                  <a:cubicBezTo>
                    <a:pt x="4346" y="9819"/>
                    <a:pt x="4400" y="9925"/>
                    <a:pt x="4488" y="9979"/>
                  </a:cubicBezTo>
                  <a:cubicBezTo>
                    <a:pt x="4577" y="10032"/>
                    <a:pt x="4701" y="10050"/>
                    <a:pt x="4808" y="10050"/>
                  </a:cubicBezTo>
                  <a:cubicBezTo>
                    <a:pt x="4825" y="10050"/>
                    <a:pt x="4842" y="10050"/>
                    <a:pt x="4859" y="10050"/>
                  </a:cubicBezTo>
                  <a:cubicBezTo>
                    <a:pt x="6897" y="10050"/>
                    <a:pt x="8796" y="9012"/>
                    <a:pt x="10590" y="8027"/>
                  </a:cubicBezTo>
                  <a:cubicBezTo>
                    <a:pt x="11016" y="7797"/>
                    <a:pt x="11441" y="7549"/>
                    <a:pt x="11672" y="7123"/>
                  </a:cubicBezTo>
                  <a:cubicBezTo>
                    <a:pt x="11849" y="6786"/>
                    <a:pt x="11867" y="6378"/>
                    <a:pt x="11796" y="6005"/>
                  </a:cubicBezTo>
                  <a:cubicBezTo>
                    <a:pt x="11601" y="4711"/>
                    <a:pt x="10590" y="3753"/>
                    <a:pt x="9632" y="2901"/>
                  </a:cubicBezTo>
                  <a:cubicBezTo>
                    <a:pt x="8728" y="2103"/>
                    <a:pt x="7823" y="1287"/>
                    <a:pt x="6741" y="755"/>
                  </a:cubicBezTo>
                  <a:cubicBezTo>
                    <a:pt x="5665" y="230"/>
                    <a:pt x="4423" y="1"/>
                    <a:pt x="3201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02;p27"/>
            <p:cNvSpPr/>
            <p:nvPr/>
          </p:nvSpPr>
          <p:spPr>
            <a:xfrm>
              <a:off x="4171400" y="3219600"/>
              <a:ext cx="843875" cy="594250"/>
            </a:xfrm>
            <a:custGeom>
              <a:avLst/>
              <a:gdLst/>
              <a:ahLst/>
              <a:cxnLst/>
              <a:rect l="l" t="t" r="r" b="b"/>
              <a:pathLst>
                <a:path w="33755" h="23770" extrusionOk="0">
                  <a:moveTo>
                    <a:pt x="17981" y="0"/>
                  </a:moveTo>
                  <a:cubicBezTo>
                    <a:pt x="16598" y="0"/>
                    <a:pt x="15274" y="87"/>
                    <a:pt x="14173" y="268"/>
                  </a:cubicBezTo>
                  <a:cubicBezTo>
                    <a:pt x="11955" y="640"/>
                    <a:pt x="9774" y="1296"/>
                    <a:pt x="7734" y="2272"/>
                  </a:cubicBezTo>
                  <a:cubicBezTo>
                    <a:pt x="4612" y="3726"/>
                    <a:pt x="1632" y="6121"/>
                    <a:pt x="674" y="9526"/>
                  </a:cubicBezTo>
                  <a:cubicBezTo>
                    <a:pt x="355" y="10626"/>
                    <a:pt x="320" y="11815"/>
                    <a:pt x="249" y="12967"/>
                  </a:cubicBezTo>
                  <a:cubicBezTo>
                    <a:pt x="0" y="18218"/>
                    <a:pt x="1632" y="21623"/>
                    <a:pt x="4648" y="23770"/>
                  </a:cubicBezTo>
                  <a:lnTo>
                    <a:pt x="30757" y="23770"/>
                  </a:lnTo>
                  <a:cubicBezTo>
                    <a:pt x="31165" y="23326"/>
                    <a:pt x="31520" y="22829"/>
                    <a:pt x="31839" y="22297"/>
                  </a:cubicBezTo>
                  <a:cubicBezTo>
                    <a:pt x="32779" y="20701"/>
                    <a:pt x="33258" y="18856"/>
                    <a:pt x="33435" y="16994"/>
                  </a:cubicBezTo>
                  <a:cubicBezTo>
                    <a:pt x="33755" y="13535"/>
                    <a:pt x="33063" y="9952"/>
                    <a:pt x="31396" y="6937"/>
                  </a:cubicBezTo>
                  <a:cubicBezTo>
                    <a:pt x="29888" y="4205"/>
                    <a:pt x="27990" y="1562"/>
                    <a:pt x="24921" y="764"/>
                  </a:cubicBezTo>
                  <a:cubicBezTo>
                    <a:pt x="23013" y="267"/>
                    <a:pt x="20406" y="0"/>
                    <a:pt x="17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03;p27"/>
            <p:cNvSpPr/>
            <p:nvPr/>
          </p:nvSpPr>
          <p:spPr>
            <a:xfrm>
              <a:off x="4413075" y="3521150"/>
              <a:ext cx="46125" cy="47925"/>
            </a:xfrm>
            <a:custGeom>
              <a:avLst/>
              <a:gdLst/>
              <a:ahLst/>
              <a:cxnLst/>
              <a:rect l="l" t="t" r="r" b="b"/>
              <a:pathLst>
                <a:path w="1845" h="1917" extrusionOk="0">
                  <a:moveTo>
                    <a:pt x="923" y="1"/>
                  </a:moveTo>
                  <a:cubicBezTo>
                    <a:pt x="408" y="1"/>
                    <a:pt x="0" y="444"/>
                    <a:pt x="0" y="959"/>
                  </a:cubicBezTo>
                  <a:cubicBezTo>
                    <a:pt x="0" y="1491"/>
                    <a:pt x="408" y="1917"/>
                    <a:pt x="923" y="1917"/>
                  </a:cubicBezTo>
                  <a:cubicBezTo>
                    <a:pt x="1419" y="1917"/>
                    <a:pt x="1845" y="1491"/>
                    <a:pt x="1845" y="959"/>
                  </a:cubicBezTo>
                  <a:cubicBezTo>
                    <a:pt x="1845" y="444"/>
                    <a:pt x="1419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04;p27"/>
            <p:cNvSpPr/>
            <p:nvPr/>
          </p:nvSpPr>
          <p:spPr>
            <a:xfrm>
              <a:off x="4699975" y="3545100"/>
              <a:ext cx="46150" cy="47925"/>
            </a:xfrm>
            <a:custGeom>
              <a:avLst/>
              <a:gdLst/>
              <a:ahLst/>
              <a:cxnLst/>
              <a:rect l="l" t="t" r="r" b="b"/>
              <a:pathLst>
                <a:path w="1846" h="1917" extrusionOk="0">
                  <a:moveTo>
                    <a:pt x="923" y="1"/>
                  </a:moveTo>
                  <a:cubicBezTo>
                    <a:pt x="426" y="1"/>
                    <a:pt x="0" y="426"/>
                    <a:pt x="0" y="959"/>
                  </a:cubicBezTo>
                  <a:cubicBezTo>
                    <a:pt x="0" y="1491"/>
                    <a:pt x="426" y="1916"/>
                    <a:pt x="923" y="1916"/>
                  </a:cubicBezTo>
                  <a:cubicBezTo>
                    <a:pt x="1437" y="1916"/>
                    <a:pt x="1845" y="1491"/>
                    <a:pt x="1845" y="959"/>
                  </a:cubicBezTo>
                  <a:cubicBezTo>
                    <a:pt x="1845" y="426"/>
                    <a:pt x="1437" y="1"/>
                    <a:pt x="923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005;p27"/>
            <p:cNvSpPr/>
            <p:nvPr/>
          </p:nvSpPr>
          <p:spPr>
            <a:xfrm>
              <a:off x="5001075" y="3696875"/>
              <a:ext cx="119750" cy="116975"/>
            </a:xfrm>
            <a:custGeom>
              <a:avLst/>
              <a:gdLst/>
              <a:ahLst/>
              <a:cxnLst/>
              <a:rect l="l" t="t" r="r" b="b"/>
              <a:pathLst>
                <a:path w="4790" h="4679" extrusionOk="0">
                  <a:moveTo>
                    <a:pt x="3013" y="1"/>
                  </a:moveTo>
                  <a:cubicBezTo>
                    <a:pt x="2927" y="1"/>
                    <a:pt x="2842" y="21"/>
                    <a:pt x="2767" y="67"/>
                  </a:cubicBezTo>
                  <a:cubicBezTo>
                    <a:pt x="2466" y="280"/>
                    <a:pt x="2377" y="688"/>
                    <a:pt x="2306" y="1060"/>
                  </a:cubicBezTo>
                  <a:cubicBezTo>
                    <a:pt x="2164" y="2000"/>
                    <a:pt x="2040" y="3011"/>
                    <a:pt x="1419" y="3721"/>
                  </a:cubicBezTo>
                  <a:cubicBezTo>
                    <a:pt x="1135" y="4058"/>
                    <a:pt x="745" y="4306"/>
                    <a:pt x="355" y="4501"/>
                  </a:cubicBezTo>
                  <a:cubicBezTo>
                    <a:pt x="248" y="4572"/>
                    <a:pt x="124" y="4625"/>
                    <a:pt x="0" y="4679"/>
                  </a:cubicBezTo>
                  <a:lnTo>
                    <a:pt x="3849" y="4679"/>
                  </a:lnTo>
                  <a:cubicBezTo>
                    <a:pt x="4257" y="3632"/>
                    <a:pt x="4559" y="2532"/>
                    <a:pt x="4736" y="1415"/>
                  </a:cubicBezTo>
                  <a:cubicBezTo>
                    <a:pt x="4771" y="1220"/>
                    <a:pt x="4789" y="1007"/>
                    <a:pt x="4754" y="812"/>
                  </a:cubicBezTo>
                  <a:cubicBezTo>
                    <a:pt x="4664" y="476"/>
                    <a:pt x="4327" y="274"/>
                    <a:pt x="4005" y="274"/>
                  </a:cubicBezTo>
                  <a:cubicBezTo>
                    <a:pt x="3818" y="274"/>
                    <a:pt x="3636" y="342"/>
                    <a:pt x="3512" y="493"/>
                  </a:cubicBezTo>
                  <a:cubicBezTo>
                    <a:pt x="3580" y="221"/>
                    <a:pt x="3294" y="1"/>
                    <a:pt x="3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006;p27"/>
            <p:cNvSpPr/>
            <p:nvPr/>
          </p:nvSpPr>
          <p:spPr>
            <a:xfrm>
              <a:off x="4442325" y="3583825"/>
              <a:ext cx="394700" cy="230025"/>
            </a:xfrm>
            <a:custGeom>
              <a:avLst/>
              <a:gdLst/>
              <a:ahLst/>
              <a:cxnLst/>
              <a:rect l="l" t="t" r="r" b="b"/>
              <a:pathLst>
                <a:path w="15788" h="9201" extrusionOk="0">
                  <a:moveTo>
                    <a:pt x="5599" y="1"/>
                  </a:moveTo>
                  <a:cubicBezTo>
                    <a:pt x="5172" y="1"/>
                    <a:pt x="4775" y="53"/>
                    <a:pt x="4453" y="172"/>
                  </a:cubicBezTo>
                  <a:cubicBezTo>
                    <a:pt x="1988" y="1059"/>
                    <a:pt x="1739" y="1148"/>
                    <a:pt x="480" y="4341"/>
                  </a:cubicBezTo>
                  <a:cubicBezTo>
                    <a:pt x="427" y="4500"/>
                    <a:pt x="1" y="5777"/>
                    <a:pt x="391" y="7640"/>
                  </a:cubicBezTo>
                  <a:cubicBezTo>
                    <a:pt x="498" y="8207"/>
                    <a:pt x="764" y="8722"/>
                    <a:pt x="1101" y="9201"/>
                  </a:cubicBezTo>
                  <a:lnTo>
                    <a:pt x="15787" y="9201"/>
                  </a:lnTo>
                  <a:cubicBezTo>
                    <a:pt x="14439" y="8580"/>
                    <a:pt x="13251" y="7586"/>
                    <a:pt x="12399" y="6327"/>
                  </a:cubicBezTo>
                  <a:cubicBezTo>
                    <a:pt x="11938" y="5635"/>
                    <a:pt x="11566" y="4873"/>
                    <a:pt x="11176" y="4128"/>
                  </a:cubicBezTo>
                  <a:cubicBezTo>
                    <a:pt x="10342" y="2567"/>
                    <a:pt x="10253" y="1715"/>
                    <a:pt x="8781" y="811"/>
                  </a:cubicBezTo>
                  <a:cubicBezTo>
                    <a:pt x="8014" y="351"/>
                    <a:pt x="6703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007;p27"/>
            <p:cNvSpPr/>
            <p:nvPr/>
          </p:nvSpPr>
          <p:spPr>
            <a:xfrm>
              <a:off x="4476475" y="3706075"/>
              <a:ext cx="92275" cy="113100"/>
            </a:xfrm>
            <a:custGeom>
              <a:avLst/>
              <a:gdLst/>
              <a:ahLst/>
              <a:cxnLst/>
              <a:rect l="l" t="t" r="r" b="b"/>
              <a:pathLst>
                <a:path w="3691" h="4524" fill="none" extrusionOk="0">
                  <a:moveTo>
                    <a:pt x="3690" y="0"/>
                  </a:moveTo>
                  <a:cubicBezTo>
                    <a:pt x="3424" y="142"/>
                    <a:pt x="3158" y="266"/>
                    <a:pt x="2910" y="426"/>
                  </a:cubicBezTo>
                  <a:cubicBezTo>
                    <a:pt x="2165" y="852"/>
                    <a:pt x="1455" y="1384"/>
                    <a:pt x="923" y="2076"/>
                  </a:cubicBezTo>
                  <a:cubicBezTo>
                    <a:pt x="373" y="2785"/>
                    <a:pt x="18" y="3637"/>
                    <a:pt x="1" y="452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08;p27"/>
            <p:cNvSpPr/>
            <p:nvPr/>
          </p:nvSpPr>
          <p:spPr>
            <a:xfrm>
              <a:off x="5044075" y="3782775"/>
              <a:ext cx="23525" cy="31075"/>
            </a:xfrm>
            <a:custGeom>
              <a:avLst/>
              <a:gdLst/>
              <a:ahLst/>
              <a:cxnLst/>
              <a:rect l="l" t="t" r="r" b="b"/>
              <a:pathLst>
                <a:path w="941" h="1243" fill="none" extrusionOk="0">
                  <a:moveTo>
                    <a:pt x="1" y="1"/>
                  </a:moveTo>
                  <a:cubicBezTo>
                    <a:pt x="143" y="515"/>
                    <a:pt x="497" y="976"/>
                    <a:pt x="941" y="1243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09;p27"/>
            <p:cNvSpPr/>
            <p:nvPr/>
          </p:nvSpPr>
          <p:spPr>
            <a:xfrm>
              <a:off x="5066250" y="3758850"/>
              <a:ext cx="39925" cy="27950"/>
            </a:xfrm>
            <a:custGeom>
              <a:avLst/>
              <a:gdLst/>
              <a:ahLst/>
              <a:cxnLst/>
              <a:rect l="l" t="t" r="r" b="b"/>
              <a:pathLst>
                <a:path w="1597" h="1118" fill="none" extrusionOk="0">
                  <a:moveTo>
                    <a:pt x="0" y="0"/>
                  </a:moveTo>
                  <a:cubicBezTo>
                    <a:pt x="284" y="621"/>
                    <a:pt x="923" y="1064"/>
                    <a:pt x="1597" y="111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842;p27"/>
          <p:cNvGrpSpPr/>
          <p:nvPr/>
        </p:nvGrpSpPr>
        <p:grpSpPr>
          <a:xfrm>
            <a:off x="7211289" y="3898778"/>
            <a:ext cx="964920" cy="674305"/>
            <a:chOff x="4233475" y="1961150"/>
            <a:chExt cx="863850" cy="603675"/>
          </a:xfrm>
        </p:grpSpPr>
        <p:sp>
          <p:nvSpPr>
            <p:cNvPr id="63" name="Google Shape;1843;p27"/>
            <p:cNvSpPr/>
            <p:nvPr/>
          </p:nvSpPr>
          <p:spPr>
            <a:xfrm>
              <a:off x="4287575" y="1961150"/>
              <a:ext cx="652775" cy="82150"/>
            </a:xfrm>
            <a:custGeom>
              <a:avLst/>
              <a:gdLst/>
              <a:ahLst/>
              <a:cxnLst/>
              <a:rect l="l" t="t" r="r" b="b"/>
              <a:pathLst>
                <a:path w="26111" h="3286" extrusionOk="0">
                  <a:moveTo>
                    <a:pt x="1" y="1"/>
                  </a:moveTo>
                  <a:cubicBezTo>
                    <a:pt x="3456" y="2492"/>
                    <a:pt x="8751" y="3282"/>
                    <a:pt x="15095" y="3282"/>
                  </a:cubicBezTo>
                  <a:cubicBezTo>
                    <a:pt x="15166" y="3282"/>
                    <a:pt x="15237" y="3282"/>
                    <a:pt x="15308" y="3282"/>
                  </a:cubicBezTo>
                  <a:cubicBezTo>
                    <a:pt x="15450" y="3281"/>
                    <a:pt x="15592" y="3281"/>
                    <a:pt x="15734" y="3281"/>
                  </a:cubicBezTo>
                  <a:cubicBezTo>
                    <a:pt x="16208" y="3281"/>
                    <a:pt x="16683" y="3285"/>
                    <a:pt x="17157" y="3285"/>
                  </a:cubicBezTo>
                  <a:cubicBezTo>
                    <a:pt x="18857" y="3285"/>
                    <a:pt x="20549" y="3226"/>
                    <a:pt x="22137" y="2679"/>
                  </a:cubicBezTo>
                  <a:cubicBezTo>
                    <a:pt x="23645" y="2147"/>
                    <a:pt x="25028" y="1225"/>
                    <a:pt x="26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44;p27"/>
            <p:cNvSpPr/>
            <p:nvPr/>
          </p:nvSpPr>
          <p:spPr>
            <a:xfrm>
              <a:off x="4684900" y="2365125"/>
              <a:ext cx="146800" cy="69850"/>
            </a:xfrm>
            <a:custGeom>
              <a:avLst/>
              <a:gdLst/>
              <a:ahLst/>
              <a:cxnLst/>
              <a:rect l="l" t="t" r="r" b="b"/>
              <a:pathLst>
                <a:path w="5872" h="2794" extrusionOk="0">
                  <a:moveTo>
                    <a:pt x="5605" y="1"/>
                  </a:moveTo>
                  <a:cubicBezTo>
                    <a:pt x="5499" y="852"/>
                    <a:pt x="4772" y="1437"/>
                    <a:pt x="4098" y="1934"/>
                  </a:cubicBezTo>
                  <a:cubicBezTo>
                    <a:pt x="3956" y="2023"/>
                    <a:pt x="3832" y="2111"/>
                    <a:pt x="3690" y="2182"/>
                  </a:cubicBezTo>
                  <a:cubicBezTo>
                    <a:pt x="3530" y="2235"/>
                    <a:pt x="3370" y="2253"/>
                    <a:pt x="3211" y="2271"/>
                  </a:cubicBezTo>
                  <a:cubicBezTo>
                    <a:pt x="3042" y="2292"/>
                    <a:pt x="2870" y="2310"/>
                    <a:pt x="2702" y="2310"/>
                  </a:cubicBezTo>
                  <a:cubicBezTo>
                    <a:pt x="2447" y="2310"/>
                    <a:pt x="2201" y="2268"/>
                    <a:pt x="1987" y="2129"/>
                  </a:cubicBezTo>
                  <a:cubicBezTo>
                    <a:pt x="1810" y="2023"/>
                    <a:pt x="1685" y="1845"/>
                    <a:pt x="1561" y="1686"/>
                  </a:cubicBezTo>
                  <a:cubicBezTo>
                    <a:pt x="1313" y="1349"/>
                    <a:pt x="1136" y="994"/>
                    <a:pt x="940" y="657"/>
                  </a:cubicBezTo>
                  <a:lnTo>
                    <a:pt x="940" y="657"/>
                  </a:lnTo>
                  <a:cubicBezTo>
                    <a:pt x="0" y="1278"/>
                    <a:pt x="1136" y="2289"/>
                    <a:pt x="1792" y="2608"/>
                  </a:cubicBezTo>
                  <a:cubicBezTo>
                    <a:pt x="2088" y="2744"/>
                    <a:pt x="2409" y="2793"/>
                    <a:pt x="2732" y="2793"/>
                  </a:cubicBezTo>
                  <a:cubicBezTo>
                    <a:pt x="2874" y="2793"/>
                    <a:pt x="3017" y="2784"/>
                    <a:pt x="3158" y="2768"/>
                  </a:cubicBezTo>
                  <a:cubicBezTo>
                    <a:pt x="4257" y="2626"/>
                    <a:pt x="5304" y="1934"/>
                    <a:pt x="5765" y="870"/>
                  </a:cubicBezTo>
                  <a:cubicBezTo>
                    <a:pt x="5818" y="728"/>
                    <a:pt x="5871" y="568"/>
                    <a:pt x="5871" y="391"/>
                  </a:cubicBezTo>
                  <a:cubicBezTo>
                    <a:pt x="5854" y="231"/>
                    <a:pt x="5765" y="54"/>
                    <a:pt x="5605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45;p27"/>
            <p:cNvSpPr/>
            <p:nvPr/>
          </p:nvSpPr>
          <p:spPr>
            <a:xfrm>
              <a:off x="4311975" y="1981100"/>
              <a:ext cx="431475" cy="472625"/>
            </a:xfrm>
            <a:custGeom>
              <a:avLst/>
              <a:gdLst/>
              <a:ahLst/>
              <a:cxnLst/>
              <a:rect l="l" t="t" r="r" b="b"/>
              <a:pathLst>
                <a:path w="17259" h="18905" extrusionOk="0">
                  <a:moveTo>
                    <a:pt x="5672" y="1"/>
                  </a:moveTo>
                  <a:cubicBezTo>
                    <a:pt x="5165" y="1"/>
                    <a:pt x="4928" y="175"/>
                    <a:pt x="4541" y="710"/>
                  </a:cubicBezTo>
                  <a:cubicBezTo>
                    <a:pt x="3973" y="1509"/>
                    <a:pt x="3530" y="2396"/>
                    <a:pt x="3140" y="3300"/>
                  </a:cubicBezTo>
                  <a:cubicBezTo>
                    <a:pt x="1650" y="6617"/>
                    <a:pt x="621" y="10147"/>
                    <a:pt x="107" y="13747"/>
                  </a:cubicBezTo>
                  <a:cubicBezTo>
                    <a:pt x="36" y="14155"/>
                    <a:pt x="0" y="14563"/>
                    <a:pt x="107" y="14936"/>
                  </a:cubicBezTo>
                  <a:cubicBezTo>
                    <a:pt x="231" y="15415"/>
                    <a:pt x="603" y="15787"/>
                    <a:pt x="993" y="16107"/>
                  </a:cubicBezTo>
                  <a:cubicBezTo>
                    <a:pt x="2838" y="17614"/>
                    <a:pt x="5162" y="18324"/>
                    <a:pt x="7485" y="18678"/>
                  </a:cubicBezTo>
                  <a:cubicBezTo>
                    <a:pt x="8350" y="18815"/>
                    <a:pt x="9233" y="18905"/>
                    <a:pt x="10111" y="18905"/>
                  </a:cubicBezTo>
                  <a:cubicBezTo>
                    <a:pt x="10944" y="18905"/>
                    <a:pt x="11773" y="18824"/>
                    <a:pt x="12576" y="18625"/>
                  </a:cubicBezTo>
                  <a:cubicBezTo>
                    <a:pt x="13498" y="18395"/>
                    <a:pt x="14385" y="18022"/>
                    <a:pt x="15254" y="17650"/>
                  </a:cubicBezTo>
                  <a:cubicBezTo>
                    <a:pt x="15645" y="17490"/>
                    <a:pt x="16053" y="17313"/>
                    <a:pt x="16336" y="16993"/>
                  </a:cubicBezTo>
                  <a:cubicBezTo>
                    <a:pt x="16656" y="16639"/>
                    <a:pt x="16815" y="16142"/>
                    <a:pt x="16922" y="15681"/>
                  </a:cubicBezTo>
                  <a:cubicBezTo>
                    <a:pt x="17134" y="14670"/>
                    <a:pt x="17188" y="13623"/>
                    <a:pt x="17205" y="12595"/>
                  </a:cubicBezTo>
                  <a:cubicBezTo>
                    <a:pt x="17259" y="8462"/>
                    <a:pt x="16549" y="4329"/>
                    <a:pt x="15112" y="498"/>
                  </a:cubicBezTo>
                  <a:cubicBezTo>
                    <a:pt x="15077" y="409"/>
                    <a:pt x="15041" y="320"/>
                    <a:pt x="14971" y="267"/>
                  </a:cubicBezTo>
                  <a:cubicBezTo>
                    <a:pt x="14882" y="178"/>
                    <a:pt x="14740" y="178"/>
                    <a:pt x="14616" y="178"/>
                  </a:cubicBezTo>
                  <a:cubicBezTo>
                    <a:pt x="13649" y="214"/>
                    <a:pt x="12682" y="232"/>
                    <a:pt x="11716" y="232"/>
                  </a:cubicBezTo>
                  <a:cubicBezTo>
                    <a:pt x="10749" y="232"/>
                    <a:pt x="9782" y="214"/>
                    <a:pt x="8816" y="178"/>
                  </a:cubicBezTo>
                  <a:cubicBezTo>
                    <a:pt x="7876" y="143"/>
                    <a:pt x="6935" y="107"/>
                    <a:pt x="5995" y="19"/>
                  </a:cubicBezTo>
                  <a:cubicBezTo>
                    <a:pt x="5876" y="7"/>
                    <a:pt x="5769" y="1"/>
                    <a:pt x="5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46;p27"/>
            <p:cNvSpPr/>
            <p:nvPr/>
          </p:nvSpPr>
          <p:spPr>
            <a:xfrm>
              <a:off x="4410850" y="2066925"/>
              <a:ext cx="264725" cy="315700"/>
            </a:xfrm>
            <a:custGeom>
              <a:avLst/>
              <a:gdLst/>
              <a:ahLst/>
              <a:cxnLst/>
              <a:rect l="l" t="t" r="r" b="b"/>
              <a:pathLst>
                <a:path w="10589" h="12628" extrusionOk="0">
                  <a:moveTo>
                    <a:pt x="6724" y="1"/>
                  </a:moveTo>
                  <a:cubicBezTo>
                    <a:pt x="6495" y="1"/>
                    <a:pt x="6253" y="26"/>
                    <a:pt x="5996" y="80"/>
                  </a:cubicBezTo>
                  <a:cubicBezTo>
                    <a:pt x="4807" y="311"/>
                    <a:pt x="3725" y="860"/>
                    <a:pt x="2945" y="1836"/>
                  </a:cubicBezTo>
                  <a:cubicBezTo>
                    <a:pt x="2626" y="2244"/>
                    <a:pt x="2377" y="2705"/>
                    <a:pt x="2129" y="3166"/>
                  </a:cubicBezTo>
                  <a:cubicBezTo>
                    <a:pt x="1774" y="3787"/>
                    <a:pt x="1420" y="4426"/>
                    <a:pt x="1100" y="5064"/>
                  </a:cubicBezTo>
                  <a:cubicBezTo>
                    <a:pt x="550" y="6217"/>
                    <a:pt x="89" y="7441"/>
                    <a:pt x="36" y="8718"/>
                  </a:cubicBezTo>
                  <a:cubicBezTo>
                    <a:pt x="1" y="9995"/>
                    <a:pt x="444" y="11343"/>
                    <a:pt x="1420" y="12141"/>
                  </a:cubicBezTo>
                  <a:cubicBezTo>
                    <a:pt x="1597" y="12301"/>
                    <a:pt x="1810" y="12425"/>
                    <a:pt x="2040" y="12514"/>
                  </a:cubicBezTo>
                  <a:cubicBezTo>
                    <a:pt x="2289" y="12585"/>
                    <a:pt x="2555" y="12603"/>
                    <a:pt x="2821" y="12603"/>
                  </a:cubicBezTo>
                  <a:cubicBezTo>
                    <a:pt x="3259" y="12620"/>
                    <a:pt x="3695" y="12628"/>
                    <a:pt x="4130" y="12628"/>
                  </a:cubicBezTo>
                  <a:cubicBezTo>
                    <a:pt x="5053" y="12628"/>
                    <a:pt x="5972" y="12592"/>
                    <a:pt x="6900" y="12532"/>
                  </a:cubicBezTo>
                  <a:cubicBezTo>
                    <a:pt x="7858" y="12461"/>
                    <a:pt x="8923" y="12283"/>
                    <a:pt x="9508" y="11503"/>
                  </a:cubicBezTo>
                  <a:cubicBezTo>
                    <a:pt x="9792" y="11095"/>
                    <a:pt x="9916" y="10598"/>
                    <a:pt x="10022" y="10102"/>
                  </a:cubicBezTo>
                  <a:cubicBezTo>
                    <a:pt x="10558" y="7288"/>
                    <a:pt x="10588" y="1"/>
                    <a:pt x="6724" y="1"/>
                  </a:cubicBezTo>
                  <a:close/>
                </a:path>
              </a:pathLst>
            </a:custGeom>
            <a:solidFill>
              <a:srgbClr val="E0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47;p27"/>
            <p:cNvSpPr/>
            <p:nvPr/>
          </p:nvSpPr>
          <p:spPr>
            <a:xfrm>
              <a:off x="4685350" y="2128825"/>
              <a:ext cx="172950" cy="128450"/>
            </a:xfrm>
            <a:custGeom>
              <a:avLst/>
              <a:gdLst/>
              <a:ahLst/>
              <a:cxnLst/>
              <a:rect l="l" t="t" r="r" b="b"/>
              <a:pathLst>
                <a:path w="6918" h="5138" extrusionOk="0">
                  <a:moveTo>
                    <a:pt x="975" y="1"/>
                  </a:moveTo>
                  <a:cubicBezTo>
                    <a:pt x="689" y="1"/>
                    <a:pt x="377" y="167"/>
                    <a:pt x="0" y="602"/>
                  </a:cubicBezTo>
                  <a:cubicBezTo>
                    <a:pt x="550" y="1790"/>
                    <a:pt x="1579" y="2890"/>
                    <a:pt x="2483" y="3812"/>
                  </a:cubicBezTo>
                  <a:cubicBezTo>
                    <a:pt x="2891" y="4238"/>
                    <a:pt x="3335" y="4646"/>
                    <a:pt x="3867" y="4912"/>
                  </a:cubicBezTo>
                  <a:cubicBezTo>
                    <a:pt x="4170" y="5053"/>
                    <a:pt x="4508" y="5137"/>
                    <a:pt x="4841" y="5137"/>
                  </a:cubicBezTo>
                  <a:cubicBezTo>
                    <a:pt x="5092" y="5137"/>
                    <a:pt x="5341" y="5089"/>
                    <a:pt x="5570" y="4983"/>
                  </a:cubicBezTo>
                  <a:cubicBezTo>
                    <a:pt x="5836" y="4859"/>
                    <a:pt x="6049" y="4663"/>
                    <a:pt x="6261" y="4468"/>
                  </a:cubicBezTo>
                  <a:cubicBezTo>
                    <a:pt x="6598" y="4167"/>
                    <a:pt x="6918" y="3777"/>
                    <a:pt x="6882" y="3315"/>
                  </a:cubicBezTo>
                  <a:cubicBezTo>
                    <a:pt x="6847" y="3103"/>
                    <a:pt x="6740" y="2925"/>
                    <a:pt x="6616" y="2748"/>
                  </a:cubicBezTo>
                  <a:cubicBezTo>
                    <a:pt x="5694" y="1648"/>
                    <a:pt x="3867" y="2056"/>
                    <a:pt x="2714" y="1205"/>
                  </a:cubicBezTo>
                  <a:cubicBezTo>
                    <a:pt x="2033" y="703"/>
                    <a:pt x="1562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48;p27"/>
            <p:cNvSpPr/>
            <p:nvPr/>
          </p:nvSpPr>
          <p:spPr>
            <a:xfrm>
              <a:off x="4233475" y="2073100"/>
              <a:ext cx="183600" cy="110925"/>
            </a:xfrm>
            <a:custGeom>
              <a:avLst/>
              <a:gdLst/>
              <a:ahLst/>
              <a:cxnLst/>
              <a:rect l="l" t="t" r="r" b="b"/>
              <a:pathLst>
                <a:path w="7344" h="4437" extrusionOk="0">
                  <a:moveTo>
                    <a:pt x="6299" y="0"/>
                  </a:moveTo>
                  <a:cubicBezTo>
                    <a:pt x="5750" y="0"/>
                    <a:pt x="5224" y="548"/>
                    <a:pt x="4524" y="915"/>
                  </a:cubicBezTo>
                  <a:cubicBezTo>
                    <a:pt x="3282" y="1571"/>
                    <a:pt x="1473" y="897"/>
                    <a:pt x="426" y="1837"/>
                  </a:cubicBezTo>
                  <a:cubicBezTo>
                    <a:pt x="267" y="1979"/>
                    <a:pt x="143" y="2157"/>
                    <a:pt x="89" y="2352"/>
                  </a:cubicBezTo>
                  <a:cubicBezTo>
                    <a:pt x="1" y="2777"/>
                    <a:pt x="284" y="3221"/>
                    <a:pt x="586" y="3558"/>
                  </a:cubicBezTo>
                  <a:cubicBezTo>
                    <a:pt x="781" y="3771"/>
                    <a:pt x="976" y="4001"/>
                    <a:pt x="1242" y="4161"/>
                  </a:cubicBezTo>
                  <a:cubicBezTo>
                    <a:pt x="1553" y="4354"/>
                    <a:pt x="1910" y="4437"/>
                    <a:pt x="2268" y="4437"/>
                  </a:cubicBezTo>
                  <a:cubicBezTo>
                    <a:pt x="2503" y="4437"/>
                    <a:pt x="2738" y="4401"/>
                    <a:pt x="2963" y="4338"/>
                  </a:cubicBezTo>
                  <a:cubicBezTo>
                    <a:pt x="3530" y="4179"/>
                    <a:pt x="4027" y="3842"/>
                    <a:pt x="4488" y="3487"/>
                  </a:cubicBezTo>
                  <a:cubicBezTo>
                    <a:pt x="5499" y="2724"/>
                    <a:pt x="6652" y="1802"/>
                    <a:pt x="7344" y="738"/>
                  </a:cubicBezTo>
                  <a:cubicBezTo>
                    <a:pt x="6960" y="195"/>
                    <a:pt x="6625" y="0"/>
                    <a:pt x="6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49;p27"/>
            <p:cNvSpPr/>
            <p:nvPr/>
          </p:nvSpPr>
          <p:spPr>
            <a:xfrm>
              <a:off x="4363850" y="2415275"/>
              <a:ext cx="145025" cy="137400"/>
            </a:xfrm>
            <a:custGeom>
              <a:avLst/>
              <a:gdLst/>
              <a:ahLst/>
              <a:cxnLst/>
              <a:rect l="l" t="t" r="r" b="b"/>
              <a:pathLst>
                <a:path w="5801" h="5496" extrusionOk="0">
                  <a:moveTo>
                    <a:pt x="5225" y="0"/>
                  </a:moveTo>
                  <a:cubicBezTo>
                    <a:pt x="4796" y="0"/>
                    <a:pt x="4361" y="401"/>
                    <a:pt x="4257" y="815"/>
                  </a:cubicBezTo>
                  <a:cubicBezTo>
                    <a:pt x="4205" y="1008"/>
                    <a:pt x="4117" y="3015"/>
                    <a:pt x="3908" y="3015"/>
                  </a:cubicBezTo>
                  <a:cubicBezTo>
                    <a:pt x="3906" y="3015"/>
                    <a:pt x="3904" y="3015"/>
                    <a:pt x="3903" y="3014"/>
                  </a:cubicBezTo>
                  <a:cubicBezTo>
                    <a:pt x="3717" y="2985"/>
                    <a:pt x="3531" y="2972"/>
                    <a:pt x="3346" y="2972"/>
                  </a:cubicBezTo>
                  <a:cubicBezTo>
                    <a:pt x="2504" y="2972"/>
                    <a:pt x="1666" y="3244"/>
                    <a:pt x="852" y="3564"/>
                  </a:cubicBezTo>
                  <a:cubicBezTo>
                    <a:pt x="497" y="3706"/>
                    <a:pt x="71" y="3937"/>
                    <a:pt x="36" y="4380"/>
                  </a:cubicBezTo>
                  <a:cubicBezTo>
                    <a:pt x="0" y="4699"/>
                    <a:pt x="178" y="4983"/>
                    <a:pt x="408" y="5143"/>
                  </a:cubicBezTo>
                  <a:cubicBezTo>
                    <a:pt x="639" y="5302"/>
                    <a:pt x="905" y="5338"/>
                    <a:pt x="1171" y="5373"/>
                  </a:cubicBezTo>
                  <a:cubicBezTo>
                    <a:pt x="1765" y="5455"/>
                    <a:pt x="2367" y="5495"/>
                    <a:pt x="2970" y="5495"/>
                  </a:cubicBezTo>
                  <a:cubicBezTo>
                    <a:pt x="3538" y="5495"/>
                    <a:pt x="4106" y="5460"/>
                    <a:pt x="4665" y="5391"/>
                  </a:cubicBezTo>
                  <a:cubicBezTo>
                    <a:pt x="5162" y="5338"/>
                    <a:pt x="5552" y="4894"/>
                    <a:pt x="5623" y="4327"/>
                  </a:cubicBezTo>
                  <a:cubicBezTo>
                    <a:pt x="5801" y="3050"/>
                    <a:pt x="5747" y="1737"/>
                    <a:pt x="5694" y="442"/>
                  </a:cubicBezTo>
                  <a:cubicBezTo>
                    <a:pt x="5694" y="283"/>
                    <a:pt x="5605" y="123"/>
                    <a:pt x="5481" y="52"/>
                  </a:cubicBezTo>
                  <a:cubicBezTo>
                    <a:pt x="5398" y="16"/>
                    <a:pt x="5312" y="0"/>
                    <a:pt x="5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50;p27"/>
            <p:cNvSpPr/>
            <p:nvPr/>
          </p:nvSpPr>
          <p:spPr>
            <a:xfrm>
              <a:off x="4540775" y="2423925"/>
              <a:ext cx="143250" cy="140900"/>
            </a:xfrm>
            <a:custGeom>
              <a:avLst/>
              <a:gdLst/>
              <a:ahLst/>
              <a:cxnLst/>
              <a:rect l="l" t="t" r="r" b="b"/>
              <a:pathLst>
                <a:path w="5730" h="5636" extrusionOk="0">
                  <a:moveTo>
                    <a:pt x="675" y="1"/>
                  </a:moveTo>
                  <a:cubicBezTo>
                    <a:pt x="598" y="1"/>
                    <a:pt x="520" y="14"/>
                    <a:pt x="444" y="43"/>
                  </a:cubicBezTo>
                  <a:cubicBezTo>
                    <a:pt x="302" y="96"/>
                    <a:pt x="231" y="238"/>
                    <a:pt x="213" y="416"/>
                  </a:cubicBezTo>
                  <a:cubicBezTo>
                    <a:pt x="107" y="1693"/>
                    <a:pt x="1" y="3023"/>
                    <a:pt x="125" y="4300"/>
                  </a:cubicBezTo>
                  <a:cubicBezTo>
                    <a:pt x="178" y="4868"/>
                    <a:pt x="551" y="5329"/>
                    <a:pt x="1029" y="5418"/>
                  </a:cubicBezTo>
                  <a:cubicBezTo>
                    <a:pt x="1841" y="5565"/>
                    <a:pt x="2653" y="5636"/>
                    <a:pt x="3465" y="5636"/>
                  </a:cubicBezTo>
                  <a:cubicBezTo>
                    <a:pt x="3824" y="5636"/>
                    <a:pt x="4182" y="5622"/>
                    <a:pt x="4541" y="5595"/>
                  </a:cubicBezTo>
                  <a:cubicBezTo>
                    <a:pt x="4790" y="5577"/>
                    <a:pt x="5074" y="5542"/>
                    <a:pt x="5304" y="5400"/>
                  </a:cubicBezTo>
                  <a:cubicBezTo>
                    <a:pt x="5535" y="5258"/>
                    <a:pt x="5730" y="4974"/>
                    <a:pt x="5712" y="4673"/>
                  </a:cubicBezTo>
                  <a:cubicBezTo>
                    <a:pt x="5694" y="4229"/>
                    <a:pt x="5286" y="3963"/>
                    <a:pt x="4914" y="3803"/>
                  </a:cubicBezTo>
                  <a:cubicBezTo>
                    <a:pt x="4079" y="3417"/>
                    <a:pt x="3190" y="3071"/>
                    <a:pt x="2294" y="3071"/>
                  </a:cubicBezTo>
                  <a:cubicBezTo>
                    <a:pt x="2162" y="3071"/>
                    <a:pt x="2030" y="3078"/>
                    <a:pt x="1899" y="3094"/>
                  </a:cubicBezTo>
                  <a:cubicBezTo>
                    <a:pt x="1898" y="3094"/>
                    <a:pt x="1897" y="3094"/>
                    <a:pt x="1896" y="3094"/>
                  </a:cubicBezTo>
                  <a:cubicBezTo>
                    <a:pt x="1686" y="3094"/>
                    <a:pt x="1685" y="1071"/>
                    <a:pt x="1632" y="877"/>
                  </a:cubicBezTo>
                  <a:cubicBezTo>
                    <a:pt x="1542" y="439"/>
                    <a:pt x="1117" y="1"/>
                    <a:pt x="6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51;p27"/>
            <p:cNvSpPr/>
            <p:nvPr/>
          </p:nvSpPr>
          <p:spPr>
            <a:xfrm>
              <a:off x="4469825" y="1961150"/>
              <a:ext cx="627500" cy="167450"/>
            </a:xfrm>
            <a:custGeom>
              <a:avLst/>
              <a:gdLst/>
              <a:ahLst/>
              <a:cxnLst/>
              <a:rect l="l" t="t" r="r" b="b"/>
              <a:pathLst>
                <a:path w="25100" h="6698" extrusionOk="0">
                  <a:moveTo>
                    <a:pt x="1" y="1"/>
                  </a:moveTo>
                  <a:cubicBezTo>
                    <a:pt x="1349" y="1881"/>
                    <a:pt x="4133" y="3247"/>
                    <a:pt x="5978" y="4293"/>
                  </a:cubicBezTo>
                  <a:cubicBezTo>
                    <a:pt x="7539" y="5180"/>
                    <a:pt x="9260" y="5641"/>
                    <a:pt x="10998" y="6014"/>
                  </a:cubicBezTo>
                  <a:cubicBezTo>
                    <a:pt x="12692" y="6396"/>
                    <a:pt x="14434" y="6697"/>
                    <a:pt x="16171" y="6697"/>
                  </a:cubicBezTo>
                  <a:cubicBezTo>
                    <a:pt x="17016" y="6697"/>
                    <a:pt x="17860" y="6626"/>
                    <a:pt x="18696" y="6457"/>
                  </a:cubicBezTo>
                  <a:cubicBezTo>
                    <a:pt x="19689" y="6262"/>
                    <a:pt x="20665" y="5925"/>
                    <a:pt x="21498" y="5322"/>
                  </a:cubicBezTo>
                  <a:cubicBezTo>
                    <a:pt x="22190" y="4808"/>
                    <a:pt x="22758" y="4134"/>
                    <a:pt x="23254" y="3442"/>
                  </a:cubicBezTo>
                  <a:cubicBezTo>
                    <a:pt x="23999" y="2378"/>
                    <a:pt x="24620" y="1225"/>
                    <a:pt x="25099" y="1"/>
                  </a:cubicBezTo>
                  <a:lnTo>
                    <a:pt x="21250" y="1"/>
                  </a:lnTo>
                  <a:cubicBezTo>
                    <a:pt x="20207" y="483"/>
                    <a:pt x="19072" y="724"/>
                    <a:pt x="17934" y="724"/>
                  </a:cubicBezTo>
                  <a:cubicBezTo>
                    <a:pt x="17272" y="724"/>
                    <a:pt x="16610" y="643"/>
                    <a:pt x="15964" y="480"/>
                  </a:cubicBezTo>
                  <a:cubicBezTo>
                    <a:pt x="15539" y="356"/>
                    <a:pt x="15095" y="196"/>
                    <a:pt x="14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52;p27"/>
            <p:cNvSpPr/>
            <p:nvPr/>
          </p:nvSpPr>
          <p:spPr>
            <a:xfrm>
              <a:off x="4782900" y="1977600"/>
              <a:ext cx="26175" cy="67425"/>
            </a:xfrm>
            <a:custGeom>
              <a:avLst/>
              <a:gdLst/>
              <a:ahLst/>
              <a:cxnLst/>
              <a:rect l="l" t="t" r="r" b="b"/>
              <a:pathLst>
                <a:path w="1047" h="2697" fill="none" extrusionOk="0">
                  <a:moveTo>
                    <a:pt x="1047" y="1"/>
                  </a:moveTo>
                  <a:cubicBezTo>
                    <a:pt x="532" y="817"/>
                    <a:pt x="160" y="1739"/>
                    <a:pt x="0" y="2697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53;p27"/>
            <p:cNvSpPr/>
            <p:nvPr/>
          </p:nvSpPr>
          <p:spPr>
            <a:xfrm>
              <a:off x="4840975" y="1991300"/>
              <a:ext cx="16450" cy="59450"/>
            </a:xfrm>
            <a:custGeom>
              <a:avLst/>
              <a:gdLst/>
              <a:ahLst/>
              <a:cxnLst/>
              <a:rect l="l" t="t" r="r" b="b"/>
              <a:pathLst>
                <a:path w="658" h="2378" fill="none" extrusionOk="0">
                  <a:moveTo>
                    <a:pt x="657" y="1"/>
                  </a:moveTo>
                  <a:cubicBezTo>
                    <a:pt x="196" y="693"/>
                    <a:pt x="1" y="1562"/>
                    <a:pt x="143" y="2378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54;p27"/>
            <p:cNvSpPr/>
            <p:nvPr/>
          </p:nvSpPr>
          <p:spPr>
            <a:xfrm>
              <a:off x="4904400" y="2013925"/>
              <a:ext cx="12875" cy="102900"/>
            </a:xfrm>
            <a:custGeom>
              <a:avLst/>
              <a:gdLst/>
              <a:ahLst/>
              <a:cxnLst/>
              <a:rect l="l" t="t" r="r" b="b"/>
              <a:pathLst>
                <a:path w="515" h="4116" fill="none" extrusionOk="0">
                  <a:moveTo>
                    <a:pt x="515" y="1"/>
                  </a:moveTo>
                  <a:cubicBezTo>
                    <a:pt x="54" y="1313"/>
                    <a:pt x="0" y="2785"/>
                    <a:pt x="391" y="4116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55;p27"/>
            <p:cNvSpPr/>
            <p:nvPr/>
          </p:nvSpPr>
          <p:spPr>
            <a:xfrm>
              <a:off x="4997075" y="1988200"/>
              <a:ext cx="19975" cy="72300"/>
            </a:xfrm>
            <a:custGeom>
              <a:avLst/>
              <a:gdLst/>
              <a:ahLst/>
              <a:cxnLst/>
              <a:rect l="l" t="t" r="r" b="b"/>
              <a:pathLst>
                <a:path w="799" h="2892" fill="none" extrusionOk="0">
                  <a:moveTo>
                    <a:pt x="89" y="1"/>
                  </a:moveTo>
                  <a:cubicBezTo>
                    <a:pt x="0" y="1012"/>
                    <a:pt x="249" y="2058"/>
                    <a:pt x="799" y="2892"/>
                  </a:cubicBezTo>
                </a:path>
              </a:pathLst>
            </a:custGeom>
            <a:noFill/>
            <a:ln w="7100" cap="rnd" cmpd="sng">
              <a:solidFill>
                <a:srgbClr val="E0F1F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6;p27"/>
            <p:cNvSpPr/>
            <p:nvPr/>
          </p:nvSpPr>
          <p:spPr>
            <a:xfrm>
              <a:off x="4804625" y="2309275"/>
              <a:ext cx="82050" cy="79825"/>
            </a:xfrm>
            <a:custGeom>
              <a:avLst/>
              <a:gdLst/>
              <a:ahLst/>
              <a:cxnLst/>
              <a:rect l="l" t="t" r="r" b="b"/>
              <a:pathLst>
                <a:path w="3282" h="3193" extrusionOk="0">
                  <a:moveTo>
                    <a:pt x="676" y="0"/>
                  </a:moveTo>
                  <a:cubicBezTo>
                    <a:pt x="605" y="0"/>
                    <a:pt x="533" y="28"/>
                    <a:pt x="479" y="88"/>
                  </a:cubicBezTo>
                  <a:cubicBezTo>
                    <a:pt x="284" y="337"/>
                    <a:pt x="142" y="638"/>
                    <a:pt x="89" y="975"/>
                  </a:cubicBezTo>
                  <a:cubicBezTo>
                    <a:pt x="0" y="1436"/>
                    <a:pt x="71" y="1933"/>
                    <a:pt x="213" y="2394"/>
                  </a:cubicBezTo>
                  <a:cubicBezTo>
                    <a:pt x="383" y="2934"/>
                    <a:pt x="888" y="3192"/>
                    <a:pt x="1401" y="3192"/>
                  </a:cubicBezTo>
                  <a:cubicBezTo>
                    <a:pt x="1478" y="3192"/>
                    <a:pt x="1556" y="3186"/>
                    <a:pt x="1632" y="3175"/>
                  </a:cubicBezTo>
                  <a:cubicBezTo>
                    <a:pt x="2005" y="3104"/>
                    <a:pt x="2359" y="2909"/>
                    <a:pt x="2643" y="2660"/>
                  </a:cubicBezTo>
                  <a:cubicBezTo>
                    <a:pt x="2998" y="2359"/>
                    <a:pt x="3282" y="1880"/>
                    <a:pt x="3158" y="1419"/>
                  </a:cubicBezTo>
                  <a:cubicBezTo>
                    <a:pt x="3117" y="1269"/>
                    <a:pt x="2971" y="1129"/>
                    <a:pt x="2841" y="1129"/>
                  </a:cubicBezTo>
                  <a:cubicBezTo>
                    <a:pt x="2802" y="1129"/>
                    <a:pt x="2765" y="1142"/>
                    <a:pt x="2732" y="1170"/>
                  </a:cubicBezTo>
                  <a:cubicBezTo>
                    <a:pt x="2750" y="1028"/>
                    <a:pt x="2785" y="869"/>
                    <a:pt x="2767" y="727"/>
                  </a:cubicBezTo>
                  <a:cubicBezTo>
                    <a:pt x="2732" y="585"/>
                    <a:pt x="2643" y="443"/>
                    <a:pt x="2501" y="425"/>
                  </a:cubicBezTo>
                  <a:cubicBezTo>
                    <a:pt x="2483" y="422"/>
                    <a:pt x="2466" y="420"/>
                    <a:pt x="2449" y="420"/>
                  </a:cubicBezTo>
                  <a:cubicBezTo>
                    <a:pt x="2197" y="420"/>
                    <a:pt x="2040" y="767"/>
                    <a:pt x="1774" y="833"/>
                  </a:cubicBezTo>
                  <a:cubicBezTo>
                    <a:pt x="1810" y="691"/>
                    <a:pt x="1845" y="532"/>
                    <a:pt x="1810" y="390"/>
                  </a:cubicBezTo>
                  <a:cubicBezTo>
                    <a:pt x="1774" y="248"/>
                    <a:pt x="1668" y="106"/>
                    <a:pt x="1526" y="88"/>
                  </a:cubicBezTo>
                  <a:cubicBezTo>
                    <a:pt x="1515" y="87"/>
                    <a:pt x="1504" y="86"/>
                    <a:pt x="1494" y="86"/>
                  </a:cubicBezTo>
                  <a:cubicBezTo>
                    <a:pt x="1378" y="86"/>
                    <a:pt x="1255" y="170"/>
                    <a:pt x="1207" y="283"/>
                  </a:cubicBezTo>
                  <a:cubicBezTo>
                    <a:pt x="1136" y="408"/>
                    <a:pt x="1118" y="549"/>
                    <a:pt x="1100" y="691"/>
                  </a:cubicBezTo>
                  <a:lnTo>
                    <a:pt x="940" y="195"/>
                  </a:lnTo>
                  <a:cubicBezTo>
                    <a:pt x="907" y="74"/>
                    <a:pt x="792" y="0"/>
                    <a:pt x="6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7" name="Google Shape;3167;p34"/>
          <p:cNvSpPr txBox="1">
            <a:spLocks noGrp="1"/>
          </p:cNvSpPr>
          <p:nvPr>
            <p:ph type="title"/>
          </p:nvPr>
        </p:nvSpPr>
        <p:spPr>
          <a:xfrm>
            <a:off x="2497899" y="2260355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</a:rPr>
              <a:t>Thực hành 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>
            <a:off x="4022552" y="1453997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171" name="Google Shape;3171;p3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77" name="Google Shape;3177;p3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8" name="Google Shape;3178;p3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9" name="Google Shape;3179;p34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0" name="Google Shape;3180;p34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1" name="Google Shape;3181;p3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2" name="Google Shape;3182;p34">
            <a:hlinkClick r:id="rId6" action="ppaction://hlinksldjump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3" name="Google Shape;3183;p3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4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7" grpId="0"/>
      <p:bldP spid="3168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D0C2F0"/>
      </a:lt2>
      <a:accent1>
        <a:srgbClr val="DBB6FD"/>
      </a:accent1>
      <a:accent2>
        <a:srgbClr val="FF72A5"/>
      </a:accent2>
      <a:accent3>
        <a:srgbClr val="9069C7"/>
      </a:accent3>
      <a:accent4>
        <a:srgbClr val="96A9EC"/>
      </a:accent4>
      <a:accent5>
        <a:srgbClr val="717EE0"/>
      </a:accent5>
      <a:accent6>
        <a:srgbClr val="FAB5D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878</Words>
  <Application>Microsoft Office PowerPoint</Application>
  <PresentationFormat>On-screen Show (16:9)</PresentationFormat>
  <Paragraphs>244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Jua</vt:lpstr>
      <vt:lpstr>Quicksand</vt:lpstr>
      <vt:lpstr>Quicksand Medium</vt:lpstr>
      <vt:lpstr>Times New Roman</vt:lpstr>
      <vt:lpstr>Cambria</vt:lpstr>
      <vt:lpstr>Calibri</vt:lpstr>
      <vt:lpstr>Arial</vt:lpstr>
      <vt:lpstr>Nature Activities Binder by Slidesgo</vt:lpstr>
      <vt:lpstr>TOÁN  BẢNG CHIA 7 </vt:lpstr>
      <vt:lpstr>MỤC TIÊU 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 BẢNG CHIA 7</dc:title>
  <dc:creator>ASUS</dc:creator>
  <cp:lastModifiedBy>Dương Thủy</cp:lastModifiedBy>
  <cp:revision>27</cp:revision>
  <dcterms:modified xsi:type="dcterms:W3CDTF">2021-10-17T13:18:35Z</dcterms:modified>
</cp:coreProperties>
</file>