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96" r:id="rId4"/>
    <p:sldId id="300" r:id="rId5"/>
    <p:sldId id="298" r:id="rId6"/>
    <p:sldId id="318" r:id="rId7"/>
    <p:sldId id="319" r:id="rId8"/>
    <p:sldId id="320" r:id="rId9"/>
    <p:sldId id="301" r:id="rId10"/>
    <p:sldId id="312" r:id="rId11"/>
    <p:sldId id="321" r:id="rId12"/>
    <p:sldId id="317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B65"/>
    <a:srgbClr val="8ACFEA"/>
    <a:srgbClr val="84AEF1"/>
    <a:srgbClr val="FFC52F"/>
    <a:srgbClr val="FF8203"/>
    <a:srgbClr val="00B9F1"/>
    <a:srgbClr val="DBF0F9"/>
    <a:srgbClr val="9AD6ED"/>
    <a:srgbClr val="E2F3FA"/>
    <a:srgbClr val="B0E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04" autoAdjust="0"/>
    <p:restoredTop sz="96314" autoAdjust="0"/>
  </p:normalViewPr>
  <p:slideViewPr>
    <p:cSldViewPr snapToGrid="0" showGuides="1">
      <p:cViewPr varScale="1">
        <p:scale>
          <a:sx n="63" d="100"/>
          <a:sy n="63" d="100"/>
        </p:scale>
        <p:origin x="1014" y="7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3DEDE-07B8-4FAC-9522-042787A7ACF7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965A4-4F9B-42AD-97F6-5956B56DB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5455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6428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7000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0856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007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813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8978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4196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77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982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46802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5562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39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312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609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67148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97628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0" y="-293511"/>
            <a:ext cx="12895093" cy="8048541"/>
            <a:chOff x="0" y="-221063"/>
            <a:chExt cx="12895093" cy="7946844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4" name="矩形 13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2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矩形 14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91755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09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3081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5F6AD-1DCF-4F18-9BBA-2BC622BDF2FB}" type="datetimeFigureOut">
              <a:rPr lang="zh-CN" altLang="en-US" smtClean="0"/>
              <a:t>2021/10/18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389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1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0" y="-221063"/>
            <a:ext cx="12895093" cy="7946844"/>
            <a:chOff x="0" y="-221063"/>
            <a:chExt cx="12895093" cy="7946844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2" name="组合 81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83" name="图片 8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84" name="图片 8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87" name="组合 86"/>
          <p:cNvGrpSpPr/>
          <p:nvPr/>
        </p:nvGrpSpPr>
        <p:grpSpPr>
          <a:xfrm>
            <a:off x="2516470" y="548138"/>
            <a:ext cx="7443321" cy="4759928"/>
            <a:chOff x="2516470" y="548138"/>
            <a:chExt cx="7443321" cy="4759928"/>
          </a:xfrm>
        </p:grpSpPr>
        <p:sp>
          <p:nvSpPr>
            <p:cNvPr id="21" name="云形 20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云形 85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22" y="3769651"/>
            <a:ext cx="1343455" cy="134345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228" y="544720"/>
            <a:ext cx="1112666" cy="1112666"/>
          </a:xfrm>
          <a:prstGeom prst="rect">
            <a:avLst/>
          </a:prstGeom>
        </p:spPr>
      </p:pic>
      <p:pic>
        <p:nvPicPr>
          <p:cNvPr id="89" name="图片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37" y="509943"/>
            <a:ext cx="2981702" cy="4020157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2922743" y="1673586"/>
            <a:ext cx="74433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 TẢ ( TẬP CHÉP)</a:t>
            </a:r>
          </a:p>
          <a:p>
            <a:pPr algn="ctr"/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Trận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endParaRPr lang="en-US" altLang="zh-CN" sz="4000" b="1" dirty="0">
              <a:solidFill>
                <a:srgbClr val="FF7B6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9913428" y="618813"/>
            <a:ext cx="1633494" cy="1044603"/>
            <a:chOff x="8985779" y="3960837"/>
            <a:chExt cx="2199915" cy="1406823"/>
          </a:xfrm>
        </p:grpSpPr>
        <p:sp>
          <p:nvSpPr>
            <p:cNvPr id="40" name="云形 3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0954">
            <a:off x="10507206" y="920160"/>
            <a:ext cx="482031" cy="445033"/>
          </a:xfrm>
          <a:prstGeom prst="rect">
            <a:avLst/>
          </a:prstGeom>
        </p:spPr>
      </p:pic>
      <p:pic>
        <p:nvPicPr>
          <p:cNvPr id="80" name="图片 7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261" y="2163601"/>
            <a:ext cx="2125716" cy="465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682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2351649" y="1172929"/>
            <a:ext cx="7088120" cy="5143769"/>
            <a:chOff x="8985779" y="3960837"/>
            <a:chExt cx="2199915" cy="1406823"/>
          </a:xfrm>
        </p:grpSpPr>
        <p:sp>
          <p:nvSpPr>
            <p:cNvPr id="16" name="云形 15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云形 16"/>
            <p:cNvSpPr/>
            <p:nvPr/>
          </p:nvSpPr>
          <p:spPr>
            <a:xfrm>
              <a:off x="9115440" y="4043754"/>
              <a:ext cx="1940592" cy="1240988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0491844" y="5660115"/>
            <a:ext cx="1430728" cy="914936"/>
            <a:chOff x="392658" y="3679279"/>
            <a:chExt cx="1466266" cy="937662"/>
          </a:xfrm>
        </p:grpSpPr>
        <p:grpSp>
          <p:nvGrpSpPr>
            <p:cNvPr id="24" name="组合 23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26" name="云形 25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云形 26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25" name="图片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grpSp>
        <p:nvGrpSpPr>
          <p:cNvPr id="19" name="组合 18"/>
          <p:cNvGrpSpPr/>
          <p:nvPr/>
        </p:nvGrpSpPr>
        <p:grpSpPr>
          <a:xfrm>
            <a:off x="848933" y="5831865"/>
            <a:ext cx="844400" cy="539985"/>
            <a:chOff x="1281153" y="5632171"/>
            <a:chExt cx="1466266" cy="937662"/>
          </a:xfrm>
        </p:grpSpPr>
        <p:sp>
          <p:nvSpPr>
            <p:cNvPr id="20" name="云形 19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云形 20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5" name="Rectangle 3">
            <a:extLst>
              <a:ext uri="{FF2B5EF4-FFF2-40B4-BE49-F238E27FC236}">
                <a16:creationId xmlns:a16="http://schemas.microsoft.com/office/drawing/2014/main" id="{8010FEA7-52AA-44D4-A0B5-817598BD8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1365" y="559596"/>
            <a:ext cx="66294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Bài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2: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Điền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vào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chỗ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trống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2800" kern="0" dirty="0" err="1">
                <a:solidFill>
                  <a:srgbClr val="FF0000"/>
                </a:solidFill>
                <a:latin typeface="Times New Roman" pitchFamily="18" charset="0"/>
                <a:cs typeface="+mn-cs"/>
              </a:rPr>
              <a:t>tr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hay </a:t>
            </a:r>
            <a:r>
              <a:rPr lang="en-US" sz="2800" kern="0" dirty="0" err="1">
                <a:solidFill>
                  <a:srgbClr val="FF0000"/>
                </a:solidFill>
                <a:latin typeface="Times New Roman" pitchFamily="18" charset="0"/>
                <a:cs typeface="+mn-cs"/>
              </a:rPr>
              <a:t>ch</a:t>
            </a:r>
            <a:r>
              <a:rPr lang="en-US" sz="28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: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5E2ED2DA-544F-4604-9FF1-61AD5BCB6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1365" y="1992251"/>
            <a:ext cx="6248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Mình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….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òn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, mũi nhọn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defRPr/>
            </a:pPr>
            <a:r>
              <a:rPr lang="en-US" sz="4300" kern="0" dirty="0">
                <a:solidFill>
                  <a:srgbClr val="0070C0"/>
                </a:solidFill>
                <a:latin typeface="Times New Roman" pitchFamily="18" charset="0"/>
                <a:cs typeface="+mn-cs"/>
              </a:rPr>
              <a:t>…..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ẳng</a:t>
            </a: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 phải bò, ….</a:t>
            </a:r>
            <a:r>
              <a:rPr lang="en-US" sz="4300" kern="0" dirty="0" err="1">
                <a:solidFill>
                  <a:srgbClr val="0000FF"/>
                </a:solidFill>
                <a:latin typeface="Times New Roman" pitchFamily="18" charset="0"/>
                <a:cs typeface="+mn-cs"/>
              </a:rPr>
              <a:t>âu</a:t>
            </a:r>
            <a:endParaRPr lang="en-US" sz="4300" kern="0" dirty="0">
              <a:solidFill>
                <a:srgbClr val="0000FF"/>
              </a:solidFill>
              <a:latin typeface="Times New Roman" pitchFamily="18" charset="0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Uống nước ao sâu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4300" kern="0" dirty="0">
                <a:solidFill>
                  <a:srgbClr val="0000FF"/>
                </a:solidFill>
                <a:latin typeface="Times New Roman" pitchFamily="18" charset="0"/>
                <a:cs typeface="+mn-cs"/>
              </a:rPr>
              <a:t>Lên cày ruộng cạn</a:t>
            </a:r>
          </a:p>
        </p:txBody>
      </p:sp>
      <p:sp>
        <p:nvSpPr>
          <p:cNvPr id="37" name="Oval 13">
            <a:extLst>
              <a:ext uri="{FF2B5EF4-FFF2-40B4-BE49-F238E27FC236}">
                <a16:creationId xmlns:a16="http://schemas.microsoft.com/office/drawing/2014/main" id="{3458C3D3-811B-4077-9585-43186490E2D6}"/>
              </a:ext>
            </a:extLst>
          </p:cNvPr>
          <p:cNvSpPr/>
          <p:nvPr/>
        </p:nvSpPr>
        <p:spPr>
          <a:xfrm>
            <a:off x="8449165" y="4506851"/>
            <a:ext cx="2971800" cy="1219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8" name="Picture 4" descr="chien3">
            <a:extLst>
              <a:ext uri="{FF2B5EF4-FFF2-40B4-BE49-F238E27FC236}">
                <a16:creationId xmlns:a16="http://schemas.microsoft.com/office/drawing/2014/main" id="{258D4936-C74C-41AD-8C1F-3D7EB2E8CA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165" y="4335401"/>
            <a:ext cx="22098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tangle 29">
            <a:extLst>
              <a:ext uri="{FF2B5EF4-FFF2-40B4-BE49-F238E27FC236}">
                <a16:creationId xmlns:a16="http://schemas.microsoft.com/office/drawing/2014/main" id="{D4907CA9-7762-4D1E-A9B7-A57081839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8483" y="2012888"/>
            <a:ext cx="5286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4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</a:p>
        </p:txBody>
      </p:sp>
      <p:sp>
        <p:nvSpPr>
          <p:cNvPr id="40" name="Rectangle 30">
            <a:extLst>
              <a:ext uri="{FF2B5EF4-FFF2-40B4-BE49-F238E27FC236}">
                <a16:creationId xmlns:a16="http://schemas.microsoft.com/office/drawing/2014/main" id="{1AD11CEB-3468-4438-98B3-DBFE35BDA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0683" y="2774888"/>
            <a:ext cx="8429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43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</a:p>
        </p:txBody>
      </p:sp>
      <p:sp>
        <p:nvSpPr>
          <p:cNvPr id="41" name="Rectangle 31">
            <a:extLst>
              <a:ext uri="{FF2B5EF4-FFF2-40B4-BE49-F238E27FC236}">
                <a16:creationId xmlns:a16="http://schemas.microsoft.com/office/drawing/2014/main" id="{E403514E-C659-4BBC-9684-0CF70B4B9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0683" y="2774888"/>
            <a:ext cx="5286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43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</a:p>
        </p:txBody>
      </p:sp>
    </p:spTree>
    <p:extLst>
      <p:ext uri="{BB962C8B-B14F-4D97-AF65-F5344CB8AC3E}">
        <p14:creationId xmlns:p14="http://schemas.microsoft.com/office/powerpoint/2010/main" val="3283466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/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>
            <a:extLst>
              <a:ext uri="{FF2B5EF4-FFF2-40B4-BE49-F238E27FC236}">
                <a16:creationId xmlns:a16="http://schemas.microsoft.com/office/drawing/2014/main" id="{AA829241-15CF-4432-9FF5-3B332EB620FB}"/>
              </a:ext>
            </a:extLst>
          </p:cNvPr>
          <p:cNvGrpSpPr>
            <a:grpSpLocks/>
          </p:cNvGrpSpPr>
          <p:nvPr/>
        </p:nvGrpSpPr>
        <p:grpSpPr bwMode="auto">
          <a:xfrm>
            <a:off x="0" y="-42863"/>
            <a:ext cx="12192000" cy="6858000"/>
            <a:chOff x="0" y="0"/>
            <a:chExt cx="5760" cy="4320"/>
          </a:xfrm>
        </p:grpSpPr>
        <p:pic>
          <p:nvPicPr>
            <p:cNvPr id="4" name="Picture 7">
              <a:extLst>
                <a:ext uri="{FF2B5EF4-FFF2-40B4-BE49-F238E27FC236}">
                  <a16:creationId xmlns:a16="http://schemas.microsoft.com/office/drawing/2014/main" id="{941D6F6B-1A9C-4D35-87AB-BDE2783D7B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" name="Group 8">
              <a:extLst>
                <a:ext uri="{FF2B5EF4-FFF2-40B4-BE49-F238E27FC236}">
                  <a16:creationId xmlns:a16="http://schemas.microsoft.com/office/drawing/2014/main" id="{F1E28E5F-C8D3-4E07-8306-9BD50D3C36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" y="3272"/>
              <a:ext cx="859" cy="952"/>
              <a:chOff x="2794" y="2160"/>
              <a:chExt cx="1154" cy="1279"/>
            </a:xfrm>
          </p:grpSpPr>
          <p:sp>
            <p:nvSpPr>
              <p:cNvPr id="147" name="AutoShape 9">
                <a:extLst>
                  <a:ext uri="{FF2B5EF4-FFF2-40B4-BE49-F238E27FC236}">
                    <a16:creationId xmlns:a16="http://schemas.microsoft.com/office/drawing/2014/main" id="{73D9009A-24B9-4656-B038-2B29604EC192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>
                <a:extLst>
                  <a:ext uri="{FF2B5EF4-FFF2-40B4-BE49-F238E27FC236}">
                    <a16:creationId xmlns:a16="http://schemas.microsoft.com/office/drawing/2014/main" id="{162BCA5B-0E85-4936-BBF5-AC765E3AAE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7 w 61"/>
                  <a:gd name="T1" fmla="*/ 15 h 60"/>
                  <a:gd name="T2" fmla="*/ 4 w 61"/>
                  <a:gd name="T3" fmla="*/ 15 h 60"/>
                  <a:gd name="T4" fmla="*/ 2 w 61"/>
                  <a:gd name="T5" fmla="*/ 13 h 60"/>
                  <a:gd name="T6" fmla="*/ 0 w 61"/>
                  <a:gd name="T7" fmla="*/ 11 h 60"/>
                  <a:gd name="T8" fmla="*/ 0 w 61"/>
                  <a:gd name="T9" fmla="*/ 8 h 60"/>
                  <a:gd name="T10" fmla="*/ 0 w 61"/>
                  <a:gd name="T11" fmla="*/ 5 h 60"/>
                  <a:gd name="T12" fmla="*/ 2 w 61"/>
                  <a:gd name="T13" fmla="*/ 2 h 60"/>
                  <a:gd name="T14" fmla="*/ 4 w 61"/>
                  <a:gd name="T15" fmla="*/ 1 h 60"/>
                  <a:gd name="T16" fmla="*/ 7 w 61"/>
                  <a:gd name="T17" fmla="*/ 0 h 60"/>
                  <a:gd name="T18" fmla="*/ 10 w 61"/>
                  <a:gd name="T19" fmla="*/ 1 h 60"/>
                  <a:gd name="T20" fmla="*/ 13 w 61"/>
                  <a:gd name="T21" fmla="*/ 2 h 60"/>
                  <a:gd name="T22" fmla="*/ 14 w 61"/>
                  <a:gd name="T23" fmla="*/ 5 h 60"/>
                  <a:gd name="T24" fmla="*/ 15 w 61"/>
                  <a:gd name="T25" fmla="*/ 8 h 60"/>
                  <a:gd name="T26" fmla="*/ 14 w 61"/>
                  <a:gd name="T27" fmla="*/ 11 h 60"/>
                  <a:gd name="T28" fmla="*/ 13 w 61"/>
                  <a:gd name="T29" fmla="*/ 13 h 60"/>
                  <a:gd name="T30" fmla="*/ 10 w 61"/>
                  <a:gd name="T31" fmla="*/ 15 h 60"/>
                  <a:gd name="T32" fmla="*/ 7 w 61"/>
                  <a:gd name="T33" fmla="*/ 15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>
                <a:extLst>
                  <a:ext uri="{FF2B5EF4-FFF2-40B4-BE49-F238E27FC236}">
                    <a16:creationId xmlns:a16="http://schemas.microsoft.com/office/drawing/2014/main" id="{D4069711-5803-4506-ADD1-0C4B0E5BD0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3 w 132"/>
                  <a:gd name="T1" fmla="*/ 46 h 182"/>
                  <a:gd name="T2" fmla="*/ 21 w 132"/>
                  <a:gd name="T3" fmla="*/ 46 h 182"/>
                  <a:gd name="T4" fmla="*/ 22 w 132"/>
                  <a:gd name="T5" fmla="*/ 44 h 182"/>
                  <a:gd name="T6" fmla="*/ 25 w 132"/>
                  <a:gd name="T7" fmla="*/ 39 h 182"/>
                  <a:gd name="T8" fmla="*/ 29 w 132"/>
                  <a:gd name="T9" fmla="*/ 31 h 182"/>
                  <a:gd name="T10" fmla="*/ 32 w 132"/>
                  <a:gd name="T11" fmla="*/ 23 h 182"/>
                  <a:gd name="T12" fmla="*/ 34 w 132"/>
                  <a:gd name="T13" fmla="*/ 14 h 182"/>
                  <a:gd name="T14" fmla="*/ 33 w 132"/>
                  <a:gd name="T15" fmla="*/ 7 h 182"/>
                  <a:gd name="T16" fmla="*/ 27 w 132"/>
                  <a:gd name="T17" fmla="*/ 3 h 182"/>
                  <a:gd name="T18" fmla="*/ 17 w 132"/>
                  <a:gd name="T19" fmla="*/ 0 h 182"/>
                  <a:gd name="T20" fmla="*/ 7 w 132"/>
                  <a:gd name="T21" fmla="*/ 3 h 182"/>
                  <a:gd name="T22" fmla="*/ 1 w 132"/>
                  <a:gd name="T23" fmla="*/ 7 h 182"/>
                  <a:gd name="T24" fmla="*/ 0 w 132"/>
                  <a:gd name="T25" fmla="*/ 14 h 182"/>
                  <a:gd name="T26" fmla="*/ 2 w 132"/>
                  <a:gd name="T27" fmla="*/ 23 h 182"/>
                  <a:gd name="T28" fmla="*/ 5 w 132"/>
                  <a:gd name="T29" fmla="*/ 31 h 182"/>
                  <a:gd name="T30" fmla="*/ 9 w 132"/>
                  <a:gd name="T31" fmla="*/ 39 h 182"/>
                  <a:gd name="T32" fmla="*/ 12 w 132"/>
                  <a:gd name="T33" fmla="*/ 44 h 182"/>
                  <a:gd name="T34" fmla="*/ 13 w 132"/>
                  <a:gd name="T35" fmla="*/ 46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>
                <a:extLst>
                  <a:ext uri="{FF2B5EF4-FFF2-40B4-BE49-F238E27FC236}">
                    <a16:creationId xmlns:a16="http://schemas.microsoft.com/office/drawing/2014/main" id="{9AA240E6-3866-4F52-BCC5-FDF88D71E2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3 w 132"/>
                  <a:gd name="T1" fmla="*/ 46 h 182"/>
                  <a:gd name="T2" fmla="*/ 21 w 132"/>
                  <a:gd name="T3" fmla="*/ 46 h 182"/>
                  <a:gd name="T4" fmla="*/ 22 w 132"/>
                  <a:gd name="T5" fmla="*/ 44 h 182"/>
                  <a:gd name="T6" fmla="*/ 25 w 132"/>
                  <a:gd name="T7" fmla="*/ 39 h 182"/>
                  <a:gd name="T8" fmla="*/ 29 w 132"/>
                  <a:gd name="T9" fmla="*/ 31 h 182"/>
                  <a:gd name="T10" fmla="*/ 32 w 132"/>
                  <a:gd name="T11" fmla="*/ 23 h 182"/>
                  <a:gd name="T12" fmla="*/ 34 w 132"/>
                  <a:gd name="T13" fmla="*/ 14 h 182"/>
                  <a:gd name="T14" fmla="*/ 33 w 132"/>
                  <a:gd name="T15" fmla="*/ 7 h 182"/>
                  <a:gd name="T16" fmla="*/ 27 w 132"/>
                  <a:gd name="T17" fmla="*/ 3 h 182"/>
                  <a:gd name="T18" fmla="*/ 17 w 132"/>
                  <a:gd name="T19" fmla="*/ 0 h 182"/>
                  <a:gd name="T20" fmla="*/ 7 w 132"/>
                  <a:gd name="T21" fmla="*/ 3 h 182"/>
                  <a:gd name="T22" fmla="*/ 1 w 132"/>
                  <a:gd name="T23" fmla="*/ 7 h 182"/>
                  <a:gd name="T24" fmla="*/ 0 w 132"/>
                  <a:gd name="T25" fmla="*/ 14 h 182"/>
                  <a:gd name="T26" fmla="*/ 2 w 132"/>
                  <a:gd name="T27" fmla="*/ 23 h 182"/>
                  <a:gd name="T28" fmla="*/ 5 w 132"/>
                  <a:gd name="T29" fmla="*/ 31 h 182"/>
                  <a:gd name="T30" fmla="*/ 9 w 132"/>
                  <a:gd name="T31" fmla="*/ 39 h 182"/>
                  <a:gd name="T32" fmla="*/ 12 w 132"/>
                  <a:gd name="T33" fmla="*/ 44 h 182"/>
                  <a:gd name="T34" fmla="*/ 13 w 132"/>
                  <a:gd name="T35" fmla="*/ 46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>
                <a:extLst>
                  <a:ext uri="{FF2B5EF4-FFF2-40B4-BE49-F238E27FC236}">
                    <a16:creationId xmlns:a16="http://schemas.microsoft.com/office/drawing/2014/main" id="{D010FE32-8B05-4DE1-881F-26D47EAD2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41 w 177"/>
                  <a:gd name="T1" fmla="*/ 36 h 146"/>
                  <a:gd name="T2" fmla="*/ 45 w 177"/>
                  <a:gd name="T3" fmla="*/ 29 h 146"/>
                  <a:gd name="T4" fmla="*/ 43 w 177"/>
                  <a:gd name="T5" fmla="*/ 27 h 146"/>
                  <a:gd name="T6" fmla="*/ 41 w 177"/>
                  <a:gd name="T7" fmla="*/ 22 h 146"/>
                  <a:gd name="T8" fmla="*/ 36 w 177"/>
                  <a:gd name="T9" fmla="*/ 15 h 146"/>
                  <a:gd name="T10" fmla="*/ 31 w 177"/>
                  <a:gd name="T11" fmla="*/ 9 h 146"/>
                  <a:gd name="T12" fmla="*/ 24 w 177"/>
                  <a:gd name="T13" fmla="*/ 2 h 146"/>
                  <a:gd name="T14" fmla="*/ 18 w 177"/>
                  <a:gd name="T15" fmla="*/ 0 h 146"/>
                  <a:gd name="T16" fmla="*/ 10 w 177"/>
                  <a:gd name="T17" fmla="*/ 1 h 146"/>
                  <a:gd name="T18" fmla="*/ 4 w 177"/>
                  <a:gd name="T19" fmla="*/ 9 h 146"/>
                  <a:gd name="T20" fmla="*/ 1 w 177"/>
                  <a:gd name="T21" fmla="*/ 15 h 146"/>
                  <a:gd name="T22" fmla="*/ 0 w 177"/>
                  <a:gd name="T23" fmla="*/ 19 h 146"/>
                  <a:gd name="T24" fmla="*/ 1 w 177"/>
                  <a:gd name="T25" fmla="*/ 23 h 146"/>
                  <a:gd name="T26" fmla="*/ 2 w 177"/>
                  <a:gd name="T27" fmla="*/ 26 h 146"/>
                  <a:gd name="T28" fmla="*/ 5 w 177"/>
                  <a:gd name="T29" fmla="*/ 29 h 146"/>
                  <a:gd name="T30" fmla="*/ 8 w 177"/>
                  <a:gd name="T31" fmla="*/ 31 h 146"/>
                  <a:gd name="T32" fmla="*/ 12 w 177"/>
                  <a:gd name="T33" fmla="*/ 33 h 146"/>
                  <a:gd name="T34" fmla="*/ 16 w 177"/>
                  <a:gd name="T35" fmla="*/ 35 h 146"/>
                  <a:gd name="T36" fmla="*/ 20 w 177"/>
                  <a:gd name="T37" fmla="*/ 36 h 146"/>
                  <a:gd name="T38" fmla="*/ 25 w 177"/>
                  <a:gd name="T39" fmla="*/ 36 h 146"/>
                  <a:gd name="T40" fmla="*/ 29 w 177"/>
                  <a:gd name="T41" fmla="*/ 36 h 146"/>
                  <a:gd name="T42" fmla="*/ 33 w 177"/>
                  <a:gd name="T43" fmla="*/ 37 h 146"/>
                  <a:gd name="T44" fmla="*/ 36 w 177"/>
                  <a:gd name="T45" fmla="*/ 37 h 146"/>
                  <a:gd name="T46" fmla="*/ 39 w 177"/>
                  <a:gd name="T47" fmla="*/ 36 h 146"/>
                  <a:gd name="T48" fmla="*/ 41 w 177"/>
                  <a:gd name="T49" fmla="*/ 36 h 146"/>
                  <a:gd name="T50" fmla="*/ 41 w 177"/>
                  <a:gd name="T51" fmla="*/ 36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>
                <a:extLst>
                  <a:ext uri="{FF2B5EF4-FFF2-40B4-BE49-F238E27FC236}">
                    <a16:creationId xmlns:a16="http://schemas.microsoft.com/office/drawing/2014/main" id="{690FFA4E-4159-49AA-A186-96F8A65DC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45 w 178"/>
                  <a:gd name="T1" fmla="*/ 6 h 143"/>
                  <a:gd name="T2" fmla="*/ 41 w 178"/>
                  <a:gd name="T3" fmla="*/ 0 h 143"/>
                  <a:gd name="T4" fmla="*/ 41 w 178"/>
                  <a:gd name="T5" fmla="*/ 0 h 143"/>
                  <a:gd name="T6" fmla="*/ 39 w 178"/>
                  <a:gd name="T7" fmla="*/ 0 h 143"/>
                  <a:gd name="T8" fmla="*/ 37 w 178"/>
                  <a:gd name="T9" fmla="*/ 0 h 143"/>
                  <a:gd name="T10" fmla="*/ 33 w 178"/>
                  <a:gd name="T11" fmla="*/ 0 h 143"/>
                  <a:gd name="T12" fmla="*/ 29 w 178"/>
                  <a:gd name="T13" fmla="*/ 0 h 143"/>
                  <a:gd name="T14" fmla="*/ 24 w 178"/>
                  <a:gd name="T15" fmla="*/ 0 h 143"/>
                  <a:gd name="T16" fmla="*/ 20 w 178"/>
                  <a:gd name="T17" fmla="*/ 1 h 143"/>
                  <a:gd name="T18" fmla="*/ 15 w 178"/>
                  <a:gd name="T19" fmla="*/ 1 h 143"/>
                  <a:gd name="T20" fmla="*/ 11 w 178"/>
                  <a:gd name="T21" fmla="*/ 3 h 143"/>
                  <a:gd name="T22" fmla="*/ 7 w 178"/>
                  <a:gd name="T23" fmla="*/ 4 h 143"/>
                  <a:gd name="T24" fmla="*/ 5 w 178"/>
                  <a:gd name="T25" fmla="*/ 6 h 143"/>
                  <a:gd name="T26" fmla="*/ 2 w 178"/>
                  <a:gd name="T27" fmla="*/ 9 h 143"/>
                  <a:gd name="T28" fmla="*/ 1 w 178"/>
                  <a:gd name="T29" fmla="*/ 12 h 143"/>
                  <a:gd name="T30" fmla="*/ 0 w 178"/>
                  <a:gd name="T31" fmla="*/ 16 h 143"/>
                  <a:gd name="T32" fmla="*/ 1 w 178"/>
                  <a:gd name="T33" fmla="*/ 20 h 143"/>
                  <a:gd name="T34" fmla="*/ 3 w 178"/>
                  <a:gd name="T35" fmla="*/ 26 h 143"/>
                  <a:gd name="T36" fmla="*/ 11 w 178"/>
                  <a:gd name="T37" fmla="*/ 33 h 143"/>
                  <a:gd name="T38" fmla="*/ 18 w 178"/>
                  <a:gd name="T39" fmla="*/ 35 h 143"/>
                  <a:gd name="T40" fmla="*/ 24 w 178"/>
                  <a:gd name="T41" fmla="*/ 33 h 143"/>
                  <a:gd name="T42" fmla="*/ 30 w 178"/>
                  <a:gd name="T43" fmla="*/ 27 h 143"/>
                  <a:gd name="T44" fmla="*/ 37 w 178"/>
                  <a:gd name="T45" fmla="*/ 20 h 143"/>
                  <a:gd name="T46" fmla="*/ 41 w 178"/>
                  <a:gd name="T47" fmla="*/ 13 h 143"/>
                  <a:gd name="T48" fmla="*/ 44 w 178"/>
                  <a:gd name="T49" fmla="*/ 8 h 143"/>
                  <a:gd name="T50" fmla="*/ 45 w 178"/>
                  <a:gd name="T51" fmla="*/ 6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>
                <a:extLst>
                  <a:ext uri="{FF2B5EF4-FFF2-40B4-BE49-F238E27FC236}">
                    <a16:creationId xmlns:a16="http://schemas.microsoft.com/office/drawing/2014/main" id="{D72FCEDF-236A-4569-B89E-972C3E1818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20 w 132"/>
                  <a:gd name="T1" fmla="*/ 0 h 181"/>
                  <a:gd name="T2" fmla="*/ 13 w 132"/>
                  <a:gd name="T3" fmla="*/ 0 h 181"/>
                  <a:gd name="T4" fmla="*/ 11 w 132"/>
                  <a:gd name="T5" fmla="*/ 2 h 181"/>
                  <a:gd name="T6" fmla="*/ 8 w 132"/>
                  <a:gd name="T7" fmla="*/ 7 h 181"/>
                  <a:gd name="T8" fmla="*/ 5 w 132"/>
                  <a:gd name="T9" fmla="*/ 14 h 181"/>
                  <a:gd name="T10" fmla="*/ 1 w 132"/>
                  <a:gd name="T11" fmla="*/ 22 h 181"/>
                  <a:gd name="T12" fmla="*/ 0 w 132"/>
                  <a:gd name="T13" fmla="*/ 30 h 181"/>
                  <a:gd name="T14" fmla="*/ 1 w 132"/>
                  <a:gd name="T15" fmla="*/ 38 h 181"/>
                  <a:gd name="T16" fmla="*/ 6 w 132"/>
                  <a:gd name="T17" fmla="*/ 43 h 181"/>
                  <a:gd name="T18" fmla="*/ 16 w 132"/>
                  <a:gd name="T19" fmla="*/ 45 h 181"/>
                  <a:gd name="T20" fmla="*/ 26 w 132"/>
                  <a:gd name="T21" fmla="*/ 43 h 181"/>
                  <a:gd name="T22" fmla="*/ 31 w 132"/>
                  <a:gd name="T23" fmla="*/ 38 h 181"/>
                  <a:gd name="T24" fmla="*/ 33 w 132"/>
                  <a:gd name="T25" fmla="*/ 30 h 181"/>
                  <a:gd name="T26" fmla="*/ 31 w 132"/>
                  <a:gd name="T27" fmla="*/ 22 h 181"/>
                  <a:gd name="T28" fmla="*/ 28 w 132"/>
                  <a:gd name="T29" fmla="*/ 14 h 181"/>
                  <a:gd name="T30" fmla="*/ 24 w 132"/>
                  <a:gd name="T31" fmla="*/ 7 h 181"/>
                  <a:gd name="T32" fmla="*/ 21 w 132"/>
                  <a:gd name="T33" fmla="*/ 2 h 181"/>
                  <a:gd name="T34" fmla="*/ 20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>
                <a:extLst>
                  <a:ext uri="{FF2B5EF4-FFF2-40B4-BE49-F238E27FC236}">
                    <a16:creationId xmlns:a16="http://schemas.microsoft.com/office/drawing/2014/main" id="{4434F930-3EB2-48F2-BF69-3414B14DE8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3 w 177"/>
                  <a:gd name="T1" fmla="*/ 1 h 144"/>
                  <a:gd name="T2" fmla="*/ 0 w 177"/>
                  <a:gd name="T3" fmla="*/ 6 h 144"/>
                  <a:gd name="T4" fmla="*/ 1 w 177"/>
                  <a:gd name="T5" fmla="*/ 9 h 144"/>
                  <a:gd name="T6" fmla="*/ 4 w 177"/>
                  <a:gd name="T7" fmla="*/ 13 h 144"/>
                  <a:gd name="T8" fmla="*/ 8 w 177"/>
                  <a:gd name="T9" fmla="*/ 20 h 144"/>
                  <a:gd name="T10" fmla="*/ 14 w 177"/>
                  <a:gd name="T11" fmla="*/ 27 h 144"/>
                  <a:gd name="T12" fmla="*/ 20 w 177"/>
                  <a:gd name="T13" fmla="*/ 33 h 144"/>
                  <a:gd name="T14" fmla="*/ 27 w 177"/>
                  <a:gd name="T15" fmla="*/ 36 h 144"/>
                  <a:gd name="T16" fmla="*/ 34 w 177"/>
                  <a:gd name="T17" fmla="*/ 35 h 144"/>
                  <a:gd name="T18" fmla="*/ 41 w 177"/>
                  <a:gd name="T19" fmla="*/ 26 h 144"/>
                  <a:gd name="T20" fmla="*/ 43 w 177"/>
                  <a:gd name="T21" fmla="*/ 21 h 144"/>
                  <a:gd name="T22" fmla="*/ 44 w 177"/>
                  <a:gd name="T23" fmla="*/ 17 h 144"/>
                  <a:gd name="T24" fmla="*/ 44 w 177"/>
                  <a:gd name="T25" fmla="*/ 12 h 144"/>
                  <a:gd name="T26" fmla="*/ 42 w 177"/>
                  <a:gd name="T27" fmla="*/ 9 h 144"/>
                  <a:gd name="T28" fmla="*/ 40 w 177"/>
                  <a:gd name="T29" fmla="*/ 6 h 144"/>
                  <a:gd name="T30" fmla="*/ 36 w 177"/>
                  <a:gd name="T31" fmla="*/ 5 h 144"/>
                  <a:gd name="T32" fmla="*/ 33 w 177"/>
                  <a:gd name="T33" fmla="*/ 3 h 144"/>
                  <a:gd name="T34" fmla="*/ 29 w 177"/>
                  <a:gd name="T35" fmla="*/ 2 h 144"/>
                  <a:gd name="T36" fmla="*/ 24 w 177"/>
                  <a:gd name="T37" fmla="*/ 1 h 144"/>
                  <a:gd name="T38" fmla="*/ 20 w 177"/>
                  <a:gd name="T39" fmla="*/ 1 h 144"/>
                  <a:gd name="T40" fmla="*/ 15 w 177"/>
                  <a:gd name="T41" fmla="*/ 1 h 144"/>
                  <a:gd name="T42" fmla="*/ 12 w 177"/>
                  <a:gd name="T43" fmla="*/ 0 h 144"/>
                  <a:gd name="T44" fmla="*/ 8 w 177"/>
                  <a:gd name="T45" fmla="*/ 0 h 144"/>
                  <a:gd name="T46" fmla="*/ 6 w 177"/>
                  <a:gd name="T47" fmla="*/ 1 h 144"/>
                  <a:gd name="T48" fmla="*/ 4 w 177"/>
                  <a:gd name="T49" fmla="*/ 1 h 144"/>
                  <a:gd name="T50" fmla="*/ 3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17">
                <a:extLst>
                  <a:ext uri="{FF2B5EF4-FFF2-40B4-BE49-F238E27FC236}">
                    <a16:creationId xmlns:a16="http://schemas.microsoft.com/office/drawing/2014/main" id="{3F3800AD-81E8-445F-90E3-531BF9C076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29 h 143"/>
                  <a:gd name="T2" fmla="*/ 3 w 180"/>
                  <a:gd name="T3" fmla="*/ 36 h 143"/>
                  <a:gd name="T4" fmla="*/ 5 w 180"/>
                  <a:gd name="T5" fmla="*/ 36 h 143"/>
                  <a:gd name="T6" fmla="*/ 6 w 180"/>
                  <a:gd name="T7" fmla="*/ 36 h 143"/>
                  <a:gd name="T8" fmla="*/ 9 w 180"/>
                  <a:gd name="T9" fmla="*/ 36 h 143"/>
                  <a:gd name="T10" fmla="*/ 12 w 180"/>
                  <a:gd name="T11" fmla="*/ 36 h 143"/>
                  <a:gd name="T12" fmla="*/ 15 w 180"/>
                  <a:gd name="T13" fmla="*/ 36 h 143"/>
                  <a:gd name="T14" fmla="*/ 20 w 180"/>
                  <a:gd name="T15" fmla="*/ 36 h 143"/>
                  <a:gd name="T16" fmla="*/ 24 w 180"/>
                  <a:gd name="T17" fmla="*/ 35 h 143"/>
                  <a:gd name="T18" fmla="*/ 29 w 180"/>
                  <a:gd name="T19" fmla="*/ 34 h 143"/>
                  <a:gd name="T20" fmla="*/ 34 w 180"/>
                  <a:gd name="T21" fmla="*/ 33 h 143"/>
                  <a:gd name="T22" fmla="*/ 37 w 180"/>
                  <a:gd name="T23" fmla="*/ 32 h 143"/>
                  <a:gd name="T24" fmla="*/ 41 w 180"/>
                  <a:gd name="T25" fmla="*/ 30 h 143"/>
                  <a:gd name="T26" fmla="*/ 43 w 180"/>
                  <a:gd name="T27" fmla="*/ 27 h 143"/>
                  <a:gd name="T28" fmla="*/ 45 w 180"/>
                  <a:gd name="T29" fmla="*/ 24 h 143"/>
                  <a:gd name="T30" fmla="*/ 45 w 180"/>
                  <a:gd name="T31" fmla="*/ 20 h 143"/>
                  <a:gd name="T32" fmla="*/ 44 w 180"/>
                  <a:gd name="T33" fmla="*/ 15 h 143"/>
                  <a:gd name="T34" fmla="*/ 42 w 180"/>
                  <a:gd name="T35" fmla="*/ 10 h 143"/>
                  <a:gd name="T36" fmla="*/ 35 w 180"/>
                  <a:gd name="T37" fmla="*/ 2 h 143"/>
                  <a:gd name="T38" fmla="*/ 27 w 180"/>
                  <a:gd name="T39" fmla="*/ 0 h 143"/>
                  <a:gd name="T40" fmla="*/ 21 w 180"/>
                  <a:gd name="T41" fmla="*/ 3 h 143"/>
                  <a:gd name="T42" fmla="*/ 14 w 180"/>
                  <a:gd name="T43" fmla="*/ 8 h 143"/>
                  <a:gd name="T44" fmla="*/ 9 w 180"/>
                  <a:gd name="T45" fmla="*/ 15 h 143"/>
                  <a:gd name="T46" fmla="*/ 4 w 180"/>
                  <a:gd name="T47" fmla="*/ 22 h 143"/>
                  <a:gd name="T48" fmla="*/ 1 w 180"/>
                  <a:gd name="T49" fmla="*/ 27 h 143"/>
                  <a:gd name="T50" fmla="*/ 0 w 180"/>
                  <a:gd name="T51" fmla="*/ 29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Freeform 18">
                <a:extLst>
                  <a:ext uri="{FF2B5EF4-FFF2-40B4-BE49-F238E27FC236}">
                    <a16:creationId xmlns:a16="http://schemas.microsoft.com/office/drawing/2014/main" id="{D3824BEC-4C87-4AE4-B9C1-0CE99EECE5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3 w 24"/>
                  <a:gd name="T1" fmla="*/ 6 h 24"/>
                  <a:gd name="T2" fmla="*/ 2 w 24"/>
                  <a:gd name="T3" fmla="*/ 6 h 24"/>
                  <a:gd name="T4" fmla="*/ 1 w 24"/>
                  <a:gd name="T5" fmla="*/ 6 h 24"/>
                  <a:gd name="T6" fmla="*/ 1 w 24"/>
                  <a:gd name="T7" fmla="*/ 4 h 24"/>
                  <a:gd name="T8" fmla="*/ 0 w 24"/>
                  <a:gd name="T9" fmla="*/ 3 h 24"/>
                  <a:gd name="T10" fmla="*/ 1 w 24"/>
                  <a:gd name="T11" fmla="*/ 2 h 24"/>
                  <a:gd name="T12" fmla="*/ 1 w 24"/>
                  <a:gd name="T13" fmla="*/ 1 h 24"/>
                  <a:gd name="T14" fmla="*/ 2 w 24"/>
                  <a:gd name="T15" fmla="*/ 1 h 24"/>
                  <a:gd name="T16" fmla="*/ 3 w 24"/>
                  <a:gd name="T17" fmla="*/ 0 h 24"/>
                  <a:gd name="T18" fmla="*/ 5 w 24"/>
                  <a:gd name="T19" fmla="*/ 1 h 24"/>
                  <a:gd name="T20" fmla="*/ 5 w 24"/>
                  <a:gd name="T21" fmla="*/ 1 h 24"/>
                  <a:gd name="T22" fmla="*/ 6 w 24"/>
                  <a:gd name="T23" fmla="*/ 2 h 24"/>
                  <a:gd name="T24" fmla="*/ 6 w 24"/>
                  <a:gd name="T25" fmla="*/ 3 h 24"/>
                  <a:gd name="T26" fmla="*/ 6 w 24"/>
                  <a:gd name="T27" fmla="*/ 4 h 24"/>
                  <a:gd name="T28" fmla="*/ 5 w 24"/>
                  <a:gd name="T29" fmla="*/ 6 h 24"/>
                  <a:gd name="T30" fmla="*/ 5 w 24"/>
                  <a:gd name="T31" fmla="*/ 6 h 24"/>
                  <a:gd name="T32" fmla="*/ 3 w 24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Freeform 19">
                <a:extLst>
                  <a:ext uri="{FF2B5EF4-FFF2-40B4-BE49-F238E27FC236}">
                    <a16:creationId xmlns:a16="http://schemas.microsoft.com/office/drawing/2014/main" id="{70BF7FC5-AED4-4545-B0BF-B6D31E0677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5 w 52"/>
                  <a:gd name="T1" fmla="*/ 19 h 73"/>
                  <a:gd name="T2" fmla="*/ 7 w 52"/>
                  <a:gd name="T3" fmla="*/ 19 h 73"/>
                  <a:gd name="T4" fmla="*/ 9 w 52"/>
                  <a:gd name="T5" fmla="*/ 18 h 73"/>
                  <a:gd name="T6" fmla="*/ 10 w 52"/>
                  <a:gd name="T7" fmla="*/ 16 h 73"/>
                  <a:gd name="T8" fmla="*/ 11 w 52"/>
                  <a:gd name="T9" fmla="*/ 13 h 73"/>
                  <a:gd name="T10" fmla="*/ 13 w 52"/>
                  <a:gd name="T11" fmla="*/ 9 h 73"/>
                  <a:gd name="T12" fmla="*/ 13 w 52"/>
                  <a:gd name="T13" fmla="*/ 6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6 h 73"/>
                  <a:gd name="T26" fmla="*/ 1 w 52"/>
                  <a:gd name="T27" fmla="*/ 9 h 73"/>
                  <a:gd name="T28" fmla="*/ 2 w 52"/>
                  <a:gd name="T29" fmla="*/ 13 h 73"/>
                  <a:gd name="T30" fmla="*/ 3 w 52"/>
                  <a:gd name="T31" fmla="*/ 16 h 73"/>
                  <a:gd name="T32" fmla="*/ 5 w 52"/>
                  <a:gd name="T33" fmla="*/ 18 h 73"/>
                  <a:gd name="T34" fmla="*/ 5 w 52"/>
                  <a:gd name="T35" fmla="*/ 19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Freeform 20">
                <a:extLst>
                  <a:ext uri="{FF2B5EF4-FFF2-40B4-BE49-F238E27FC236}">
                    <a16:creationId xmlns:a16="http://schemas.microsoft.com/office/drawing/2014/main" id="{5B5F30DD-145F-46B6-BEA9-8A127D950F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5 w 52"/>
                  <a:gd name="T1" fmla="*/ 19 h 73"/>
                  <a:gd name="T2" fmla="*/ 7 w 52"/>
                  <a:gd name="T3" fmla="*/ 19 h 73"/>
                  <a:gd name="T4" fmla="*/ 9 w 52"/>
                  <a:gd name="T5" fmla="*/ 18 h 73"/>
                  <a:gd name="T6" fmla="*/ 10 w 52"/>
                  <a:gd name="T7" fmla="*/ 16 h 73"/>
                  <a:gd name="T8" fmla="*/ 11 w 52"/>
                  <a:gd name="T9" fmla="*/ 13 h 73"/>
                  <a:gd name="T10" fmla="*/ 13 w 52"/>
                  <a:gd name="T11" fmla="*/ 9 h 73"/>
                  <a:gd name="T12" fmla="*/ 13 w 52"/>
                  <a:gd name="T13" fmla="*/ 6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6 h 73"/>
                  <a:gd name="T26" fmla="*/ 1 w 52"/>
                  <a:gd name="T27" fmla="*/ 9 h 73"/>
                  <a:gd name="T28" fmla="*/ 2 w 52"/>
                  <a:gd name="T29" fmla="*/ 13 h 73"/>
                  <a:gd name="T30" fmla="*/ 3 w 52"/>
                  <a:gd name="T31" fmla="*/ 16 h 73"/>
                  <a:gd name="T32" fmla="*/ 5 w 52"/>
                  <a:gd name="T33" fmla="*/ 18 h 73"/>
                  <a:gd name="T34" fmla="*/ 5 w 52"/>
                  <a:gd name="T35" fmla="*/ 19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21">
                <a:extLst>
                  <a:ext uri="{FF2B5EF4-FFF2-40B4-BE49-F238E27FC236}">
                    <a16:creationId xmlns:a16="http://schemas.microsoft.com/office/drawing/2014/main" id="{04A82424-42BB-46CA-906C-C925D20D0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17 w 71"/>
                  <a:gd name="T1" fmla="*/ 15 h 58"/>
                  <a:gd name="T2" fmla="*/ 18 w 71"/>
                  <a:gd name="T3" fmla="*/ 12 h 58"/>
                  <a:gd name="T4" fmla="*/ 18 w 71"/>
                  <a:gd name="T5" fmla="*/ 11 h 58"/>
                  <a:gd name="T6" fmla="*/ 16 w 71"/>
                  <a:gd name="T7" fmla="*/ 9 h 58"/>
                  <a:gd name="T8" fmla="*/ 15 w 71"/>
                  <a:gd name="T9" fmla="*/ 7 h 58"/>
                  <a:gd name="T10" fmla="*/ 13 w 71"/>
                  <a:gd name="T11" fmla="*/ 4 h 58"/>
                  <a:gd name="T12" fmla="*/ 10 w 71"/>
                  <a:gd name="T13" fmla="*/ 2 h 58"/>
                  <a:gd name="T14" fmla="*/ 7 w 71"/>
                  <a:gd name="T15" fmla="*/ 0 h 58"/>
                  <a:gd name="T16" fmla="*/ 4 w 71"/>
                  <a:gd name="T17" fmla="*/ 1 h 58"/>
                  <a:gd name="T18" fmla="*/ 2 w 71"/>
                  <a:gd name="T19" fmla="*/ 5 h 58"/>
                  <a:gd name="T20" fmla="*/ 0 w 71"/>
                  <a:gd name="T21" fmla="*/ 9 h 58"/>
                  <a:gd name="T22" fmla="*/ 1 w 71"/>
                  <a:gd name="T23" fmla="*/ 11 h 58"/>
                  <a:gd name="T24" fmla="*/ 3 w 71"/>
                  <a:gd name="T25" fmla="*/ 13 h 58"/>
                  <a:gd name="T26" fmla="*/ 7 w 71"/>
                  <a:gd name="T27" fmla="*/ 14 h 58"/>
                  <a:gd name="T28" fmla="*/ 10 w 71"/>
                  <a:gd name="T29" fmla="*/ 15 h 58"/>
                  <a:gd name="T30" fmla="*/ 13 w 71"/>
                  <a:gd name="T31" fmla="*/ 15 h 58"/>
                  <a:gd name="T32" fmla="*/ 16 w 71"/>
                  <a:gd name="T33" fmla="*/ 15 h 58"/>
                  <a:gd name="T34" fmla="*/ 17 w 71"/>
                  <a:gd name="T35" fmla="*/ 15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Freeform 22">
                <a:extLst>
                  <a:ext uri="{FF2B5EF4-FFF2-40B4-BE49-F238E27FC236}">
                    <a16:creationId xmlns:a16="http://schemas.microsoft.com/office/drawing/2014/main" id="{B2C1AB9B-5D0C-4FC8-B52F-3A43D4745C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18 w 71"/>
                  <a:gd name="T1" fmla="*/ 2 h 57"/>
                  <a:gd name="T2" fmla="*/ 17 w 71"/>
                  <a:gd name="T3" fmla="*/ 0 h 57"/>
                  <a:gd name="T4" fmla="*/ 16 w 71"/>
                  <a:gd name="T5" fmla="*/ 0 h 57"/>
                  <a:gd name="T6" fmla="*/ 14 w 71"/>
                  <a:gd name="T7" fmla="*/ 0 h 57"/>
                  <a:gd name="T8" fmla="*/ 10 w 71"/>
                  <a:gd name="T9" fmla="*/ 0 h 57"/>
                  <a:gd name="T10" fmla="*/ 7 w 71"/>
                  <a:gd name="T11" fmla="*/ 0 h 57"/>
                  <a:gd name="T12" fmla="*/ 4 w 71"/>
                  <a:gd name="T13" fmla="*/ 1 h 57"/>
                  <a:gd name="T14" fmla="*/ 1 w 71"/>
                  <a:gd name="T15" fmla="*/ 3 h 57"/>
                  <a:gd name="T16" fmla="*/ 0 w 71"/>
                  <a:gd name="T17" fmla="*/ 6 h 57"/>
                  <a:gd name="T18" fmla="*/ 2 w 71"/>
                  <a:gd name="T19" fmla="*/ 10 h 57"/>
                  <a:gd name="T20" fmla="*/ 4 w 71"/>
                  <a:gd name="T21" fmla="*/ 13 h 57"/>
                  <a:gd name="T22" fmla="*/ 7 w 71"/>
                  <a:gd name="T23" fmla="*/ 14 h 57"/>
                  <a:gd name="T24" fmla="*/ 10 w 71"/>
                  <a:gd name="T25" fmla="*/ 13 h 57"/>
                  <a:gd name="T26" fmla="*/ 13 w 71"/>
                  <a:gd name="T27" fmla="*/ 11 h 57"/>
                  <a:gd name="T28" fmla="*/ 15 w 71"/>
                  <a:gd name="T29" fmla="*/ 8 h 57"/>
                  <a:gd name="T30" fmla="*/ 16 w 71"/>
                  <a:gd name="T31" fmla="*/ 5 h 57"/>
                  <a:gd name="T32" fmla="*/ 18 w 71"/>
                  <a:gd name="T33" fmla="*/ 3 h 57"/>
                  <a:gd name="T34" fmla="*/ 18 w 71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Freeform 23">
                <a:extLst>
                  <a:ext uri="{FF2B5EF4-FFF2-40B4-BE49-F238E27FC236}">
                    <a16:creationId xmlns:a16="http://schemas.microsoft.com/office/drawing/2014/main" id="{95B3A310-799C-4FB0-ADC2-60769988CD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8 w 52"/>
                  <a:gd name="T1" fmla="*/ 0 h 73"/>
                  <a:gd name="T2" fmla="*/ 5 w 52"/>
                  <a:gd name="T3" fmla="*/ 0 h 73"/>
                  <a:gd name="T4" fmla="*/ 5 w 52"/>
                  <a:gd name="T5" fmla="*/ 1 h 73"/>
                  <a:gd name="T6" fmla="*/ 3 w 52"/>
                  <a:gd name="T7" fmla="*/ 3 h 73"/>
                  <a:gd name="T8" fmla="*/ 2 w 52"/>
                  <a:gd name="T9" fmla="*/ 5 h 73"/>
                  <a:gd name="T10" fmla="*/ 1 w 52"/>
                  <a:gd name="T11" fmla="*/ 9 h 73"/>
                  <a:gd name="T12" fmla="*/ 0 w 52"/>
                  <a:gd name="T13" fmla="*/ 12 h 73"/>
                  <a:gd name="T14" fmla="*/ 1 w 52"/>
                  <a:gd name="T15" fmla="*/ 15 h 73"/>
                  <a:gd name="T16" fmla="*/ 3 w 52"/>
                  <a:gd name="T17" fmla="*/ 17 h 73"/>
                  <a:gd name="T18" fmla="*/ 7 w 52"/>
                  <a:gd name="T19" fmla="*/ 18 h 73"/>
                  <a:gd name="T20" fmla="*/ 11 w 52"/>
                  <a:gd name="T21" fmla="*/ 17 h 73"/>
                  <a:gd name="T22" fmla="*/ 13 w 52"/>
                  <a:gd name="T23" fmla="*/ 15 h 73"/>
                  <a:gd name="T24" fmla="*/ 13 w 52"/>
                  <a:gd name="T25" fmla="*/ 12 h 73"/>
                  <a:gd name="T26" fmla="*/ 13 w 52"/>
                  <a:gd name="T27" fmla="*/ 9 h 73"/>
                  <a:gd name="T28" fmla="*/ 12 w 52"/>
                  <a:gd name="T29" fmla="*/ 5 h 73"/>
                  <a:gd name="T30" fmla="*/ 10 w 52"/>
                  <a:gd name="T31" fmla="*/ 3 h 73"/>
                  <a:gd name="T32" fmla="*/ 9 w 52"/>
                  <a:gd name="T33" fmla="*/ 1 h 73"/>
                  <a:gd name="T34" fmla="*/ 8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Freeform 24">
                <a:extLst>
                  <a:ext uri="{FF2B5EF4-FFF2-40B4-BE49-F238E27FC236}">
                    <a16:creationId xmlns:a16="http://schemas.microsoft.com/office/drawing/2014/main" id="{24A484E1-C45F-49F8-8BD2-8CFE5F8E78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2 w 71"/>
                  <a:gd name="T1" fmla="*/ 0 h 57"/>
                  <a:gd name="T2" fmla="*/ 0 w 71"/>
                  <a:gd name="T3" fmla="*/ 2 h 57"/>
                  <a:gd name="T4" fmla="*/ 1 w 71"/>
                  <a:gd name="T5" fmla="*/ 3 h 57"/>
                  <a:gd name="T6" fmla="*/ 2 w 71"/>
                  <a:gd name="T7" fmla="*/ 5 h 57"/>
                  <a:gd name="T8" fmla="*/ 4 w 71"/>
                  <a:gd name="T9" fmla="*/ 8 h 57"/>
                  <a:gd name="T10" fmla="*/ 6 w 71"/>
                  <a:gd name="T11" fmla="*/ 11 h 57"/>
                  <a:gd name="T12" fmla="*/ 8 w 71"/>
                  <a:gd name="T13" fmla="*/ 13 h 57"/>
                  <a:gd name="T14" fmla="*/ 11 w 71"/>
                  <a:gd name="T15" fmla="*/ 14 h 57"/>
                  <a:gd name="T16" fmla="*/ 14 w 71"/>
                  <a:gd name="T17" fmla="*/ 13 h 57"/>
                  <a:gd name="T18" fmla="*/ 17 w 71"/>
                  <a:gd name="T19" fmla="*/ 10 h 57"/>
                  <a:gd name="T20" fmla="*/ 18 w 71"/>
                  <a:gd name="T21" fmla="*/ 6 h 57"/>
                  <a:gd name="T22" fmla="*/ 17 w 71"/>
                  <a:gd name="T23" fmla="*/ 3 h 57"/>
                  <a:gd name="T24" fmla="*/ 15 w 71"/>
                  <a:gd name="T25" fmla="*/ 1 h 57"/>
                  <a:gd name="T26" fmla="*/ 12 w 71"/>
                  <a:gd name="T27" fmla="*/ 0 h 57"/>
                  <a:gd name="T28" fmla="*/ 8 w 71"/>
                  <a:gd name="T29" fmla="*/ 0 h 57"/>
                  <a:gd name="T30" fmla="*/ 5 w 71"/>
                  <a:gd name="T31" fmla="*/ 0 h 57"/>
                  <a:gd name="T32" fmla="*/ 3 w 71"/>
                  <a:gd name="T33" fmla="*/ 0 h 57"/>
                  <a:gd name="T34" fmla="*/ 2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Freeform 25">
                <a:extLst>
                  <a:ext uri="{FF2B5EF4-FFF2-40B4-BE49-F238E27FC236}">
                    <a16:creationId xmlns:a16="http://schemas.microsoft.com/office/drawing/2014/main" id="{750810E3-C6EA-473E-8A9C-0AA798B42E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11 h 57"/>
                  <a:gd name="T2" fmla="*/ 2 w 71"/>
                  <a:gd name="T3" fmla="*/ 14 h 57"/>
                  <a:gd name="T4" fmla="*/ 3 w 71"/>
                  <a:gd name="T5" fmla="*/ 14 h 57"/>
                  <a:gd name="T6" fmla="*/ 5 w 71"/>
                  <a:gd name="T7" fmla="*/ 14 h 57"/>
                  <a:gd name="T8" fmla="*/ 8 w 71"/>
                  <a:gd name="T9" fmla="*/ 14 h 57"/>
                  <a:gd name="T10" fmla="*/ 12 w 71"/>
                  <a:gd name="T11" fmla="*/ 13 h 57"/>
                  <a:gd name="T12" fmla="*/ 15 w 71"/>
                  <a:gd name="T13" fmla="*/ 12 h 57"/>
                  <a:gd name="T14" fmla="*/ 17 w 71"/>
                  <a:gd name="T15" fmla="*/ 10 h 57"/>
                  <a:gd name="T16" fmla="*/ 18 w 71"/>
                  <a:gd name="T17" fmla="*/ 8 h 57"/>
                  <a:gd name="T18" fmla="*/ 17 w 71"/>
                  <a:gd name="T19" fmla="*/ 4 h 57"/>
                  <a:gd name="T20" fmla="*/ 14 w 71"/>
                  <a:gd name="T21" fmla="*/ 1 h 57"/>
                  <a:gd name="T22" fmla="*/ 11 w 71"/>
                  <a:gd name="T23" fmla="*/ 0 h 57"/>
                  <a:gd name="T24" fmla="*/ 8 w 71"/>
                  <a:gd name="T25" fmla="*/ 1 h 57"/>
                  <a:gd name="T26" fmla="*/ 6 w 71"/>
                  <a:gd name="T27" fmla="*/ 3 h 57"/>
                  <a:gd name="T28" fmla="*/ 4 w 71"/>
                  <a:gd name="T29" fmla="*/ 5 h 57"/>
                  <a:gd name="T30" fmla="*/ 2 w 71"/>
                  <a:gd name="T31" fmla="*/ 8 h 57"/>
                  <a:gd name="T32" fmla="*/ 1 w 71"/>
                  <a:gd name="T33" fmla="*/ 10 h 57"/>
                  <a:gd name="T34" fmla="*/ 0 w 71"/>
                  <a:gd name="T35" fmla="*/ 11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Freeform 26">
                <a:extLst>
                  <a:ext uri="{FF2B5EF4-FFF2-40B4-BE49-F238E27FC236}">
                    <a16:creationId xmlns:a16="http://schemas.microsoft.com/office/drawing/2014/main" id="{6ABB10E2-9E65-4EA7-8D58-844723EB49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3 w 24"/>
                  <a:gd name="T1" fmla="*/ 6 h 24"/>
                  <a:gd name="T2" fmla="*/ 2 w 24"/>
                  <a:gd name="T3" fmla="*/ 6 h 24"/>
                  <a:gd name="T4" fmla="*/ 1 w 24"/>
                  <a:gd name="T5" fmla="*/ 5 h 24"/>
                  <a:gd name="T6" fmla="*/ 1 w 24"/>
                  <a:gd name="T7" fmla="*/ 4 h 24"/>
                  <a:gd name="T8" fmla="*/ 0 w 24"/>
                  <a:gd name="T9" fmla="*/ 3 h 24"/>
                  <a:gd name="T10" fmla="*/ 1 w 24"/>
                  <a:gd name="T11" fmla="*/ 2 h 24"/>
                  <a:gd name="T12" fmla="*/ 1 w 24"/>
                  <a:gd name="T13" fmla="*/ 1 h 24"/>
                  <a:gd name="T14" fmla="*/ 2 w 24"/>
                  <a:gd name="T15" fmla="*/ 1 h 24"/>
                  <a:gd name="T16" fmla="*/ 3 w 24"/>
                  <a:gd name="T17" fmla="*/ 0 h 24"/>
                  <a:gd name="T18" fmla="*/ 4 w 24"/>
                  <a:gd name="T19" fmla="*/ 1 h 24"/>
                  <a:gd name="T20" fmla="*/ 5 w 24"/>
                  <a:gd name="T21" fmla="*/ 1 h 24"/>
                  <a:gd name="T22" fmla="*/ 6 w 24"/>
                  <a:gd name="T23" fmla="*/ 2 h 24"/>
                  <a:gd name="T24" fmla="*/ 6 w 24"/>
                  <a:gd name="T25" fmla="*/ 3 h 24"/>
                  <a:gd name="T26" fmla="*/ 6 w 24"/>
                  <a:gd name="T27" fmla="*/ 4 h 24"/>
                  <a:gd name="T28" fmla="*/ 5 w 24"/>
                  <a:gd name="T29" fmla="*/ 5 h 24"/>
                  <a:gd name="T30" fmla="*/ 4 w 24"/>
                  <a:gd name="T31" fmla="*/ 6 h 24"/>
                  <a:gd name="T32" fmla="*/ 3 w 24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Freeform 27">
                <a:extLst>
                  <a:ext uri="{FF2B5EF4-FFF2-40B4-BE49-F238E27FC236}">
                    <a16:creationId xmlns:a16="http://schemas.microsoft.com/office/drawing/2014/main" id="{0BCF5186-37BD-4EE0-874D-AAC1B63F3C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4 w 53"/>
                  <a:gd name="T1" fmla="*/ 18 h 73"/>
                  <a:gd name="T2" fmla="*/ 8 w 53"/>
                  <a:gd name="T3" fmla="*/ 18 h 73"/>
                  <a:gd name="T4" fmla="*/ 8 w 53"/>
                  <a:gd name="T5" fmla="*/ 17 h 73"/>
                  <a:gd name="T6" fmla="*/ 9 w 53"/>
                  <a:gd name="T7" fmla="*/ 15 h 73"/>
                  <a:gd name="T8" fmla="*/ 11 w 53"/>
                  <a:gd name="T9" fmla="*/ 12 h 73"/>
                  <a:gd name="T10" fmla="*/ 12 w 53"/>
                  <a:gd name="T11" fmla="*/ 9 h 73"/>
                  <a:gd name="T12" fmla="*/ 13 w 53"/>
                  <a:gd name="T13" fmla="*/ 5 h 73"/>
                  <a:gd name="T14" fmla="*/ 12 w 53"/>
                  <a:gd name="T15" fmla="*/ 3 h 73"/>
                  <a:gd name="T16" fmla="*/ 10 w 53"/>
                  <a:gd name="T17" fmla="*/ 1 h 73"/>
                  <a:gd name="T18" fmla="*/ 6 w 53"/>
                  <a:gd name="T19" fmla="*/ 0 h 73"/>
                  <a:gd name="T20" fmla="*/ 2 w 53"/>
                  <a:gd name="T21" fmla="*/ 1 h 73"/>
                  <a:gd name="T22" fmla="*/ 0 w 53"/>
                  <a:gd name="T23" fmla="*/ 3 h 73"/>
                  <a:gd name="T24" fmla="*/ 0 w 53"/>
                  <a:gd name="T25" fmla="*/ 5 h 73"/>
                  <a:gd name="T26" fmla="*/ 0 w 53"/>
                  <a:gd name="T27" fmla="*/ 9 h 73"/>
                  <a:gd name="T28" fmla="*/ 1 w 53"/>
                  <a:gd name="T29" fmla="*/ 12 h 73"/>
                  <a:gd name="T30" fmla="*/ 3 w 53"/>
                  <a:gd name="T31" fmla="*/ 15 h 73"/>
                  <a:gd name="T32" fmla="*/ 4 w 53"/>
                  <a:gd name="T33" fmla="*/ 17 h 73"/>
                  <a:gd name="T34" fmla="*/ 4 w 53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6" name="Freeform 28">
                <a:extLst>
                  <a:ext uri="{FF2B5EF4-FFF2-40B4-BE49-F238E27FC236}">
                    <a16:creationId xmlns:a16="http://schemas.microsoft.com/office/drawing/2014/main" id="{81FD6736-3DEB-4DFD-AA50-A546828034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4 w 53"/>
                  <a:gd name="T1" fmla="*/ 18 h 73"/>
                  <a:gd name="T2" fmla="*/ 8 w 53"/>
                  <a:gd name="T3" fmla="*/ 18 h 73"/>
                  <a:gd name="T4" fmla="*/ 8 w 53"/>
                  <a:gd name="T5" fmla="*/ 17 h 73"/>
                  <a:gd name="T6" fmla="*/ 9 w 53"/>
                  <a:gd name="T7" fmla="*/ 15 h 73"/>
                  <a:gd name="T8" fmla="*/ 11 w 53"/>
                  <a:gd name="T9" fmla="*/ 12 h 73"/>
                  <a:gd name="T10" fmla="*/ 12 w 53"/>
                  <a:gd name="T11" fmla="*/ 9 h 73"/>
                  <a:gd name="T12" fmla="*/ 13 w 53"/>
                  <a:gd name="T13" fmla="*/ 5 h 73"/>
                  <a:gd name="T14" fmla="*/ 12 w 53"/>
                  <a:gd name="T15" fmla="*/ 3 h 73"/>
                  <a:gd name="T16" fmla="*/ 10 w 53"/>
                  <a:gd name="T17" fmla="*/ 1 h 73"/>
                  <a:gd name="T18" fmla="*/ 6 w 53"/>
                  <a:gd name="T19" fmla="*/ 0 h 73"/>
                  <a:gd name="T20" fmla="*/ 2 w 53"/>
                  <a:gd name="T21" fmla="*/ 1 h 73"/>
                  <a:gd name="T22" fmla="*/ 0 w 53"/>
                  <a:gd name="T23" fmla="*/ 3 h 73"/>
                  <a:gd name="T24" fmla="*/ 0 w 53"/>
                  <a:gd name="T25" fmla="*/ 5 h 73"/>
                  <a:gd name="T26" fmla="*/ 0 w 53"/>
                  <a:gd name="T27" fmla="*/ 9 h 73"/>
                  <a:gd name="T28" fmla="*/ 1 w 53"/>
                  <a:gd name="T29" fmla="*/ 12 h 73"/>
                  <a:gd name="T30" fmla="*/ 3 w 53"/>
                  <a:gd name="T31" fmla="*/ 15 h 73"/>
                  <a:gd name="T32" fmla="*/ 4 w 53"/>
                  <a:gd name="T33" fmla="*/ 17 h 73"/>
                  <a:gd name="T34" fmla="*/ 4 w 53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Freeform 29">
                <a:extLst>
                  <a:ext uri="{FF2B5EF4-FFF2-40B4-BE49-F238E27FC236}">
                    <a16:creationId xmlns:a16="http://schemas.microsoft.com/office/drawing/2014/main" id="{BF672DA2-03A3-49D2-87C5-9E13458795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17 w 71"/>
                  <a:gd name="T1" fmla="*/ 15 h 58"/>
                  <a:gd name="T2" fmla="*/ 18 w 71"/>
                  <a:gd name="T3" fmla="*/ 12 h 58"/>
                  <a:gd name="T4" fmla="*/ 18 w 71"/>
                  <a:gd name="T5" fmla="*/ 11 h 58"/>
                  <a:gd name="T6" fmla="*/ 16 w 71"/>
                  <a:gd name="T7" fmla="*/ 9 h 58"/>
                  <a:gd name="T8" fmla="*/ 15 w 71"/>
                  <a:gd name="T9" fmla="*/ 6 h 58"/>
                  <a:gd name="T10" fmla="*/ 13 w 71"/>
                  <a:gd name="T11" fmla="*/ 4 h 58"/>
                  <a:gd name="T12" fmla="*/ 10 w 71"/>
                  <a:gd name="T13" fmla="*/ 2 h 58"/>
                  <a:gd name="T14" fmla="*/ 7 w 71"/>
                  <a:gd name="T15" fmla="*/ 0 h 58"/>
                  <a:gd name="T16" fmla="*/ 4 w 71"/>
                  <a:gd name="T17" fmla="*/ 1 h 58"/>
                  <a:gd name="T18" fmla="*/ 2 w 71"/>
                  <a:gd name="T19" fmla="*/ 4 h 58"/>
                  <a:gd name="T20" fmla="*/ 0 w 71"/>
                  <a:gd name="T21" fmla="*/ 8 h 58"/>
                  <a:gd name="T22" fmla="*/ 1 w 71"/>
                  <a:gd name="T23" fmla="*/ 11 h 58"/>
                  <a:gd name="T24" fmla="*/ 4 w 71"/>
                  <a:gd name="T25" fmla="*/ 13 h 58"/>
                  <a:gd name="T26" fmla="*/ 7 w 71"/>
                  <a:gd name="T27" fmla="*/ 14 h 58"/>
                  <a:gd name="T28" fmla="*/ 10 w 71"/>
                  <a:gd name="T29" fmla="*/ 15 h 58"/>
                  <a:gd name="T30" fmla="*/ 14 w 71"/>
                  <a:gd name="T31" fmla="*/ 15 h 58"/>
                  <a:gd name="T32" fmla="*/ 16 w 71"/>
                  <a:gd name="T33" fmla="*/ 15 h 58"/>
                  <a:gd name="T34" fmla="*/ 17 w 71"/>
                  <a:gd name="T35" fmla="*/ 15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" name="Freeform 30">
                <a:extLst>
                  <a:ext uri="{FF2B5EF4-FFF2-40B4-BE49-F238E27FC236}">
                    <a16:creationId xmlns:a16="http://schemas.microsoft.com/office/drawing/2014/main" id="{442D2114-2E24-4033-ADB2-D3557A5E1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19 w 72"/>
                  <a:gd name="T1" fmla="*/ 3 h 56"/>
                  <a:gd name="T2" fmla="*/ 17 w 72"/>
                  <a:gd name="T3" fmla="*/ 0 h 56"/>
                  <a:gd name="T4" fmla="*/ 16 w 72"/>
                  <a:gd name="T5" fmla="*/ 0 h 56"/>
                  <a:gd name="T6" fmla="*/ 14 w 72"/>
                  <a:gd name="T7" fmla="*/ 0 h 56"/>
                  <a:gd name="T8" fmla="*/ 11 w 72"/>
                  <a:gd name="T9" fmla="*/ 0 h 56"/>
                  <a:gd name="T10" fmla="*/ 7 w 72"/>
                  <a:gd name="T11" fmla="*/ 1 h 56"/>
                  <a:gd name="T12" fmla="*/ 4 w 72"/>
                  <a:gd name="T13" fmla="*/ 2 h 56"/>
                  <a:gd name="T14" fmla="*/ 1 w 72"/>
                  <a:gd name="T15" fmla="*/ 4 h 56"/>
                  <a:gd name="T16" fmla="*/ 0 w 72"/>
                  <a:gd name="T17" fmla="*/ 7 h 56"/>
                  <a:gd name="T18" fmla="*/ 2 w 72"/>
                  <a:gd name="T19" fmla="*/ 11 h 56"/>
                  <a:gd name="T20" fmla="*/ 5 w 72"/>
                  <a:gd name="T21" fmla="*/ 14 h 56"/>
                  <a:gd name="T22" fmla="*/ 8 w 72"/>
                  <a:gd name="T23" fmla="*/ 14 h 56"/>
                  <a:gd name="T24" fmla="*/ 10 w 72"/>
                  <a:gd name="T25" fmla="*/ 14 h 56"/>
                  <a:gd name="T26" fmla="*/ 13 w 72"/>
                  <a:gd name="T27" fmla="*/ 11 h 56"/>
                  <a:gd name="T28" fmla="*/ 15 w 72"/>
                  <a:gd name="T29" fmla="*/ 9 h 56"/>
                  <a:gd name="T30" fmla="*/ 17 w 72"/>
                  <a:gd name="T31" fmla="*/ 6 h 56"/>
                  <a:gd name="T32" fmla="*/ 19 w 72"/>
                  <a:gd name="T33" fmla="*/ 4 h 56"/>
                  <a:gd name="T34" fmla="*/ 19 w 72"/>
                  <a:gd name="T35" fmla="*/ 3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9" name="Freeform 31">
                <a:extLst>
                  <a:ext uri="{FF2B5EF4-FFF2-40B4-BE49-F238E27FC236}">
                    <a16:creationId xmlns:a16="http://schemas.microsoft.com/office/drawing/2014/main" id="{240479B4-4F82-4507-9654-8D67838B0A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8 w 53"/>
                  <a:gd name="T1" fmla="*/ 0 h 72"/>
                  <a:gd name="T2" fmla="*/ 5 w 53"/>
                  <a:gd name="T3" fmla="*/ 0 h 72"/>
                  <a:gd name="T4" fmla="*/ 4 w 53"/>
                  <a:gd name="T5" fmla="*/ 1 h 72"/>
                  <a:gd name="T6" fmla="*/ 3 w 53"/>
                  <a:gd name="T7" fmla="*/ 3 h 72"/>
                  <a:gd name="T8" fmla="*/ 2 w 53"/>
                  <a:gd name="T9" fmla="*/ 6 h 72"/>
                  <a:gd name="T10" fmla="*/ 0 w 53"/>
                  <a:gd name="T11" fmla="*/ 9 h 72"/>
                  <a:gd name="T12" fmla="*/ 0 w 53"/>
                  <a:gd name="T13" fmla="*/ 13 h 72"/>
                  <a:gd name="T14" fmla="*/ 0 w 53"/>
                  <a:gd name="T15" fmla="*/ 16 h 72"/>
                  <a:gd name="T16" fmla="*/ 2 w 53"/>
                  <a:gd name="T17" fmla="*/ 18 h 72"/>
                  <a:gd name="T18" fmla="*/ 6 w 53"/>
                  <a:gd name="T19" fmla="*/ 19 h 72"/>
                  <a:gd name="T20" fmla="*/ 10 w 53"/>
                  <a:gd name="T21" fmla="*/ 18 h 72"/>
                  <a:gd name="T22" fmla="*/ 12 w 53"/>
                  <a:gd name="T23" fmla="*/ 16 h 72"/>
                  <a:gd name="T24" fmla="*/ 13 w 53"/>
                  <a:gd name="T25" fmla="*/ 13 h 72"/>
                  <a:gd name="T26" fmla="*/ 12 w 53"/>
                  <a:gd name="T27" fmla="*/ 9 h 72"/>
                  <a:gd name="T28" fmla="*/ 11 w 53"/>
                  <a:gd name="T29" fmla="*/ 6 h 72"/>
                  <a:gd name="T30" fmla="*/ 10 w 53"/>
                  <a:gd name="T31" fmla="*/ 3 h 72"/>
                  <a:gd name="T32" fmla="*/ 8 w 53"/>
                  <a:gd name="T33" fmla="*/ 1 h 72"/>
                  <a:gd name="T34" fmla="*/ 8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0" name="Freeform 32">
                <a:extLst>
                  <a:ext uri="{FF2B5EF4-FFF2-40B4-BE49-F238E27FC236}">
                    <a16:creationId xmlns:a16="http://schemas.microsoft.com/office/drawing/2014/main" id="{EF5021AB-6BF1-4BB9-A0A5-EEB223489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2 w 71"/>
                  <a:gd name="T1" fmla="*/ 0 h 56"/>
                  <a:gd name="T2" fmla="*/ 0 w 71"/>
                  <a:gd name="T3" fmla="*/ 3 h 56"/>
                  <a:gd name="T4" fmla="*/ 1 w 71"/>
                  <a:gd name="T5" fmla="*/ 4 h 56"/>
                  <a:gd name="T6" fmla="*/ 2 w 71"/>
                  <a:gd name="T7" fmla="*/ 6 h 56"/>
                  <a:gd name="T8" fmla="*/ 4 w 71"/>
                  <a:gd name="T9" fmla="*/ 9 h 56"/>
                  <a:gd name="T10" fmla="*/ 6 w 71"/>
                  <a:gd name="T11" fmla="*/ 11 h 56"/>
                  <a:gd name="T12" fmla="*/ 8 w 71"/>
                  <a:gd name="T13" fmla="*/ 14 h 56"/>
                  <a:gd name="T14" fmla="*/ 11 w 71"/>
                  <a:gd name="T15" fmla="*/ 14 h 56"/>
                  <a:gd name="T16" fmla="*/ 14 w 71"/>
                  <a:gd name="T17" fmla="*/ 14 h 56"/>
                  <a:gd name="T18" fmla="*/ 17 w 71"/>
                  <a:gd name="T19" fmla="*/ 11 h 56"/>
                  <a:gd name="T20" fmla="*/ 18 w 71"/>
                  <a:gd name="T21" fmla="*/ 7 h 56"/>
                  <a:gd name="T22" fmla="*/ 17 w 71"/>
                  <a:gd name="T23" fmla="*/ 4 h 56"/>
                  <a:gd name="T24" fmla="*/ 15 w 71"/>
                  <a:gd name="T25" fmla="*/ 2 h 56"/>
                  <a:gd name="T26" fmla="*/ 12 w 71"/>
                  <a:gd name="T27" fmla="*/ 1 h 56"/>
                  <a:gd name="T28" fmla="*/ 8 w 71"/>
                  <a:gd name="T29" fmla="*/ 0 h 56"/>
                  <a:gd name="T30" fmla="*/ 5 w 71"/>
                  <a:gd name="T31" fmla="*/ 0 h 56"/>
                  <a:gd name="T32" fmla="*/ 3 w 71"/>
                  <a:gd name="T33" fmla="*/ 0 h 56"/>
                  <a:gd name="T34" fmla="*/ 2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1" name="Freeform 33">
                <a:extLst>
                  <a:ext uri="{FF2B5EF4-FFF2-40B4-BE49-F238E27FC236}">
                    <a16:creationId xmlns:a16="http://schemas.microsoft.com/office/drawing/2014/main" id="{9C63B34F-CFD8-448A-8632-830D4EC4E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11 h 57"/>
                  <a:gd name="T2" fmla="*/ 2 w 72"/>
                  <a:gd name="T3" fmla="*/ 14 h 57"/>
                  <a:gd name="T4" fmla="*/ 3 w 72"/>
                  <a:gd name="T5" fmla="*/ 14 h 57"/>
                  <a:gd name="T6" fmla="*/ 5 w 72"/>
                  <a:gd name="T7" fmla="*/ 14 h 57"/>
                  <a:gd name="T8" fmla="*/ 8 w 72"/>
                  <a:gd name="T9" fmla="*/ 14 h 57"/>
                  <a:gd name="T10" fmla="*/ 12 w 72"/>
                  <a:gd name="T11" fmla="*/ 13 h 57"/>
                  <a:gd name="T12" fmla="*/ 16 w 72"/>
                  <a:gd name="T13" fmla="*/ 12 h 57"/>
                  <a:gd name="T14" fmla="*/ 18 w 72"/>
                  <a:gd name="T15" fmla="*/ 10 h 57"/>
                  <a:gd name="T16" fmla="*/ 19 w 72"/>
                  <a:gd name="T17" fmla="*/ 7 h 57"/>
                  <a:gd name="T18" fmla="*/ 17 w 72"/>
                  <a:gd name="T19" fmla="*/ 4 h 57"/>
                  <a:gd name="T20" fmla="*/ 14 w 72"/>
                  <a:gd name="T21" fmla="*/ 1 h 57"/>
                  <a:gd name="T22" fmla="*/ 12 w 72"/>
                  <a:gd name="T23" fmla="*/ 0 h 57"/>
                  <a:gd name="T24" fmla="*/ 9 w 72"/>
                  <a:gd name="T25" fmla="*/ 1 h 57"/>
                  <a:gd name="T26" fmla="*/ 6 w 72"/>
                  <a:gd name="T27" fmla="*/ 3 h 57"/>
                  <a:gd name="T28" fmla="*/ 4 w 72"/>
                  <a:gd name="T29" fmla="*/ 5 h 57"/>
                  <a:gd name="T30" fmla="*/ 2 w 72"/>
                  <a:gd name="T31" fmla="*/ 8 h 57"/>
                  <a:gd name="T32" fmla="*/ 1 w 72"/>
                  <a:gd name="T33" fmla="*/ 10 h 57"/>
                  <a:gd name="T34" fmla="*/ 0 w 72"/>
                  <a:gd name="T35" fmla="*/ 11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2" name="Freeform 34">
                <a:extLst>
                  <a:ext uri="{FF2B5EF4-FFF2-40B4-BE49-F238E27FC236}">
                    <a16:creationId xmlns:a16="http://schemas.microsoft.com/office/drawing/2014/main" id="{DA7CDB9C-CAD6-4F1E-97D7-CB97E1C845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3 w 23"/>
                  <a:gd name="T1" fmla="*/ 6 h 24"/>
                  <a:gd name="T2" fmla="*/ 1 w 23"/>
                  <a:gd name="T3" fmla="*/ 6 h 24"/>
                  <a:gd name="T4" fmla="*/ 1 w 23"/>
                  <a:gd name="T5" fmla="*/ 5 h 24"/>
                  <a:gd name="T6" fmla="*/ 0 w 23"/>
                  <a:gd name="T7" fmla="*/ 5 h 24"/>
                  <a:gd name="T8" fmla="*/ 0 w 23"/>
                  <a:gd name="T9" fmla="*/ 3 h 24"/>
                  <a:gd name="T10" fmla="*/ 0 w 23"/>
                  <a:gd name="T11" fmla="*/ 2 h 24"/>
                  <a:gd name="T12" fmla="*/ 1 w 23"/>
                  <a:gd name="T13" fmla="*/ 1 h 24"/>
                  <a:gd name="T14" fmla="*/ 1 w 23"/>
                  <a:gd name="T15" fmla="*/ 1 h 24"/>
                  <a:gd name="T16" fmla="*/ 3 w 23"/>
                  <a:gd name="T17" fmla="*/ 0 h 24"/>
                  <a:gd name="T18" fmla="*/ 4 w 23"/>
                  <a:gd name="T19" fmla="*/ 1 h 24"/>
                  <a:gd name="T20" fmla="*/ 5 w 23"/>
                  <a:gd name="T21" fmla="*/ 1 h 24"/>
                  <a:gd name="T22" fmla="*/ 5 w 23"/>
                  <a:gd name="T23" fmla="*/ 2 h 24"/>
                  <a:gd name="T24" fmla="*/ 5 w 23"/>
                  <a:gd name="T25" fmla="*/ 3 h 24"/>
                  <a:gd name="T26" fmla="*/ 5 w 23"/>
                  <a:gd name="T27" fmla="*/ 5 h 24"/>
                  <a:gd name="T28" fmla="*/ 5 w 23"/>
                  <a:gd name="T29" fmla="*/ 5 h 24"/>
                  <a:gd name="T30" fmla="*/ 4 w 23"/>
                  <a:gd name="T31" fmla="*/ 6 h 24"/>
                  <a:gd name="T32" fmla="*/ 3 w 23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Freeform 35">
                <a:extLst>
                  <a:ext uri="{FF2B5EF4-FFF2-40B4-BE49-F238E27FC236}">
                    <a16:creationId xmlns:a16="http://schemas.microsoft.com/office/drawing/2014/main" id="{2F8F8417-8EA9-4FB4-A292-9C94C45A7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5 w 52"/>
                  <a:gd name="T1" fmla="*/ 18 h 73"/>
                  <a:gd name="T2" fmla="*/ 7 w 52"/>
                  <a:gd name="T3" fmla="*/ 18 h 73"/>
                  <a:gd name="T4" fmla="*/ 9 w 52"/>
                  <a:gd name="T5" fmla="*/ 17 h 73"/>
                  <a:gd name="T6" fmla="*/ 10 w 52"/>
                  <a:gd name="T7" fmla="*/ 15 h 73"/>
                  <a:gd name="T8" fmla="*/ 11 w 52"/>
                  <a:gd name="T9" fmla="*/ 12 h 73"/>
                  <a:gd name="T10" fmla="*/ 13 w 52"/>
                  <a:gd name="T11" fmla="*/ 9 h 73"/>
                  <a:gd name="T12" fmla="*/ 13 w 52"/>
                  <a:gd name="T13" fmla="*/ 5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5 h 73"/>
                  <a:gd name="T26" fmla="*/ 1 w 52"/>
                  <a:gd name="T27" fmla="*/ 9 h 73"/>
                  <a:gd name="T28" fmla="*/ 2 w 52"/>
                  <a:gd name="T29" fmla="*/ 12 h 73"/>
                  <a:gd name="T30" fmla="*/ 3 w 52"/>
                  <a:gd name="T31" fmla="*/ 15 h 73"/>
                  <a:gd name="T32" fmla="*/ 5 w 52"/>
                  <a:gd name="T33" fmla="*/ 17 h 73"/>
                  <a:gd name="T34" fmla="*/ 5 w 52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" name="Freeform 36">
                <a:extLst>
                  <a:ext uri="{FF2B5EF4-FFF2-40B4-BE49-F238E27FC236}">
                    <a16:creationId xmlns:a16="http://schemas.microsoft.com/office/drawing/2014/main" id="{4A86DE0A-102C-4282-BCD1-A35D7ADD59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5 w 52"/>
                  <a:gd name="T1" fmla="*/ 18 h 73"/>
                  <a:gd name="T2" fmla="*/ 7 w 52"/>
                  <a:gd name="T3" fmla="*/ 18 h 73"/>
                  <a:gd name="T4" fmla="*/ 9 w 52"/>
                  <a:gd name="T5" fmla="*/ 17 h 73"/>
                  <a:gd name="T6" fmla="*/ 10 w 52"/>
                  <a:gd name="T7" fmla="*/ 15 h 73"/>
                  <a:gd name="T8" fmla="*/ 11 w 52"/>
                  <a:gd name="T9" fmla="*/ 12 h 73"/>
                  <a:gd name="T10" fmla="*/ 13 w 52"/>
                  <a:gd name="T11" fmla="*/ 9 h 73"/>
                  <a:gd name="T12" fmla="*/ 13 w 52"/>
                  <a:gd name="T13" fmla="*/ 5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5 h 73"/>
                  <a:gd name="T26" fmla="*/ 1 w 52"/>
                  <a:gd name="T27" fmla="*/ 9 h 73"/>
                  <a:gd name="T28" fmla="*/ 2 w 52"/>
                  <a:gd name="T29" fmla="*/ 12 h 73"/>
                  <a:gd name="T30" fmla="*/ 3 w 52"/>
                  <a:gd name="T31" fmla="*/ 15 h 73"/>
                  <a:gd name="T32" fmla="*/ 5 w 52"/>
                  <a:gd name="T33" fmla="*/ 17 h 73"/>
                  <a:gd name="T34" fmla="*/ 5 w 52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" name="Freeform 37">
                <a:extLst>
                  <a:ext uri="{FF2B5EF4-FFF2-40B4-BE49-F238E27FC236}">
                    <a16:creationId xmlns:a16="http://schemas.microsoft.com/office/drawing/2014/main" id="{EE3A9087-1C37-4F86-9E59-698AD86765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16 w 72"/>
                  <a:gd name="T1" fmla="*/ 14 h 58"/>
                  <a:gd name="T2" fmla="*/ 17 w 72"/>
                  <a:gd name="T3" fmla="*/ 11 h 58"/>
                  <a:gd name="T4" fmla="*/ 17 w 72"/>
                  <a:gd name="T5" fmla="*/ 10 h 58"/>
                  <a:gd name="T6" fmla="*/ 16 w 72"/>
                  <a:gd name="T7" fmla="*/ 8 h 58"/>
                  <a:gd name="T8" fmla="*/ 14 w 72"/>
                  <a:gd name="T9" fmla="*/ 6 h 58"/>
                  <a:gd name="T10" fmla="*/ 12 w 72"/>
                  <a:gd name="T11" fmla="*/ 3 h 58"/>
                  <a:gd name="T12" fmla="*/ 9 w 72"/>
                  <a:gd name="T13" fmla="*/ 1 h 58"/>
                  <a:gd name="T14" fmla="*/ 7 w 72"/>
                  <a:gd name="T15" fmla="*/ 0 h 58"/>
                  <a:gd name="T16" fmla="*/ 4 w 72"/>
                  <a:gd name="T17" fmla="*/ 0 h 58"/>
                  <a:gd name="T18" fmla="*/ 1 w 72"/>
                  <a:gd name="T19" fmla="*/ 3 h 58"/>
                  <a:gd name="T20" fmla="*/ 0 w 72"/>
                  <a:gd name="T21" fmla="*/ 7 h 58"/>
                  <a:gd name="T22" fmla="*/ 1 w 72"/>
                  <a:gd name="T23" fmla="*/ 10 h 58"/>
                  <a:gd name="T24" fmla="*/ 3 w 72"/>
                  <a:gd name="T25" fmla="*/ 12 h 58"/>
                  <a:gd name="T26" fmla="*/ 6 w 72"/>
                  <a:gd name="T27" fmla="*/ 13 h 58"/>
                  <a:gd name="T28" fmla="*/ 9 w 72"/>
                  <a:gd name="T29" fmla="*/ 14 h 58"/>
                  <a:gd name="T30" fmla="*/ 12 w 72"/>
                  <a:gd name="T31" fmla="*/ 14 h 58"/>
                  <a:gd name="T32" fmla="*/ 15 w 72"/>
                  <a:gd name="T33" fmla="*/ 14 h 58"/>
                  <a:gd name="T34" fmla="*/ 16 w 72"/>
                  <a:gd name="T35" fmla="*/ 1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Freeform 38">
                <a:extLst>
                  <a:ext uri="{FF2B5EF4-FFF2-40B4-BE49-F238E27FC236}">
                    <a16:creationId xmlns:a16="http://schemas.microsoft.com/office/drawing/2014/main" id="{DAA03F29-784B-4DA5-8B8A-C56E911B23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17 w 72"/>
                  <a:gd name="T1" fmla="*/ 3 h 56"/>
                  <a:gd name="T2" fmla="*/ 16 w 72"/>
                  <a:gd name="T3" fmla="*/ 0 h 56"/>
                  <a:gd name="T4" fmla="*/ 15 w 72"/>
                  <a:gd name="T5" fmla="*/ 0 h 56"/>
                  <a:gd name="T6" fmla="*/ 13 w 72"/>
                  <a:gd name="T7" fmla="*/ 0 h 56"/>
                  <a:gd name="T8" fmla="*/ 9 w 72"/>
                  <a:gd name="T9" fmla="*/ 0 h 56"/>
                  <a:gd name="T10" fmla="*/ 6 w 72"/>
                  <a:gd name="T11" fmla="*/ 1 h 56"/>
                  <a:gd name="T12" fmla="*/ 3 w 72"/>
                  <a:gd name="T13" fmla="*/ 2 h 56"/>
                  <a:gd name="T14" fmla="*/ 1 w 72"/>
                  <a:gd name="T15" fmla="*/ 4 h 56"/>
                  <a:gd name="T16" fmla="*/ 0 w 72"/>
                  <a:gd name="T17" fmla="*/ 7 h 56"/>
                  <a:gd name="T18" fmla="*/ 1 w 72"/>
                  <a:gd name="T19" fmla="*/ 11 h 56"/>
                  <a:gd name="T20" fmla="*/ 4 w 72"/>
                  <a:gd name="T21" fmla="*/ 14 h 56"/>
                  <a:gd name="T22" fmla="*/ 7 w 72"/>
                  <a:gd name="T23" fmla="*/ 15 h 56"/>
                  <a:gd name="T24" fmla="*/ 9 w 72"/>
                  <a:gd name="T25" fmla="*/ 14 h 56"/>
                  <a:gd name="T26" fmla="*/ 12 w 72"/>
                  <a:gd name="T27" fmla="*/ 12 h 56"/>
                  <a:gd name="T28" fmla="*/ 14 w 72"/>
                  <a:gd name="T29" fmla="*/ 9 h 56"/>
                  <a:gd name="T30" fmla="*/ 16 w 72"/>
                  <a:gd name="T31" fmla="*/ 6 h 56"/>
                  <a:gd name="T32" fmla="*/ 17 w 72"/>
                  <a:gd name="T33" fmla="*/ 4 h 56"/>
                  <a:gd name="T34" fmla="*/ 17 w 72"/>
                  <a:gd name="T35" fmla="*/ 3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Freeform 39">
                <a:extLst>
                  <a:ext uri="{FF2B5EF4-FFF2-40B4-BE49-F238E27FC236}">
                    <a16:creationId xmlns:a16="http://schemas.microsoft.com/office/drawing/2014/main" id="{4DF597BD-B3DE-487F-8018-E7C7DC14B9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8 w 53"/>
                  <a:gd name="T1" fmla="*/ 0 h 72"/>
                  <a:gd name="T2" fmla="*/ 6 w 53"/>
                  <a:gd name="T3" fmla="*/ 0 h 72"/>
                  <a:gd name="T4" fmla="*/ 5 w 53"/>
                  <a:gd name="T5" fmla="*/ 1 h 72"/>
                  <a:gd name="T6" fmla="*/ 4 w 53"/>
                  <a:gd name="T7" fmla="*/ 3 h 72"/>
                  <a:gd name="T8" fmla="*/ 2 w 53"/>
                  <a:gd name="T9" fmla="*/ 6 h 72"/>
                  <a:gd name="T10" fmla="*/ 1 w 53"/>
                  <a:gd name="T11" fmla="*/ 9 h 72"/>
                  <a:gd name="T12" fmla="*/ 0 w 53"/>
                  <a:gd name="T13" fmla="*/ 13 h 72"/>
                  <a:gd name="T14" fmla="*/ 1 w 53"/>
                  <a:gd name="T15" fmla="*/ 16 h 72"/>
                  <a:gd name="T16" fmla="*/ 3 w 53"/>
                  <a:gd name="T17" fmla="*/ 18 h 72"/>
                  <a:gd name="T18" fmla="*/ 7 w 53"/>
                  <a:gd name="T19" fmla="*/ 19 h 72"/>
                  <a:gd name="T20" fmla="*/ 11 w 53"/>
                  <a:gd name="T21" fmla="*/ 18 h 72"/>
                  <a:gd name="T22" fmla="*/ 13 w 53"/>
                  <a:gd name="T23" fmla="*/ 16 h 72"/>
                  <a:gd name="T24" fmla="*/ 14 w 53"/>
                  <a:gd name="T25" fmla="*/ 13 h 72"/>
                  <a:gd name="T26" fmla="*/ 13 w 53"/>
                  <a:gd name="T27" fmla="*/ 9 h 72"/>
                  <a:gd name="T28" fmla="*/ 12 w 53"/>
                  <a:gd name="T29" fmla="*/ 6 h 72"/>
                  <a:gd name="T30" fmla="*/ 10 w 53"/>
                  <a:gd name="T31" fmla="*/ 3 h 72"/>
                  <a:gd name="T32" fmla="*/ 9 w 53"/>
                  <a:gd name="T33" fmla="*/ 1 h 72"/>
                  <a:gd name="T34" fmla="*/ 8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Freeform 40">
                <a:extLst>
                  <a:ext uri="{FF2B5EF4-FFF2-40B4-BE49-F238E27FC236}">
                    <a16:creationId xmlns:a16="http://schemas.microsoft.com/office/drawing/2014/main" id="{E6BB1B3F-9096-4991-A593-BF2F8F4D92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1 w 72"/>
                  <a:gd name="T1" fmla="*/ 0 h 57"/>
                  <a:gd name="T2" fmla="*/ 0 w 72"/>
                  <a:gd name="T3" fmla="*/ 3 h 57"/>
                  <a:gd name="T4" fmla="*/ 0 w 72"/>
                  <a:gd name="T5" fmla="*/ 4 h 57"/>
                  <a:gd name="T6" fmla="*/ 1 w 72"/>
                  <a:gd name="T7" fmla="*/ 6 h 57"/>
                  <a:gd name="T8" fmla="*/ 3 w 72"/>
                  <a:gd name="T9" fmla="*/ 9 h 57"/>
                  <a:gd name="T10" fmla="*/ 5 w 72"/>
                  <a:gd name="T11" fmla="*/ 11 h 57"/>
                  <a:gd name="T12" fmla="*/ 8 w 72"/>
                  <a:gd name="T13" fmla="*/ 14 h 57"/>
                  <a:gd name="T14" fmla="*/ 10 w 72"/>
                  <a:gd name="T15" fmla="*/ 15 h 57"/>
                  <a:gd name="T16" fmla="*/ 13 w 72"/>
                  <a:gd name="T17" fmla="*/ 14 h 57"/>
                  <a:gd name="T18" fmla="*/ 16 w 72"/>
                  <a:gd name="T19" fmla="*/ 11 h 57"/>
                  <a:gd name="T20" fmla="*/ 17 w 72"/>
                  <a:gd name="T21" fmla="*/ 7 h 57"/>
                  <a:gd name="T22" fmla="*/ 16 w 72"/>
                  <a:gd name="T23" fmla="*/ 4 h 57"/>
                  <a:gd name="T24" fmla="*/ 14 w 72"/>
                  <a:gd name="T25" fmla="*/ 2 h 57"/>
                  <a:gd name="T26" fmla="*/ 11 w 72"/>
                  <a:gd name="T27" fmla="*/ 1 h 57"/>
                  <a:gd name="T28" fmla="*/ 8 w 72"/>
                  <a:gd name="T29" fmla="*/ 0 h 57"/>
                  <a:gd name="T30" fmla="*/ 5 w 72"/>
                  <a:gd name="T31" fmla="*/ 0 h 57"/>
                  <a:gd name="T32" fmla="*/ 2 w 72"/>
                  <a:gd name="T33" fmla="*/ 0 h 57"/>
                  <a:gd name="T34" fmla="*/ 1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Freeform 41">
                <a:extLst>
                  <a:ext uri="{FF2B5EF4-FFF2-40B4-BE49-F238E27FC236}">
                    <a16:creationId xmlns:a16="http://schemas.microsoft.com/office/drawing/2014/main" id="{DB1B3F6C-CDE4-49BD-82EA-7147AF9EA0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12 h 58"/>
                  <a:gd name="T2" fmla="*/ 1 w 72"/>
                  <a:gd name="T3" fmla="*/ 15 h 58"/>
                  <a:gd name="T4" fmla="*/ 2 w 72"/>
                  <a:gd name="T5" fmla="*/ 15 h 58"/>
                  <a:gd name="T6" fmla="*/ 5 w 72"/>
                  <a:gd name="T7" fmla="*/ 15 h 58"/>
                  <a:gd name="T8" fmla="*/ 8 w 72"/>
                  <a:gd name="T9" fmla="*/ 15 h 58"/>
                  <a:gd name="T10" fmla="*/ 11 w 72"/>
                  <a:gd name="T11" fmla="*/ 14 h 58"/>
                  <a:gd name="T12" fmla="*/ 14 w 72"/>
                  <a:gd name="T13" fmla="*/ 13 h 58"/>
                  <a:gd name="T14" fmla="*/ 16 w 72"/>
                  <a:gd name="T15" fmla="*/ 11 h 58"/>
                  <a:gd name="T16" fmla="*/ 17 w 72"/>
                  <a:gd name="T17" fmla="*/ 8 h 58"/>
                  <a:gd name="T18" fmla="*/ 16 w 72"/>
                  <a:gd name="T19" fmla="*/ 4 h 58"/>
                  <a:gd name="T20" fmla="*/ 13 w 72"/>
                  <a:gd name="T21" fmla="*/ 1 h 58"/>
                  <a:gd name="T22" fmla="*/ 10 w 72"/>
                  <a:gd name="T23" fmla="*/ 0 h 58"/>
                  <a:gd name="T24" fmla="*/ 8 w 72"/>
                  <a:gd name="T25" fmla="*/ 2 h 58"/>
                  <a:gd name="T26" fmla="*/ 5 w 72"/>
                  <a:gd name="T27" fmla="*/ 4 h 58"/>
                  <a:gd name="T28" fmla="*/ 3 w 72"/>
                  <a:gd name="T29" fmla="*/ 6 h 58"/>
                  <a:gd name="T30" fmla="*/ 1 w 72"/>
                  <a:gd name="T31" fmla="*/ 9 h 58"/>
                  <a:gd name="T32" fmla="*/ 0 w 72"/>
                  <a:gd name="T33" fmla="*/ 11 h 58"/>
                  <a:gd name="T34" fmla="*/ 0 w 72"/>
                  <a:gd name="T35" fmla="*/ 12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Freeform 42">
                <a:extLst>
                  <a:ext uri="{FF2B5EF4-FFF2-40B4-BE49-F238E27FC236}">
                    <a16:creationId xmlns:a16="http://schemas.microsoft.com/office/drawing/2014/main" id="{1A9A6802-231E-4C10-972B-B559D62680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36 w 144"/>
                  <a:gd name="T1" fmla="*/ 0 h 167"/>
                  <a:gd name="T2" fmla="*/ 36 w 144"/>
                  <a:gd name="T3" fmla="*/ 7 h 167"/>
                  <a:gd name="T4" fmla="*/ 35 w 144"/>
                  <a:gd name="T5" fmla="*/ 15 h 167"/>
                  <a:gd name="T6" fmla="*/ 33 w 144"/>
                  <a:gd name="T7" fmla="*/ 21 h 167"/>
                  <a:gd name="T8" fmla="*/ 29 w 144"/>
                  <a:gd name="T9" fmla="*/ 28 h 167"/>
                  <a:gd name="T10" fmla="*/ 25 w 144"/>
                  <a:gd name="T11" fmla="*/ 34 h 167"/>
                  <a:gd name="T12" fmla="*/ 20 w 144"/>
                  <a:gd name="T13" fmla="*/ 38 h 167"/>
                  <a:gd name="T14" fmla="*/ 15 w 144"/>
                  <a:gd name="T15" fmla="*/ 41 h 167"/>
                  <a:gd name="T16" fmla="*/ 9 w 144"/>
                  <a:gd name="T17" fmla="*/ 42 h 167"/>
                  <a:gd name="T18" fmla="*/ 4 w 144"/>
                  <a:gd name="T19" fmla="*/ 41 h 167"/>
                  <a:gd name="T20" fmla="*/ 1 w 144"/>
                  <a:gd name="T21" fmla="*/ 38 h 167"/>
                  <a:gd name="T22" fmla="*/ 0 w 144"/>
                  <a:gd name="T23" fmla="*/ 35 h 167"/>
                  <a:gd name="T24" fmla="*/ 1 w 144"/>
                  <a:gd name="T25" fmla="*/ 31 h 167"/>
                  <a:gd name="T26" fmla="*/ 3 w 144"/>
                  <a:gd name="T27" fmla="*/ 28 h 167"/>
                  <a:gd name="T28" fmla="*/ 6 w 144"/>
                  <a:gd name="T29" fmla="*/ 24 h 167"/>
                  <a:gd name="T30" fmla="*/ 10 w 144"/>
                  <a:gd name="T31" fmla="*/ 22 h 167"/>
                  <a:gd name="T32" fmla="*/ 15 w 144"/>
                  <a:gd name="T33" fmla="*/ 21 h 167"/>
                  <a:gd name="T34" fmla="*/ 20 w 144"/>
                  <a:gd name="T35" fmla="*/ 20 h 167"/>
                  <a:gd name="T36" fmla="*/ 23 w 144"/>
                  <a:gd name="T37" fmla="*/ 18 h 167"/>
                  <a:gd name="T38" fmla="*/ 27 w 144"/>
                  <a:gd name="T39" fmla="*/ 15 h 167"/>
                  <a:gd name="T40" fmla="*/ 30 w 144"/>
                  <a:gd name="T41" fmla="*/ 11 h 167"/>
                  <a:gd name="T42" fmla="*/ 33 w 144"/>
                  <a:gd name="T43" fmla="*/ 7 h 167"/>
                  <a:gd name="T44" fmla="*/ 35 w 144"/>
                  <a:gd name="T45" fmla="*/ 4 h 167"/>
                  <a:gd name="T46" fmla="*/ 36 w 144"/>
                  <a:gd name="T47" fmla="*/ 1 h 167"/>
                  <a:gd name="T48" fmla="*/ 36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Freeform 43">
                <a:extLst>
                  <a:ext uri="{FF2B5EF4-FFF2-40B4-BE49-F238E27FC236}">
                    <a16:creationId xmlns:a16="http://schemas.microsoft.com/office/drawing/2014/main" id="{674FD18A-B04B-4F86-90EE-61C9170862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51 w 204"/>
                  <a:gd name="T1" fmla="*/ 0 h 82"/>
                  <a:gd name="T2" fmla="*/ 49 w 204"/>
                  <a:gd name="T3" fmla="*/ 2 h 82"/>
                  <a:gd name="T4" fmla="*/ 47 w 204"/>
                  <a:gd name="T5" fmla="*/ 5 h 82"/>
                  <a:gd name="T6" fmla="*/ 44 w 204"/>
                  <a:gd name="T7" fmla="*/ 7 h 82"/>
                  <a:gd name="T8" fmla="*/ 42 w 204"/>
                  <a:gd name="T9" fmla="*/ 10 h 82"/>
                  <a:gd name="T10" fmla="*/ 38 w 204"/>
                  <a:gd name="T11" fmla="*/ 12 h 82"/>
                  <a:gd name="T12" fmla="*/ 35 w 204"/>
                  <a:gd name="T13" fmla="*/ 14 h 82"/>
                  <a:gd name="T14" fmla="*/ 31 w 204"/>
                  <a:gd name="T15" fmla="*/ 16 h 82"/>
                  <a:gd name="T16" fmla="*/ 28 w 204"/>
                  <a:gd name="T17" fmla="*/ 17 h 82"/>
                  <a:gd name="T18" fmla="*/ 25 w 204"/>
                  <a:gd name="T19" fmla="*/ 18 h 82"/>
                  <a:gd name="T20" fmla="*/ 22 w 204"/>
                  <a:gd name="T21" fmla="*/ 19 h 82"/>
                  <a:gd name="T22" fmla="*/ 19 w 204"/>
                  <a:gd name="T23" fmla="*/ 20 h 82"/>
                  <a:gd name="T24" fmla="*/ 15 w 204"/>
                  <a:gd name="T25" fmla="*/ 20 h 82"/>
                  <a:gd name="T26" fmla="*/ 12 w 204"/>
                  <a:gd name="T27" fmla="*/ 20 h 82"/>
                  <a:gd name="T28" fmla="*/ 10 w 204"/>
                  <a:gd name="T29" fmla="*/ 19 h 82"/>
                  <a:gd name="T30" fmla="*/ 6 w 204"/>
                  <a:gd name="T31" fmla="*/ 17 h 82"/>
                  <a:gd name="T32" fmla="*/ 3 w 204"/>
                  <a:gd name="T33" fmla="*/ 16 h 82"/>
                  <a:gd name="T34" fmla="*/ 1 w 204"/>
                  <a:gd name="T35" fmla="*/ 11 h 82"/>
                  <a:gd name="T36" fmla="*/ 0 w 204"/>
                  <a:gd name="T37" fmla="*/ 8 h 82"/>
                  <a:gd name="T38" fmla="*/ 2 w 204"/>
                  <a:gd name="T39" fmla="*/ 5 h 82"/>
                  <a:gd name="T40" fmla="*/ 5 w 204"/>
                  <a:gd name="T41" fmla="*/ 2 h 82"/>
                  <a:gd name="T42" fmla="*/ 9 w 204"/>
                  <a:gd name="T43" fmla="*/ 0 h 82"/>
                  <a:gd name="T44" fmla="*/ 13 w 204"/>
                  <a:gd name="T45" fmla="*/ 0 h 82"/>
                  <a:gd name="T46" fmla="*/ 18 w 204"/>
                  <a:gd name="T47" fmla="*/ 1 h 82"/>
                  <a:gd name="T48" fmla="*/ 23 w 204"/>
                  <a:gd name="T49" fmla="*/ 3 h 82"/>
                  <a:gd name="T50" fmla="*/ 26 w 204"/>
                  <a:gd name="T51" fmla="*/ 5 h 82"/>
                  <a:gd name="T52" fmla="*/ 30 w 204"/>
                  <a:gd name="T53" fmla="*/ 6 h 82"/>
                  <a:gd name="T54" fmla="*/ 36 w 204"/>
                  <a:gd name="T55" fmla="*/ 5 h 82"/>
                  <a:gd name="T56" fmla="*/ 40 w 204"/>
                  <a:gd name="T57" fmla="*/ 4 h 82"/>
                  <a:gd name="T58" fmla="*/ 45 w 204"/>
                  <a:gd name="T59" fmla="*/ 3 h 82"/>
                  <a:gd name="T60" fmla="*/ 48 w 204"/>
                  <a:gd name="T61" fmla="*/ 1 h 82"/>
                  <a:gd name="T62" fmla="*/ 50 w 204"/>
                  <a:gd name="T63" fmla="*/ 0 h 82"/>
                  <a:gd name="T64" fmla="*/ 51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Freeform 44">
                <a:extLst>
                  <a:ext uri="{FF2B5EF4-FFF2-40B4-BE49-F238E27FC236}">
                    <a16:creationId xmlns:a16="http://schemas.microsoft.com/office/drawing/2014/main" id="{AB3A1B92-C6DD-4DBF-9CB2-C690B2B39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6 w 84"/>
                  <a:gd name="T1" fmla="*/ 0 h 208"/>
                  <a:gd name="T2" fmla="*/ 11 w 84"/>
                  <a:gd name="T3" fmla="*/ 6 h 208"/>
                  <a:gd name="T4" fmla="*/ 14 w 84"/>
                  <a:gd name="T5" fmla="*/ 12 h 208"/>
                  <a:gd name="T6" fmla="*/ 18 w 84"/>
                  <a:gd name="T7" fmla="*/ 19 h 208"/>
                  <a:gd name="T8" fmla="*/ 20 w 84"/>
                  <a:gd name="T9" fmla="*/ 25 h 208"/>
                  <a:gd name="T10" fmla="*/ 21 w 84"/>
                  <a:gd name="T11" fmla="*/ 32 h 208"/>
                  <a:gd name="T12" fmla="*/ 21 w 84"/>
                  <a:gd name="T13" fmla="*/ 39 h 208"/>
                  <a:gd name="T14" fmla="*/ 19 w 84"/>
                  <a:gd name="T15" fmla="*/ 45 h 208"/>
                  <a:gd name="T16" fmla="*/ 14 w 84"/>
                  <a:gd name="T17" fmla="*/ 50 h 208"/>
                  <a:gd name="T18" fmla="*/ 10 w 84"/>
                  <a:gd name="T19" fmla="*/ 52 h 208"/>
                  <a:gd name="T20" fmla="*/ 6 w 84"/>
                  <a:gd name="T21" fmla="*/ 52 h 208"/>
                  <a:gd name="T22" fmla="*/ 3 w 84"/>
                  <a:gd name="T23" fmla="*/ 51 h 208"/>
                  <a:gd name="T24" fmla="*/ 1 w 84"/>
                  <a:gd name="T25" fmla="*/ 47 h 208"/>
                  <a:gd name="T26" fmla="*/ 0 w 84"/>
                  <a:gd name="T27" fmla="*/ 43 h 208"/>
                  <a:gd name="T28" fmla="*/ 1 w 84"/>
                  <a:gd name="T29" fmla="*/ 38 h 208"/>
                  <a:gd name="T30" fmla="*/ 1 w 84"/>
                  <a:gd name="T31" fmla="*/ 34 h 208"/>
                  <a:gd name="T32" fmla="*/ 5 w 84"/>
                  <a:gd name="T33" fmla="*/ 28 h 208"/>
                  <a:gd name="T34" fmla="*/ 9 w 84"/>
                  <a:gd name="T35" fmla="*/ 21 h 208"/>
                  <a:gd name="T36" fmla="*/ 9 w 84"/>
                  <a:gd name="T37" fmla="*/ 12 h 208"/>
                  <a:gd name="T38" fmla="*/ 6 w 84"/>
                  <a:gd name="T39" fmla="*/ 3 h 208"/>
                  <a:gd name="T40" fmla="*/ 6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Freeform 45">
                <a:extLst>
                  <a:ext uri="{FF2B5EF4-FFF2-40B4-BE49-F238E27FC236}">
                    <a16:creationId xmlns:a16="http://schemas.microsoft.com/office/drawing/2014/main" id="{BC754DFF-4CE6-43A2-9A79-30112102D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6 w 144"/>
                  <a:gd name="T3" fmla="*/ 1 h 170"/>
                  <a:gd name="T4" fmla="*/ 13 w 144"/>
                  <a:gd name="T5" fmla="*/ 4 h 170"/>
                  <a:gd name="T6" fmla="*/ 20 w 144"/>
                  <a:gd name="T7" fmla="*/ 8 h 170"/>
                  <a:gd name="T8" fmla="*/ 26 w 144"/>
                  <a:gd name="T9" fmla="*/ 12 h 170"/>
                  <a:gd name="T10" fmla="*/ 30 w 144"/>
                  <a:gd name="T11" fmla="*/ 17 h 170"/>
                  <a:gd name="T12" fmla="*/ 35 w 144"/>
                  <a:gd name="T13" fmla="*/ 22 h 170"/>
                  <a:gd name="T14" fmla="*/ 36 w 144"/>
                  <a:gd name="T15" fmla="*/ 29 h 170"/>
                  <a:gd name="T16" fmla="*/ 36 w 144"/>
                  <a:gd name="T17" fmla="*/ 35 h 170"/>
                  <a:gd name="T18" fmla="*/ 34 w 144"/>
                  <a:gd name="T19" fmla="*/ 39 h 170"/>
                  <a:gd name="T20" fmla="*/ 30 w 144"/>
                  <a:gd name="T21" fmla="*/ 41 h 170"/>
                  <a:gd name="T22" fmla="*/ 26 w 144"/>
                  <a:gd name="T23" fmla="*/ 42 h 170"/>
                  <a:gd name="T24" fmla="*/ 23 w 144"/>
                  <a:gd name="T25" fmla="*/ 40 h 170"/>
                  <a:gd name="T26" fmla="*/ 20 w 144"/>
                  <a:gd name="T27" fmla="*/ 37 h 170"/>
                  <a:gd name="T28" fmla="*/ 18 w 144"/>
                  <a:gd name="T29" fmla="*/ 33 h 170"/>
                  <a:gd name="T30" fmla="*/ 16 w 144"/>
                  <a:gd name="T31" fmla="*/ 29 h 170"/>
                  <a:gd name="T32" fmla="*/ 17 w 144"/>
                  <a:gd name="T33" fmla="*/ 24 h 170"/>
                  <a:gd name="T34" fmla="*/ 17 w 144"/>
                  <a:gd name="T35" fmla="*/ 20 h 170"/>
                  <a:gd name="T36" fmla="*/ 14 w 144"/>
                  <a:gd name="T37" fmla="*/ 15 h 170"/>
                  <a:gd name="T38" fmla="*/ 12 w 144"/>
                  <a:gd name="T39" fmla="*/ 11 h 170"/>
                  <a:gd name="T40" fmla="*/ 9 w 144"/>
                  <a:gd name="T41" fmla="*/ 7 h 170"/>
                  <a:gd name="T42" fmla="*/ 5 w 144"/>
                  <a:gd name="T43" fmla="*/ 4 h 170"/>
                  <a:gd name="T44" fmla="*/ 3 w 144"/>
                  <a:gd name="T45" fmla="*/ 2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Freeform 46">
                <a:extLst>
                  <a:ext uri="{FF2B5EF4-FFF2-40B4-BE49-F238E27FC236}">
                    <a16:creationId xmlns:a16="http://schemas.microsoft.com/office/drawing/2014/main" id="{9AEAC2FC-00AA-411D-9B81-D4FE94CA27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4 h 103"/>
                  <a:gd name="T2" fmla="*/ 3 w 199"/>
                  <a:gd name="T3" fmla="*/ 3 h 103"/>
                  <a:gd name="T4" fmla="*/ 6 w 199"/>
                  <a:gd name="T5" fmla="*/ 2 h 103"/>
                  <a:gd name="T6" fmla="*/ 10 w 199"/>
                  <a:gd name="T7" fmla="*/ 1 h 103"/>
                  <a:gd name="T8" fmla="*/ 13 w 199"/>
                  <a:gd name="T9" fmla="*/ 0 h 103"/>
                  <a:gd name="T10" fmla="*/ 17 w 199"/>
                  <a:gd name="T11" fmla="*/ 0 h 103"/>
                  <a:gd name="T12" fmla="*/ 21 w 199"/>
                  <a:gd name="T13" fmla="*/ 0 h 103"/>
                  <a:gd name="T14" fmla="*/ 24 w 199"/>
                  <a:gd name="T15" fmla="*/ 0 h 103"/>
                  <a:gd name="T16" fmla="*/ 28 w 199"/>
                  <a:gd name="T17" fmla="*/ 0 h 103"/>
                  <a:gd name="T18" fmla="*/ 32 w 199"/>
                  <a:gd name="T19" fmla="*/ 1 h 103"/>
                  <a:gd name="T20" fmla="*/ 35 w 199"/>
                  <a:gd name="T21" fmla="*/ 2 h 103"/>
                  <a:gd name="T22" fmla="*/ 38 w 199"/>
                  <a:gd name="T23" fmla="*/ 3 h 103"/>
                  <a:gd name="T24" fmla="*/ 41 w 199"/>
                  <a:gd name="T25" fmla="*/ 4 h 103"/>
                  <a:gd name="T26" fmla="*/ 43 w 199"/>
                  <a:gd name="T27" fmla="*/ 6 h 103"/>
                  <a:gd name="T28" fmla="*/ 45 w 199"/>
                  <a:gd name="T29" fmla="*/ 8 h 103"/>
                  <a:gd name="T30" fmla="*/ 47 w 199"/>
                  <a:gd name="T31" fmla="*/ 11 h 103"/>
                  <a:gd name="T32" fmla="*/ 49 w 199"/>
                  <a:gd name="T33" fmla="*/ 14 h 103"/>
                  <a:gd name="T34" fmla="*/ 49 w 199"/>
                  <a:gd name="T35" fmla="*/ 19 h 103"/>
                  <a:gd name="T36" fmla="*/ 48 w 199"/>
                  <a:gd name="T37" fmla="*/ 22 h 103"/>
                  <a:gd name="T38" fmla="*/ 45 w 199"/>
                  <a:gd name="T39" fmla="*/ 24 h 103"/>
                  <a:gd name="T40" fmla="*/ 41 w 199"/>
                  <a:gd name="T41" fmla="*/ 25 h 103"/>
                  <a:gd name="T42" fmla="*/ 37 w 199"/>
                  <a:gd name="T43" fmla="*/ 25 h 103"/>
                  <a:gd name="T44" fmla="*/ 33 w 199"/>
                  <a:gd name="T45" fmla="*/ 23 h 103"/>
                  <a:gd name="T46" fmla="*/ 29 w 199"/>
                  <a:gd name="T47" fmla="*/ 20 h 103"/>
                  <a:gd name="T48" fmla="*/ 26 w 199"/>
                  <a:gd name="T49" fmla="*/ 15 h 103"/>
                  <a:gd name="T50" fmla="*/ 24 w 199"/>
                  <a:gd name="T51" fmla="*/ 12 h 103"/>
                  <a:gd name="T52" fmla="*/ 20 w 199"/>
                  <a:gd name="T53" fmla="*/ 9 h 103"/>
                  <a:gd name="T54" fmla="*/ 16 w 199"/>
                  <a:gd name="T55" fmla="*/ 7 h 103"/>
                  <a:gd name="T56" fmla="*/ 11 w 199"/>
                  <a:gd name="T57" fmla="*/ 6 h 103"/>
                  <a:gd name="T58" fmla="*/ 7 w 199"/>
                  <a:gd name="T59" fmla="*/ 5 h 103"/>
                  <a:gd name="T60" fmla="*/ 3 w 199"/>
                  <a:gd name="T61" fmla="*/ 4 h 103"/>
                  <a:gd name="T62" fmla="*/ 1 w 199"/>
                  <a:gd name="T63" fmla="*/ 4 h 103"/>
                  <a:gd name="T64" fmla="*/ 0 w 199"/>
                  <a:gd name="T65" fmla="*/ 4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Freeform 47">
                <a:extLst>
                  <a:ext uri="{FF2B5EF4-FFF2-40B4-BE49-F238E27FC236}">
                    <a16:creationId xmlns:a16="http://schemas.microsoft.com/office/drawing/2014/main" id="{C3193D7A-6287-4B43-B896-F7BDA8E0D2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23 w 107"/>
                  <a:gd name="T1" fmla="*/ 0 h 195"/>
                  <a:gd name="T2" fmla="*/ 25 w 107"/>
                  <a:gd name="T3" fmla="*/ 7 h 195"/>
                  <a:gd name="T4" fmla="*/ 26 w 107"/>
                  <a:gd name="T5" fmla="*/ 14 h 195"/>
                  <a:gd name="T6" fmla="*/ 26 w 107"/>
                  <a:gd name="T7" fmla="*/ 22 h 195"/>
                  <a:gd name="T8" fmla="*/ 26 w 107"/>
                  <a:gd name="T9" fmla="*/ 29 h 195"/>
                  <a:gd name="T10" fmla="*/ 24 w 107"/>
                  <a:gd name="T11" fmla="*/ 36 h 195"/>
                  <a:gd name="T12" fmla="*/ 20 w 107"/>
                  <a:gd name="T13" fmla="*/ 41 h 195"/>
                  <a:gd name="T14" fmla="*/ 16 w 107"/>
                  <a:gd name="T15" fmla="*/ 46 h 195"/>
                  <a:gd name="T16" fmla="*/ 11 w 107"/>
                  <a:gd name="T17" fmla="*/ 49 h 195"/>
                  <a:gd name="T18" fmla="*/ 6 w 107"/>
                  <a:gd name="T19" fmla="*/ 49 h 195"/>
                  <a:gd name="T20" fmla="*/ 2 w 107"/>
                  <a:gd name="T21" fmla="*/ 48 h 195"/>
                  <a:gd name="T22" fmla="*/ 0 w 107"/>
                  <a:gd name="T23" fmla="*/ 45 h 195"/>
                  <a:gd name="T24" fmla="*/ 0 w 107"/>
                  <a:gd name="T25" fmla="*/ 41 h 195"/>
                  <a:gd name="T26" fmla="*/ 0 w 107"/>
                  <a:gd name="T27" fmla="*/ 37 h 195"/>
                  <a:gd name="T28" fmla="*/ 3 w 107"/>
                  <a:gd name="T29" fmla="*/ 32 h 195"/>
                  <a:gd name="T30" fmla="*/ 6 w 107"/>
                  <a:gd name="T31" fmla="*/ 29 h 195"/>
                  <a:gd name="T32" fmla="*/ 10 w 107"/>
                  <a:gd name="T33" fmla="*/ 26 h 195"/>
                  <a:gd name="T34" fmla="*/ 14 w 107"/>
                  <a:gd name="T35" fmla="*/ 24 h 195"/>
                  <a:gd name="T36" fmla="*/ 17 w 107"/>
                  <a:gd name="T37" fmla="*/ 20 h 195"/>
                  <a:gd name="T38" fmla="*/ 19 w 107"/>
                  <a:gd name="T39" fmla="*/ 16 h 195"/>
                  <a:gd name="T40" fmla="*/ 21 w 107"/>
                  <a:gd name="T41" fmla="*/ 12 h 195"/>
                  <a:gd name="T42" fmla="*/ 22 w 107"/>
                  <a:gd name="T43" fmla="*/ 7 h 195"/>
                  <a:gd name="T44" fmla="*/ 23 w 107"/>
                  <a:gd name="T45" fmla="*/ 4 h 195"/>
                  <a:gd name="T46" fmla="*/ 23 w 107"/>
                  <a:gd name="T47" fmla="*/ 1 h 195"/>
                  <a:gd name="T48" fmla="*/ 23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Freeform 48">
                <a:extLst>
                  <a:ext uri="{FF2B5EF4-FFF2-40B4-BE49-F238E27FC236}">
                    <a16:creationId xmlns:a16="http://schemas.microsoft.com/office/drawing/2014/main" id="{9ABE1EB7-9ABB-4E9D-9147-B68045562C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45 w 183"/>
                  <a:gd name="T1" fmla="*/ 0 h 126"/>
                  <a:gd name="T2" fmla="*/ 43 w 183"/>
                  <a:gd name="T3" fmla="*/ 7 h 126"/>
                  <a:gd name="T4" fmla="*/ 39 w 183"/>
                  <a:gd name="T5" fmla="*/ 13 h 126"/>
                  <a:gd name="T6" fmla="*/ 35 w 183"/>
                  <a:gd name="T7" fmla="*/ 19 h 126"/>
                  <a:gd name="T8" fmla="*/ 30 w 183"/>
                  <a:gd name="T9" fmla="*/ 24 h 126"/>
                  <a:gd name="T10" fmla="*/ 24 w 183"/>
                  <a:gd name="T11" fmla="*/ 28 h 126"/>
                  <a:gd name="T12" fmla="*/ 18 w 183"/>
                  <a:gd name="T13" fmla="*/ 31 h 126"/>
                  <a:gd name="T14" fmla="*/ 12 w 183"/>
                  <a:gd name="T15" fmla="*/ 32 h 126"/>
                  <a:gd name="T16" fmla="*/ 6 w 183"/>
                  <a:gd name="T17" fmla="*/ 30 h 126"/>
                  <a:gd name="T18" fmla="*/ 1 w 183"/>
                  <a:gd name="T19" fmla="*/ 28 h 126"/>
                  <a:gd name="T20" fmla="*/ 0 w 183"/>
                  <a:gd name="T21" fmla="*/ 24 h 126"/>
                  <a:gd name="T22" fmla="*/ 0 w 183"/>
                  <a:gd name="T23" fmla="*/ 21 h 126"/>
                  <a:gd name="T24" fmla="*/ 2 w 183"/>
                  <a:gd name="T25" fmla="*/ 18 h 126"/>
                  <a:gd name="T26" fmla="*/ 5 w 183"/>
                  <a:gd name="T27" fmla="*/ 15 h 126"/>
                  <a:gd name="T28" fmla="*/ 9 w 183"/>
                  <a:gd name="T29" fmla="*/ 13 h 126"/>
                  <a:gd name="T30" fmla="*/ 14 w 183"/>
                  <a:gd name="T31" fmla="*/ 12 h 126"/>
                  <a:gd name="T32" fmla="*/ 19 w 183"/>
                  <a:gd name="T33" fmla="*/ 13 h 126"/>
                  <a:gd name="T34" fmla="*/ 24 w 183"/>
                  <a:gd name="T35" fmla="*/ 13 h 126"/>
                  <a:gd name="T36" fmla="*/ 28 w 183"/>
                  <a:gd name="T37" fmla="*/ 12 h 126"/>
                  <a:gd name="T38" fmla="*/ 32 w 183"/>
                  <a:gd name="T39" fmla="*/ 10 h 126"/>
                  <a:gd name="T40" fmla="*/ 37 w 183"/>
                  <a:gd name="T41" fmla="*/ 8 h 126"/>
                  <a:gd name="T42" fmla="*/ 40 w 183"/>
                  <a:gd name="T43" fmla="*/ 5 h 126"/>
                  <a:gd name="T44" fmla="*/ 43 w 183"/>
                  <a:gd name="T45" fmla="*/ 3 h 126"/>
                  <a:gd name="T46" fmla="*/ 45 w 183"/>
                  <a:gd name="T47" fmla="*/ 1 h 126"/>
                  <a:gd name="T48" fmla="*/ 45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Freeform 49">
                <a:extLst>
                  <a:ext uri="{FF2B5EF4-FFF2-40B4-BE49-F238E27FC236}">
                    <a16:creationId xmlns:a16="http://schemas.microsoft.com/office/drawing/2014/main" id="{47F50F07-849F-47B2-BE09-34F8442A5B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6 w 102"/>
                  <a:gd name="T3" fmla="*/ 3 h 197"/>
                  <a:gd name="T4" fmla="*/ 12 w 102"/>
                  <a:gd name="T5" fmla="*/ 8 h 197"/>
                  <a:gd name="T6" fmla="*/ 17 w 102"/>
                  <a:gd name="T7" fmla="*/ 13 h 197"/>
                  <a:gd name="T8" fmla="*/ 21 w 102"/>
                  <a:gd name="T9" fmla="*/ 19 h 197"/>
                  <a:gd name="T10" fmla="*/ 24 w 102"/>
                  <a:gd name="T11" fmla="*/ 25 h 197"/>
                  <a:gd name="T12" fmla="*/ 27 w 102"/>
                  <a:gd name="T13" fmla="*/ 32 h 197"/>
                  <a:gd name="T14" fmla="*/ 27 w 102"/>
                  <a:gd name="T15" fmla="*/ 38 h 197"/>
                  <a:gd name="T16" fmla="*/ 24 w 102"/>
                  <a:gd name="T17" fmla="*/ 44 h 197"/>
                  <a:gd name="T18" fmla="*/ 20 w 102"/>
                  <a:gd name="T19" fmla="*/ 47 h 197"/>
                  <a:gd name="T20" fmla="*/ 17 w 102"/>
                  <a:gd name="T21" fmla="*/ 49 h 197"/>
                  <a:gd name="T22" fmla="*/ 13 w 102"/>
                  <a:gd name="T23" fmla="*/ 48 h 197"/>
                  <a:gd name="T24" fmla="*/ 10 w 102"/>
                  <a:gd name="T25" fmla="*/ 45 h 197"/>
                  <a:gd name="T26" fmla="*/ 8 w 102"/>
                  <a:gd name="T27" fmla="*/ 42 h 197"/>
                  <a:gd name="T28" fmla="*/ 7 w 102"/>
                  <a:gd name="T29" fmla="*/ 37 h 197"/>
                  <a:gd name="T30" fmla="*/ 7 w 102"/>
                  <a:gd name="T31" fmla="*/ 33 h 197"/>
                  <a:gd name="T32" fmla="*/ 8 w 102"/>
                  <a:gd name="T33" fmla="*/ 28 h 197"/>
                  <a:gd name="T34" fmla="*/ 10 w 102"/>
                  <a:gd name="T35" fmla="*/ 24 h 197"/>
                  <a:gd name="T36" fmla="*/ 9 w 102"/>
                  <a:gd name="T37" fmla="*/ 19 h 197"/>
                  <a:gd name="T38" fmla="*/ 8 w 102"/>
                  <a:gd name="T39" fmla="*/ 14 h 197"/>
                  <a:gd name="T40" fmla="*/ 6 w 102"/>
                  <a:gd name="T41" fmla="*/ 10 h 197"/>
                  <a:gd name="T42" fmla="*/ 4 w 102"/>
                  <a:gd name="T43" fmla="*/ 6 h 197"/>
                  <a:gd name="T44" fmla="*/ 2 w 102"/>
                  <a:gd name="T45" fmla="*/ 3 h 197"/>
                  <a:gd name="T46" fmla="*/ 1 w 102"/>
                  <a:gd name="T47" fmla="*/ 1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Freeform 50">
                <a:extLst>
                  <a:ext uri="{FF2B5EF4-FFF2-40B4-BE49-F238E27FC236}">
                    <a16:creationId xmlns:a16="http://schemas.microsoft.com/office/drawing/2014/main" id="{9CF438D3-47A3-428B-8080-1016507BF6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7 w 180"/>
                  <a:gd name="T3" fmla="*/ 0 h 129"/>
                  <a:gd name="T4" fmla="*/ 14 w 180"/>
                  <a:gd name="T5" fmla="*/ 0 h 129"/>
                  <a:gd name="T6" fmla="*/ 22 w 180"/>
                  <a:gd name="T7" fmla="*/ 1 h 129"/>
                  <a:gd name="T8" fmla="*/ 28 w 180"/>
                  <a:gd name="T9" fmla="*/ 4 h 129"/>
                  <a:gd name="T10" fmla="*/ 35 w 180"/>
                  <a:gd name="T11" fmla="*/ 7 h 129"/>
                  <a:gd name="T12" fmla="*/ 40 w 180"/>
                  <a:gd name="T13" fmla="*/ 11 h 129"/>
                  <a:gd name="T14" fmla="*/ 44 w 180"/>
                  <a:gd name="T15" fmla="*/ 16 h 129"/>
                  <a:gd name="T16" fmla="*/ 45 w 180"/>
                  <a:gd name="T17" fmla="*/ 22 h 129"/>
                  <a:gd name="T18" fmla="*/ 45 w 180"/>
                  <a:gd name="T19" fmla="*/ 27 h 129"/>
                  <a:gd name="T20" fmla="*/ 43 w 180"/>
                  <a:gd name="T21" fmla="*/ 30 h 129"/>
                  <a:gd name="T22" fmla="*/ 39 w 180"/>
                  <a:gd name="T23" fmla="*/ 32 h 129"/>
                  <a:gd name="T24" fmla="*/ 36 w 180"/>
                  <a:gd name="T25" fmla="*/ 32 h 129"/>
                  <a:gd name="T26" fmla="*/ 31 w 180"/>
                  <a:gd name="T27" fmla="*/ 30 h 129"/>
                  <a:gd name="T28" fmla="*/ 27 w 180"/>
                  <a:gd name="T29" fmla="*/ 27 h 129"/>
                  <a:gd name="T30" fmla="*/ 24 w 180"/>
                  <a:gd name="T31" fmla="*/ 23 h 129"/>
                  <a:gd name="T32" fmla="*/ 23 w 180"/>
                  <a:gd name="T33" fmla="*/ 18 h 129"/>
                  <a:gd name="T34" fmla="*/ 22 w 180"/>
                  <a:gd name="T35" fmla="*/ 14 h 129"/>
                  <a:gd name="T36" fmla="*/ 19 w 180"/>
                  <a:gd name="T37" fmla="*/ 11 h 129"/>
                  <a:gd name="T38" fmla="*/ 15 w 180"/>
                  <a:gd name="T39" fmla="*/ 7 h 129"/>
                  <a:gd name="T40" fmla="*/ 11 w 180"/>
                  <a:gd name="T41" fmla="*/ 5 h 129"/>
                  <a:gd name="T42" fmla="*/ 7 w 180"/>
                  <a:gd name="T43" fmla="*/ 3 h 129"/>
                  <a:gd name="T44" fmla="*/ 3 w 180"/>
                  <a:gd name="T45" fmla="*/ 1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Freeform 51">
                <a:extLst>
                  <a:ext uri="{FF2B5EF4-FFF2-40B4-BE49-F238E27FC236}">
                    <a16:creationId xmlns:a16="http://schemas.microsoft.com/office/drawing/2014/main" id="{BB0C1A72-4F20-4719-A165-60E55577EA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13 h 85"/>
                  <a:gd name="T2" fmla="*/ 3 w 206"/>
                  <a:gd name="T3" fmla="*/ 11 h 85"/>
                  <a:gd name="T4" fmla="*/ 6 w 206"/>
                  <a:gd name="T5" fmla="*/ 9 h 85"/>
                  <a:gd name="T6" fmla="*/ 9 w 206"/>
                  <a:gd name="T7" fmla="*/ 7 h 85"/>
                  <a:gd name="T8" fmla="*/ 12 w 206"/>
                  <a:gd name="T9" fmla="*/ 5 h 85"/>
                  <a:gd name="T10" fmla="*/ 15 w 206"/>
                  <a:gd name="T11" fmla="*/ 4 h 85"/>
                  <a:gd name="T12" fmla="*/ 19 w 206"/>
                  <a:gd name="T13" fmla="*/ 2 h 85"/>
                  <a:gd name="T14" fmla="*/ 22 w 206"/>
                  <a:gd name="T15" fmla="*/ 1 h 85"/>
                  <a:gd name="T16" fmla="*/ 26 w 206"/>
                  <a:gd name="T17" fmla="*/ 0 h 85"/>
                  <a:gd name="T18" fmla="*/ 29 w 206"/>
                  <a:gd name="T19" fmla="*/ 0 h 85"/>
                  <a:gd name="T20" fmla="*/ 33 w 206"/>
                  <a:gd name="T21" fmla="*/ 0 h 85"/>
                  <a:gd name="T22" fmla="*/ 36 w 206"/>
                  <a:gd name="T23" fmla="*/ 0 h 85"/>
                  <a:gd name="T24" fmla="*/ 39 w 206"/>
                  <a:gd name="T25" fmla="*/ 0 h 85"/>
                  <a:gd name="T26" fmla="*/ 42 w 206"/>
                  <a:gd name="T27" fmla="*/ 1 h 85"/>
                  <a:gd name="T28" fmla="*/ 45 w 206"/>
                  <a:gd name="T29" fmla="*/ 3 h 85"/>
                  <a:gd name="T30" fmla="*/ 48 w 206"/>
                  <a:gd name="T31" fmla="*/ 4 h 85"/>
                  <a:gd name="T32" fmla="*/ 50 w 206"/>
                  <a:gd name="T33" fmla="*/ 7 h 85"/>
                  <a:gd name="T34" fmla="*/ 52 w 206"/>
                  <a:gd name="T35" fmla="*/ 11 h 85"/>
                  <a:gd name="T36" fmla="*/ 52 w 206"/>
                  <a:gd name="T37" fmla="*/ 15 h 85"/>
                  <a:gd name="T38" fmla="*/ 50 w 206"/>
                  <a:gd name="T39" fmla="*/ 18 h 85"/>
                  <a:gd name="T40" fmla="*/ 47 w 206"/>
                  <a:gd name="T41" fmla="*/ 20 h 85"/>
                  <a:gd name="T42" fmla="*/ 42 w 206"/>
                  <a:gd name="T43" fmla="*/ 21 h 85"/>
                  <a:gd name="T44" fmla="*/ 38 w 206"/>
                  <a:gd name="T45" fmla="*/ 21 h 85"/>
                  <a:gd name="T46" fmla="*/ 33 w 206"/>
                  <a:gd name="T47" fmla="*/ 19 h 85"/>
                  <a:gd name="T48" fmla="*/ 29 w 206"/>
                  <a:gd name="T49" fmla="*/ 15 h 85"/>
                  <a:gd name="T50" fmla="*/ 26 w 206"/>
                  <a:gd name="T51" fmla="*/ 13 h 85"/>
                  <a:gd name="T52" fmla="*/ 21 w 206"/>
                  <a:gd name="T53" fmla="*/ 11 h 85"/>
                  <a:gd name="T54" fmla="*/ 17 w 206"/>
                  <a:gd name="T55" fmla="*/ 11 h 85"/>
                  <a:gd name="T56" fmla="*/ 12 w 206"/>
                  <a:gd name="T57" fmla="*/ 11 h 85"/>
                  <a:gd name="T58" fmla="*/ 7 w 206"/>
                  <a:gd name="T59" fmla="*/ 12 h 85"/>
                  <a:gd name="T60" fmla="*/ 3 w 206"/>
                  <a:gd name="T61" fmla="*/ 12 h 85"/>
                  <a:gd name="T62" fmla="*/ 1 w 206"/>
                  <a:gd name="T63" fmla="*/ 13 h 85"/>
                  <a:gd name="T64" fmla="*/ 0 w 206"/>
                  <a:gd name="T65" fmla="*/ 13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Freeform 52">
                <a:extLst>
                  <a:ext uri="{FF2B5EF4-FFF2-40B4-BE49-F238E27FC236}">
                    <a16:creationId xmlns:a16="http://schemas.microsoft.com/office/drawing/2014/main" id="{479B611F-9FDB-467A-B909-E539FDB896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1 h 95"/>
                  <a:gd name="T2" fmla="*/ 6 w 147"/>
                  <a:gd name="T3" fmla="*/ 0 h 95"/>
                  <a:gd name="T4" fmla="*/ 12 w 147"/>
                  <a:gd name="T5" fmla="*/ 0 h 95"/>
                  <a:gd name="T6" fmla="*/ 17 w 147"/>
                  <a:gd name="T7" fmla="*/ 0 h 95"/>
                  <a:gd name="T8" fmla="*/ 23 w 147"/>
                  <a:gd name="T9" fmla="*/ 2 h 95"/>
                  <a:gd name="T10" fmla="*/ 28 w 147"/>
                  <a:gd name="T11" fmla="*/ 4 h 95"/>
                  <a:gd name="T12" fmla="*/ 32 w 147"/>
                  <a:gd name="T13" fmla="*/ 7 h 95"/>
                  <a:gd name="T14" fmla="*/ 36 w 147"/>
                  <a:gd name="T15" fmla="*/ 11 h 95"/>
                  <a:gd name="T16" fmla="*/ 37 w 147"/>
                  <a:gd name="T17" fmla="*/ 15 h 95"/>
                  <a:gd name="T18" fmla="*/ 37 w 147"/>
                  <a:gd name="T19" fmla="*/ 19 h 95"/>
                  <a:gd name="T20" fmla="*/ 36 w 147"/>
                  <a:gd name="T21" fmla="*/ 22 h 95"/>
                  <a:gd name="T22" fmla="*/ 33 w 147"/>
                  <a:gd name="T23" fmla="*/ 23 h 95"/>
                  <a:gd name="T24" fmla="*/ 30 w 147"/>
                  <a:gd name="T25" fmla="*/ 23 h 95"/>
                  <a:gd name="T26" fmla="*/ 27 w 147"/>
                  <a:gd name="T27" fmla="*/ 22 h 95"/>
                  <a:gd name="T28" fmla="*/ 24 w 147"/>
                  <a:gd name="T29" fmla="*/ 20 h 95"/>
                  <a:gd name="T30" fmla="*/ 21 w 147"/>
                  <a:gd name="T31" fmla="*/ 17 h 95"/>
                  <a:gd name="T32" fmla="*/ 20 w 147"/>
                  <a:gd name="T33" fmla="*/ 13 h 95"/>
                  <a:gd name="T34" fmla="*/ 18 w 147"/>
                  <a:gd name="T35" fmla="*/ 10 h 95"/>
                  <a:gd name="T36" fmla="*/ 16 w 147"/>
                  <a:gd name="T37" fmla="*/ 8 h 95"/>
                  <a:gd name="T38" fmla="*/ 13 w 147"/>
                  <a:gd name="T39" fmla="*/ 5 h 95"/>
                  <a:gd name="T40" fmla="*/ 9 w 147"/>
                  <a:gd name="T41" fmla="*/ 4 h 95"/>
                  <a:gd name="T42" fmla="*/ 6 w 147"/>
                  <a:gd name="T43" fmla="*/ 3 h 95"/>
                  <a:gd name="T44" fmla="*/ 3 w 147"/>
                  <a:gd name="T45" fmla="*/ 1 h 95"/>
                  <a:gd name="T46" fmla="*/ 1 w 147"/>
                  <a:gd name="T47" fmla="*/ 1 h 95"/>
                  <a:gd name="T48" fmla="*/ 0 w 147"/>
                  <a:gd name="T49" fmla="*/ 1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Freeform 53">
                <a:extLst>
                  <a:ext uri="{FF2B5EF4-FFF2-40B4-BE49-F238E27FC236}">
                    <a16:creationId xmlns:a16="http://schemas.microsoft.com/office/drawing/2014/main" id="{FE20373C-4E7A-4DE1-9918-A1E68491C3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5 w 87"/>
                  <a:gd name="T3" fmla="*/ 2 h 154"/>
                  <a:gd name="T4" fmla="*/ 9 w 87"/>
                  <a:gd name="T5" fmla="*/ 6 h 154"/>
                  <a:gd name="T6" fmla="*/ 14 w 87"/>
                  <a:gd name="T7" fmla="*/ 10 h 154"/>
                  <a:gd name="T8" fmla="*/ 17 w 87"/>
                  <a:gd name="T9" fmla="*/ 14 h 154"/>
                  <a:gd name="T10" fmla="*/ 20 w 87"/>
                  <a:gd name="T11" fmla="*/ 19 h 154"/>
                  <a:gd name="T12" fmla="*/ 21 w 87"/>
                  <a:gd name="T13" fmla="*/ 24 h 154"/>
                  <a:gd name="T14" fmla="*/ 21 w 87"/>
                  <a:gd name="T15" fmla="*/ 29 h 154"/>
                  <a:gd name="T16" fmla="*/ 20 w 87"/>
                  <a:gd name="T17" fmla="*/ 35 h 154"/>
                  <a:gd name="T18" fmla="*/ 17 w 87"/>
                  <a:gd name="T19" fmla="*/ 38 h 154"/>
                  <a:gd name="T20" fmla="*/ 14 w 87"/>
                  <a:gd name="T21" fmla="*/ 39 h 154"/>
                  <a:gd name="T22" fmla="*/ 12 w 87"/>
                  <a:gd name="T23" fmla="*/ 38 h 154"/>
                  <a:gd name="T24" fmla="*/ 9 w 87"/>
                  <a:gd name="T25" fmla="*/ 36 h 154"/>
                  <a:gd name="T26" fmla="*/ 7 w 87"/>
                  <a:gd name="T27" fmla="*/ 34 h 154"/>
                  <a:gd name="T28" fmla="*/ 6 w 87"/>
                  <a:gd name="T29" fmla="*/ 29 h 154"/>
                  <a:gd name="T30" fmla="*/ 6 w 87"/>
                  <a:gd name="T31" fmla="*/ 25 h 154"/>
                  <a:gd name="T32" fmla="*/ 7 w 87"/>
                  <a:gd name="T33" fmla="*/ 22 h 154"/>
                  <a:gd name="T34" fmla="*/ 8 w 87"/>
                  <a:gd name="T35" fmla="*/ 19 h 154"/>
                  <a:gd name="T36" fmla="*/ 7 w 87"/>
                  <a:gd name="T37" fmla="*/ 15 h 154"/>
                  <a:gd name="T38" fmla="*/ 6 w 87"/>
                  <a:gd name="T39" fmla="*/ 11 h 154"/>
                  <a:gd name="T40" fmla="*/ 5 w 87"/>
                  <a:gd name="T41" fmla="*/ 7 h 154"/>
                  <a:gd name="T42" fmla="*/ 3 w 87"/>
                  <a:gd name="T43" fmla="*/ 5 h 154"/>
                  <a:gd name="T44" fmla="*/ 1 w 87"/>
                  <a:gd name="T45" fmla="*/ 2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2" name="Freeform 54">
                <a:extLst>
                  <a:ext uri="{FF2B5EF4-FFF2-40B4-BE49-F238E27FC236}">
                    <a16:creationId xmlns:a16="http://schemas.microsoft.com/office/drawing/2014/main" id="{636119DB-B18A-44F7-904D-7D703036EB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17 h 69"/>
                  <a:gd name="T2" fmla="*/ 4 w 161"/>
                  <a:gd name="T3" fmla="*/ 13 h 69"/>
                  <a:gd name="T4" fmla="*/ 8 w 161"/>
                  <a:gd name="T5" fmla="*/ 9 h 69"/>
                  <a:gd name="T6" fmla="*/ 13 w 161"/>
                  <a:gd name="T7" fmla="*/ 5 h 69"/>
                  <a:gd name="T8" fmla="*/ 18 w 161"/>
                  <a:gd name="T9" fmla="*/ 2 h 69"/>
                  <a:gd name="T10" fmla="*/ 23 w 161"/>
                  <a:gd name="T11" fmla="*/ 1 h 69"/>
                  <a:gd name="T12" fmla="*/ 28 w 161"/>
                  <a:gd name="T13" fmla="*/ 0 h 69"/>
                  <a:gd name="T14" fmla="*/ 33 w 161"/>
                  <a:gd name="T15" fmla="*/ 1 h 69"/>
                  <a:gd name="T16" fmla="*/ 37 w 161"/>
                  <a:gd name="T17" fmla="*/ 3 h 69"/>
                  <a:gd name="T18" fmla="*/ 40 w 161"/>
                  <a:gd name="T19" fmla="*/ 6 h 69"/>
                  <a:gd name="T20" fmla="*/ 41 w 161"/>
                  <a:gd name="T21" fmla="*/ 9 h 69"/>
                  <a:gd name="T22" fmla="*/ 39 w 161"/>
                  <a:gd name="T23" fmla="*/ 11 h 69"/>
                  <a:gd name="T24" fmla="*/ 37 w 161"/>
                  <a:gd name="T25" fmla="*/ 13 h 69"/>
                  <a:gd name="T26" fmla="*/ 34 w 161"/>
                  <a:gd name="T27" fmla="*/ 15 h 69"/>
                  <a:gd name="T28" fmla="*/ 31 w 161"/>
                  <a:gd name="T29" fmla="*/ 16 h 69"/>
                  <a:gd name="T30" fmla="*/ 27 w 161"/>
                  <a:gd name="T31" fmla="*/ 15 h 69"/>
                  <a:gd name="T32" fmla="*/ 23 w 161"/>
                  <a:gd name="T33" fmla="*/ 13 h 69"/>
                  <a:gd name="T34" fmla="*/ 20 w 161"/>
                  <a:gd name="T35" fmla="*/ 12 h 69"/>
                  <a:gd name="T36" fmla="*/ 16 w 161"/>
                  <a:gd name="T37" fmla="*/ 11 h 69"/>
                  <a:gd name="T38" fmla="*/ 12 w 161"/>
                  <a:gd name="T39" fmla="*/ 12 h 69"/>
                  <a:gd name="T40" fmla="*/ 9 w 161"/>
                  <a:gd name="T41" fmla="*/ 13 h 69"/>
                  <a:gd name="T42" fmla="*/ 6 w 161"/>
                  <a:gd name="T43" fmla="*/ 14 h 69"/>
                  <a:gd name="T44" fmla="*/ 3 w 161"/>
                  <a:gd name="T45" fmla="*/ 16 h 69"/>
                  <a:gd name="T46" fmla="*/ 1 w 161"/>
                  <a:gd name="T47" fmla="*/ 17 h 69"/>
                  <a:gd name="T48" fmla="*/ 0 w 161"/>
                  <a:gd name="T49" fmla="*/ 17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3" name="Freeform 55">
                <a:extLst>
                  <a:ext uri="{FF2B5EF4-FFF2-40B4-BE49-F238E27FC236}">
                    <a16:creationId xmlns:a16="http://schemas.microsoft.com/office/drawing/2014/main" id="{F41C9F0D-826E-4C00-9FE1-0DC7A6BB7A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33 h 133"/>
                  <a:gd name="T2" fmla="*/ 1 w 114"/>
                  <a:gd name="T3" fmla="*/ 27 h 133"/>
                  <a:gd name="T4" fmla="*/ 2 w 114"/>
                  <a:gd name="T5" fmla="*/ 22 h 133"/>
                  <a:gd name="T6" fmla="*/ 3 w 114"/>
                  <a:gd name="T7" fmla="*/ 16 h 133"/>
                  <a:gd name="T8" fmla="*/ 6 w 114"/>
                  <a:gd name="T9" fmla="*/ 11 h 133"/>
                  <a:gd name="T10" fmla="*/ 9 w 114"/>
                  <a:gd name="T11" fmla="*/ 6 h 133"/>
                  <a:gd name="T12" fmla="*/ 13 w 114"/>
                  <a:gd name="T13" fmla="*/ 3 h 133"/>
                  <a:gd name="T14" fmla="*/ 17 w 114"/>
                  <a:gd name="T15" fmla="*/ 0 h 133"/>
                  <a:gd name="T16" fmla="*/ 22 w 114"/>
                  <a:gd name="T17" fmla="*/ 0 h 133"/>
                  <a:gd name="T18" fmla="*/ 26 w 114"/>
                  <a:gd name="T19" fmla="*/ 1 h 133"/>
                  <a:gd name="T20" fmla="*/ 28 w 114"/>
                  <a:gd name="T21" fmla="*/ 3 h 133"/>
                  <a:gd name="T22" fmla="*/ 29 w 114"/>
                  <a:gd name="T23" fmla="*/ 5 h 133"/>
                  <a:gd name="T24" fmla="*/ 28 w 114"/>
                  <a:gd name="T25" fmla="*/ 8 h 133"/>
                  <a:gd name="T26" fmla="*/ 27 w 114"/>
                  <a:gd name="T27" fmla="*/ 11 h 133"/>
                  <a:gd name="T28" fmla="*/ 24 w 114"/>
                  <a:gd name="T29" fmla="*/ 14 h 133"/>
                  <a:gd name="T30" fmla="*/ 21 w 114"/>
                  <a:gd name="T31" fmla="*/ 16 h 133"/>
                  <a:gd name="T32" fmla="*/ 16 w 114"/>
                  <a:gd name="T33" fmla="*/ 16 h 133"/>
                  <a:gd name="T34" fmla="*/ 13 w 114"/>
                  <a:gd name="T35" fmla="*/ 17 h 133"/>
                  <a:gd name="T36" fmla="*/ 10 w 114"/>
                  <a:gd name="T37" fmla="*/ 19 h 133"/>
                  <a:gd name="T38" fmla="*/ 7 w 114"/>
                  <a:gd name="T39" fmla="*/ 22 h 133"/>
                  <a:gd name="T40" fmla="*/ 5 w 114"/>
                  <a:gd name="T41" fmla="*/ 24 h 133"/>
                  <a:gd name="T42" fmla="*/ 3 w 114"/>
                  <a:gd name="T43" fmla="*/ 28 h 133"/>
                  <a:gd name="T44" fmla="*/ 2 w 114"/>
                  <a:gd name="T45" fmla="*/ 30 h 133"/>
                  <a:gd name="T46" fmla="*/ 1 w 114"/>
                  <a:gd name="T47" fmla="*/ 32 h 133"/>
                  <a:gd name="T48" fmla="*/ 0 w 114"/>
                  <a:gd name="T49" fmla="*/ 33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" name="Freeform 56">
                <a:extLst>
                  <a:ext uri="{FF2B5EF4-FFF2-40B4-BE49-F238E27FC236}">
                    <a16:creationId xmlns:a16="http://schemas.microsoft.com/office/drawing/2014/main" id="{F3740635-663F-4205-98D7-39A94A318A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7 w 70"/>
                  <a:gd name="T1" fmla="*/ 41 h 163"/>
                  <a:gd name="T2" fmla="*/ 4 w 70"/>
                  <a:gd name="T3" fmla="*/ 37 h 163"/>
                  <a:gd name="T4" fmla="*/ 2 w 70"/>
                  <a:gd name="T5" fmla="*/ 31 h 163"/>
                  <a:gd name="T6" fmla="*/ 1 w 70"/>
                  <a:gd name="T7" fmla="*/ 26 h 163"/>
                  <a:gd name="T8" fmla="*/ 0 w 70"/>
                  <a:gd name="T9" fmla="*/ 20 h 163"/>
                  <a:gd name="T10" fmla="*/ 0 w 70"/>
                  <a:gd name="T11" fmla="*/ 14 h 163"/>
                  <a:gd name="T12" fmla="*/ 1 w 70"/>
                  <a:gd name="T13" fmla="*/ 9 h 163"/>
                  <a:gd name="T14" fmla="*/ 3 w 70"/>
                  <a:gd name="T15" fmla="*/ 5 h 163"/>
                  <a:gd name="T16" fmla="*/ 7 w 70"/>
                  <a:gd name="T17" fmla="*/ 2 h 163"/>
                  <a:gd name="T18" fmla="*/ 10 w 70"/>
                  <a:gd name="T19" fmla="*/ 0 h 163"/>
                  <a:gd name="T20" fmla="*/ 14 w 70"/>
                  <a:gd name="T21" fmla="*/ 1 h 163"/>
                  <a:gd name="T22" fmla="*/ 16 w 70"/>
                  <a:gd name="T23" fmla="*/ 3 h 163"/>
                  <a:gd name="T24" fmla="*/ 18 w 70"/>
                  <a:gd name="T25" fmla="*/ 6 h 163"/>
                  <a:gd name="T26" fmla="*/ 18 w 70"/>
                  <a:gd name="T27" fmla="*/ 9 h 163"/>
                  <a:gd name="T28" fmla="*/ 17 w 70"/>
                  <a:gd name="T29" fmla="*/ 12 h 163"/>
                  <a:gd name="T30" fmla="*/ 14 w 70"/>
                  <a:gd name="T31" fmla="*/ 16 h 163"/>
                  <a:gd name="T32" fmla="*/ 12 w 70"/>
                  <a:gd name="T33" fmla="*/ 19 h 163"/>
                  <a:gd name="T34" fmla="*/ 9 w 70"/>
                  <a:gd name="T35" fmla="*/ 25 h 163"/>
                  <a:gd name="T36" fmla="*/ 6 w 70"/>
                  <a:gd name="T37" fmla="*/ 32 h 163"/>
                  <a:gd name="T38" fmla="*/ 7 w 70"/>
                  <a:gd name="T39" fmla="*/ 38 h 163"/>
                  <a:gd name="T40" fmla="*/ 7 w 70"/>
                  <a:gd name="T41" fmla="*/ 4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Freeform 57">
                <a:extLst>
                  <a:ext uri="{FF2B5EF4-FFF2-40B4-BE49-F238E27FC236}">
                    <a16:creationId xmlns:a16="http://schemas.microsoft.com/office/drawing/2014/main" id="{C8D72E97-1EA3-4CC2-B006-1CA0D5204E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2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2 w 361"/>
                  <a:gd name="T7" fmla="*/ 0 h 348"/>
                  <a:gd name="T8" fmla="*/ 5 w 361"/>
                  <a:gd name="T9" fmla="*/ 1 h 348"/>
                  <a:gd name="T10" fmla="*/ 11 w 361"/>
                  <a:gd name="T11" fmla="*/ 2 h 348"/>
                  <a:gd name="T12" fmla="*/ 17 w 361"/>
                  <a:gd name="T13" fmla="*/ 4 h 348"/>
                  <a:gd name="T14" fmla="*/ 24 w 361"/>
                  <a:gd name="T15" fmla="*/ 6 h 348"/>
                  <a:gd name="T16" fmla="*/ 32 w 361"/>
                  <a:gd name="T17" fmla="*/ 10 h 348"/>
                  <a:gd name="T18" fmla="*/ 40 w 361"/>
                  <a:gd name="T19" fmla="*/ 13 h 348"/>
                  <a:gd name="T20" fmla="*/ 49 w 361"/>
                  <a:gd name="T21" fmla="*/ 19 h 348"/>
                  <a:gd name="T22" fmla="*/ 57 w 361"/>
                  <a:gd name="T23" fmla="*/ 24 h 348"/>
                  <a:gd name="T24" fmla="*/ 65 w 361"/>
                  <a:gd name="T25" fmla="*/ 30 h 348"/>
                  <a:gd name="T26" fmla="*/ 72 w 361"/>
                  <a:gd name="T27" fmla="*/ 37 h 348"/>
                  <a:gd name="T28" fmla="*/ 79 w 361"/>
                  <a:gd name="T29" fmla="*/ 44 h 348"/>
                  <a:gd name="T30" fmla="*/ 85 w 361"/>
                  <a:gd name="T31" fmla="*/ 52 h 348"/>
                  <a:gd name="T32" fmla="*/ 89 w 361"/>
                  <a:gd name="T33" fmla="*/ 61 h 348"/>
                  <a:gd name="T34" fmla="*/ 90 w 361"/>
                  <a:gd name="T35" fmla="*/ 67 h 348"/>
                  <a:gd name="T36" fmla="*/ 89 w 361"/>
                  <a:gd name="T37" fmla="*/ 72 h 348"/>
                  <a:gd name="T38" fmla="*/ 88 w 361"/>
                  <a:gd name="T39" fmla="*/ 76 h 348"/>
                  <a:gd name="T40" fmla="*/ 86 w 361"/>
                  <a:gd name="T41" fmla="*/ 80 h 348"/>
                  <a:gd name="T42" fmla="*/ 84 w 361"/>
                  <a:gd name="T43" fmla="*/ 83 h 348"/>
                  <a:gd name="T44" fmla="*/ 82 w 361"/>
                  <a:gd name="T45" fmla="*/ 85 h 348"/>
                  <a:gd name="T46" fmla="*/ 80 w 361"/>
                  <a:gd name="T47" fmla="*/ 87 h 348"/>
                  <a:gd name="T48" fmla="*/ 80 w 361"/>
                  <a:gd name="T49" fmla="*/ 87 h 348"/>
                  <a:gd name="T50" fmla="*/ 80 w 361"/>
                  <a:gd name="T51" fmla="*/ 87 h 348"/>
                  <a:gd name="T52" fmla="*/ 81 w 361"/>
                  <a:gd name="T53" fmla="*/ 86 h 348"/>
                  <a:gd name="T54" fmla="*/ 82 w 361"/>
                  <a:gd name="T55" fmla="*/ 83 h 348"/>
                  <a:gd name="T56" fmla="*/ 84 w 361"/>
                  <a:gd name="T57" fmla="*/ 80 h 348"/>
                  <a:gd name="T58" fmla="*/ 85 w 361"/>
                  <a:gd name="T59" fmla="*/ 77 h 348"/>
                  <a:gd name="T60" fmla="*/ 85 w 361"/>
                  <a:gd name="T61" fmla="*/ 72 h 348"/>
                  <a:gd name="T62" fmla="*/ 85 w 361"/>
                  <a:gd name="T63" fmla="*/ 67 h 348"/>
                  <a:gd name="T64" fmla="*/ 84 w 361"/>
                  <a:gd name="T65" fmla="*/ 61 h 348"/>
                  <a:gd name="T66" fmla="*/ 81 w 361"/>
                  <a:gd name="T67" fmla="*/ 55 h 348"/>
                  <a:gd name="T68" fmla="*/ 77 w 361"/>
                  <a:gd name="T69" fmla="*/ 48 h 348"/>
                  <a:gd name="T70" fmla="*/ 70 w 361"/>
                  <a:gd name="T71" fmla="*/ 42 h 348"/>
                  <a:gd name="T72" fmla="*/ 62 w 361"/>
                  <a:gd name="T73" fmla="*/ 34 h 348"/>
                  <a:gd name="T74" fmla="*/ 51 w 361"/>
                  <a:gd name="T75" fmla="*/ 26 h 348"/>
                  <a:gd name="T76" fmla="*/ 38 w 361"/>
                  <a:gd name="T77" fmla="*/ 19 h 348"/>
                  <a:gd name="T78" fmla="*/ 22 w 361"/>
                  <a:gd name="T79" fmla="*/ 10 h 348"/>
                  <a:gd name="T80" fmla="*/ 2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Freeform 58">
                <a:extLst>
                  <a:ext uri="{FF2B5EF4-FFF2-40B4-BE49-F238E27FC236}">
                    <a16:creationId xmlns:a16="http://schemas.microsoft.com/office/drawing/2014/main" id="{7016B89D-738F-4E0B-90C2-9ADC4DF716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7 w 126"/>
                  <a:gd name="T1" fmla="*/ 0 h 343"/>
                  <a:gd name="T2" fmla="*/ 3 w 126"/>
                  <a:gd name="T3" fmla="*/ 7 h 343"/>
                  <a:gd name="T4" fmla="*/ 1 w 126"/>
                  <a:gd name="T5" fmla="*/ 17 h 343"/>
                  <a:gd name="T6" fmla="*/ 0 w 126"/>
                  <a:gd name="T7" fmla="*/ 30 h 343"/>
                  <a:gd name="T8" fmla="*/ 2 w 126"/>
                  <a:gd name="T9" fmla="*/ 43 h 343"/>
                  <a:gd name="T10" fmla="*/ 5 w 126"/>
                  <a:gd name="T11" fmla="*/ 57 h 343"/>
                  <a:gd name="T12" fmla="*/ 11 w 126"/>
                  <a:gd name="T13" fmla="*/ 69 h 343"/>
                  <a:gd name="T14" fmla="*/ 20 w 126"/>
                  <a:gd name="T15" fmla="*/ 79 h 343"/>
                  <a:gd name="T16" fmla="*/ 32 w 126"/>
                  <a:gd name="T17" fmla="*/ 85 h 343"/>
                  <a:gd name="T18" fmla="*/ 31 w 126"/>
                  <a:gd name="T19" fmla="*/ 85 h 343"/>
                  <a:gd name="T20" fmla="*/ 29 w 126"/>
                  <a:gd name="T21" fmla="*/ 83 h 343"/>
                  <a:gd name="T22" fmla="*/ 26 w 126"/>
                  <a:gd name="T23" fmla="*/ 80 h 343"/>
                  <a:gd name="T24" fmla="*/ 22 w 126"/>
                  <a:gd name="T25" fmla="*/ 76 h 343"/>
                  <a:gd name="T26" fmla="*/ 18 w 126"/>
                  <a:gd name="T27" fmla="*/ 72 h 343"/>
                  <a:gd name="T28" fmla="*/ 14 w 126"/>
                  <a:gd name="T29" fmla="*/ 66 h 343"/>
                  <a:gd name="T30" fmla="*/ 11 w 126"/>
                  <a:gd name="T31" fmla="*/ 61 h 343"/>
                  <a:gd name="T32" fmla="*/ 8 w 126"/>
                  <a:gd name="T33" fmla="*/ 55 h 343"/>
                  <a:gd name="T34" fmla="*/ 5 w 126"/>
                  <a:gd name="T35" fmla="*/ 45 h 343"/>
                  <a:gd name="T36" fmla="*/ 4 w 126"/>
                  <a:gd name="T37" fmla="*/ 36 h 343"/>
                  <a:gd name="T38" fmla="*/ 3 w 126"/>
                  <a:gd name="T39" fmla="*/ 27 h 343"/>
                  <a:gd name="T40" fmla="*/ 4 w 126"/>
                  <a:gd name="T41" fmla="*/ 18 h 343"/>
                  <a:gd name="T42" fmla="*/ 5 w 126"/>
                  <a:gd name="T43" fmla="*/ 10 h 343"/>
                  <a:gd name="T44" fmla="*/ 5 w 126"/>
                  <a:gd name="T45" fmla="*/ 5 h 343"/>
                  <a:gd name="T46" fmla="*/ 6 w 126"/>
                  <a:gd name="T47" fmla="*/ 1 h 343"/>
                  <a:gd name="T48" fmla="*/ 7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" name="Freeform 59">
                <a:extLst>
                  <a:ext uri="{FF2B5EF4-FFF2-40B4-BE49-F238E27FC236}">
                    <a16:creationId xmlns:a16="http://schemas.microsoft.com/office/drawing/2014/main" id="{FDFE072E-319C-4582-97E7-57647F8168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82 w 332"/>
                  <a:gd name="T1" fmla="*/ 40 h 160"/>
                  <a:gd name="T2" fmla="*/ 81 w 332"/>
                  <a:gd name="T3" fmla="*/ 37 h 160"/>
                  <a:gd name="T4" fmla="*/ 79 w 332"/>
                  <a:gd name="T5" fmla="*/ 33 h 160"/>
                  <a:gd name="T6" fmla="*/ 76 w 332"/>
                  <a:gd name="T7" fmla="*/ 28 h 160"/>
                  <a:gd name="T8" fmla="*/ 72 w 332"/>
                  <a:gd name="T9" fmla="*/ 24 h 160"/>
                  <a:gd name="T10" fmla="*/ 68 w 332"/>
                  <a:gd name="T11" fmla="*/ 20 h 160"/>
                  <a:gd name="T12" fmla="*/ 63 w 332"/>
                  <a:gd name="T13" fmla="*/ 15 h 160"/>
                  <a:gd name="T14" fmla="*/ 57 w 332"/>
                  <a:gd name="T15" fmla="*/ 12 h 160"/>
                  <a:gd name="T16" fmla="*/ 51 w 332"/>
                  <a:gd name="T17" fmla="*/ 9 h 160"/>
                  <a:gd name="T18" fmla="*/ 45 w 332"/>
                  <a:gd name="T19" fmla="*/ 5 h 160"/>
                  <a:gd name="T20" fmla="*/ 39 w 332"/>
                  <a:gd name="T21" fmla="*/ 3 h 160"/>
                  <a:gd name="T22" fmla="*/ 33 w 332"/>
                  <a:gd name="T23" fmla="*/ 1 h 160"/>
                  <a:gd name="T24" fmla="*/ 26 w 332"/>
                  <a:gd name="T25" fmla="*/ 0 h 160"/>
                  <a:gd name="T26" fmla="*/ 19 w 332"/>
                  <a:gd name="T27" fmla="*/ 0 h 160"/>
                  <a:gd name="T28" fmla="*/ 12 w 332"/>
                  <a:gd name="T29" fmla="*/ 1 h 160"/>
                  <a:gd name="T30" fmla="*/ 6 w 332"/>
                  <a:gd name="T31" fmla="*/ 3 h 160"/>
                  <a:gd name="T32" fmla="*/ 0 w 332"/>
                  <a:gd name="T33" fmla="*/ 5 h 160"/>
                  <a:gd name="T34" fmla="*/ 1 w 332"/>
                  <a:gd name="T35" fmla="*/ 5 h 160"/>
                  <a:gd name="T36" fmla="*/ 3 w 332"/>
                  <a:gd name="T37" fmla="*/ 5 h 160"/>
                  <a:gd name="T38" fmla="*/ 8 w 332"/>
                  <a:gd name="T39" fmla="*/ 5 h 160"/>
                  <a:gd name="T40" fmla="*/ 13 w 332"/>
                  <a:gd name="T41" fmla="*/ 3 h 160"/>
                  <a:gd name="T42" fmla="*/ 19 w 332"/>
                  <a:gd name="T43" fmla="*/ 3 h 160"/>
                  <a:gd name="T44" fmla="*/ 26 w 332"/>
                  <a:gd name="T45" fmla="*/ 3 h 160"/>
                  <a:gd name="T46" fmla="*/ 33 w 332"/>
                  <a:gd name="T47" fmla="*/ 5 h 160"/>
                  <a:gd name="T48" fmla="*/ 39 w 332"/>
                  <a:gd name="T49" fmla="*/ 6 h 160"/>
                  <a:gd name="T50" fmla="*/ 48 w 332"/>
                  <a:gd name="T51" fmla="*/ 10 h 160"/>
                  <a:gd name="T52" fmla="*/ 56 w 332"/>
                  <a:gd name="T53" fmla="*/ 14 h 160"/>
                  <a:gd name="T54" fmla="*/ 63 w 332"/>
                  <a:gd name="T55" fmla="*/ 20 h 160"/>
                  <a:gd name="T56" fmla="*/ 70 w 332"/>
                  <a:gd name="T57" fmla="*/ 26 h 160"/>
                  <a:gd name="T58" fmla="*/ 75 w 332"/>
                  <a:gd name="T59" fmla="*/ 31 h 160"/>
                  <a:gd name="T60" fmla="*/ 79 w 332"/>
                  <a:gd name="T61" fmla="*/ 36 h 160"/>
                  <a:gd name="T62" fmla="*/ 82 w 332"/>
                  <a:gd name="T63" fmla="*/ 39 h 160"/>
                  <a:gd name="T64" fmla="*/ 82 w 332"/>
                  <a:gd name="T65" fmla="*/ 40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" name="Freeform 60">
                <a:extLst>
                  <a:ext uri="{FF2B5EF4-FFF2-40B4-BE49-F238E27FC236}">
                    <a16:creationId xmlns:a16="http://schemas.microsoft.com/office/drawing/2014/main" id="{F85FB24A-A5E5-41FC-AF0A-D3E8D93620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82 w 373"/>
                  <a:gd name="T1" fmla="*/ 334 h 1340"/>
                  <a:gd name="T2" fmla="*/ 60 w 373"/>
                  <a:gd name="T3" fmla="*/ 331 h 1340"/>
                  <a:gd name="T4" fmla="*/ 40 w 373"/>
                  <a:gd name="T5" fmla="*/ 326 h 1340"/>
                  <a:gd name="T6" fmla="*/ 24 w 373"/>
                  <a:gd name="T7" fmla="*/ 317 h 1340"/>
                  <a:gd name="T8" fmla="*/ 13 w 373"/>
                  <a:gd name="T9" fmla="*/ 303 h 1340"/>
                  <a:gd name="T10" fmla="*/ 10 w 373"/>
                  <a:gd name="T11" fmla="*/ 283 h 1340"/>
                  <a:gd name="T12" fmla="*/ 17 w 373"/>
                  <a:gd name="T13" fmla="*/ 254 h 1340"/>
                  <a:gd name="T14" fmla="*/ 35 w 373"/>
                  <a:gd name="T15" fmla="*/ 216 h 1340"/>
                  <a:gd name="T16" fmla="*/ 62 w 373"/>
                  <a:gd name="T17" fmla="*/ 175 h 1340"/>
                  <a:gd name="T18" fmla="*/ 79 w 373"/>
                  <a:gd name="T19" fmla="*/ 139 h 1340"/>
                  <a:gd name="T20" fmla="*/ 89 w 373"/>
                  <a:gd name="T21" fmla="*/ 106 h 1340"/>
                  <a:gd name="T22" fmla="*/ 92 w 373"/>
                  <a:gd name="T23" fmla="*/ 78 h 1340"/>
                  <a:gd name="T24" fmla="*/ 88 w 373"/>
                  <a:gd name="T25" fmla="*/ 52 h 1340"/>
                  <a:gd name="T26" fmla="*/ 80 w 373"/>
                  <a:gd name="T27" fmla="*/ 33 h 1340"/>
                  <a:gd name="T28" fmla="*/ 69 w 373"/>
                  <a:gd name="T29" fmla="*/ 17 h 1340"/>
                  <a:gd name="T30" fmla="*/ 54 w 373"/>
                  <a:gd name="T31" fmla="*/ 5 h 1340"/>
                  <a:gd name="T32" fmla="*/ 40 w 373"/>
                  <a:gd name="T33" fmla="*/ 1 h 1340"/>
                  <a:gd name="T34" fmla="*/ 29 w 373"/>
                  <a:gd name="T35" fmla="*/ 1 h 1340"/>
                  <a:gd name="T36" fmla="*/ 21 w 373"/>
                  <a:gd name="T37" fmla="*/ 3 h 1340"/>
                  <a:gd name="T38" fmla="*/ 14 w 373"/>
                  <a:gd name="T39" fmla="*/ 9 h 1340"/>
                  <a:gd name="T40" fmla="*/ 8 w 373"/>
                  <a:gd name="T41" fmla="*/ 15 h 1340"/>
                  <a:gd name="T42" fmla="*/ 4 w 373"/>
                  <a:gd name="T43" fmla="*/ 21 h 1340"/>
                  <a:gd name="T44" fmla="*/ 1 w 373"/>
                  <a:gd name="T45" fmla="*/ 27 h 1340"/>
                  <a:gd name="T46" fmla="*/ 0 w 373"/>
                  <a:gd name="T47" fmla="*/ 30 h 1340"/>
                  <a:gd name="T48" fmla="*/ 0 w 373"/>
                  <a:gd name="T49" fmla="*/ 30 h 1340"/>
                  <a:gd name="T50" fmla="*/ 2 w 373"/>
                  <a:gd name="T51" fmla="*/ 27 h 1340"/>
                  <a:gd name="T52" fmla="*/ 5 w 373"/>
                  <a:gd name="T53" fmla="*/ 23 h 1340"/>
                  <a:gd name="T54" fmla="*/ 11 w 373"/>
                  <a:gd name="T55" fmla="*/ 19 h 1340"/>
                  <a:gd name="T56" fmla="*/ 17 w 373"/>
                  <a:gd name="T57" fmla="*/ 13 h 1340"/>
                  <a:gd name="T58" fmla="*/ 24 w 373"/>
                  <a:gd name="T59" fmla="*/ 10 h 1340"/>
                  <a:gd name="T60" fmla="*/ 33 w 373"/>
                  <a:gd name="T61" fmla="*/ 6 h 1340"/>
                  <a:gd name="T62" fmla="*/ 42 w 373"/>
                  <a:gd name="T63" fmla="*/ 6 h 1340"/>
                  <a:gd name="T64" fmla="*/ 52 w 373"/>
                  <a:gd name="T65" fmla="*/ 10 h 1340"/>
                  <a:gd name="T66" fmla="*/ 63 w 373"/>
                  <a:gd name="T67" fmla="*/ 18 h 1340"/>
                  <a:gd name="T68" fmla="*/ 73 w 373"/>
                  <a:gd name="T69" fmla="*/ 28 h 1340"/>
                  <a:gd name="T70" fmla="*/ 81 w 373"/>
                  <a:gd name="T71" fmla="*/ 42 h 1340"/>
                  <a:gd name="T72" fmla="*/ 87 w 373"/>
                  <a:gd name="T73" fmla="*/ 59 h 1340"/>
                  <a:gd name="T74" fmla="*/ 90 w 373"/>
                  <a:gd name="T75" fmla="*/ 79 h 1340"/>
                  <a:gd name="T76" fmla="*/ 88 w 373"/>
                  <a:gd name="T77" fmla="*/ 100 h 1340"/>
                  <a:gd name="T78" fmla="*/ 80 w 373"/>
                  <a:gd name="T79" fmla="*/ 125 h 1340"/>
                  <a:gd name="T80" fmla="*/ 67 w 373"/>
                  <a:gd name="T81" fmla="*/ 153 h 1340"/>
                  <a:gd name="T82" fmla="*/ 51 w 373"/>
                  <a:gd name="T83" fmla="*/ 178 h 1340"/>
                  <a:gd name="T84" fmla="*/ 36 w 373"/>
                  <a:gd name="T85" fmla="*/ 203 h 1340"/>
                  <a:gd name="T86" fmla="*/ 23 w 373"/>
                  <a:gd name="T87" fmla="*/ 225 h 1340"/>
                  <a:gd name="T88" fmla="*/ 12 w 373"/>
                  <a:gd name="T89" fmla="*/ 246 h 1340"/>
                  <a:gd name="T90" fmla="*/ 4 w 373"/>
                  <a:gd name="T91" fmla="*/ 265 h 1340"/>
                  <a:gd name="T92" fmla="*/ 1 w 373"/>
                  <a:gd name="T93" fmla="*/ 283 h 1340"/>
                  <a:gd name="T94" fmla="*/ 4 w 373"/>
                  <a:gd name="T95" fmla="*/ 299 h 1340"/>
                  <a:gd name="T96" fmla="*/ 14 w 373"/>
                  <a:gd name="T97" fmla="*/ 313 h 1340"/>
                  <a:gd name="T98" fmla="*/ 26 w 373"/>
                  <a:gd name="T99" fmla="*/ 323 h 1340"/>
                  <a:gd name="T100" fmla="*/ 39 w 373"/>
                  <a:gd name="T101" fmla="*/ 330 h 1340"/>
                  <a:gd name="T102" fmla="*/ 53 w 373"/>
                  <a:gd name="T103" fmla="*/ 333 h 1340"/>
                  <a:gd name="T104" fmla="*/ 67 w 373"/>
                  <a:gd name="T105" fmla="*/ 335 h 1340"/>
                  <a:gd name="T106" fmla="*/ 79 w 373"/>
                  <a:gd name="T107" fmla="*/ 335 h 1340"/>
                  <a:gd name="T108" fmla="*/ 87 w 373"/>
                  <a:gd name="T109" fmla="*/ 335 h 1340"/>
                  <a:gd name="T110" fmla="*/ 92 w 373"/>
                  <a:gd name="T111" fmla="*/ 334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Freeform 61">
                <a:extLst>
                  <a:ext uri="{FF2B5EF4-FFF2-40B4-BE49-F238E27FC236}">
                    <a16:creationId xmlns:a16="http://schemas.microsoft.com/office/drawing/2014/main" id="{BA2FA6D0-864D-48BD-86E2-96D7A7692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25 w 110"/>
                  <a:gd name="T1" fmla="*/ 16 h 123"/>
                  <a:gd name="T2" fmla="*/ 27 w 110"/>
                  <a:gd name="T3" fmla="*/ 14 h 123"/>
                  <a:gd name="T4" fmla="*/ 28 w 110"/>
                  <a:gd name="T5" fmla="*/ 12 h 123"/>
                  <a:gd name="T6" fmla="*/ 28 w 110"/>
                  <a:gd name="T7" fmla="*/ 10 h 123"/>
                  <a:gd name="T8" fmla="*/ 27 w 110"/>
                  <a:gd name="T9" fmla="*/ 8 h 123"/>
                  <a:gd name="T10" fmla="*/ 26 w 110"/>
                  <a:gd name="T11" fmla="*/ 7 h 123"/>
                  <a:gd name="T12" fmla="*/ 24 w 110"/>
                  <a:gd name="T13" fmla="*/ 6 h 123"/>
                  <a:gd name="T14" fmla="*/ 22 w 110"/>
                  <a:gd name="T15" fmla="*/ 5 h 123"/>
                  <a:gd name="T16" fmla="*/ 20 w 110"/>
                  <a:gd name="T17" fmla="*/ 6 h 123"/>
                  <a:gd name="T18" fmla="*/ 19 w 110"/>
                  <a:gd name="T19" fmla="*/ 4 h 123"/>
                  <a:gd name="T20" fmla="*/ 18 w 110"/>
                  <a:gd name="T21" fmla="*/ 2 h 123"/>
                  <a:gd name="T22" fmla="*/ 15 w 110"/>
                  <a:gd name="T23" fmla="*/ 1 h 123"/>
                  <a:gd name="T24" fmla="*/ 14 w 110"/>
                  <a:gd name="T25" fmla="*/ 0 h 123"/>
                  <a:gd name="T26" fmla="*/ 12 w 110"/>
                  <a:gd name="T27" fmla="*/ 1 h 123"/>
                  <a:gd name="T28" fmla="*/ 11 w 110"/>
                  <a:gd name="T29" fmla="*/ 2 h 123"/>
                  <a:gd name="T30" fmla="*/ 9 w 110"/>
                  <a:gd name="T31" fmla="*/ 4 h 123"/>
                  <a:gd name="T32" fmla="*/ 9 w 110"/>
                  <a:gd name="T33" fmla="*/ 6 h 123"/>
                  <a:gd name="T34" fmla="*/ 7 w 110"/>
                  <a:gd name="T35" fmla="*/ 5 h 123"/>
                  <a:gd name="T36" fmla="*/ 5 w 110"/>
                  <a:gd name="T37" fmla="*/ 5 h 123"/>
                  <a:gd name="T38" fmla="*/ 3 w 110"/>
                  <a:gd name="T39" fmla="*/ 6 h 123"/>
                  <a:gd name="T40" fmla="*/ 1 w 110"/>
                  <a:gd name="T41" fmla="*/ 8 h 123"/>
                  <a:gd name="T42" fmla="*/ 1 w 110"/>
                  <a:gd name="T43" fmla="*/ 10 h 123"/>
                  <a:gd name="T44" fmla="*/ 1 w 110"/>
                  <a:gd name="T45" fmla="*/ 12 h 123"/>
                  <a:gd name="T46" fmla="*/ 1 w 110"/>
                  <a:gd name="T47" fmla="*/ 14 h 123"/>
                  <a:gd name="T48" fmla="*/ 3 w 110"/>
                  <a:gd name="T49" fmla="*/ 16 h 123"/>
                  <a:gd name="T50" fmla="*/ 1 w 110"/>
                  <a:gd name="T51" fmla="*/ 17 h 123"/>
                  <a:gd name="T52" fmla="*/ 0 w 110"/>
                  <a:gd name="T53" fmla="*/ 19 h 123"/>
                  <a:gd name="T54" fmla="*/ 0 w 110"/>
                  <a:gd name="T55" fmla="*/ 21 h 123"/>
                  <a:gd name="T56" fmla="*/ 1 w 110"/>
                  <a:gd name="T57" fmla="*/ 23 h 123"/>
                  <a:gd name="T58" fmla="*/ 2 w 110"/>
                  <a:gd name="T59" fmla="*/ 25 h 123"/>
                  <a:gd name="T60" fmla="*/ 4 w 110"/>
                  <a:gd name="T61" fmla="*/ 26 h 123"/>
                  <a:gd name="T62" fmla="*/ 6 w 110"/>
                  <a:gd name="T63" fmla="*/ 26 h 123"/>
                  <a:gd name="T64" fmla="*/ 9 w 110"/>
                  <a:gd name="T65" fmla="*/ 25 h 123"/>
                  <a:gd name="T66" fmla="*/ 9 w 110"/>
                  <a:gd name="T67" fmla="*/ 28 h 123"/>
                  <a:gd name="T68" fmla="*/ 10 w 110"/>
                  <a:gd name="T69" fmla="*/ 29 h 123"/>
                  <a:gd name="T70" fmla="*/ 12 w 110"/>
                  <a:gd name="T71" fmla="*/ 31 h 123"/>
                  <a:gd name="T72" fmla="*/ 14 w 110"/>
                  <a:gd name="T73" fmla="*/ 31 h 123"/>
                  <a:gd name="T74" fmla="*/ 15 w 110"/>
                  <a:gd name="T75" fmla="*/ 31 h 123"/>
                  <a:gd name="T76" fmla="*/ 18 w 110"/>
                  <a:gd name="T77" fmla="*/ 29 h 123"/>
                  <a:gd name="T78" fmla="*/ 19 w 110"/>
                  <a:gd name="T79" fmla="*/ 28 h 123"/>
                  <a:gd name="T80" fmla="*/ 19 w 110"/>
                  <a:gd name="T81" fmla="*/ 26 h 123"/>
                  <a:gd name="T82" fmla="*/ 22 w 110"/>
                  <a:gd name="T83" fmla="*/ 26 h 123"/>
                  <a:gd name="T84" fmla="*/ 24 w 110"/>
                  <a:gd name="T85" fmla="*/ 26 h 123"/>
                  <a:gd name="T86" fmla="*/ 26 w 110"/>
                  <a:gd name="T87" fmla="*/ 25 h 123"/>
                  <a:gd name="T88" fmla="*/ 27 w 110"/>
                  <a:gd name="T89" fmla="*/ 24 h 123"/>
                  <a:gd name="T90" fmla="*/ 28 w 110"/>
                  <a:gd name="T91" fmla="*/ 22 h 123"/>
                  <a:gd name="T92" fmla="*/ 28 w 110"/>
                  <a:gd name="T93" fmla="*/ 20 h 123"/>
                  <a:gd name="T94" fmla="*/ 27 w 110"/>
                  <a:gd name="T95" fmla="*/ 18 h 123"/>
                  <a:gd name="T96" fmla="*/ 25 w 110"/>
                  <a:gd name="T97" fmla="*/ 16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" name="Freeform 62">
                <a:extLst>
                  <a:ext uri="{FF2B5EF4-FFF2-40B4-BE49-F238E27FC236}">
                    <a16:creationId xmlns:a16="http://schemas.microsoft.com/office/drawing/2014/main" id="{BA6A3C73-A822-4C8D-BF36-28FE7A21BC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4 w 31"/>
                  <a:gd name="T1" fmla="*/ 8 h 33"/>
                  <a:gd name="T2" fmla="*/ 3 w 31"/>
                  <a:gd name="T3" fmla="*/ 8 h 33"/>
                  <a:gd name="T4" fmla="*/ 1 w 31"/>
                  <a:gd name="T5" fmla="*/ 7 h 33"/>
                  <a:gd name="T6" fmla="*/ 1 w 31"/>
                  <a:gd name="T7" fmla="*/ 6 h 33"/>
                  <a:gd name="T8" fmla="*/ 0 w 31"/>
                  <a:gd name="T9" fmla="*/ 4 h 33"/>
                  <a:gd name="T10" fmla="*/ 1 w 31"/>
                  <a:gd name="T11" fmla="*/ 2 h 33"/>
                  <a:gd name="T12" fmla="*/ 1 w 31"/>
                  <a:gd name="T13" fmla="*/ 1 h 33"/>
                  <a:gd name="T14" fmla="*/ 3 w 31"/>
                  <a:gd name="T15" fmla="*/ 0 h 33"/>
                  <a:gd name="T16" fmla="*/ 4 w 31"/>
                  <a:gd name="T17" fmla="*/ 0 h 33"/>
                  <a:gd name="T18" fmla="*/ 6 w 31"/>
                  <a:gd name="T19" fmla="*/ 0 h 33"/>
                  <a:gd name="T20" fmla="*/ 7 w 31"/>
                  <a:gd name="T21" fmla="*/ 1 h 33"/>
                  <a:gd name="T22" fmla="*/ 8 w 31"/>
                  <a:gd name="T23" fmla="*/ 2 h 33"/>
                  <a:gd name="T24" fmla="*/ 8 w 31"/>
                  <a:gd name="T25" fmla="*/ 4 h 33"/>
                  <a:gd name="T26" fmla="*/ 8 w 31"/>
                  <a:gd name="T27" fmla="*/ 6 h 33"/>
                  <a:gd name="T28" fmla="*/ 7 w 31"/>
                  <a:gd name="T29" fmla="*/ 7 h 33"/>
                  <a:gd name="T30" fmla="*/ 6 w 31"/>
                  <a:gd name="T31" fmla="*/ 8 h 33"/>
                  <a:gd name="T32" fmla="*/ 4 w 31"/>
                  <a:gd name="T33" fmla="*/ 8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" name="Freeform 63">
                <a:extLst>
                  <a:ext uri="{FF2B5EF4-FFF2-40B4-BE49-F238E27FC236}">
                    <a16:creationId xmlns:a16="http://schemas.microsoft.com/office/drawing/2014/main" id="{6A8C04C0-DF30-4ED5-8B2D-F9F54FCFB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26 w 111"/>
                  <a:gd name="T1" fmla="*/ 15 h 122"/>
                  <a:gd name="T2" fmla="*/ 27 w 111"/>
                  <a:gd name="T3" fmla="*/ 14 h 122"/>
                  <a:gd name="T4" fmla="*/ 28 w 111"/>
                  <a:gd name="T5" fmla="*/ 12 h 122"/>
                  <a:gd name="T6" fmla="*/ 28 w 111"/>
                  <a:gd name="T7" fmla="*/ 10 h 122"/>
                  <a:gd name="T8" fmla="*/ 28 w 111"/>
                  <a:gd name="T9" fmla="*/ 8 h 122"/>
                  <a:gd name="T10" fmla="*/ 26 w 111"/>
                  <a:gd name="T11" fmla="*/ 6 h 122"/>
                  <a:gd name="T12" fmla="*/ 24 w 111"/>
                  <a:gd name="T13" fmla="*/ 6 h 122"/>
                  <a:gd name="T14" fmla="*/ 22 w 111"/>
                  <a:gd name="T15" fmla="*/ 5 h 122"/>
                  <a:gd name="T16" fmla="*/ 20 w 111"/>
                  <a:gd name="T17" fmla="*/ 6 h 122"/>
                  <a:gd name="T18" fmla="*/ 20 w 111"/>
                  <a:gd name="T19" fmla="*/ 4 h 122"/>
                  <a:gd name="T20" fmla="*/ 18 w 111"/>
                  <a:gd name="T21" fmla="*/ 2 h 122"/>
                  <a:gd name="T22" fmla="*/ 16 w 111"/>
                  <a:gd name="T23" fmla="*/ 1 h 122"/>
                  <a:gd name="T24" fmla="*/ 14 w 111"/>
                  <a:gd name="T25" fmla="*/ 0 h 122"/>
                  <a:gd name="T26" fmla="*/ 12 w 111"/>
                  <a:gd name="T27" fmla="*/ 1 h 122"/>
                  <a:gd name="T28" fmla="*/ 11 w 111"/>
                  <a:gd name="T29" fmla="*/ 2 h 122"/>
                  <a:gd name="T30" fmla="*/ 9 w 111"/>
                  <a:gd name="T31" fmla="*/ 4 h 122"/>
                  <a:gd name="T32" fmla="*/ 9 w 111"/>
                  <a:gd name="T33" fmla="*/ 6 h 122"/>
                  <a:gd name="T34" fmla="*/ 7 w 111"/>
                  <a:gd name="T35" fmla="*/ 5 h 122"/>
                  <a:gd name="T36" fmla="*/ 5 w 111"/>
                  <a:gd name="T37" fmla="*/ 5 h 122"/>
                  <a:gd name="T38" fmla="*/ 3 w 111"/>
                  <a:gd name="T39" fmla="*/ 6 h 122"/>
                  <a:gd name="T40" fmla="*/ 1 w 111"/>
                  <a:gd name="T41" fmla="*/ 8 h 122"/>
                  <a:gd name="T42" fmla="*/ 1 w 111"/>
                  <a:gd name="T43" fmla="*/ 10 h 122"/>
                  <a:gd name="T44" fmla="*/ 1 w 111"/>
                  <a:gd name="T45" fmla="*/ 12 h 122"/>
                  <a:gd name="T46" fmla="*/ 1 w 111"/>
                  <a:gd name="T47" fmla="*/ 14 h 122"/>
                  <a:gd name="T48" fmla="*/ 3 w 111"/>
                  <a:gd name="T49" fmla="*/ 15 h 122"/>
                  <a:gd name="T50" fmla="*/ 1 w 111"/>
                  <a:gd name="T51" fmla="*/ 17 h 122"/>
                  <a:gd name="T52" fmla="*/ 1 w 111"/>
                  <a:gd name="T53" fmla="*/ 19 h 122"/>
                  <a:gd name="T54" fmla="*/ 0 w 111"/>
                  <a:gd name="T55" fmla="*/ 21 h 122"/>
                  <a:gd name="T56" fmla="*/ 1 w 111"/>
                  <a:gd name="T57" fmla="*/ 23 h 122"/>
                  <a:gd name="T58" fmla="*/ 2 w 111"/>
                  <a:gd name="T59" fmla="*/ 25 h 122"/>
                  <a:gd name="T60" fmla="*/ 4 w 111"/>
                  <a:gd name="T61" fmla="*/ 26 h 122"/>
                  <a:gd name="T62" fmla="*/ 6 w 111"/>
                  <a:gd name="T63" fmla="*/ 26 h 122"/>
                  <a:gd name="T64" fmla="*/ 9 w 111"/>
                  <a:gd name="T65" fmla="*/ 25 h 122"/>
                  <a:gd name="T66" fmla="*/ 9 w 111"/>
                  <a:gd name="T67" fmla="*/ 27 h 122"/>
                  <a:gd name="T68" fmla="*/ 10 w 111"/>
                  <a:gd name="T69" fmla="*/ 29 h 122"/>
                  <a:gd name="T70" fmla="*/ 12 w 111"/>
                  <a:gd name="T71" fmla="*/ 30 h 122"/>
                  <a:gd name="T72" fmla="*/ 14 w 111"/>
                  <a:gd name="T73" fmla="*/ 31 h 122"/>
                  <a:gd name="T74" fmla="*/ 16 w 111"/>
                  <a:gd name="T75" fmla="*/ 30 h 122"/>
                  <a:gd name="T76" fmla="*/ 18 w 111"/>
                  <a:gd name="T77" fmla="*/ 29 h 122"/>
                  <a:gd name="T78" fmla="*/ 19 w 111"/>
                  <a:gd name="T79" fmla="*/ 27 h 122"/>
                  <a:gd name="T80" fmla="*/ 20 w 111"/>
                  <a:gd name="T81" fmla="*/ 25 h 122"/>
                  <a:gd name="T82" fmla="*/ 22 w 111"/>
                  <a:gd name="T83" fmla="*/ 26 h 122"/>
                  <a:gd name="T84" fmla="*/ 24 w 111"/>
                  <a:gd name="T85" fmla="*/ 26 h 122"/>
                  <a:gd name="T86" fmla="*/ 26 w 111"/>
                  <a:gd name="T87" fmla="*/ 25 h 122"/>
                  <a:gd name="T88" fmla="*/ 28 w 111"/>
                  <a:gd name="T89" fmla="*/ 23 h 122"/>
                  <a:gd name="T90" fmla="*/ 28 w 111"/>
                  <a:gd name="T91" fmla="*/ 21 h 122"/>
                  <a:gd name="T92" fmla="*/ 28 w 111"/>
                  <a:gd name="T93" fmla="*/ 19 h 122"/>
                  <a:gd name="T94" fmla="*/ 27 w 111"/>
                  <a:gd name="T95" fmla="*/ 17 h 122"/>
                  <a:gd name="T96" fmla="*/ 26 w 111"/>
                  <a:gd name="T97" fmla="*/ 15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" name="Freeform 64">
                <a:extLst>
                  <a:ext uri="{FF2B5EF4-FFF2-40B4-BE49-F238E27FC236}">
                    <a16:creationId xmlns:a16="http://schemas.microsoft.com/office/drawing/2014/main" id="{C76969F8-E8CE-44FF-B966-2FE2B78DED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4 w 32"/>
                  <a:gd name="T1" fmla="*/ 8 h 32"/>
                  <a:gd name="T2" fmla="*/ 2 w 32"/>
                  <a:gd name="T3" fmla="*/ 7 h 32"/>
                  <a:gd name="T4" fmla="*/ 1 w 32"/>
                  <a:gd name="T5" fmla="*/ 7 h 32"/>
                  <a:gd name="T6" fmla="*/ 1 w 32"/>
                  <a:gd name="T7" fmla="*/ 5 h 32"/>
                  <a:gd name="T8" fmla="*/ 0 w 32"/>
                  <a:gd name="T9" fmla="*/ 4 h 32"/>
                  <a:gd name="T10" fmla="*/ 1 w 32"/>
                  <a:gd name="T11" fmla="*/ 2 h 32"/>
                  <a:gd name="T12" fmla="*/ 1 w 32"/>
                  <a:gd name="T13" fmla="*/ 1 h 32"/>
                  <a:gd name="T14" fmla="*/ 2 w 32"/>
                  <a:gd name="T15" fmla="*/ 1 h 32"/>
                  <a:gd name="T16" fmla="*/ 4 w 32"/>
                  <a:gd name="T17" fmla="*/ 0 h 32"/>
                  <a:gd name="T18" fmla="*/ 5 w 32"/>
                  <a:gd name="T19" fmla="*/ 1 h 32"/>
                  <a:gd name="T20" fmla="*/ 6 w 32"/>
                  <a:gd name="T21" fmla="*/ 1 h 32"/>
                  <a:gd name="T22" fmla="*/ 7 w 32"/>
                  <a:gd name="T23" fmla="*/ 2 h 32"/>
                  <a:gd name="T24" fmla="*/ 8 w 32"/>
                  <a:gd name="T25" fmla="*/ 4 h 32"/>
                  <a:gd name="T26" fmla="*/ 7 w 32"/>
                  <a:gd name="T27" fmla="*/ 5 h 32"/>
                  <a:gd name="T28" fmla="*/ 6 w 32"/>
                  <a:gd name="T29" fmla="*/ 7 h 32"/>
                  <a:gd name="T30" fmla="*/ 5 w 32"/>
                  <a:gd name="T31" fmla="*/ 7 h 32"/>
                  <a:gd name="T32" fmla="*/ 4 w 32"/>
                  <a:gd name="T33" fmla="*/ 8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Freeform 65">
                <a:extLst>
                  <a:ext uri="{FF2B5EF4-FFF2-40B4-BE49-F238E27FC236}">
                    <a16:creationId xmlns:a16="http://schemas.microsoft.com/office/drawing/2014/main" id="{FF302948-9FC1-4782-987F-AEFFEB3A96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33 w 136"/>
                  <a:gd name="T1" fmla="*/ 16 h 149"/>
                  <a:gd name="T2" fmla="*/ 34 w 136"/>
                  <a:gd name="T3" fmla="*/ 11 h 149"/>
                  <a:gd name="T4" fmla="*/ 33 w 136"/>
                  <a:gd name="T5" fmla="*/ 8 h 149"/>
                  <a:gd name="T6" fmla="*/ 30 w 136"/>
                  <a:gd name="T7" fmla="*/ 7 h 149"/>
                  <a:gd name="T8" fmla="*/ 28 w 136"/>
                  <a:gd name="T9" fmla="*/ 6 h 149"/>
                  <a:gd name="T10" fmla="*/ 25 w 136"/>
                  <a:gd name="T11" fmla="*/ 6 h 149"/>
                  <a:gd name="T12" fmla="*/ 23 w 136"/>
                  <a:gd name="T13" fmla="*/ 4 h 149"/>
                  <a:gd name="T14" fmla="*/ 19 w 136"/>
                  <a:gd name="T15" fmla="*/ 0 h 149"/>
                  <a:gd name="T16" fmla="*/ 14 w 136"/>
                  <a:gd name="T17" fmla="*/ 0 h 149"/>
                  <a:gd name="T18" fmla="*/ 11 w 136"/>
                  <a:gd name="T19" fmla="*/ 4 h 149"/>
                  <a:gd name="T20" fmla="*/ 9 w 136"/>
                  <a:gd name="T21" fmla="*/ 6 h 149"/>
                  <a:gd name="T22" fmla="*/ 6 w 136"/>
                  <a:gd name="T23" fmla="*/ 6 h 149"/>
                  <a:gd name="T24" fmla="*/ 3 w 136"/>
                  <a:gd name="T25" fmla="*/ 6 h 149"/>
                  <a:gd name="T26" fmla="*/ 1 w 136"/>
                  <a:gd name="T27" fmla="*/ 8 h 149"/>
                  <a:gd name="T28" fmla="*/ 0 w 136"/>
                  <a:gd name="T29" fmla="*/ 11 h 149"/>
                  <a:gd name="T30" fmla="*/ 1 w 136"/>
                  <a:gd name="T31" fmla="*/ 16 h 149"/>
                  <a:gd name="T32" fmla="*/ 1 w 136"/>
                  <a:gd name="T33" fmla="*/ 20 h 149"/>
                  <a:gd name="T34" fmla="*/ 0 w 136"/>
                  <a:gd name="T35" fmla="*/ 25 h 149"/>
                  <a:gd name="T36" fmla="*/ 1 w 136"/>
                  <a:gd name="T37" fmla="*/ 28 h 149"/>
                  <a:gd name="T38" fmla="*/ 3 w 136"/>
                  <a:gd name="T39" fmla="*/ 30 h 149"/>
                  <a:gd name="T40" fmla="*/ 6 w 136"/>
                  <a:gd name="T41" fmla="*/ 30 h 149"/>
                  <a:gd name="T42" fmla="*/ 9 w 136"/>
                  <a:gd name="T43" fmla="*/ 30 h 149"/>
                  <a:gd name="T44" fmla="*/ 10 w 136"/>
                  <a:gd name="T45" fmla="*/ 33 h 149"/>
                  <a:gd name="T46" fmla="*/ 14 w 136"/>
                  <a:gd name="T47" fmla="*/ 36 h 149"/>
                  <a:gd name="T48" fmla="*/ 19 w 136"/>
                  <a:gd name="T49" fmla="*/ 36 h 149"/>
                  <a:gd name="T50" fmla="*/ 22 w 136"/>
                  <a:gd name="T51" fmla="*/ 33 h 149"/>
                  <a:gd name="T52" fmla="*/ 25 w 136"/>
                  <a:gd name="T53" fmla="*/ 30 h 149"/>
                  <a:gd name="T54" fmla="*/ 27 w 136"/>
                  <a:gd name="T55" fmla="*/ 31 h 149"/>
                  <a:gd name="T56" fmla="*/ 30 w 136"/>
                  <a:gd name="T57" fmla="*/ 30 h 149"/>
                  <a:gd name="T58" fmla="*/ 32 w 136"/>
                  <a:gd name="T59" fmla="*/ 29 h 149"/>
                  <a:gd name="T60" fmla="*/ 34 w 136"/>
                  <a:gd name="T61" fmla="*/ 25 h 149"/>
                  <a:gd name="T62" fmla="*/ 33 w 136"/>
                  <a:gd name="T63" fmla="*/ 20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Freeform 66">
                <a:extLst>
                  <a:ext uri="{FF2B5EF4-FFF2-40B4-BE49-F238E27FC236}">
                    <a16:creationId xmlns:a16="http://schemas.microsoft.com/office/drawing/2014/main" id="{27AB2573-04A7-4C3F-BB46-02EF412D08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5 w 39"/>
                  <a:gd name="T1" fmla="*/ 10 h 40"/>
                  <a:gd name="T2" fmla="*/ 3 w 39"/>
                  <a:gd name="T3" fmla="*/ 10 h 40"/>
                  <a:gd name="T4" fmla="*/ 2 w 39"/>
                  <a:gd name="T5" fmla="*/ 9 h 40"/>
                  <a:gd name="T6" fmla="*/ 1 w 39"/>
                  <a:gd name="T7" fmla="*/ 6 h 40"/>
                  <a:gd name="T8" fmla="*/ 0 w 39"/>
                  <a:gd name="T9" fmla="*/ 5 h 40"/>
                  <a:gd name="T10" fmla="*/ 1 w 39"/>
                  <a:gd name="T11" fmla="*/ 3 h 40"/>
                  <a:gd name="T12" fmla="*/ 2 w 39"/>
                  <a:gd name="T13" fmla="*/ 1 h 40"/>
                  <a:gd name="T14" fmla="*/ 3 w 39"/>
                  <a:gd name="T15" fmla="*/ 1 h 40"/>
                  <a:gd name="T16" fmla="*/ 5 w 39"/>
                  <a:gd name="T17" fmla="*/ 0 h 40"/>
                  <a:gd name="T18" fmla="*/ 7 w 39"/>
                  <a:gd name="T19" fmla="*/ 1 h 40"/>
                  <a:gd name="T20" fmla="*/ 9 w 39"/>
                  <a:gd name="T21" fmla="*/ 1 h 40"/>
                  <a:gd name="T22" fmla="*/ 10 w 39"/>
                  <a:gd name="T23" fmla="*/ 3 h 40"/>
                  <a:gd name="T24" fmla="*/ 10 w 39"/>
                  <a:gd name="T25" fmla="*/ 5 h 40"/>
                  <a:gd name="T26" fmla="*/ 10 w 39"/>
                  <a:gd name="T27" fmla="*/ 6 h 40"/>
                  <a:gd name="T28" fmla="*/ 9 w 39"/>
                  <a:gd name="T29" fmla="*/ 9 h 40"/>
                  <a:gd name="T30" fmla="*/ 7 w 39"/>
                  <a:gd name="T31" fmla="*/ 10 h 40"/>
                  <a:gd name="T32" fmla="*/ 5 w 39"/>
                  <a:gd name="T33" fmla="*/ 1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67">
                <a:extLst>
                  <a:ext uri="{FF2B5EF4-FFF2-40B4-BE49-F238E27FC236}">
                    <a16:creationId xmlns:a16="http://schemas.microsoft.com/office/drawing/2014/main" id="{6B5F15A3-4BE1-431F-A7AA-880149909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45 h 181"/>
                  <a:gd name="T2" fmla="*/ 6 w 129"/>
                  <a:gd name="T3" fmla="*/ 43 h 181"/>
                  <a:gd name="T4" fmla="*/ 13 w 129"/>
                  <a:gd name="T5" fmla="*/ 39 h 181"/>
                  <a:gd name="T6" fmla="*/ 19 w 129"/>
                  <a:gd name="T7" fmla="*/ 35 h 181"/>
                  <a:gd name="T8" fmla="*/ 24 w 129"/>
                  <a:gd name="T9" fmla="*/ 30 h 181"/>
                  <a:gd name="T10" fmla="*/ 28 w 129"/>
                  <a:gd name="T11" fmla="*/ 24 h 181"/>
                  <a:gd name="T12" fmla="*/ 31 w 129"/>
                  <a:gd name="T13" fmla="*/ 18 h 181"/>
                  <a:gd name="T14" fmla="*/ 32 w 129"/>
                  <a:gd name="T15" fmla="*/ 12 h 181"/>
                  <a:gd name="T16" fmla="*/ 31 w 129"/>
                  <a:gd name="T17" fmla="*/ 6 h 181"/>
                  <a:gd name="T18" fmla="*/ 28 w 129"/>
                  <a:gd name="T19" fmla="*/ 2 h 181"/>
                  <a:gd name="T20" fmla="*/ 25 w 129"/>
                  <a:gd name="T21" fmla="*/ 0 h 181"/>
                  <a:gd name="T22" fmla="*/ 21 w 129"/>
                  <a:gd name="T23" fmla="*/ 0 h 181"/>
                  <a:gd name="T24" fmla="*/ 18 w 129"/>
                  <a:gd name="T25" fmla="*/ 2 h 181"/>
                  <a:gd name="T26" fmla="*/ 15 w 129"/>
                  <a:gd name="T27" fmla="*/ 5 h 181"/>
                  <a:gd name="T28" fmla="*/ 13 w 129"/>
                  <a:gd name="T29" fmla="*/ 9 h 181"/>
                  <a:gd name="T30" fmla="*/ 12 w 129"/>
                  <a:gd name="T31" fmla="*/ 14 h 181"/>
                  <a:gd name="T32" fmla="*/ 13 w 129"/>
                  <a:gd name="T33" fmla="*/ 19 h 181"/>
                  <a:gd name="T34" fmla="*/ 13 w 129"/>
                  <a:gd name="T35" fmla="*/ 23 h 181"/>
                  <a:gd name="T36" fmla="*/ 12 w 129"/>
                  <a:gd name="T37" fmla="*/ 28 h 181"/>
                  <a:gd name="T38" fmla="*/ 10 w 129"/>
                  <a:gd name="T39" fmla="*/ 32 h 181"/>
                  <a:gd name="T40" fmla="*/ 7 w 129"/>
                  <a:gd name="T41" fmla="*/ 36 h 181"/>
                  <a:gd name="T42" fmla="*/ 4 w 129"/>
                  <a:gd name="T43" fmla="*/ 40 h 181"/>
                  <a:gd name="T44" fmla="*/ 2 w 129"/>
                  <a:gd name="T45" fmla="*/ 42 h 181"/>
                  <a:gd name="T46" fmla="*/ 0 w 129"/>
                  <a:gd name="T47" fmla="*/ 44 h 181"/>
                  <a:gd name="T48" fmla="*/ 0 w 129"/>
                  <a:gd name="T49" fmla="*/ 45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" name="Freeform 68">
                <a:extLst>
                  <a:ext uri="{FF2B5EF4-FFF2-40B4-BE49-F238E27FC236}">
                    <a16:creationId xmlns:a16="http://schemas.microsoft.com/office/drawing/2014/main" id="{C0137F59-0521-43AF-8350-6D85E1EA6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12 w 90"/>
                  <a:gd name="T1" fmla="*/ 52 h 206"/>
                  <a:gd name="T2" fmla="*/ 17 w 90"/>
                  <a:gd name="T3" fmla="*/ 46 h 206"/>
                  <a:gd name="T4" fmla="*/ 20 w 90"/>
                  <a:gd name="T5" fmla="*/ 40 h 206"/>
                  <a:gd name="T6" fmla="*/ 22 w 90"/>
                  <a:gd name="T7" fmla="*/ 32 h 206"/>
                  <a:gd name="T8" fmla="*/ 23 w 90"/>
                  <a:gd name="T9" fmla="*/ 25 h 206"/>
                  <a:gd name="T10" fmla="*/ 22 w 90"/>
                  <a:gd name="T11" fmla="*/ 18 h 206"/>
                  <a:gd name="T12" fmla="*/ 21 w 90"/>
                  <a:gd name="T13" fmla="*/ 12 h 206"/>
                  <a:gd name="T14" fmla="*/ 18 w 90"/>
                  <a:gd name="T15" fmla="*/ 6 h 206"/>
                  <a:gd name="T16" fmla="*/ 13 w 90"/>
                  <a:gd name="T17" fmla="*/ 2 h 206"/>
                  <a:gd name="T18" fmla="*/ 9 w 90"/>
                  <a:gd name="T19" fmla="*/ 0 h 206"/>
                  <a:gd name="T20" fmla="*/ 5 w 90"/>
                  <a:gd name="T21" fmla="*/ 1 h 206"/>
                  <a:gd name="T22" fmla="*/ 1 w 90"/>
                  <a:gd name="T23" fmla="*/ 3 h 206"/>
                  <a:gd name="T24" fmla="*/ 1 w 90"/>
                  <a:gd name="T25" fmla="*/ 6 h 206"/>
                  <a:gd name="T26" fmla="*/ 0 w 90"/>
                  <a:gd name="T27" fmla="*/ 11 h 206"/>
                  <a:gd name="T28" fmla="*/ 1 w 90"/>
                  <a:gd name="T29" fmla="*/ 15 h 206"/>
                  <a:gd name="T30" fmla="*/ 3 w 90"/>
                  <a:gd name="T31" fmla="*/ 20 h 206"/>
                  <a:gd name="T32" fmla="*/ 6 w 90"/>
                  <a:gd name="T33" fmla="*/ 24 h 206"/>
                  <a:gd name="T34" fmla="*/ 10 w 90"/>
                  <a:gd name="T35" fmla="*/ 26 h 206"/>
                  <a:gd name="T36" fmla="*/ 11 w 90"/>
                  <a:gd name="T37" fmla="*/ 30 h 206"/>
                  <a:gd name="T38" fmla="*/ 13 w 90"/>
                  <a:gd name="T39" fmla="*/ 36 h 206"/>
                  <a:gd name="T40" fmla="*/ 13 w 90"/>
                  <a:gd name="T41" fmla="*/ 40 h 206"/>
                  <a:gd name="T42" fmla="*/ 13 w 90"/>
                  <a:gd name="T43" fmla="*/ 45 h 206"/>
                  <a:gd name="T44" fmla="*/ 13 w 90"/>
                  <a:gd name="T45" fmla="*/ 49 h 206"/>
                  <a:gd name="T46" fmla="*/ 12 w 90"/>
                  <a:gd name="T47" fmla="*/ 51 h 206"/>
                  <a:gd name="T48" fmla="*/ 12 w 90"/>
                  <a:gd name="T49" fmla="*/ 52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" name="Freeform 69">
                <a:extLst>
                  <a:ext uri="{FF2B5EF4-FFF2-40B4-BE49-F238E27FC236}">
                    <a16:creationId xmlns:a16="http://schemas.microsoft.com/office/drawing/2014/main" id="{4869F764-6DC5-4212-BB18-65A60D3387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20 h 99"/>
                  <a:gd name="T2" fmla="*/ 3 w 201"/>
                  <a:gd name="T3" fmla="*/ 21 h 99"/>
                  <a:gd name="T4" fmla="*/ 6 w 201"/>
                  <a:gd name="T5" fmla="*/ 22 h 99"/>
                  <a:gd name="T6" fmla="*/ 9 w 201"/>
                  <a:gd name="T7" fmla="*/ 23 h 99"/>
                  <a:gd name="T8" fmla="*/ 13 w 201"/>
                  <a:gd name="T9" fmla="*/ 24 h 99"/>
                  <a:gd name="T10" fmla="*/ 17 w 201"/>
                  <a:gd name="T11" fmla="*/ 25 h 99"/>
                  <a:gd name="T12" fmla="*/ 20 w 201"/>
                  <a:gd name="T13" fmla="*/ 25 h 99"/>
                  <a:gd name="T14" fmla="*/ 24 w 201"/>
                  <a:gd name="T15" fmla="*/ 25 h 99"/>
                  <a:gd name="T16" fmla="*/ 28 w 201"/>
                  <a:gd name="T17" fmla="*/ 25 h 99"/>
                  <a:gd name="T18" fmla="*/ 31 w 201"/>
                  <a:gd name="T19" fmla="*/ 24 h 99"/>
                  <a:gd name="T20" fmla="*/ 35 w 201"/>
                  <a:gd name="T21" fmla="*/ 24 h 99"/>
                  <a:gd name="T22" fmla="*/ 38 w 201"/>
                  <a:gd name="T23" fmla="*/ 23 h 99"/>
                  <a:gd name="T24" fmla="*/ 41 w 201"/>
                  <a:gd name="T25" fmla="*/ 21 h 99"/>
                  <a:gd name="T26" fmla="*/ 43 w 201"/>
                  <a:gd name="T27" fmla="*/ 20 h 99"/>
                  <a:gd name="T28" fmla="*/ 46 w 201"/>
                  <a:gd name="T29" fmla="*/ 17 h 99"/>
                  <a:gd name="T30" fmla="*/ 47 w 201"/>
                  <a:gd name="T31" fmla="*/ 15 h 99"/>
                  <a:gd name="T32" fmla="*/ 49 w 201"/>
                  <a:gd name="T33" fmla="*/ 12 h 99"/>
                  <a:gd name="T34" fmla="*/ 50 w 201"/>
                  <a:gd name="T35" fmla="*/ 7 h 99"/>
                  <a:gd name="T36" fmla="*/ 49 w 201"/>
                  <a:gd name="T37" fmla="*/ 3 h 99"/>
                  <a:gd name="T38" fmla="*/ 46 w 201"/>
                  <a:gd name="T39" fmla="*/ 1 h 99"/>
                  <a:gd name="T40" fmla="*/ 42 w 201"/>
                  <a:gd name="T41" fmla="*/ 0 h 99"/>
                  <a:gd name="T42" fmla="*/ 38 w 201"/>
                  <a:gd name="T43" fmla="*/ 1 h 99"/>
                  <a:gd name="T44" fmla="*/ 34 w 201"/>
                  <a:gd name="T45" fmla="*/ 3 h 99"/>
                  <a:gd name="T46" fmla="*/ 30 w 201"/>
                  <a:gd name="T47" fmla="*/ 5 h 99"/>
                  <a:gd name="T48" fmla="*/ 27 w 201"/>
                  <a:gd name="T49" fmla="*/ 10 h 99"/>
                  <a:gd name="T50" fmla="*/ 24 w 201"/>
                  <a:gd name="T51" fmla="*/ 13 h 99"/>
                  <a:gd name="T52" fmla="*/ 20 w 201"/>
                  <a:gd name="T53" fmla="*/ 16 h 99"/>
                  <a:gd name="T54" fmla="*/ 16 w 201"/>
                  <a:gd name="T55" fmla="*/ 18 h 99"/>
                  <a:gd name="T56" fmla="*/ 11 w 201"/>
                  <a:gd name="T57" fmla="*/ 19 h 99"/>
                  <a:gd name="T58" fmla="*/ 7 w 201"/>
                  <a:gd name="T59" fmla="*/ 19 h 99"/>
                  <a:gd name="T60" fmla="*/ 3 w 201"/>
                  <a:gd name="T61" fmla="*/ 20 h 99"/>
                  <a:gd name="T62" fmla="*/ 1 w 201"/>
                  <a:gd name="T63" fmla="*/ 20 h 99"/>
                  <a:gd name="T64" fmla="*/ 0 w 201"/>
                  <a:gd name="T65" fmla="*/ 20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" name="Freeform 70">
                <a:extLst>
                  <a:ext uri="{FF2B5EF4-FFF2-40B4-BE49-F238E27FC236}">
                    <a16:creationId xmlns:a16="http://schemas.microsoft.com/office/drawing/2014/main" id="{DCA2C73A-0BA5-4EA9-8AF6-9701EC0BD2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3 w 198"/>
                  <a:gd name="T3" fmla="*/ 6 h 100"/>
                  <a:gd name="T4" fmla="*/ 9 w 198"/>
                  <a:gd name="T5" fmla="*/ 11 h 100"/>
                  <a:gd name="T6" fmla="*/ 13 w 198"/>
                  <a:gd name="T7" fmla="*/ 17 h 100"/>
                  <a:gd name="T8" fmla="*/ 20 w 198"/>
                  <a:gd name="T9" fmla="*/ 21 h 100"/>
                  <a:gd name="T10" fmla="*/ 26 w 198"/>
                  <a:gd name="T11" fmla="*/ 24 h 100"/>
                  <a:gd name="T12" fmla="*/ 33 w 198"/>
                  <a:gd name="T13" fmla="*/ 25 h 100"/>
                  <a:gd name="T14" fmla="*/ 39 w 198"/>
                  <a:gd name="T15" fmla="*/ 25 h 100"/>
                  <a:gd name="T16" fmla="*/ 45 w 198"/>
                  <a:gd name="T17" fmla="*/ 23 h 100"/>
                  <a:gd name="T18" fmla="*/ 48 w 198"/>
                  <a:gd name="T19" fmla="*/ 19 h 100"/>
                  <a:gd name="T20" fmla="*/ 50 w 198"/>
                  <a:gd name="T21" fmla="*/ 15 h 100"/>
                  <a:gd name="T22" fmla="*/ 49 w 198"/>
                  <a:gd name="T23" fmla="*/ 12 h 100"/>
                  <a:gd name="T24" fmla="*/ 46 w 198"/>
                  <a:gd name="T25" fmla="*/ 9 h 100"/>
                  <a:gd name="T26" fmla="*/ 43 w 198"/>
                  <a:gd name="T27" fmla="*/ 6 h 100"/>
                  <a:gd name="T28" fmla="*/ 38 w 198"/>
                  <a:gd name="T29" fmla="*/ 6 h 100"/>
                  <a:gd name="T30" fmla="*/ 33 w 198"/>
                  <a:gd name="T31" fmla="*/ 6 h 100"/>
                  <a:gd name="T32" fmla="*/ 27 w 198"/>
                  <a:gd name="T33" fmla="*/ 7 h 100"/>
                  <a:gd name="T34" fmla="*/ 24 w 198"/>
                  <a:gd name="T35" fmla="*/ 9 h 100"/>
                  <a:gd name="T36" fmla="*/ 20 w 198"/>
                  <a:gd name="T37" fmla="*/ 9 h 100"/>
                  <a:gd name="T38" fmla="*/ 14 w 198"/>
                  <a:gd name="T39" fmla="*/ 7 h 100"/>
                  <a:gd name="T40" fmla="*/ 11 w 198"/>
                  <a:gd name="T41" fmla="*/ 6 h 100"/>
                  <a:gd name="T42" fmla="*/ 6 w 198"/>
                  <a:gd name="T43" fmla="*/ 3 h 100"/>
                  <a:gd name="T44" fmla="*/ 3 w 198"/>
                  <a:gd name="T45" fmla="*/ 2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Freeform 71">
                <a:extLst>
                  <a:ext uri="{FF2B5EF4-FFF2-40B4-BE49-F238E27FC236}">
                    <a16:creationId xmlns:a16="http://schemas.microsoft.com/office/drawing/2014/main" id="{8CEAD1D7-A7AB-4D3B-B671-E341BBADE4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7 h 174"/>
                  <a:gd name="T4" fmla="*/ 1 w 136"/>
                  <a:gd name="T5" fmla="*/ 14 h 174"/>
                  <a:gd name="T6" fmla="*/ 2 w 136"/>
                  <a:gd name="T7" fmla="*/ 22 h 174"/>
                  <a:gd name="T8" fmla="*/ 5 w 136"/>
                  <a:gd name="T9" fmla="*/ 28 h 174"/>
                  <a:gd name="T10" fmla="*/ 9 w 136"/>
                  <a:gd name="T11" fmla="*/ 35 h 174"/>
                  <a:gd name="T12" fmla="*/ 13 w 136"/>
                  <a:gd name="T13" fmla="*/ 40 h 174"/>
                  <a:gd name="T14" fmla="*/ 18 w 136"/>
                  <a:gd name="T15" fmla="*/ 43 h 174"/>
                  <a:gd name="T16" fmla="*/ 24 w 136"/>
                  <a:gd name="T17" fmla="*/ 44 h 174"/>
                  <a:gd name="T18" fmla="*/ 29 w 136"/>
                  <a:gd name="T19" fmla="*/ 43 h 174"/>
                  <a:gd name="T20" fmla="*/ 33 w 136"/>
                  <a:gd name="T21" fmla="*/ 41 h 174"/>
                  <a:gd name="T22" fmla="*/ 34 w 136"/>
                  <a:gd name="T23" fmla="*/ 37 h 174"/>
                  <a:gd name="T24" fmla="*/ 34 w 136"/>
                  <a:gd name="T25" fmla="*/ 33 h 174"/>
                  <a:gd name="T26" fmla="*/ 31 w 136"/>
                  <a:gd name="T27" fmla="*/ 29 h 174"/>
                  <a:gd name="T28" fmla="*/ 28 w 136"/>
                  <a:gd name="T29" fmla="*/ 25 h 174"/>
                  <a:gd name="T30" fmla="*/ 24 w 136"/>
                  <a:gd name="T31" fmla="*/ 23 h 174"/>
                  <a:gd name="T32" fmla="*/ 19 w 136"/>
                  <a:gd name="T33" fmla="*/ 22 h 174"/>
                  <a:gd name="T34" fmla="*/ 15 w 136"/>
                  <a:gd name="T35" fmla="*/ 21 h 174"/>
                  <a:gd name="T36" fmla="*/ 11 w 136"/>
                  <a:gd name="T37" fmla="*/ 19 h 174"/>
                  <a:gd name="T38" fmla="*/ 8 w 136"/>
                  <a:gd name="T39" fmla="*/ 14 h 174"/>
                  <a:gd name="T40" fmla="*/ 5 w 136"/>
                  <a:gd name="T41" fmla="*/ 11 h 174"/>
                  <a:gd name="T42" fmla="*/ 3 w 136"/>
                  <a:gd name="T43" fmla="*/ 6 h 174"/>
                  <a:gd name="T44" fmla="*/ 1 w 136"/>
                  <a:gd name="T45" fmla="*/ 3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Freeform 72">
                <a:extLst>
                  <a:ext uri="{FF2B5EF4-FFF2-40B4-BE49-F238E27FC236}">
                    <a16:creationId xmlns:a16="http://schemas.microsoft.com/office/drawing/2014/main" id="{79B3D4AD-6B48-44DA-A9E5-B6A6F222E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2 w 469"/>
                  <a:gd name="T1" fmla="*/ 1 h 163"/>
                  <a:gd name="T2" fmla="*/ 0 w 469"/>
                  <a:gd name="T3" fmla="*/ 0 h 163"/>
                  <a:gd name="T4" fmla="*/ 0 w 469"/>
                  <a:gd name="T5" fmla="*/ 0 h 163"/>
                  <a:gd name="T6" fmla="*/ 1 w 469"/>
                  <a:gd name="T7" fmla="*/ 2 h 163"/>
                  <a:gd name="T8" fmla="*/ 4 w 469"/>
                  <a:gd name="T9" fmla="*/ 4 h 163"/>
                  <a:gd name="T10" fmla="*/ 8 w 469"/>
                  <a:gd name="T11" fmla="*/ 8 h 163"/>
                  <a:gd name="T12" fmla="*/ 13 w 469"/>
                  <a:gd name="T13" fmla="*/ 12 h 163"/>
                  <a:gd name="T14" fmla="*/ 19 w 469"/>
                  <a:gd name="T15" fmla="*/ 16 h 163"/>
                  <a:gd name="T16" fmla="*/ 26 w 469"/>
                  <a:gd name="T17" fmla="*/ 21 h 163"/>
                  <a:gd name="T18" fmla="*/ 34 w 469"/>
                  <a:gd name="T19" fmla="*/ 26 h 163"/>
                  <a:gd name="T20" fmla="*/ 43 w 469"/>
                  <a:gd name="T21" fmla="*/ 30 h 163"/>
                  <a:gd name="T22" fmla="*/ 52 w 469"/>
                  <a:gd name="T23" fmla="*/ 34 h 163"/>
                  <a:gd name="T24" fmla="*/ 62 w 469"/>
                  <a:gd name="T25" fmla="*/ 37 h 163"/>
                  <a:gd name="T26" fmla="*/ 71 w 469"/>
                  <a:gd name="T27" fmla="*/ 39 h 163"/>
                  <a:gd name="T28" fmla="*/ 81 w 469"/>
                  <a:gd name="T29" fmla="*/ 40 h 163"/>
                  <a:gd name="T30" fmla="*/ 91 w 469"/>
                  <a:gd name="T31" fmla="*/ 40 h 163"/>
                  <a:gd name="T32" fmla="*/ 101 w 469"/>
                  <a:gd name="T33" fmla="*/ 38 h 163"/>
                  <a:gd name="T34" fmla="*/ 106 w 469"/>
                  <a:gd name="T35" fmla="*/ 36 h 163"/>
                  <a:gd name="T36" fmla="*/ 110 w 469"/>
                  <a:gd name="T37" fmla="*/ 33 h 163"/>
                  <a:gd name="T38" fmla="*/ 112 w 469"/>
                  <a:gd name="T39" fmla="*/ 30 h 163"/>
                  <a:gd name="T40" fmla="*/ 115 w 469"/>
                  <a:gd name="T41" fmla="*/ 26 h 163"/>
                  <a:gd name="T42" fmla="*/ 116 w 469"/>
                  <a:gd name="T43" fmla="*/ 22 h 163"/>
                  <a:gd name="T44" fmla="*/ 117 w 469"/>
                  <a:gd name="T45" fmla="*/ 20 h 163"/>
                  <a:gd name="T46" fmla="*/ 117 w 469"/>
                  <a:gd name="T47" fmla="*/ 18 h 163"/>
                  <a:gd name="T48" fmla="*/ 117 w 469"/>
                  <a:gd name="T49" fmla="*/ 17 h 163"/>
                  <a:gd name="T50" fmla="*/ 117 w 469"/>
                  <a:gd name="T51" fmla="*/ 17 h 163"/>
                  <a:gd name="T52" fmla="*/ 116 w 469"/>
                  <a:gd name="T53" fmla="*/ 19 h 163"/>
                  <a:gd name="T54" fmla="*/ 115 w 469"/>
                  <a:gd name="T55" fmla="*/ 21 h 163"/>
                  <a:gd name="T56" fmla="*/ 113 w 469"/>
                  <a:gd name="T57" fmla="*/ 24 h 163"/>
                  <a:gd name="T58" fmla="*/ 111 w 469"/>
                  <a:gd name="T59" fmla="*/ 27 h 163"/>
                  <a:gd name="T60" fmla="*/ 108 w 469"/>
                  <a:gd name="T61" fmla="*/ 30 h 163"/>
                  <a:gd name="T62" fmla="*/ 103 w 469"/>
                  <a:gd name="T63" fmla="*/ 32 h 163"/>
                  <a:gd name="T64" fmla="*/ 98 w 469"/>
                  <a:gd name="T65" fmla="*/ 34 h 163"/>
                  <a:gd name="T66" fmla="*/ 91 w 469"/>
                  <a:gd name="T67" fmla="*/ 36 h 163"/>
                  <a:gd name="T68" fmla="*/ 83 w 469"/>
                  <a:gd name="T69" fmla="*/ 36 h 163"/>
                  <a:gd name="T70" fmla="*/ 74 w 469"/>
                  <a:gd name="T71" fmla="*/ 35 h 163"/>
                  <a:gd name="T72" fmla="*/ 63 w 469"/>
                  <a:gd name="T73" fmla="*/ 32 h 163"/>
                  <a:gd name="T74" fmla="*/ 51 w 469"/>
                  <a:gd name="T75" fmla="*/ 28 h 163"/>
                  <a:gd name="T76" fmla="*/ 36 w 469"/>
                  <a:gd name="T77" fmla="*/ 21 h 163"/>
                  <a:gd name="T78" fmla="*/ 20 w 469"/>
                  <a:gd name="T79" fmla="*/ 12 h 163"/>
                  <a:gd name="T80" fmla="*/ 2 w 469"/>
                  <a:gd name="T81" fmla="*/ 1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" name="Freeform 73">
                <a:extLst>
                  <a:ext uri="{FF2B5EF4-FFF2-40B4-BE49-F238E27FC236}">
                    <a16:creationId xmlns:a16="http://schemas.microsoft.com/office/drawing/2014/main" id="{944384A6-75C7-4A8A-BFCA-66B709B019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21 w 142"/>
                  <a:gd name="T1" fmla="*/ 34 h 145"/>
                  <a:gd name="T2" fmla="*/ 17 w 142"/>
                  <a:gd name="T3" fmla="*/ 37 h 145"/>
                  <a:gd name="T4" fmla="*/ 12 w 142"/>
                  <a:gd name="T5" fmla="*/ 35 h 145"/>
                  <a:gd name="T6" fmla="*/ 9 w 142"/>
                  <a:gd name="T7" fmla="*/ 31 h 145"/>
                  <a:gd name="T8" fmla="*/ 7 w 142"/>
                  <a:gd name="T9" fmla="*/ 29 h 145"/>
                  <a:gd name="T10" fmla="*/ 5 w 142"/>
                  <a:gd name="T11" fmla="*/ 29 h 145"/>
                  <a:gd name="T12" fmla="*/ 2 w 142"/>
                  <a:gd name="T13" fmla="*/ 27 h 145"/>
                  <a:gd name="T14" fmla="*/ 1 w 142"/>
                  <a:gd name="T15" fmla="*/ 26 h 145"/>
                  <a:gd name="T16" fmla="*/ 0 w 142"/>
                  <a:gd name="T17" fmla="*/ 22 h 145"/>
                  <a:gd name="T18" fmla="*/ 2 w 142"/>
                  <a:gd name="T19" fmla="*/ 17 h 145"/>
                  <a:gd name="T20" fmla="*/ 3 w 142"/>
                  <a:gd name="T21" fmla="*/ 14 h 145"/>
                  <a:gd name="T22" fmla="*/ 2 w 142"/>
                  <a:gd name="T23" fmla="*/ 8 h 145"/>
                  <a:gd name="T24" fmla="*/ 4 w 142"/>
                  <a:gd name="T25" fmla="*/ 5 h 145"/>
                  <a:gd name="T26" fmla="*/ 7 w 142"/>
                  <a:gd name="T27" fmla="*/ 4 h 145"/>
                  <a:gd name="T28" fmla="*/ 9 w 142"/>
                  <a:gd name="T29" fmla="*/ 4 h 145"/>
                  <a:gd name="T30" fmla="*/ 12 w 142"/>
                  <a:gd name="T31" fmla="*/ 5 h 145"/>
                  <a:gd name="T32" fmla="*/ 14 w 142"/>
                  <a:gd name="T33" fmla="*/ 3 h 145"/>
                  <a:gd name="T34" fmla="*/ 18 w 142"/>
                  <a:gd name="T35" fmla="*/ 0 h 145"/>
                  <a:gd name="T36" fmla="*/ 23 w 142"/>
                  <a:gd name="T37" fmla="*/ 1 h 145"/>
                  <a:gd name="T38" fmla="*/ 26 w 142"/>
                  <a:gd name="T39" fmla="*/ 6 h 145"/>
                  <a:gd name="T40" fmla="*/ 28 w 142"/>
                  <a:gd name="T41" fmla="*/ 8 h 145"/>
                  <a:gd name="T42" fmla="*/ 30 w 142"/>
                  <a:gd name="T43" fmla="*/ 8 h 145"/>
                  <a:gd name="T44" fmla="*/ 34 w 142"/>
                  <a:gd name="T45" fmla="*/ 9 h 145"/>
                  <a:gd name="T46" fmla="*/ 35 w 142"/>
                  <a:gd name="T47" fmla="*/ 11 h 145"/>
                  <a:gd name="T48" fmla="*/ 36 w 142"/>
                  <a:gd name="T49" fmla="*/ 15 h 145"/>
                  <a:gd name="T50" fmla="*/ 34 w 142"/>
                  <a:gd name="T51" fmla="*/ 19 h 145"/>
                  <a:gd name="T52" fmla="*/ 33 w 142"/>
                  <a:gd name="T53" fmla="*/ 23 h 145"/>
                  <a:gd name="T54" fmla="*/ 33 w 142"/>
                  <a:gd name="T55" fmla="*/ 28 h 145"/>
                  <a:gd name="T56" fmla="*/ 31 w 142"/>
                  <a:gd name="T57" fmla="*/ 31 h 145"/>
                  <a:gd name="T58" fmla="*/ 28 w 142"/>
                  <a:gd name="T59" fmla="*/ 33 h 145"/>
                  <a:gd name="T60" fmla="*/ 26 w 142"/>
                  <a:gd name="T61" fmla="*/ 33 h 145"/>
                  <a:gd name="T62" fmla="*/ 23 w 142"/>
                  <a:gd name="T63" fmla="*/ 32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Freeform 74">
                <a:extLst>
                  <a:ext uri="{FF2B5EF4-FFF2-40B4-BE49-F238E27FC236}">
                    <a16:creationId xmlns:a16="http://schemas.microsoft.com/office/drawing/2014/main" id="{392D40A9-2A2F-41E2-B44C-5A4A15A53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10 w 40"/>
                  <a:gd name="T1" fmla="*/ 4 h 39"/>
                  <a:gd name="T2" fmla="*/ 10 w 40"/>
                  <a:gd name="T3" fmla="*/ 2 h 39"/>
                  <a:gd name="T4" fmla="*/ 8 w 40"/>
                  <a:gd name="T5" fmla="*/ 1 h 39"/>
                  <a:gd name="T6" fmla="*/ 6 w 40"/>
                  <a:gd name="T7" fmla="*/ 0 h 39"/>
                  <a:gd name="T8" fmla="*/ 4 w 40"/>
                  <a:gd name="T9" fmla="*/ 1 h 39"/>
                  <a:gd name="T10" fmla="*/ 2 w 40"/>
                  <a:gd name="T11" fmla="*/ 1 h 39"/>
                  <a:gd name="T12" fmla="*/ 1 w 40"/>
                  <a:gd name="T13" fmla="*/ 3 h 39"/>
                  <a:gd name="T14" fmla="*/ 0 w 40"/>
                  <a:gd name="T15" fmla="*/ 5 h 39"/>
                  <a:gd name="T16" fmla="*/ 1 w 40"/>
                  <a:gd name="T17" fmla="*/ 7 h 39"/>
                  <a:gd name="T18" fmla="*/ 2 w 40"/>
                  <a:gd name="T19" fmla="*/ 8 h 39"/>
                  <a:gd name="T20" fmla="*/ 3 w 40"/>
                  <a:gd name="T21" fmla="*/ 10 h 39"/>
                  <a:gd name="T22" fmla="*/ 5 w 40"/>
                  <a:gd name="T23" fmla="*/ 10 h 39"/>
                  <a:gd name="T24" fmla="*/ 7 w 40"/>
                  <a:gd name="T25" fmla="*/ 10 h 39"/>
                  <a:gd name="T26" fmla="*/ 9 w 40"/>
                  <a:gd name="T27" fmla="*/ 9 h 39"/>
                  <a:gd name="T28" fmla="*/ 10 w 40"/>
                  <a:gd name="T29" fmla="*/ 8 h 39"/>
                  <a:gd name="T30" fmla="*/ 11 w 40"/>
                  <a:gd name="T31" fmla="*/ 6 h 39"/>
                  <a:gd name="T32" fmla="*/ 10 w 40"/>
                  <a:gd name="T33" fmla="*/ 4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Freeform 75">
                <a:extLst>
                  <a:ext uri="{FF2B5EF4-FFF2-40B4-BE49-F238E27FC236}">
                    <a16:creationId xmlns:a16="http://schemas.microsoft.com/office/drawing/2014/main" id="{D8630D1A-BA3D-4956-A212-DBCB85CD68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7 w 52"/>
                  <a:gd name="T1" fmla="*/ 14 h 50"/>
                  <a:gd name="T2" fmla="*/ 10 w 52"/>
                  <a:gd name="T3" fmla="*/ 13 h 50"/>
                  <a:gd name="T4" fmla="*/ 12 w 52"/>
                  <a:gd name="T5" fmla="*/ 11 h 50"/>
                  <a:gd name="T6" fmla="*/ 13 w 52"/>
                  <a:gd name="T7" fmla="*/ 9 h 50"/>
                  <a:gd name="T8" fmla="*/ 13 w 52"/>
                  <a:gd name="T9" fmla="*/ 7 h 50"/>
                  <a:gd name="T10" fmla="*/ 13 w 52"/>
                  <a:gd name="T11" fmla="*/ 4 h 50"/>
                  <a:gd name="T12" fmla="*/ 12 w 52"/>
                  <a:gd name="T13" fmla="*/ 2 h 50"/>
                  <a:gd name="T14" fmla="*/ 10 w 52"/>
                  <a:gd name="T15" fmla="*/ 1 h 50"/>
                  <a:gd name="T16" fmla="*/ 7 w 52"/>
                  <a:gd name="T17" fmla="*/ 0 h 50"/>
                  <a:gd name="T18" fmla="*/ 4 w 52"/>
                  <a:gd name="T19" fmla="*/ 1 h 50"/>
                  <a:gd name="T20" fmla="*/ 2 w 52"/>
                  <a:gd name="T21" fmla="*/ 2 h 50"/>
                  <a:gd name="T22" fmla="*/ 1 w 52"/>
                  <a:gd name="T23" fmla="*/ 4 h 50"/>
                  <a:gd name="T24" fmla="*/ 0 w 52"/>
                  <a:gd name="T25" fmla="*/ 7 h 50"/>
                  <a:gd name="T26" fmla="*/ 1 w 52"/>
                  <a:gd name="T27" fmla="*/ 9 h 50"/>
                  <a:gd name="T28" fmla="*/ 2 w 52"/>
                  <a:gd name="T29" fmla="*/ 11 h 50"/>
                  <a:gd name="T30" fmla="*/ 4 w 52"/>
                  <a:gd name="T31" fmla="*/ 13 h 50"/>
                  <a:gd name="T32" fmla="*/ 7 w 52"/>
                  <a:gd name="T33" fmla="*/ 14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Freeform 76">
                <a:extLst>
                  <a:ext uri="{FF2B5EF4-FFF2-40B4-BE49-F238E27FC236}">
                    <a16:creationId xmlns:a16="http://schemas.microsoft.com/office/drawing/2014/main" id="{00DED4ED-F691-425C-9689-082C88BBDA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17 w 113"/>
                  <a:gd name="T1" fmla="*/ 39 h 156"/>
                  <a:gd name="T2" fmla="*/ 11 w 113"/>
                  <a:gd name="T3" fmla="*/ 39 h 156"/>
                  <a:gd name="T4" fmla="*/ 9 w 113"/>
                  <a:gd name="T5" fmla="*/ 38 h 156"/>
                  <a:gd name="T6" fmla="*/ 7 w 113"/>
                  <a:gd name="T7" fmla="*/ 33 h 156"/>
                  <a:gd name="T8" fmla="*/ 4 w 113"/>
                  <a:gd name="T9" fmla="*/ 26 h 156"/>
                  <a:gd name="T10" fmla="*/ 1 w 113"/>
                  <a:gd name="T11" fmla="*/ 20 h 156"/>
                  <a:gd name="T12" fmla="*/ 0 w 113"/>
                  <a:gd name="T13" fmla="*/ 12 h 156"/>
                  <a:gd name="T14" fmla="*/ 1 w 113"/>
                  <a:gd name="T15" fmla="*/ 6 h 156"/>
                  <a:gd name="T16" fmla="*/ 5 w 113"/>
                  <a:gd name="T17" fmla="*/ 1 h 156"/>
                  <a:gd name="T18" fmla="*/ 13 w 113"/>
                  <a:gd name="T19" fmla="*/ 0 h 156"/>
                  <a:gd name="T20" fmla="*/ 22 w 113"/>
                  <a:gd name="T21" fmla="*/ 1 h 156"/>
                  <a:gd name="T22" fmla="*/ 27 w 113"/>
                  <a:gd name="T23" fmla="*/ 6 h 156"/>
                  <a:gd name="T24" fmla="*/ 28 w 113"/>
                  <a:gd name="T25" fmla="*/ 12 h 156"/>
                  <a:gd name="T26" fmla="*/ 26 w 113"/>
                  <a:gd name="T27" fmla="*/ 20 h 156"/>
                  <a:gd name="T28" fmla="*/ 24 w 113"/>
                  <a:gd name="T29" fmla="*/ 26 h 156"/>
                  <a:gd name="T30" fmla="*/ 21 w 113"/>
                  <a:gd name="T31" fmla="*/ 33 h 156"/>
                  <a:gd name="T32" fmla="*/ 18 w 113"/>
                  <a:gd name="T33" fmla="*/ 38 h 156"/>
                  <a:gd name="T34" fmla="*/ 17 w 113"/>
                  <a:gd name="T35" fmla="*/ 39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Freeform 77">
                <a:extLst>
                  <a:ext uri="{FF2B5EF4-FFF2-40B4-BE49-F238E27FC236}">
                    <a16:creationId xmlns:a16="http://schemas.microsoft.com/office/drawing/2014/main" id="{D0045BC0-D015-4207-973F-A9D1A88CD3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17 w 113"/>
                  <a:gd name="T1" fmla="*/ 39 h 156"/>
                  <a:gd name="T2" fmla="*/ 11 w 113"/>
                  <a:gd name="T3" fmla="*/ 39 h 156"/>
                  <a:gd name="T4" fmla="*/ 9 w 113"/>
                  <a:gd name="T5" fmla="*/ 38 h 156"/>
                  <a:gd name="T6" fmla="*/ 7 w 113"/>
                  <a:gd name="T7" fmla="*/ 33 h 156"/>
                  <a:gd name="T8" fmla="*/ 4 w 113"/>
                  <a:gd name="T9" fmla="*/ 26 h 156"/>
                  <a:gd name="T10" fmla="*/ 1 w 113"/>
                  <a:gd name="T11" fmla="*/ 20 h 156"/>
                  <a:gd name="T12" fmla="*/ 0 w 113"/>
                  <a:gd name="T13" fmla="*/ 12 h 156"/>
                  <a:gd name="T14" fmla="*/ 1 w 113"/>
                  <a:gd name="T15" fmla="*/ 6 h 156"/>
                  <a:gd name="T16" fmla="*/ 5 w 113"/>
                  <a:gd name="T17" fmla="*/ 1 h 156"/>
                  <a:gd name="T18" fmla="*/ 13 w 113"/>
                  <a:gd name="T19" fmla="*/ 0 h 156"/>
                  <a:gd name="T20" fmla="*/ 22 w 113"/>
                  <a:gd name="T21" fmla="*/ 1 h 156"/>
                  <a:gd name="T22" fmla="*/ 27 w 113"/>
                  <a:gd name="T23" fmla="*/ 6 h 156"/>
                  <a:gd name="T24" fmla="*/ 28 w 113"/>
                  <a:gd name="T25" fmla="*/ 12 h 156"/>
                  <a:gd name="T26" fmla="*/ 26 w 113"/>
                  <a:gd name="T27" fmla="*/ 20 h 156"/>
                  <a:gd name="T28" fmla="*/ 24 w 113"/>
                  <a:gd name="T29" fmla="*/ 26 h 156"/>
                  <a:gd name="T30" fmla="*/ 21 w 113"/>
                  <a:gd name="T31" fmla="*/ 33 h 156"/>
                  <a:gd name="T32" fmla="*/ 18 w 113"/>
                  <a:gd name="T33" fmla="*/ 38 h 156"/>
                  <a:gd name="T34" fmla="*/ 17 w 113"/>
                  <a:gd name="T35" fmla="*/ 39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Freeform 78">
                <a:extLst>
                  <a:ext uri="{FF2B5EF4-FFF2-40B4-BE49-F238E27FC236}">
                    <a16:creationId xmlns:a16="http://schemas.microsoft.com/office/drawing/2014/main" id="{5CDB5BD2-3E52-4F12-B8E4-CB1443402E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3 w 152"/>
                  <a:gd name="T1" fmla="*/ 30 h 123"/>
                  <a:gd name="T2" fmla="*/ 0 w 152"/>
                  <a:gd name="T3" fmla="*/ 25 h 123"/>
                  <a:gd name="T4" fmla="*/ 1 w 152"/>
                  <a:gd name="T5" fmla="*/ 23 h 123"/>
                  <a:gd name="T6" fmla="*/ 3 w 152"/>
                  <a:gd name="T7" fmla="*/ 18 h 123"/>
                  <a:gd name="T8" fmla="*/ 7 w 152"/>
                  <a:gd name="T9" fmla="*/ 13 h 123"/>
                  <a:gd name="T10" fmla="*/ 12 w 152"/>
                  <a:gd name="T11" fmla="*/ 6 h 123"/>
                  <a:gd name="T12" fmla="*/ 18 w 152"/>
                  <a:gd name="T13" fmla="*/ 2 h 123"/>
                  <a:gd name="T14" fmla="*/ 23 w 152"/>
                  <a:gd name="T15" fmla="*/ 0 h 123"/>
                  <a:gd name="T16" fmla="*/ 29 w 152"/>
                  <a:gd name="T17" fmla="*/ 1 h 123"/>
                  <a:gd name="T18" fmla="*/ 36 w 152"/>
                  <a:gd name="T19" fmla="*/ 8 h 123"/>
                  <a:gd name="T20" fmla="*/ 38 w 152"/>
                  <a:gd name="T21" fmla="*/ 12 h 123"/>
                  <a:gd name="T22" fmla="*/ 38 w 152"/>
                  <a:gd name="T23" fmla="*/ 16 h 123"/>
                  <a:gd name="T24" fmla="*/ 38 w 152"/>
                  <a:gd name="T25" fmla="*/ 19 h 123"/>
                  <a:gd name="T26" fmla="*/ 37 w 152"/>
                  <a:gd name="T27" fmla="*/ 22 h 123"/>
                  <a:gd name="T28" fmla="*/ 35 w 152"/>
                  <a:gd name="T29" fmla="*/ 24 h 123"/>
                  <a:gd name="T30" fmla="*/ 31 w 152"/>
                  <a:gd name="T31" fmla="*/ 26 h 123"/>
                  <a:gd name="T32" fmla="*/ 28 w 152"/>
                  <a:gd name="T33" fmla="*/ 28 h 123"/>
                  <a:gd name="T34" fmla="*/ 24 w 152"/>
                  <a:gd name="T35" fmla="*/ 29 h 123"/>
                  <a:gd name="T36" fmla="*/ 21 w 152"/>
                  <a:gd name="T37" fmla="*/ 30 h 123"/>
                  <a:gd name="T38" fmla="*/ 18 w 152"/>
                  <a:gd name="T39" fmla="*/ 30 h 123"/>
                  <a:gd name="T40" fmla="*/ 13 w 152"/>
                  <a:gd name="T41" fmla="*/ 30 h 123"/>
                  <a:gd name="T42" fmla="*/ 10 w 152"/>
                  <a:gd name="T43" fmla="*/ 30 h 123"/>
                  <a:gd name="T44" fmla="*/ 7 w 152"/>
                  <a:gd name="T45" fmla="*/ 30 h 123"/>
                  <a:gd name="T46" fmla="*/ 5 w 152"/>
                  <a:gd name="T47" fmla="*/ 30 h 123"/>
                  <a:gd name="T48" fmla="*/ 3 w 152"/>
                  <a:gd name="T49" fmla="*/ 30 h 123"/>
                  <a:gd name="T50" fmla="*/ 3 w 152"/>
                  <a:gd name="T51" fmla="*/ 30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Freeform 79">
                <a:extLst>
                  <a:ext uri="{FF2B5EF4-FFF2-40B4-BE49-F238E27FC236}">
                    <a16:creationId xmlns:a16="http://schemas.microsoft.com/office/drawing/2014/main" id="{1F0875AC-9DC8-442C-8799-FC2A0B1EA1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6 h 122"/>
                  <a:gd name="T2" fmla="*/ 3 w 153"/>
                  <a:gd name="T3" fmla="*/ 1 h 122"/>
                  <a:gd name="T4" fmla="*/ 3 w 153"/>
                  <a:gd name="T5" fmla="*/ 1 h 122"/>
                  <a:gd name="T6" fmla="*/ 5 w 153"/>
                  <a:gd name="T7" fmla="*/ 1 h 122"/>
                  <a:gd name="T8" fmla="*/ 7 w 153"/>
                  <a:gd name="T9" fmla="*/ 0 h 122"/>
                  <a:gd name="T10" fmla="*/ 10 w 153"/>
                  <a:gd name="T11" fmla="*/ 0 h 122"/>
                  <a:gd name="T12" fmla="*/ 13 w 153"/>
                  <a:gd name="T13" fmla="*/ 1 h 122"/>
                  <a:gd name="T14" fmla="*/ 17 w 153"/>
                  <a:gd name="T15" fmla="*/ 1 h 122"/>
                  <a:gd name="T16" fmla="*/ 21 w 153"/>
                  <a:gd name="T17" fmla="*/ 1 h 122"/>
                  <a:gd name="T18" fmla="*/ 24 w 153"/>
                  <a:gd name="T19" fmla="*/ 2 h 122"/>
                  <a:gd name="T20" fmla="*/ 28 w 153"/>
                  <a:gd name="T21" fmla="*/ 3 h 122"/>
                  <a:gd name="T22" fmla="*/ 31 w 153"/>
                  <a:gd name="T23" fmla="*/ 4 h 122"/>
                  <a:gd name="T24" fmla="*/ 34 w 153"/>
                  <a:gd name="T25" fmla="*/ 6 h 122"/>
                  <a:gd name="T26" fmla="*/ 36 w 153"/>
                  <a:gd name="T27" fmla="*/ 8 h 122"/>
                  <a:gd name="T28" fmla="*/ 38 w 153"/>
                  <a:gd name="T29" fmla="*/ 11 h 122"/>
                  <a:gd name="T30" fmla="*/ 38 w 153"/>
                  <a:gd name="T31" fmla="*/ 14 h 122"/>
                  <a:gd name="T32" fmla="*/ 37 w 153"/>
                  <a:gd name="T33" fmla="*/ 18 h 122"/>
                  <a:gd name="T34" fmla="*/ 35 w 153"/>
                  <a:gd name="T35" fmla="*/ 23 h 122"/>
                  <a:gd name="T36" fmla="*/ 29 w 153"/>
                  <a:gd name="T37" fmla="*/ 29 h 122"/>
                  <a:gd name="T38" fmla="*/ 23 w 153"/>
                  <a:gd name="T39" fmla="*/ 31 h 122"/>
                  <a:gd name="T40" fmla="*/ 17 w 153"/>
                  <a:gd name="T41" fmla="*/ 29 h 122"/>
                  <a:gd name="T42" fmla="*/ 12 w 153"/>
                  <a:gd name="T43" fmla="*/ 24 h 122"/>
                  <a:gd name="T44" fmla="*/ 7 w 153"/>
                  <a:gd name="T45" fmla="*/ 18 h 122"/>
                  <a:gd name="T46" fmla="*/ 3 w 153"/>
                  <a:gd name="T47" fmla="*/ 12 h 122"/>
                  <a:gd name="T48" fmla="*/ 1 w 153"/>
                  <a:gd name="T49" fmla="*/ 8 h 122"/>
                  <a:gd name="T50" fmla="*/ 0 w 153"/>
                  <a:gd name="T51" fmla="*/ 6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Freeform 80">
                <a:extLst>
                  <a:ext uri="{FF2B5EF4-FFF2-40B4-BE49-F238E27FC236}">
                    <a16:creationId xmlns:a16="http://schemas.microsoft.com/office/drawing/2014/main" id="{EDF79D14-7353-4328-9D78-6534C92CA4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10 w 112"/>
                  <a:gd name="T1" fmla="*/ 0 h 156"/>
                  <a:gd name="T2" fmla="*/ 16 w 112"/>
                  <a:gd name="T3" fmla="*/ 0 h 156"/>
                  <a:gd name="T4" fmla="*/ 18 w 112"/>
                  <a:gd name="T5" fmla="*/ 1 h 156"/>
                  <a:gd name="T6" fmla="*/ 20 w 112"/>
                  <a:gd name="T7" fmla="*/ 6 h 156"/>
                  <a:gd name="T8" fmla="*/ 23 w 112"/>
                  <a:gd name="T9" fmla="*/ 12 h 156"/>
                  <a:gd name="T10" fmla="*/ 26 w 112"/>
                  <a:gd name="T11" fmla="*/ 20 h 156"/>
                  <a:gd name="T12" fmla="*/ 27 w 112"/>
                  <a:gd name="T13" fmla="*/ 26 h 156"/>
                  <a:gd name="T14" fmla="*/ 26 w 112"/>
                  <a:gd name="T15" fmla="*/ 33 h 156"/>
                  <a:gd name="T16" fmla="*/ 22 w 112"/>
                  <a:gd name="T17" fmla="*/ 38 h 156"/>
                  <a:gd name="T18" fmla="*/ 14 w 112"/>
                  <a:gd name="T19" fmla="*/ 39 h 156"/>
                  <a:gd name="T20" fmla="*/ 5 w 112"/>
                  <a:gd name="T21" fmla="*/ 38 h 156"/>
                  <a:gd name="T22" fmla="*/ 1 w 112"/>
                  <a:gd name="T23" fmla="*/ 33 h 156"/>
                  <a:gd name="T24" fmla="*/ 0 w 112"/>
                  <a:gd name="T25" fmla="*/ 26 h 156"/>
                  <a:gd name="T26" fmla="*/ 1 w 112"/>
                  <a:gd name="T27" fmla="*/ 20 h 156"/>
                  <a:gd name="T28" fmla="*/ 3 w 112"/>
                  <a:gd name="T29" fmla="*/ 12 h 156"/>
                  <a:gd name="T30" fmla="*/ 7 w 112"/>
                  <a:gd name="T31" fmla="*/ 6 h 156"/>
                  <a:gd name="T32" fmla="*/ 9 w 112"/>
                  <a:gd name="T33" fmla="*/ 1 h 156"/>
                  <a:gd name="T34" fmla="*/ 10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Freeform 81">
                <a:extLst>
                  <a:ext uri="{FF2B5EF4-FFF2-40B4-BE49-F238E27FC236}">
                    <a16:creationId xmlns:a16="http://schemas.microsoft.com/office/drawing/2014/main" id="{D7A75360-A7A2-4246-B075-4C974C12AF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34 w 151"/>
                  <a:gd name="T1" fmla="*/ 1 h 123"/>
                  <a:gd name="T2" fmla="*/ 37 w 151"/>
                  <a:gd name="T3" fmla="*/ 6 h 123"/>
                  <a:gd name="T4" fmla="*/ 36 w 151"/>
                  <a:gd name="T5" fmla="*/ 8 h 123"/>
                  <a:gd name="T6" fmla="*/ 34 w 151"/>
                  <a:gd name="T7" fmla="*/ 12 h 123"/>
                  <a:gd name="T8" fmla="*/ 30 w 151"/>
                  <a:gd name="T9" fmla="*/ 18 h 123"/>
                  <a:gd name="T10" fmla="*/ 25 w 151"/>
                  <a:gd name="T11" fmla="*/ 24 h 123"/>
                  <a:gd name="T12" fmla="*/ 20 w 151"/>
                  <a:gd name="T13" fmla="*/ 29 h 123"/>
                  <a:gd name="T14" fmla="*/ 14 w 151"/>
                  <a:gd name="T15" fmla="*/ 31 h 123"/>
                  <a:gd name="T16" fmla="*/ 8 w 151"/>
                  <a:gd name="T17" fmla="*/ 30 h 123"/>
                  <a:gd name="T18" fmla="*/ 2 w 151"/>
                  <a:gd name="T19" fmla="*/ 23 h 123"/>
                  <a:gd name="T20" fmla="*/ 0 w 151"/>
                  <a:gd name="T21" fmla="*/ 18 h 123"/>
                  <a:gd name="T22" fmla="*/ 0 w 151"/>
                  <a:gd name="T23" fmla="*/ 15 h 123"/>
                  <a:gd name="T24" fmla="*/ 0 w 151"/>
                  <a:gd name="T25" fmla="*/ 11 h 123"/>
                  <a:gd name="T26" fmla="*/ 1 w 151"/>
                  <a:gd name="T27" fmla="*/ 8 h 123"/>
                  <a:gd name="T28" fmla="*/ 3 w 151"/>
                  <a:gd name="T29" fmla="*/ 6 h 123"/>
                  <a:gd name="T30" fmla="*/ 6 w 151"/>
                  <a:gd name="T31" fmla="*/ 4 h 123"/>
                  <a:gd name="T32" fmla="*/ 9 w 151"/>
                  <a:gd name="T33" fmla="*/ 3 h 123"/>
                  <a:gd name="T34" fmla="*/ 13 w 151"/>
                  <a:gd name="T35" fmla="*/ 2 h 123"/>
                  <a:gd name="T36" fmla="*/ 16 w 151"/>
                  <a:gd name="T37" fmla="*/ 1 h 123"/>
                  <a:gd name="T38" fmla="*/ 20 w 151"/>
                  <a:gd name="T39" fmla="*/ 1 h 123"/>
                  <a:gd name="T40" fmla="*/ 24 w 151"/>
                  <a:gd name="T41" fmla="*/ 1 h 123"/>
                  <a:gd name="T42" fmla="*/ 27 w 151"/>
                  <a:gd name="T43" fmla="*/ 0 h 123"/>
                  <a:gd name="T44" fmla="*/ 30 w 151"/>
                  <a:gd name="T45" fmla="*/ 0 h 123"/>
                  <a:gd name="T46" fmla="*/ 32 w 151"/>
                  <a:gd name="T47" fmla="*/ 1 h 123"/>
                  <a:gd name="T48" fmla="*/ 34 w 151"/>
                  <a:gd name="T49" fmla="*/ 1 h 123"/>
                  <a:gd name="T50" fmla="*/ 34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Freeform 82">
                <a:extLst>
                  <a:ext uri="{FF2B5EF4-FFF2-40B4-BE49-F238E27FC236}">
                    <a16:creationId xmlns:a16="http://schemas.microsoft.com/office/drawing/2014/main" id="{41EA6035-0612-4AD2-9A4E-1BDA325EDC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38 w 152"/>
                  <a:gd name="T1" fmla="*/ 25 h 123"/>
                  <a:gd name="T2" fmla="*/ 35 w 152"/>
                  <a:gd name="T3" fmla="*/ 31 h 123"/>
                  <a:gd name="T4" fmla="*/ 35 w 152"/>
                  <a:gd name="T5" fmla="*/ 31 h 123"/>
                  <a:gd name="T6" fmla="*/ 33 w 152"/>
                  <a:gd name="T7" fmla="*/ 31 h 123"/>
                  <a:gd name="T8" fmla="*/ 30 w 152"/>
                  <a:gd name="T9" fmla="*/ 31 h 123"/>
                  <a:gd name="T10" fmla="*/ 27 w 152"/>
                  <a:gd name="T11" fmla="*/ 31 h 123"/>
                  <a:gd name="T12" fmla="*/ 24 w 152"/>
                  <a:gd name="T13" fmla="*/ 31 h 123"/>
                  <a:gd name="T14" fmla="*/ 20 w 152"/>
                  <a:gd name="T15" fmla="*/ 31 h 123"/>
                  <a:gd name="T16" fmla="*/ 17 w 152"/>
                  <a:gd name="T17" fmla="*/ 30 h 123"/>
                  <a:gd name="T18" fmla="*/ 13 w 152"/>
                  <a:gd name="T19" fmla="*/ 29 h 123"/>
                  <a:gd name="T20" fmla="*/ 10 w 152"/>
                  <a:gd name="T21" fmla="*/ 28 h 123"/>
                  <a:gd name="T22" fmla="*/ 6 w 152"/>
                  <a:gd name="T23" fmla="*/ 27 h 123"/>
                  <a:gd name="T24" fmla="*/ 3 w 152"/>
                  <a:gd name="T25" fmla="*/ 25 h 123"/>
                  <a:gd name="T26" fmla="*/ 1 w 152"/>
                  <a:gd name="T27" fmla="*/ 23 h 123"/>
                  <a:gd name="T28" fmla="*/ 1 w 152"/>
                  <a:gd name="T29" fmla="*/ 20 h 123"/>
                  <a:gd name="T30" fmla="*/ 0 w 152"/>
                  <a:gd name="T31" fmla="*/ 17 h 123"/>
                  <a:gd name="T32" fmla="*/ 1 w 152"/>
                  <a:gd name="T33" fmla="*/ 13 h 123"/>
                  <a:gd name="T34" fmla="*/ 2 w 152"/>
                  <a:gd name="T35" fmla="*/ 9 h 123"/>
                  <a:gd name="T36" fmla="*/ 9 w 152"/>
                  <a:gd name="T37" fmla="*/ 2 h 123"/>
                  <a:gd name="T38" fmla="*/ 14 w 152"/>
                  <a:gd name="T39" fmla="*/ 0 h 123"/>
                  <a:gd name="T40" fmla="*/ 20 w 152"/>
                  <a:gd name="T41" fmla="*/ 2 h 123"/>
                  <a:gd name="T42" fmla="*/ 26 w 152"/>
                  <a:gd name="T43" fmla="*/ 7 h 123"/>
                  <a:gd name="T44" fmla="*/ 30 w 152"/>
                  <a:gd name="T45" fmla="*/ 13 h 123"/>
                  <a:gd name="T46" fmla="*/ 35 w 152"/>
                  <a:gd name="T47" fmla="*/ 19 h 123"/>
                  <a:gd name="T48" fmla="*/ 37 w 152"/>
                  <a:gd name="T49" fmla="*/ 23 h 123"/>
                  <a:gd name="T50" fmla="*/ 38 w 152"/>
                  <a:gd name="T51" fmla="*/ 25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Freeform 83">
                <a:extLst>
                  <a:ext uri="{FF2B5EF4-FFF2-40B4-BE49-F238E27FC236}">
                    <a16:creationId xmlns:a16="http://schemas.microsoft.com/office/drawing/2014/main" id="{8B484FFF-B581-426D-8667-1D6F339939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17 h 148"/>
                  <a:gd name="T2" fmla="*/ 0 w 136"/>
                  <a:gd name="T3" fmla="*/ 11 h 148"/>
                  <a:gd name="T4" fmla="*/ 1 w 136"/>
                  <a:gd name="T5" fmla="*/ 9 h 148"/>
                  <a:gd name="T6" fmla="*/ 3 w 136"/>
                  <a:gd name="T7" fmla="*/ 6 h 148"/>
                  <a:gd name="T8" fmla="*/ 6 w 136"/>
                  <a:gd name="T9" fmla="*/ 6 h 148"/>
                  <a:gd name="T10" fmla="*/ 9 w 136"/>
                  <a:gd name="T11" fmla="*/ 6 h 148"/>
                  <a:gd name="T12" fmla="*/ 10 w 136"/>
                  <a:gd name="T13" fmla="*/ 4 h 148"/>
                  <a:gd name="T14" fmla="*/ 14 w 136"/>
                  <a:gd name="T15" fmla="*/ 1 h 148"/>
                  <a:gd name="T16" fmla="*/ 19 w 136"/>
                  <a:gd name="T17" fmla="*/ 1 h 148"/>
                  <a:gd name="T18" fmla="*/ 23 w 136"/>
                  <a:gd name="T19" fmla="*/ 4 h 148"/>
                  <a:gd name="T20" fmla="*/ 25 w 136"/>
                  <a:gd name="T21" fmla="*/ 6 h 148"/>
                  <a:gd name="T22" fmla="*/ 27 w 136"/>
                  <a:gd name="T23" fmla="*/ 5 h 148"/>
                  <a:gd name="T24" fmla="*/ 30 w 136"/>
                  <a:gd name="T25" fmla="*/ 6 h 148"/>
                  <a:gd name="T26" fmla="*/ 33 w 136"/>
                  <a:gd name="T27" fmla="*/ 8 h 148"/>
                  <a:gd name="T28" fmla="*/ 34 w 136"/>
                  <a:gd name="T29" fmla="*/ 11 h 148"/>
                  <a:gd name="T30" fmla="*/ 33 w 136"/>
                  <a:gd name="T31" fmla="*/ 17 h 148"/>
                  <a:gd name="T32" fmla="*/ 33 w 136"/>
                  <a:gd name="T33" fmla="*/ 20 h 148"/>
                  <a:gd name="T34" fmla="*/ 34 w 136"/>
                  <a:gd name="T35" fmla="*/ 25 h 148"/>
                  <a:gd name="T36" fmla="*/ 33 w 136"/>
                  <a:gd name="T37" fmla="*/ 28 h 148"/>
                  <a:gd name="T38" fmla="*/ 30 w 136"/>
                  <a:gd name="T39" fmla="*/ 30 h 148"/>
                  <a:gd name="T40" fmla="*/ 28 w 136"/>
                  <a:gd name="T41" fmla="*/ 30 h 148"/>
                  <a:gd name="T42" fmla="*/ 25 w 136"/>
                  <a:gd name="T43" fmla="*/ 30 h 148"/>
                  <a:gd name="T44" fmla="*/ 23 w 136"/>
                  <a:gd name="T45" fmla="*/ 33 h 148"/>
                  <a:gd name="T46" fmla="*/ 20 w 136"/>
                  <a:gd name="T47" fmla="*/ 37 h 148"/>
                  <a:gd name="T48" fmla="*/ 14 w 136"/>
                  <a:gd name="T49" fmla="*/ 37 h 148"/>
                  <a:gd name="T50" fmla="*/ 11 w 136"/>
                  <a:gd name="T51" fmla="*/ 33 h 148"/>
                  <a:gd name="T52" fmla="*/ 9 w 136"/>
                  <a:gd name="T53" fmla="*/ 30 h 148"/>
                  <a:gd name="T54" fmla="*/ 6 w 136"/>
                  <a:gd name="T55" fmla="*/ 31 h 148"/>
                  <a:gd name="T56" fmla="*/ 4 w 136"/>
                  <a:gd name="T57" fmla="*/ 30 h 148"/>
                  <a:gd name="T58" fmla="*/ 2 w 136"/>
                  <a:gd name="T59" fmla="*/ 29 h 148"/>
                  <a:gd name="T60" fmla="*/ 1 w 136"/>
                  <a:gd name="T61" fmla="*/ 25 h 148"/>
                  <a:gd name="T62" fmla="*/ 1 w 136"/>
                  <a:gd name="T63" fmla="*/ 20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Freeform 84">
                <a:extLst>
                  <a:ext uri="{FF2B5EF4-FFF2-40B4-BE49-F238E27FC236}">
                    <a16:creationId xmlns:a16="http://schemas.microsoft.com/office/drawing/2014/main" id="{E824CF20-36E0-4026-BDAB-F5E6EB24C7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5 w 39"/>
                  <a:gd name="T1" fmla="*/ 11 h 40"/>
                  <a:gd name="T2" fmla="*/ 7 w 39"/>
                  <a:gd name="T3" fmla="*/ 10 h 40"/>
                  <a:gd name="T4" fmla="*/ 9 w 39"/>
                  <a:gd name="T5" fmla="*/ 9 h 40"/>
                  <a:gd name="T6" fmla="*/ 10 w 39"/>
                  <a:gd name="T7" fmla="*/ 7 h 40"/>
                  <a:gd name="T8" fmla="*/ 10 w 39"/>
                  <a:gd name="T9" fmla="*/ 5 h 40"/>
                  <a:gd name="T10" fmla="*/ 10 w 39"/>
                  <a:gd name="T11" fmla="*/ 3 h 40"/>
                  <a:gd name="T12" fmla="*/ 9 w 39"/>
                  <a:gd name="T13" fmla="*/ 2 h 40"/>
                  <a:gd name="T14" fmla="*/ 7 w 39"/>
                  <a:gd name="T15" fmla="*/ 1 h 40"/>
                  <a:gd name="T16" fmla="*/ 5 w 39"/>
                  <a:gd name="T17" fmla="*/ 0 h 40"/>
                  <a:gd name="T18" fmla="*/ 3 w 39"/>
                  <a:gd name="T19" fmla="*/ 1 h 40"/>
                  <a:gd name="T20" fmla="*/ 2 w 39"/>
                  <a:gd name="T21" fmla="*/ 2 h 40"/>
                  <a:gd name="T22" fmla="*/ 1 w 39"/>
                  <a:gd name="T23" fmla="*/ 3 h 40"/>
                  <a:gd name="T24" fmla="*/ 0 w 39"/>
                  <a:gd name="T25" fmla="*/ 5 h 40"/>
                  <a:gd name="T26" fmla="*/ 1 w 39"/>
                  <a:gd name="T27" fmla="*/ 7 h 40"/>
                  <a:gd name="T28" fmla="*/ 2 w 39"/>
                  <a:gd name="T29" fmla="*/ 9 h 40"/>
                  <a:gd name="T30" fmla="*/ 3 w 39"/>
                  <a:gd name="T31" fmla="*/ 10 h 40"/>
                  <a:gd name="T32" fmla="*/ 5 w 39"/>
                  <a:gd name="T33" fmla="*/ 1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Freeform 85">
                <a:extLst>
                  <a:ext uri="{FF2B5EF4-FFF2-40B4-BE49-F238E27FC236}">
                    <a16:creationId xmlns:a16="http://schemas.microsoft.com/office/drawing/2014/main" id="{985D794D-CB77-4ED8-9E15-566E4B8295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17 h 147"/>
                  <a:gd name="T2" fmla="*/ 0 w 136"/>
                  <a:gd name="T3" fmla="*/ 12 h 147"/>
                  <a:gd name="T4" fmla="*/ 1 w 136"/>
                  <a:gd name="T5" fmla="*/ 9 h 147"/>
                  <a:gd name="T6" fmla="*/ 3 w 136"/>
                  <a:gd name="T7" fmla="*/ 7 h 147"/>
                  <a:gd name="T8" fmla="*/ 6 w 136"/>
                  <a:gd name="T9" fmla="*/ 6 h 147"/>
                  <a:gd name="T10" fmla="*/ 9 w 136"/>
                  <a:gd name="T11" fmla="*/ 7 h 147"/>
                  <a:gd name="T12" fmla="*/ 10 w 136"/>
                  <a:gd name="T13" fmla="*/ 4 h 147"/>
                  <a:gd name="T14" fmla="*/ 14 w 136"/>
                  <a:gd name="T15" fmla="*/ 1 h 147"/>
                  <a:gd name="T16" fmla="*/ 19 w 136"/>
                  <a:gd name="T17" fmla="*/ 1 h 147"/>
                  <a:gd name="T18" fmla="*/ 23 w 136"/>
                  <a:gd name="T19" fmla="*/ 4 h 147"/>
                  <a:gd name="T20" fmla="*/ 25 w 136"/>
                  <a:gd name="T21" fmla="*/ 6 h 147"/>
                  <a:gd name="T22" fmla="*/ 27 w 136"/>
                  <a:gd name="T23" fmla="*/ 6 h 147"/>
                  <a:gd name="T24" fmla="*/ 30 w 136"/>
                  <a:gd name="T25" fmla="*/ 7 h 147"/>
                  <a:gd name="T26" fmla="*/ 33 w 136"/>
                  <a:gd name="T27" fmla="*/ 8 h 147"/>
                  <a:gd name="T28" fmla="*/ 34 w 136"/>
                  <a:gd name="T29" fmla="*/ 12 h 147"/>
                  <a:gd name="T30" fmla="*/ 33 w 136"/>
                  <a:gd name="T31" fmla="*/ 17 h 147"/>
                  <a:gd name="T32" fmla="*/ 33 w 136"/>
                  <a:gd name="T33" fmla="*/ 20 h 147"/>
                  <a:gd name="T34" fmla="*/ 34 w 136"/>
                  <a:gd name="T35" fmla="*/ 25 h 147"/>
                  <a:gd name="T36" fmla="*/ 33 w 136"/>
                  <a:gd name="T37" fmla="*/ 29 h 147"/>
                  <a:gd name="T38" fmla="*/ 30 w 136"/>
                  <a:gd name="T39" fmla="*/ 31 h 147"/>
                  <a:gd name="T40" fmla="*/ 28 w 136"/>
                  <a:gd name="T41" fmla="*/ 31 h 147"/>
                  <a:gd name="T42" fmla="*/ 25 w 136"/>
                  <a:gd name="T43" fmla="*/ 31 h 147"/>
                  <a:gd name="T44" fmla="*/ 23 w 136"/>
                  <a:gd name="T45" fmla="*/ 33 h 147"/>
                  <a:gd name="T46" fmla="*/ 20 w 136"/>
                  <a:gd name="T47" fmla="*/ 37 h 147"/>
                  <a:gd name="T48" fmla="*/ 14 w 136"/>
                  <a:gd name="T49" fmla="*/ 37 h 147"/>
                  <a:gd name="T50" fmla="*/ 11 w 136"/>
                  <a:gd name="T51" fmla="*/ 33 h 147"/>
                  <a:gd name="T52" fmla="*/ 9 w 136"/>
                  <a:gd name="T53" fmla="*/ 31 h 147"/>
                  <a:gd name="T54" fmla="*/ 6 w 136"/>
                  <a:gd name="T55" fmla="*/ 31 h 147"/>
                  <a:gd name="T56" fmla="*/ 4 w 136"/>
                  <a:gd name="T57" fmla="*/ 31 h 147"/>
                  <a:gd name="T58" fmla="*/ 2 w 136"/>
                  <a:gd name="T59" fmla="*/ 29 h 147"/>
                  <a:gd name="T60" fmla="*/ 1 w 136"/>
                  <a:gd name="T61" fmla="*/ 26 h 147"/>
                  <a:gd name="T62" fmla="*/ 1 w 136"/>
                  <a:gd name="T63" fmla="*/ 21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Freeform 86">
                <a:extLst>
                  <a:ext uri="{FF2B5EF4-FFF2-40B4-BE49-F238E27FC236}">
                    <a16:creationId xmlns:a16="http://schemas.microsoft.com/office/drawing/2014/main" id="{8161B207-1639-41D1-87C5-74B02C3EE8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5 w 39"/>
                  <a:gd name="T1" fmla="*/ 10 h 39"/>
                  <a:gd name="T2" fmla="*/ 7 w 39"/>
                  <a:gd name="T3" fmla="*/ 10 h 39"/>
                  <a:gd name="T4" fmla="*/ 9 w 39"/>
                  <a:gd name="T5" fmla="*/ 9 h 39"/>
                  <a:gd name="T6" fmla="*/ 10 w 39"/>
                  <a:gd name="T7" fmla="*/ 7 h 39"/>
                  <a:gd name="T8" fmla="*/ 10 w 39"/>
                  <a:gd name="T9" fmla="*/ 5 h 39"/>
                  <a:gd name="T10" fmla="*/ 10 w 39"/>
                  <a:gd name="T11" fmla="*/ 3 h 39"/>
                  <a:gd name="T12" fmla="*/ 9 w 39"/>
                  <a:gd name="T13" fmla="*/ 2 h 39"/>
                  <a:gd name="T14" fmla="*/ 7 w 39"/>
                  <a:gd name="T15" fmla="*/ 1 h 39"/>
                  <a:gd name="T16" fmla="*/ 5 w 39"/>
                  <a:gd name="T17" fmla="*/ 0 h 39"/>
                  <a:gd name="T18" fmla="*/ 4 w 39"/>
                  <a:gd name="T19" fmla="*/ 1 h 39"/>
                  <a:gd name="T20" fmla="*/ 2 w 39"/>
                  <a:gd name="T21" fmla="*/ 2 h 39"/>
                  <a:gd name="T22" fmla="*/ 1 w 39"/>
                  <a:gd name="T23" fmla="*/ 3 h 39"/>
                  <a:gd name="T24" fmla="*/ 0 w 39"/>
                  <a:gd name="T25" fmla="*/ 5 h 39"/>
                  <a:gd name="T26" fmla="*/ 1 w 39"/>
                  <a:gd name="T27" fmla="*/ 7 h 39"/>
                  <a:gd name="T28" fmla="*/ 2 w 39"/>
                  <a:gd name="T29" fmla="*/ 9 h 39"/>
                  <a:gd name="T30" fmla="*/ 4 w 39"/>
                  <a:gd name="T31" fmla="*/ 10 h 39"/>
                  <a:gd name="T32" fmla="*/ 5 w 39"/>
                  <a:gd name="T33" fmla="*/ 1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Freeform 87">
                <a:extLst>
                  <a:ext uri="{FF2B5EF4-FFF2-40B4-BE49-F238E27FC236}">
                    <a16:creationId xmlns:a16="http://schemas.microsoft.com/office/drawing/2014/main" id="{A09B8769-2479-4A9F-9107-30457C6FFE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7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Freeform 88">
                <a:extLst>
                  <a:ext uri="{FF2B5EF4-FFF2-40B4-BE49-F238E27FC236}">
                    <a16:creationId xmlns:a16="http://schemas.microsoft.com/office/drawing/2014/main" id="{725F5DD2-41A2-456E-BB50-85031CCB4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Freeform 89">
                <a:extLst>
                  <a:ext uri="{FF2B5EF4-FFF2-40B4-BE49-F238E27FC236}">
                    <a16:creationId xmlns:a16="http://schemas.microsoft.com/office/drawing/2014/main" id="{124CAA2A-F4FB-4B4C-824D-4321328E23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2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1 w 60"/>
                  <a:gd name="T29" fmla="*/ 11 h 60"/>
                  <a:gd name="T30" fmla="*/ 1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Freeform 90">
                <a:extLst>
                  <a:ext uri="{FF2B5EF4-FFF2-40B4-BE49-F238E27FC236}">
                    <a16:creationId xmlns:a16="http://schemas.microsoft.com/office/drawing/2014/main" id="{293EC0A9-E02A-40BE-B6FB-7FD774B8B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4 w 29"/>
                  <a:gd name="T1" fmla="*/ 8 h 30"/>
                  <a:gd name="T2" fmla="*/ 3 w 29"/>
                  <a:gd name="T3" fmla="*/ 8 h 30"/>
                  <a:gd name="T4" fmla="*/ 3 w 29"/>
                  <a:gd name="T5" fmla="*/ 8 h 30"/>
                  <a:gd name="T6" fmla="*/ 2 w 29"/>
                  <a:gd name="T7" fmla="*/ 7 h 30"/>
                  <a:gd name="T8" fmla="*/ 1 w 29"/>
                  <a:gd name="T9" fmla="*/ 7 h 30"/>
                  <a:gd name="T10" fmla="*/ 1 w 29"/>
                  <a:gd name="T11" fmla="*/ 6 h 30"/>
                  <a:gd name="T12" fmla="*/ 1 w 29"/>
                  <a:gd name="T13" fmla="*/ 6 h 30"/>
                  <a:gd name="T14" fmla="*/ 0 w 29"/>
                  <a:gd name="T15" fmla="*/ 5 h 30"/>
                  <a:gd name="T16" fmla="*/ 0 w 29"/>
                  <a:gd name="T17" fmla="*/ 4 h 30"/>
                  <a:gd name="T18" fmla="*/ 0 w 29"/>
                  <a:gd name="T19" fmla="*/ 4 h 30"/>
                  <a:gd name="T20" fmla="*/ 1 w 29"/>
                  <a:gd name="T21" fmla="*/ 3 h 30"/>
                  <a:gd name="T22" fmla="*/ 1 w 29"/>
                  <a:gd name="T23" fmla="*/ 2 h 30"/>
                  <a:gd name="T24" fmla="*/ 1 w 29"/>
                  <a:gd name="T25" fmla="*/ 2 h 30"/>
                  <a:gd name="T26" fmla="*/ 2 w 29"/>
                  <a:gd name="T27" fmla="*/ 1 h 30"/>
                  <a:gd name="T28" fmla="*/ 3 w 29"/>
                  <a:gd name="T29" fmla="*/ 1 h 30"/>
                  <a:gd name="T30" fmla="*/ 3 w 29"/>
                  <a:gd name="T31" fmla="*/ 0 h 30"/>
                  <a:gd name="T32" fmla="*/ 4 w 29"/>
                  <a:gd name="T33" fmla="*/ 0 h 30"/>
                  <a:gd name="T34" fmla="*/ 5 w 29"/>
                  <a:gd name="T35" fmla="*/ 0 h 30"/>
                  <a:gd name="T36" fmla="*/ 6 w 29"/>
                  <a:gd name="T37" fmla="*/ 1 h 30"/>
                  <a:gd name="T38" fmla="*/ 6 w 29"/>
                  <a:gd name="T39" fmla="*/ 1 h 30"/>
                  <a:gd name="T40" fmla="*/ 7 w 29"/>
                  <a:gd name="T41" fmla="*/ 2 h 30"/>
                  <a:gd name="T42" fmla="*/ 7 w 29"/>
                  <a:gd name="T43" fmla="*/ 2 h 30"/>
                  <a:gd name="T44" fmla="*/ 7 w 29"/>
                  <a:gd name="T45" fmla="*/ 3 h 30"/>
                  <a:gd name="T46" fmla="*/ 8 w 29"/>
                  <a:gd name="T47" fmla="*/ 4 h 30"/>
                  <a:gd name="T48" fmla="*/ 8 w 29"/>
                  <a:gd name="T49" fmla="*/ 4 h 30"/>
                  <a:gd name="T50" fmla="*/ 7 w 29"/>
                  <a:gd name="T51" fmla="*/ 6 h 30"/>
                  <a:gd name="T52" fmla="*/ 7 w 29"/>
                  <a:gd name="T53" fmla="*/ 7 h 30"/>
                  <a:gd name="T54" fmla="*/ 6 w 29"/>
                  <a:gd name="T55" fmla="*/ 8 h 30"/>
                  <a:gd name="T56" fmla="*/ 4 w 29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Freeform 91">
                <a:extLst>
                  <a:ext uri="{FF2B5EF4-FFF2-40B4-BE49-F238E27FC236}">
                    <a16:creationId xmlns:a16="http://schemas.microsoft.com/office/drawing/2014/main" id="{A5CBDFBA-6749-47FB-B9BC-F6F93BAFB6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9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6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9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Freeform 92">
                <a:extLst>
                  <a:ext uri="{FF2B5EF4-FFF2-40B4-BE49-F238E27FC236}">
                    <a16:creationId xmlns:a16="http://schemas.microsoft.com/office/drawing/2014/main" id="{62343F00-E910-4F20-985C-5EDF9127B4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3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1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1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5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7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7 w 30"/>
                  <a:gd name="T51" fmla="*/ 6 h 29"/>
                  <a:gd name="T52" fmla="*/ 7 w 30"/>
                  <a:gd name="T53" fmla="*/ 7 h 29"/>
                  <a:gd name="T54" fmla="*/ 5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Freeform 93">
                <a:extLst>
                  <a:ext uri="{FF2B5EF4-FFF2-40B4-BE49-F238E27FC236}">
                    <a16:creationId xmlns:a16="http://schemas.microsoft.com/office/drawing/2014/main" id="{1BF8511B-16ED-455D-8D74-B84D93F324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Freeform 94">
                <a:extLst>
                  <a:ext uri="{FF2B5EF4-FFF2-40B4-BE49-F238E27FC236}">
                    <a16:creationId xmlns:a16="http://schemas.microsoft.com/office/drawing/2014/main" id="{76635BA6-F41C-4215-B961-CABC868D8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Freeform 95">
                <a:extLst>
                  <a:ext uri="{FF2B5EF4-FFF2-40B4-BE49-F238E27FC236}">
                    <a16:creationId xmlns:a16="http://schemas.microsoft.com/office/drawing/2014/main" id="{A045A7DF-2D61-48EB-920F-921C196842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8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6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8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Freeform 96">
                <a:extLst>
                  <a:ext uri="{FF2B5EF4-FFF2-40B4-BE49-F238E27FC236}">
                    <a16:creationId xmlns:a16="http://schemas.microsoft.com/office/drawing/2014/main" id="{8E227E30-99FF-4EEC-98CD-C20352EE95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4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2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2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4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8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8 w 30"/>
                  <a:gd name="T51" fmla="*/ 5 h 29"/>
                  <a:gd name="T52" fmla="*/ 7 w 30"/>
                  <a:gd name="T53" fmla="*/ 7 h 29"/>
                  <a:gd name="T54" fmla="*/ 6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Freeform 97">
                <a:extLst>
                  <a:ext uri="{FF2B5EF4-FFF2-40B4-BE49-F238E27FC236}">
                    <a16:creationId xmlns:a16="http://schemas.microsoft.com/office/drawing/2014/main" id="{ACEED5A2-85DD-4A96-9FE6-E8347E1B2A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7 h 60"/>
                  <a:gd name="T4" fmla="*/ 15 w 59"/>
                  <a:gd name="T5" fmla="*/ 5 h 60"/>
                  <a:gd name="T6" fmla="*/ 14 w 59"/>
                  <a:gd name="T7" fmla="*/ 4 h 60"/>
                  <a:gd name="T8" fmla="*/ 13 w 59"/>
                  <a:gd name="T9" fmla="*/ 3 h 60"/>
                  <a:gd name="T10" fmla="*/ 12 w 59"/>
                  <a:gd name="T11" fmla="*/ 2 h 60"/>
                  <a:gd name="T12" fmla="*/ 11 w 59"/>
                  <a:gd name="T13" fmla="*/ 1 h 60"/>
                  <a:gd name="T14" fmla="*/ 9 w 59"/>
                  <a:gd name="T15" fmla="*/ 1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3 h 60"/>
                  <a:gd name="T22" fmla="*/ 1 w 59"/>
                  <a:gd name="T23" fmla="*/ 5 h 60"/>
                  <a:gd name="T24" fmla="*/ 0 w 59"/>
                  <a:gd name="T25" fmla="*/ 8 h 60"/>
                  <a:gd name="T26" fmla="*/ 1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6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Freeform 98">
                <a:extLst>
                  <a:ext uri="{FF2B5EF4-FFF2-40B4-BE49-F238E27FC236}">
                    <a16:creationId xmlns:a16="http://schemas.microsoft.com/office/drawing/2014/main" id="{B4D476E9-06B0-442D-8989-049BF9C5E1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5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7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7 w 30"/>
                  <a:gd name="T51" fmla="*/ 6 h 30"/>
                  <a:gd name="T52" fmla="*/ 7 w 30"/>
                  <a:gd name="T53" fmla="*/ 7 h 30"/>
                  <a:gd name="T54" fmla="*/ 5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Freeform 99">
                <a:extLst>
                  <a:ext uri="{FF2B5EF4-FFF2-40B4-BE49-F238E27FC236}">
                    <a16:creationId xmlns:a16="http://schemas.microsoft.com/office/drawing/2014/main" id="{9776FE36-6980-416B-8712-0F30A3A1C5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Freeform 100">
                <a:extLst>
                  <a:ext uri="{FF2B5EF4-FFF2-40B4-BE49-F238E27FC236}">
                    <a16:creationId xmlns:a16="http://schemas.microsoft.com/office/drawing/2014/main" id="{15777112-5B1E-424A-A5D4-2E0AB81D50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6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4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4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Freeform 101">
                <a:extLst>
                  <a:ext uri="{FF2B5EF4-FFF2-40B4-BE49-F238E27FC236}">
                    <a16:creationId xmlns:a16="http://schemas.microsoft.com/office/drawing/2014/main" id="{E54F62B8-1BE5-44DB-9FC3-A07590756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16 w 58"/>
                  <a:gd name="T1" fmla="*/ 7 h 60"/>
                  <a:gd name="T2" fmla="*/ 16 w 58"/>
                  <a:gd name="T3" fmla="*/ 6 h 60"/>
                  <a:gd name="T4" fmla="*/ 15 w 58"/>
                  <a:gd name="T5" fmla="*/ 4 h 60"/>
                  <a:gd name="T6" fmla="*/ 14 w 58"/>
                  <a:gd name="T7" fmla="*/ 3 h 60"/>
                  <a:gd name="T8" fmla="*/ 13 w 58"/>
                  <a:gd name="T9" fmla="*/ 2 h 60"/>
                  <a:gd name="T10" fmla="*/ 12 w 58"/>
                  <a:gd name="T11" fmla="*/ 1 h 60"/>
                  <a:gd name="T12" fmla="*/ 11 w 58"/>
                  <a:gd name="T13" fmla="*/ 0 h 60"/>
                  <a:gd name="T14" fmla="*/ 9 w 58"/>
                  <a:gd name="T15" fmla="*/ 0 h 60"/>
                  <a:gd name="T16" fmla="*/ 7 w 58"/>
                  <a:gd name="T17" fmla="*/ 0 h 60"/>
                  <a:gd name="T18" fmla="*/ 5 w 58"/>
                  <a:gd name="T19" fmla="*/ 0 h 60"/>
                  <a:gd name="T20" fmla="*/ 2 w 58"/>
                  <a:gd name="T21" fmla="*/ 2 h 60"/>
                  <a:gd name="T22" fmla="*/ 1 w 58"/>
                  <a:gd name="T23" fmla="*/ 4 h 60"/>
                  <a:gd name="T24" fmla="*/ 0 w 58"/>
                  <a:gd name="T25" fmla="*/ 7 h 60"/>
                  <a:gd name="T26" fmla="*/ 0 w 58"/>
                  <a:gd name="T27" fmla="*/ 8 h 60"/>
                  <a:gd name="T28" fmla="*/ 1 w 58"/>
                  <a:gd name="T29" fmla="*/ 10 h 60"/>
                  <a:gd name="T30" fmla="*/ 1 w 58"/>
                  <a:gd name="T31" fmla="*/ 11 h 60"/>
                  <a:gd name="T32" fmla="*/ 2 w 58"/>
                  <a:gd name="T33" fmla="*/ 12 h 60"/>
                  <a:gd name="T34" fmla="*/ 3 w 58"/>
                  <a:gd name="T35" fmla="*/ 13 h 60"/>
                  <a:gd name="T36" fmla="*/ 5 w 58"/>
                  <a:gd name="T37" fmla="*/ 14 h 60"/>
                  <a:gd name="T38" fmla="*/ 6 w 58"/>
                  <a:gd name="T39" fmla="*/ 14 h 60"/>
                  <a:gd name="T40" fmla="*/ 7 w 58"/>
                  <a:gd name="T41" fmla="*/ 14 h 60"/>
                  <a:gd name="T42" fmla="*/ 9 w 58"/>
                  <a:gd name="T43" fmla="*/ 14 h 60"/>
                  <a:gd name="T44" fmla="*/ 11 w 58"/>
                  <a:gd name="T45" fmla="*/ 14 h 60"/>
                  <a:gd name="T46" fmla="*/ 12 w 58"/>
                  <a:gd name="T47" fmla="*/ 13 h 60"/>
                  <a:gd name="T48" fmla="*/ 13 w 58"/>
                  <a:gd name="T49" fmla="*/ 12 h 60"/>
                  <a:gd name="T50" fmla="*/ 14 w 58"/>
                  <a:gd name="T51" fmla="*/ 11 h 60"/>
                  <a:gd name="T52" fmla="*/ 15 w 58"/>
                  <a:gd name="T53" fmla="*/ 10 h 60"/>
                  <a:gd name="T54" fmla="*/ 16 w 58"/>
                  <a:gd name="T55" fmla="*/ 8 h 60"/>
                  <a:gd name="T56" fmla="*/ 16 w 58"/>
                  <a:gd name="T57" fmla="*/ 7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Freeform 102">
                <a:extLst>
                  <a:ext uri="{FF2B5EF4-FFF2-40B4-BE49-F238E27FC236}">
                    <a16:creationId xmlns:a16="http://schemas.microsoft.com/office/drawing/2014/main" id="{D75E8ACE-77EF-4861-A792-DF5363F621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4 w 28"/>
                  <a:gd name="T1" fmla="*/ 8 h 30"/>
                  <a:gd name="T2" fmla="*/ 3 w 28"/>
                  <a:gd name="T3" fmla="*/ 8 h 30"/>
                  <a:gd name="T4" fmla="*/ 3 w 28"/>
                  <a:gd name="T5" fmla="*/ 8 h 30"/>
                  <a:gd name="T6" fmla="*/ 2 w 28"/>
                  <a:gd name="T7" fmla="*/ 7 h 30"/>
                  <a:gd name="T8" fmla="*/ 1 w 28"/>
                  <a:gd name="T9" fmla="*/ 7 h 30"/>
                  <a:gd name="T10" fmla="*/ 1 w 28"/>
                  <a:gd name="T11" fmla="*/ 6 h 30"/>
                  <a:gd name="T12" fmla="*/ 1 w 28"/>
                  <a:gd name="T13" fmla="*/ 6 h 30"/>
                  <a:gd name="T14" fmla="*/ 0 w 28"/>
                  <a:gd name="T15" fmla="*/ 5 h 30"/>
                  <a:gd name="T16" fmla="*/ 0 w 28"/>
                  <a:gd name="T17" fmla="*/ 4 h 30"/>
                  <a:gd name="T18" fmla="*/ 0 w 28"/>
                  <a:gd name="T19" fmla="*/ 4 h 30"/>
                  <a:gd name="T20" fmla="*/ 1 w 28"/>
                  <a:gd name="T21" fmla="*/ 3 h 30"/>
                  <a:gd name="T22" fmla="*/ 1 w 28"/>
                  <a:gd name="T23" fmla="*/ 2 h 30"/>
                  <a:gd name="T24" fmla="*/ 1 w 28"/>
                  <a:gd name="T25" fmla="*/ 2 h 30"/>
                  <a:gd name="T26" fmla="*/ 2 w 28"/>
                  <a:gd name="T27" fmla="*/ 1 h 30"/>
                  <a:gd name="T28" fmla="*/ 3 w 28"/>
                  <a:gd name="T29" fmla="*/ 1 h 30"/>
                  <a:gd name="T30" fmla="*/ 3 w 28"/>
                  <a:gd name="T31" fmla="*/ 0 h 30"/>
                  <a:gd name="T32" fmla="*/ 4 w 28"/>
                  <a:gd name="T33" fmla="*/ 0 h 30"/>
                  <a:gd name="T34" fmla="*/ 5 w 28"/>
                  <a:gd name="T35" fmla="*/ 0 h 30"/>
                  <a:gd name="T36" fmla="*/ 5 w 28"/>
                  <a:gd name="T37" fmla="*/ 1 h 30"/>
                  <a:gd name="T38" fmla="*/ 6 w 28"/>
                  <a:gd name="T39" fmla="*/ 1 h 30"/>
                  <a:gd name="T40" fmla="*/ 7 w 28"/>
                  <a:gd name="T41" fmla="*/ 2 h 30"/>
                  <a:gd name="T42" fmla="*/ 7 w 28"/>
                  <a:gd name="T43" fmla="*/ 2 h 30"/>
                  <a:gd name="T44" fmla="*/ 7 w 28"/>
                  <a:gd name="T45" fmla="*/ 3 h 30"/>
                  <a:gd name="T46" fmla="*/ 7 w 28"/>
                  <a:gd name="T47" fmla="*/ 4 h 30"/>
                  <a:gd name="T48" fmla="*/ 7 w 28"/>
                  <a:gd name="T49" fmla="*/ 4 h 30"/>
                  <a:gd name="T50" fmla="*/ 7 w 28"/>
                  <a:gd name="T51" fmla="*/ 6 h 30"/>
                  <a:gd name="T52" fmla="*/ 7 w 28"/>
                  <a:gd name="T53" fmla="*/ 7 h 30"/>
                  <a:gd name="T54" fmla="*/ 5 w 28"/>
                  <a:gd name="T55" fmla="*/ 8 h 30"/>
                  <a:gd name="T56" fmla="*/ 4 w 28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Freeform 103">
                <a:extLst>
                  <a:ext uri="{FF2B5EF4-FFF2-40B4-BE49-F238E27FC236}">
                    <a16:creationId xmlns:a16="http://schemas.microsoft.com/office/drawing/2014/main" id="{3791AC7A-CEA5-4207-A4C5-07CEED20AA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14 w 60"/>
                  <a:gd name="T1" fmla="*/ 8 h 60"/>
                  <a:gd name="T2" fmla="*/ 14 w 60"/>
                  <a:gd name="T3" fmla="*/ 6 h 60"/>
                  <a:gd name="T4" fmla="*/ 14 w 60"/>
                  <a:gd name="T5" fmla="*/ 5 h 60"/>
                  <a:gd name="T6" fmla="*/ 13 w 60"/>
                  <a:gd name="T7" fmla="*/ 4 h 60"/>
                  <a:gd name="T8" fmla="*/ 12 w 60"/>
                  <a:gd name="T9" fmla="*/ 2 h 60"/>
                  <a:gd name="T10" fmla="*/ 11 w 60"/>
                  <a:gd name="T11" fmla="*/ 2 h 60"/>
                  <a:gd name="T12" fmla="*/ 10 w 60"/>
                  <a:gd name="T13" fmla="*/ 1 h 60"/>
                  <a:gd name="T14" fmla="*/ 8 w 60"/>
                  <a:gd name="T15" fmla="*/ 1 h 60"/>
                  <a:gd name="T16" fmla="*/ 7 w 60"/>
                  <a:gd name="T17" fmla="*/ 0 h 60"/>
                  <a:gd name="T18" fmla="*/ 4 w 60"/>
                  <a:gd name="T19" fmla="*/ 1 h 60"/>
                  <a:gd name="T20" fmla="*/ 2 w 60"/>
                  <a:gd name="T21" fmla="*/ 2 h 60"/>
                  <a:gd name="T22" fmla="*/ 0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0 w 60"/>
                  <a:gd name="T29" fmla="*/ 11 h 60"/>
                  <a:gd name="T30" fmla="*/ 1 w 60"/>
                  <a:gd name="T31" fmla="*/ 12 h 60"/>
                  <a:gd name="T32" fmla="*/ 2 w 60"/>
                  <a:gd name="T33" fmla="*/ 13 h 60"/>
                  <a:gd name="T34" fmla="*/ 3 w 60"/>
                  <a:gd name="T35" fmla="*/ 14 h 60"/>
                  <a:gd name="T36" fmla="*/ 4 w 60"/>
                  <a:gd name="T37" fmla="*/ 15 h 60"/>
                  <a:gd name="T38" fmla="*/ 6 w 60"/>
                  <a:gd name="T39" fmla="*/ 15 h 60"/>
                  <a:gd name="T40" fmla="*/ 7 w 60"/>
                  <a:gd name="T41" fmla="*/ 15 h 60"/>
                  <a:gd name="T42" fmla="*/ 8 w 60"/>
                  <a:gd name="T43" fmla="*/ 15 h 60"/>
                  <a:gd name="T44" fmla="*/ 10 w 60"/>
                  <a:gd name="T45" fmla="*/ 15 h 60"/>
                  <a:gd name="T46" fmla="*/ 11 w 60"/>
                  <a:gd name="T47" fmla="*/ 14 h 60"/>
                  <a:gd name="T48" fmla="*/ 12 w 60"/>
                  <a:gd name="T49" fmla="*/ 13 h 60"/>
                  <a:gd name="T50" fmla="*/ 13 w 60"/>
                  <a:gd name="T51" fmla="*/ 12 h 60"/>
                  <a:gd name="T52" fmla="*/ 14 w 60"/>
                  <a:gd name="T53" fmla="*/ 11 h 60"/>
                  <a:gd name="T54" fmla="*/ 14 w 60"/>
                  <a:gd name="T55" fmla="*/ 9 h 60"/>
                  <a:gd name="T56" fmla="*/ 14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Freeform 104">
                <a:extLst>
                  <a:ext uri="{FF2B5EF4-FFF2-40B4-BE49-F238E27FC236}">
                    <a16:creationId xmlns:a16="http://schemas.microsoft.com/office/drawing/2014/main" id="{DC7BE01B-2887-49CB-A321-DDD6DE24A1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" name="Freeform 105">
                <a:extLst>
                  <a:ext uri="{FF2B5EF4-FFF2-40B4-BE49-F238E27FC236}">
                    <a16:creationId xmlns:a16="http://schemas.microsoft.com/office/drawing/2014/main" id="{DF3D20BF-ABA4-4352-87B0-18B5BB2DD2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1 w 60"/>
                  <a:gd name="T31" fmla="*/ 12 h 59"/>
                  <a:gd name="T32" fmla="*/ 2 w 60"/>
                  <a:gd name="T33" fmla="*/ 13 h 59"/>
                  <a:gd name="T34" fmla="*/ 3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Freeform 106">
                <a:extLst>
                  <a:ext uri="{FF2B5EF4-FFF2-40B4-BE49-F238E27FC236}">
                    <a16:creationId xmlns:a16="http://schemas.microsoft.com/office/drawing/2014/main" id="{6CF4AE31-3CB6-419A-B46E-8122B68EA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5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7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7 w 30"/>
                  <a:gd name="T51" fmla="*/ 5 h 30"/>
                  <a:gd name="T52" fmla="*/ 7 w 30"/>
                  <a:gd name="T53" fmla="*/ 7 h 30"/>
                  <a:gd name="T54" fmla="*/ 5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Freeform 107">
                <a:extLst>
                  <a:ext uri="{FF2B5EF4-FFF2-40B4-BE49-F238E27FC236}">
                    <a16:creationId xmlns:a16="http://schemas.microsoft.com/office/drawing/2014/main" id="{1551DC2B-A6A5-4508-8376-7753FB81B0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15 w 60"/>
                  <a:gd name="T1" fmla="*/ 7 h 57"/>
                  <a:gd name="T2" fmla="*/ 15 w 60"/>
                  <a:gd name="T3" fmla="*/ 6 h 57"/>
                  <a:gd name="T4" fmla="*/ 15 w 60"/>
                  <a:gd name="T5" fmla="*/ 5 h 57"/>
                  <a:gd name="T6" fmla="*/ 14 w 60"/>
                  <a:gd name="T7" fmla="*/ 3 h 57"/>
                  <a:gd name="T8" fmla="*/ 13 w 60"/>
                  <a:gd name="T9" fmla="*/ 2 h 57"/>
                  <a:gd name="T10" fmla="*/ 12 w 60"/>
                  <a:gd name="T11" fmla="*/ 1 h 57"/>
                  <a:gd name="T12" fmla="*/ 11 w 60"/>
                  <a:gd name="T13" fmla="*/ 1 h 57"/>
                  <a:gd name="T14" fmla="*/ 9 w 60"/>
                  <a:gd name="T15" fmla="*/ 0 h 57"/>
                  <a:gd name="T16" fmla="*/ 8 w 60"/>
                  <a:gd name="T17" fmla="*/ 0 h 57"/>
                  <a:gd name="T18" fmla="*/ 5 w 60"/>
                  <a:gd name="T19" fmla="*/ 1 h 57"/>
                  <a:gd name="T20" fmla="*/ 3 w 60"/>
                  <a:gd name="T21" fmla="*/ 2 h 57"/>
                  <a:gd name="T22" fmla="*/ 1 w 60"/>
                  <a:gd name="T23" fmla="*/ 5 h 57"/>
                  <a:gd name="T24" fmla="*/ 0 w 60"/>
                  <a:gd name="T25" fmla="*/ 7 h 57"/>
                  <a:gd name="T26" fmla="*/ 1 w 60"/>
                  <a:gd name="T27" fmla="*/ 9 h 57"/>
                  <a:gd name="T28" fmla="*/ 1 w 60"/>
                  <a:gd name="T29" fmla="*/ 10 h 57"/>
                  <a:gd name="T30" fmla="*/ 1 w 60"/>
                  <a:gd name="T31" fmla="*/ 12 h 57"/>
                  <a:gd name="T32" fmla="*/ 2 w 60"/>
                  <a:gd name="T33" fmla="*/ 13 h 57"/>
                  <a:gd name="T34" fmla="*/ 3 w 60"/>
                  <a:gd name="T35" fmla="*/ 14 h 57"/>
                  <a:gd name="T36" fmla="*/ 5 w 60"/>
                  <a:gd name="T37" fmla="*/ 14 h 57"/>
                  <a:gd name="T38" fmla="*/ 6 w 60"/>
                  <a:gd name="T39" fmla="*/ 15 h 57"/>
                  <a:gd name="T40" fmla="*/ 8 w 60"/>
                  <a:gd name="T41" fmla="*/ 15 h 57"/>
                  <a:gd name="T42" fmla="*/ 9 w 60"/>
                  <a:gd name="T43" fmla="*/ 15 h 57"/>
                  <a:gd name="T44" fmla="*/ 11 w 60"/>
                  <a:gd name="T45" fmla="*/ 14 h 57"/>
                  <a:gd name="T46" fmla="*/ 12 w 60"/>
                  <a:gd name="T47" fmla="*/ 14 h 57"/>
                  <a:gd name="T48" fmla="*/ 13 w 60"/>
                  <a:gd name="T49" fmla="*/ 13 h 57"/>
                  <a:gd name="T50" fmla="*/ 14 w 60"/>
                  <a:gd name="T51" fmla="*/ 12 h 57"/>
                  <a:gd name="T52" fmla="*/ 15 w 60"/>
                  <a:gd name="T53" fmla="*/ 10 h 57"/>
                  <a:gd name="T54" fmla="*/ 15 w 60"/>
                  <a:gd name="T55" fmla="*/ 9 h 57"/>
                  <a:gd name="T56" fmla="*/ 15 w 60"/>
                  <a:gd name="T57" fmla="*/ 7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Freeform 108">
                <a:extLst>
                  <a:ext uri="{FF2B5EF4-FFF2-40B4-BE49-F238E27FC236}">
                    <a16:creationId xmlns:a16="http://schemas.microsoft.com/office/drawing/2014/main" id="{1CC10756-3EC5-4145-901F-F0DB89D6BC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4 w 30"/>
                  <a:gd name="T1" fmla="*/ 7 h 27"/>
                  <a:gd name="T2" fmla="*/ 3 w 30"/>
                  <a:gd name="T3" fmla="*/ 7 h 27"/>
                  <a:gd name="T4" fmla="*/ 3 w 30"/>
                  <a:gd name="T5" fmla="*/ 7 h 27"/>
                  <a:gd name="T6" fmla="*/ 2 w 30"/>
                  <a:gd name="T7" fmla="*/ 7 h 27"/>
                  <a:gd name="T8" fmla="*/ 1 w 30"/>
                  <a:gd name="T9" fmla="*/ 6 h 27"/>
                  <a:gd name="T10" fmla="*/ 1 w 30"/>
                  <a:gd name="T11" fmla="*/ 6 h 27"/>
                  <a:gd name="T12" fmla="*/ 1 w 30"/>
                  <a:gd name="T13" fmla="*/ 5 h 27"/>
                  <a:gd name="T14" fmla="*/ 0 w 30"/>
                  <a:gd name="T15" fmla="*/ 4 h 27"/>
                  <a:gd name="T16" fmla="*/ 0 w 30"/>
                  <a:gd name="T17" fmla="*/ 3 h 27"/>
                  <a:gd name="T18" fmla="*/ 0 w 30"/>
                  <a:gd name="T19" fmla="*/ 3 h 27"/>
                  <a:gd name="T20" fmla="*/ 1 w 30"/>
                  <a:gd name="T21" fmla="*/ 2 h 27"/>
                  <a:gd name="T22" fmla="*/ 1 w 30"/>
                  <a:gd name="T23" fmla="*/ 1 h 27"/>
                  <a:gd name="T24" fmla="*/ 1 w 30"/>
                  <a:gd name="T25" fmla="*/ 1 h 27"/>
                  <a:gd name="T26" fmla="*/ 2 w 30"/>
                  <a:gd name="T27" fmla="*/ 1 h 27"/>
                  <a:gd name="T28" fmla="*/ 3 w 30"/>
                  <a:gd name="T29" fmla="*/ 0 h 27"/>
                  <a:gd name="T30" fmla="*/ 3 w 30"/>
                  <a:gd name="T31" fmla="*/ 0 h 27"/>
                  <a:gd name="T32" fmla="*/ 4 w 30"/>
                  <a:gd name="T33" fmla="*/ 0 h 27"/>
                  <a:gd name="T34" fmla="*/ 5 w 30"/>
                  <a:gd name="T35" fmla="*/ 0 h 27"/>
                  <a:gd name="T36" fmla="*/ 5 w 30"/>
                  <a:gd name="T37" fmla="*/ 0 h 27"/>
                  <a:gd name="T38" fmla="*/ 6 w 30"/>
                  <a:gd name="T39" fmla="*/ 1 h 27"/>
                  <a:gd name="T40" fmla="*/ 7 w 30"/>
                  <a:gd name="T41" fmla="*/ 1 h 27"/>
                  <a:gd name="T42" fmla="*/ 7 w 30"/>
                  <a:gd name="T43" fmla="*/ 1 h 27"/>
                  <a:gd name="T44" fmla="*/ 8 w 30"/>
                  <a:gd name="T45" fmla="*/ 2 h 27"/>
                  <a:gd name="T46" fmla="*/ 8 w 30"/>
                  <a:gd name="T47" fmla="*/ 3 h 27"/>
                  <a:gd name="T48" fmla="*/ 8 w 30"/>
                  <a:gd name="T49" fmla="*/ 3 h 27"/>
                  <a:gd name="T50" fmla="*/ 8 w 30"/>
                  <a:gd name="T51" fmla="*/ 5 h 27"/>
                  <a:gd name="T52" fmla="*/ 7 w 30"/>
                  <a:gd name="T53" fmla="*/ 6 h 27"/>
                  <a:gd name="T54" fmla="*/ 5 w 30"/>
                  <a:gd name="T55" fmla="*/ 7 h 27"/>
                  <a:gd name="T56" fmla="*/ 4 w 30"/>
                  <a:gd name="T57" fmla="*/ 7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Freeform 109">
                <a:extLst>
                  <a:ext uri="{FF2B5EF4-FFF2-40B4-BE49-F238E27FC236}">
                    <a16:creationId xmlns:a16="http://schemas.microsoft.com/office/drawing/2014/main" id="{A47538D2-E1EE-4C49-B354-B5903A84D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Freeform 110">
                <a:extLst>
                  <a:ext uri="{FF2B5EF4-FFF2-40B4-BE49-F238E27FC236}">
                    <a16:creationId xmlns:a16="http://schemas.microsoft.com/office/drawing/2014/main" id="{653AFAE5-E27A-4C43-B181-33C3943DE7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Freeform 111">
                <a:extLst>
                  <a:ext uri="{FF2B5EF4-FFF2-40B4-BE49-F238E27FC236}">
                    <a16:creationId xmlns:a16="http://schemas.microsoft.com/office/drawing/2014/main" id="{07056830-4F36-4B16-88A8-F85BCBC24D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2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Freeform 112">
                <a:extLst>
                  <a:ext uri="{FF2B5EF4-FFF2-40B4-BE49-F238E27FC236}">
                    <a16:creationId xmlns:a16="http://schemas.microsoft.com/office/drawing/2014/main" id="{2F7433DE-FC46-4E32-A1D8-F34ED16D20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4 w 29"/>
                  <a:gd name="T1" fmla="*/ 8 h 30"/>
                  <a:gd name="T2" fmla="*/ 3 w 29"/>
                  <a:gd name="T3" fmla="*/ 8 h 30"/>
                  <a:gd name="T4" fmla="*/ 3 w 29"/>
                  <a:gd name="T5" fmla="*/ 8 h 30"/>
                  <a:gd name="T6" fmla="*/ 2 w 29"/>
                  <a:gd name="T7" fmla="*/ 7 h 30"/>
                  <a:gd name="T8" fmla="*/ 2 w 29"/>
                  <a:gd name="T9" fmla="*/ 7 h 30"/>
                  <a:gd name="T10" fmla="*/ 1 w 29"/>
                  <a:gd name="T11" fmla="*/ 6 h 30"/>
                  <a:gd name="T12" fmla="*/ 1 w 29"/>
                  <a:gd name="T13" fmla="*/ 6 h 30"/>
                  <a:gd name="T14" fmla="*/ 0 w 29"/>
                  <a:gd name="T15" fmla="*/ 5 h 30"/>
                  <a:gd name="T16" fmla="*/ 0 w 29"/>
                  <a:gd name="T17" fmla="*/ 4 h 30"/>
                  <a:gd name="T18" fmla="*/ 0 w 29"/>
                  <a:gd name="T19" fmla="*/ 3 h 30"/>
                  <a:gd name="T20" fmla="*/ 1 w 29"/>
                  <a:gd name="T21" fmla="*/ 3 h 30"/>
                  <a:gd name="T22" fmla="*/ 1 w 29"/>
                  <a:gd name="T23" fmla="*/ 2 h 30"/>
                  <a:gd name="T24" fmla="*/ 2 w 29"/>
                  <a:gd name="T25" fmla="*/ 2 h 30"/>
                  <a:gd name="T26" fmla="*/ 2 w 29"/>
                  <a:gd name="T27" fmla="*/ 1 h 30"/>
                  <a:gd name="T28" fmla="*/ 3 w 29"/>
                  <a:gd name="T29" fmla="*/ 1 h 30"/>
                  <a:gd name="T30" fmla="*/ 3 w 29"/>
                  <a:gd name="T31" fmla="*/ 0 h 30"/>
                  <a:gd name="T32" fmla="*/ 4 w 29"/>
                  <a:gd name="T33" fmla="*/ 0 h 30"/>
                  <a:gd name="T34" fmla="*/ 5 w 29"/>
                  <a:gd name="T35" fmla="*/ 0 h 30"/>
                  <a:gd name="T36" fmla="*/ 6 w 29"/>
                  <a:gd name="T37" fmla="*/ 1 h 30"/>
                  <a:gd name="T38" fmla="*/ 6 w 29"/>
                  <a:gd name="T39" fmla="*/ 1 h 30"/>
                  <a:gd name="T40" fmla="*/ 7 w 29"/>
                  <a:gd name="T41" fmla="*/ 2 h 30"/>
                  <a:gd name="T42" fmla="*/ 7 w 29"/>
                  <a:gd name="T43" fmla="*/ 2 h 30"/>
                  <a:gd name="T44" fmla="*/ 7 w 29"/>
                  <a:gd name="T45" fmla="*/ 3 h 30"/>
                  <a:gd name="T46" fmla="*/ 8 w 29"/>
                  <a:gd name="T47" fmla="*/ 3 h 30"/>
                  <a:gd name="T48" fmla="*/ 8 w 29"/>
                  <a:gd name="T49" fmla="*/ 4 h 30"/>
                  <a:gd name="T50" fmla="*/ 7 w 29"/>
                  <a:gd name="T51" fmla="*/ 6 h 30"/>
                  <a:gd name="T52" fmla="*/ 7 w 29"/>
                  <a:gd name="T53" fmla="*/ 7 h 30"/>
                  <a:gd name="T54" fmla="*/ 6 w 29"/>
                  <a:gd name="T55" fmla="*/ 8 h 30"/>
                  <a:gd name="T56" fmla="*/ 4 w 29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Freeform 113">
                <a:extLst>
                  <a:ext uri="{FF2B5EF4-FFF2-40B4-BE49-F238E27FC236}">
                    <a16:creationId xmlns:a16="http://schemas.microsoft.com/office/drawing/2014/main" id="{788CE349-C3E1-4712-98FC-3B3FC8A972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15 w 59"/>
                  <a:gd name="T1" fmla="*/ 7 h 59"/>
                  <a:gd name="T2" fmla="*/ 15 w 59"/>
                  <a:gd name="T3" fmla="*/ 5 h 59"/>
                  <a:gd name="T4" fmla="*/ 15 w 59"/>
                  <a:gd name="T5" fmla="*/ 4 h 59"/>
                  <a:gd name="T6" fmla="*/ 14 w 59"/>
                  <a:gd name="T7" fmla="*/ 3 h 59"/>
                  <a:gd name="T8" fmla="*/ 13 w 59"/>
                  <a:gd name="T9" fmla="*/ 2 h 59"/>
                  <a:gd name="T10" fmla="*/ 12 w 59"/>
                  <a:gd name="T11" fmla="*/ 1 h 59"/>
                  <a:gd name="T12" fmla="*/ 11 w 59"/>
                  <a:gd name="T13" fmla="*/ 0 h 59"/>
                  <a:gd name="T14" fmla="*/ 9 w 59"/>
                  <a:gd name="T15" fmla="*/ 0 h 59"/>
                  <a:gd name="T16" fmla="*/ 8 w 59"/>
                  <a:gd name="T17" fmla="*/ 0 h 59"/>
                  <a:gd name="T18" fmla="*/ 5 w 59"/>
                  <a:gd name="T19" fmla="*/ 0 h 59"/>
                  <a:gd name="T20" fmla="*/ 3 w 59"/>
                  <a:gd name="T21" fmla="*/ 2 h 59"/>
                  <a:gd name="T22" fmla="*/ 1 w 59"/>
                  <a:gd name="T23" fmla="*/ 4 h 59"/>
                  <a:gd name="T24" fmla="*/ 0 w 59"/>
                  <a:gd name="T25" fmla="*/ 7 h 59"/>
                  <a:gd name="T26" fmla="*/ 1 w 59"/>
                  <a:gd name="T27" fmla="*/ 8 h 59"/>
                  <a:gd name="T28" fmla="*/ 1 w 59"/>
                  <a:gd name="T29" fmla="*/ 10 h 59"/>
                  <a:gd name="T30" fmla="*/ 2 w 59"/>
                  <a:gd name="T31" fmla="*/ 11 h 59"/>
                  <a:gd name="T32" fmla="*/ 3 w 59"/>
                  <a:gd name="T33" fmla="*/ 12 h 59"/>
                  <a:gd name="T34" fmla="*/ 4 w 59"/>
                  <a:gd name="T35" fmla="*/ 13 h 59"/>
                  <a:gd name="T36" fmla="*/ 5 w 59"/>
                  <a:gd name="T37" fmla="*/ 14 h 59"/>
                  <a:gd name="T38" fmla="*/ 6 w 59"/>
                  <a:gd name="T39" fmla="*/ 14 h 59"/>
                  <a:gd name="T40" fmla="*/ 8 w 59"/>
                  <a:gd name="T41" fmla="*/ 14 h 59"/>
                  <a:gd name="T42" fmla="*/ 9 w 59"/>
                  <a:gd name="T43" fmla="*/ 14 h 59"/>
                  <a:gd name="T44" fmla="*/ 11 w 59"/>
                  <a:gd name="T45" fmla="*/ 14 h 59"/>
                  <a:gd name="T46" fmla="*/ 12 w 59"/>
                  <a:gd name="T47" fmla="*/ 13 h 59"/>
                  <a:gd name="T48" fmla="*/ 13 w 59"/>
                  <a:gd name="T49" fmla="*/ 12 h 59"/>
                  <a:gd name="T50" fmla="*/ 14 w 59"/>
                  <a:gd name="T51" fmla="*/ 11 h 59"/>
                  <a:gd name="T52" fmla="*/ 15 w 59"/>
                  <a:gd name="T53" fmla="*/ 10 h 59"/>
                  <a:gd name="T54" fmla="*/ 15 w 59"/>
                  <a:gd name="T55" fmla="*/ 8 h 59"/>
                  <a:gd name="T56" fmla="*/ 15 w 59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Freeform 114">
                <a:extLst>
                  <a:ext uri="{FF2B5EF4-FFF2-40B4-BE49-F238E27FC236}">
                    <a16:creationId xmlns:a16="http://schemas.microsoft.com/office/drawing/2014/main" id="{9D243206-1ADE-4921-8BBD-2872512808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4 w 29"/>
                  <a:gd name="T1" fmla="*/ 7 h 29"/>
                  <a:gd name="T2" fmla="*/ 3 w 29"/>
                  <a:gd name="T3" fmla="*/ 7 h 29"/>
                  <a:gd name="T4" fmla="*/ 3 w 29"/>
                  <a:gd name="T5" fmla="*/ 7 h 29"/>
                  <a:gd name="T6" fmla="*/ 2 w 29"/>
                  <a:gd name="T7" fmla="*/ 6 h 29"/>
                  <a:gd name="T8" fmla="*/ 1 w 29"/>
                  <a:gd name="T9" fmla="*/ 6 h 29"/>
                  <a:gd name="T10" fmla="*/ 1 w 29"/>
                  <a:gd name="T11" fmla="*/ 5 h 29"/>
                  <a:gd name="T12" fmla="*/ 1 w 29"/>
                  <a:gd name="T13" fmla="*/ 5 h 29"/>
                  <a:gd name="T14" fmla="*/ 0 w 29"/>
                  <a:gd name="T15" fmla="*/ 4 h 29"/>
                  <a:gd name="T16" fmla="*/ 0 w 29"/>
                  <a:gd name="T17" fmla="*/ 3 h 29"/>
                  <a:gd name="T18" fmla="*/ 0 w 29"/>
                  <a:gd name="T19" fmla="*/ 3 h 29"/>
                  <a:gd name="T20" fmla="*/ 1 w 29"/>
                  <a:gd name="T21" fmla="*/ 2 h 29"/>
                  <a:gd name="T22" fmla="*/ 1 w 29"/>
                  <a:gd name="T23" fmla="*/ 1 h 29"/>
                  <a:gd name="T24" fmla="*/ 1 w 29"/>
                  <a:gd name="T25" fmla="*/ 1 h 29"/>
                  <a:gd name="T26" fmla="*/ 2 w 29"/>
                  <a:gd name="T27" fmla="*/ 0 h 29"/>
                  <a:gd name="T28" fmla="*/ 3 w 29"/>
                  <a:gd name="T29" fmla="*/ 0 h 29"/>
                  <a:gd name="T30" fmla="*/ 3 w 29"/>
                  <a:gd name="T31" fmla="*/ 0 h 29"/>
                  <a:gd name="T32" fmla="*/ 4 w 29"/>
                  <a:gd name="T33" fmla="*/ 0 h 29"/>
                  <a:gd name="T34" fmla="*/ 5 w 29"/>
                  <a:gd name="T35" fmla="*/ 0 h 29"/>
                  <a:gd name="T36" fmla="*/ 5 w 29"/>
                  <a:gd name="T37" fmla="*/ 0 h 29"/>
                  <a:gd name="T38" fmla="*/ 6 w 29"/>
                  <a:gd name="T39" fmla="*/ 0 h 29"/>
                  <a:gd name="T40" fmla="*/ 7 w 29"/>
                  <a:gd name="T41" fmla="*/ 1 h 29"/>
                  <a:gd name="T42" fmla="*/ 7 w 29"/>
                  <a:gd name="T43" fmla="*/ 1 h 29"/>
                  <a:gd name="T44" fmla="*/ 7 w 29"/>
                  <a:gd name="T45" fmla="*/ 2 h 29"/>
                  <a:gd name="T46" fmla="*/ 8 w 29"/>
                  <a:gd name="T47" fmla="*/ 3 h 29"/>
                  <a:gd name="T48" fmla="*/ 8 w 29"/>
                  <a:gd name="T49" fmla="*/ 3 h 29"/>
                  <a:gd name="T50" fmla="*/ 7 w 29"/>
                  <a:gd name="T51" fmla="*/ 5 h 29"/>
                  <a:gd name="T52" fmla="*/ 7 w 29"/>
                  <a:gd name="T53" fmla="*/ 6 h 29"/>
                  <a:gd name="T54" fmla="*/ 5 w 29"/>
                  <a:gd name="T55" fmla="*/ 7 h 29"/>
                  <a:gd name="T56" fmla="*/ 4 w 29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Freeform 115">
                <a:extLst>
                  <a:ext uri="{FF2B5EF4-FFF2-40B4-BE49-F238E27FC236}">
                    <a16:creationId xmlns:a16="http://schemas.microsoft.com/office/drawing/2014/main" id="{9C67EBD7-15B0-4D69-88FA-139BAFA61D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9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7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9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Freeform 116">
                <a:extLst>
                  <a:ext uri="{FF2B5EF4-FFF2-40B4-BE49-F238E27FC236}">
                    <a16:creationId xmlns:a16="http://schemas.microsoft.com/office/drawing/2014/main" id="{D243A3F0-BF0D-41A9-8B2E-9E9EDDFC54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4 w 30"/>
                  <a:gd name="T1" fmla="*/ 7 h 29"/>
                  <a:gd name="T2" fmla="*/ 3 w 30"/>
                  <a:gd name="T3" fmla="*/ 7 h 29"/>
                  <a:gd name="T4" fmla="*/ 3 w 30"/>
                  <a:gd name="T5" fmla="*/ 7 h 29"/>
                  <a:gd name="T6" fmla="*/ 2 w 30"/>
                  <a:gd name="T7" fmla="*/ 6 h 29"/>
                  <a:gd name="T8" fmla="*/ 2 w 30"/>
                  <a:gd name="T9" fmla="*/ 6 h 29"/>
                  <a:gd name="T10" fmla="*/ 1 w 30"/>
                  <a:gd name="T11" fmla="*/ 5 h 29"/>
                  <a:gd name="T12" fmla="*/ 1 w 30"/>
                  <a:gd name="T13" fmla="*/ 5 h 29"/>
                  <a:gd name="T14" fmla="*/ 0 w 30"/>
                  <a:gd name="T15" fmla="*/ 4 h 29"/>
                  <a:gd name="T16" fmla="*/ 0 w 30"/>
                  <a:gd name="T17" fmla="*/ 3 h 29"/>
                  <a:gd name="T18" fmla="*/ 0 w 30"/>
                  <a:gd name="T19" fmla="*/ 2 h 29"/>
                  <a:gd name="T20" fmla="*/ 1 w 30"/>
                  <a:gd name="T21" fmla="*/ 2 h 29"/>
                  <a:gd name="T22" fmla="*/ 1 w 30"/>
                  <a:gd name="T23" fmla="*/ 1 h 29"/>
                  <a:gd name="T24" fmla="*/ 2 w 30"/>
                  <a:gd name="T25" fmla="*/ 1 h 29"/>
                  <a:gd name="T26" fmla="*/ 2 w 30"/>
                  <a:gd name="T27" fmla="*/ 0 h 29"/>
                  <a:gd name="T28" fmla="*/ 3 w 30"/>
                  <a:gd name="T29" fmla="*/ 0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0 h 29"/>
                  <a:gd name="T38" fmla="*/ 6 w 30"/>
                  <a:gd name="T39" fmla="*/ 0 h 29"/>
                  <a:gd name="T40" fmla="*/ 7 w 30"/>
                  <a:gd name="T41" fmla="*/ 1 h 29"/>
                  <a:gd name="T42" fmla="*/ 7 w 30"/>
                  <a:gd name="T43" fmla="*/ 1 h 29"/>
                  <a:gd name="T44" fmla="*/ 8 w 30"/>
                  <a:gd name="T45" fmla="*/ 2 h 29"/>
                  <a:gd name="T46" fmla="*/ 8 w 30"/>
                  <a:gd name="T47" fmla="*/ 2 h 29"/>
                  <a:gd name="T48" fmla="*/ 8 w 30"/>
                  <a:gd name="T49" fmla="*/ 3 h 29"/>
                  <a:gd name="T50" fmla="*/ 8 w 30"/>
                  <a:gd name="T51" fmla="*/ 5 h 29"/>
                  <a:gd name="T52" fmla="*/ 7 w 30"/>
                  <a:gd name="T53" fmla="*/ 6 h 29"/>
                  <a:gd name="T54" fmla="*/ 6 w 30"/>
                  <a:gd name="T55" fmla="*/ 7 h 29"/>
                  <a:gd name="T56" fmla="*/ 4 w 30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Freeform 117">
                <a:extLst>
                  <a:ext uri="{FF2B5EF4-FFF2-40B4-BE49-F238E27FC236}">
                    <a16:creationId xmlns:a16="http://schemas.microsoft.com/office/drawing/2014/main" id="{D9A43EAE-76E6-4522-91A9-9CAD40178A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Freeform 118">
                <a:extLst>
                  <a:ext uri="{FF2B5EF4-FFF2-40B4-BE49-F238E27FC236}">
                    <a16:creationId xmlns:a16="http://schemas.microsoft.com/office/drawing/2014/main" id="{D6D7E839-2E95-4918-9F36-0A39F3A733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3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1 w 30"/>
                  <a:gd name="T9" fmla="*/ 6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2 h 29"/>
                  <a:gd name="T22" fmla="*/ 1 w 30"/>
                  <a:gd name="T23" fmla="*/ 2 h 29"/>
                  <a:gd name="T24" fmla="*/ 1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5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7 w 30"/>
                  <a:gd name="T45" fmla="*/ 2 h 29"/>
                  <a:gd name="T46" fmla="*/ 8 w 30"/>
                  <a:gd name="T47" fmla="*/ 3 h 29"/>
                  <a:gd name="T48" fmla="*/ 8 w 30"/>
                  <a:gd name="T49" fmla="*/ 4 h 29"/>
                  <a:gd name="T50" fmla="*/ 7 w 30"/>
                  <a:gd name="T51" fmla="*/ 5 h 29"/>
                  <a:gd name="T52" fmla="*/ 7 w 30"/>
                  <a:gd name="T53" fmla="*/ 6 h 29"/>
                  <a:gd name="T54" fmla="*/ 5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Freeform 119">
                <a:extLst>
                  <a:ext uri="{FF2B5EF4-FFF2-40B4-BE49-F238E27FC236}">
                    <a16:creationId xmlns:a16="http://schemas.microsoft.com/office/drawing/2014/main" id="{86F7CEE9-4C19-42C6-9DEF-DC4BBF9630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2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Freeform 120">
                <a:extLst>
                  <a:ext uri="{FF2B5EF4-FFF2-40B4-BE49-F238E27FC236}">
                    <a16:creationId xmlns:a16="http://schemas.microsoft.com/office/drawing/2014/main" id="{EDF4C8F9-2E62-4551-B733-E671A89F30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Freeform 121">
                <a:extLst>
                  <a:ext uri="{FF2B5EF4-FFF2-40B4-BE49-F238E27FC236}">
                    <a16:creationId xmlns:a16="http://schemas.microsoft.com/office/drawing/2014/main" id="{D35F7C6F-2DF8-4A43-B17B-5316E60364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16 w 58"/>
                  <a:gd name="T1" fmla="*/ 7 h 58"/>
                  <a:gd name="T2" fmla="*/ 16 w 58"/>
                  <a:gd name="T3" fmla="*/ 6 h 58"/>
                  <a:gd name="T4" fmla="*/ 15 w 58"/>
                  <a:gd name="T5" fmla="*/ 5 h 58"/>
                  <a:gd name="T6" fmla="*/ 14 w 58"/>
                  <a:gd name="T7" fmla="*/ 3 h 58"/>
                  <a:gd name="T8" fmla="*/ 13 w 58"/>
                  <a:gd name="T9" fmla="*/ 2 h 58"/>
                  <a:gd name="T10" fmla="*/ 12 w 58"/>
                  <a:gd name="T11" fmla="*/ 1 h 58"/>
                  <a:gd name="T12" fmla="*/ 11 w 58"/>
                  <a:gd name="T13" fmla="*/ 1 h 58"/>
                  <a:gd name="T14" fmla="*/ 9 w 58"/>
                  <a:gd name="T15" fmla="*/ 0 h 58"/>
                  <a:gd name="T16" fmla="*/ 7 w 58"/>
                  <a:gd name="T17" fmla="*/ 0 h 58"/>
                  <a:gd name="T18" fmla="*/ 5 w 58"/>
                  <a:gd name="T19" fmla="*/ 1 h 58"/>
                  <a:gd name="T20" fmla="*/ 2 w 58"/>
                  <a:gd name="T21" fmla="*/ 2 h 58"/>
                  <a:gd name="T22" fmla="*/ 1 w 58"/>
                  <a:gd name="T23" fmla="*/ 5 h 58"/>
                  <a:gd name="T24" fmla="*/ 0 w 58"/>
                  <a:gd name="T25" fmla="*/ 7 h 58"/>
                  <a:gd name="T26" fmla="*/ 0 w 58"/>
                  <a:gd name="T27" fmla="*/ 9 h 58"/>
                  <a:gd name="T28" fmla="*/ 1 w 58"/>
                  <a:gd name="T29" fmla="*/ 11 h 58"/>
                  <a:gd name="T30" fmla="*/ 1 w 58"/>
                  <a:gd name="T31" fmla="*/ 12 h 58"/>
                  <a:gd name="T32" fmla="*/ 2 w 58"/>
                  <a:gd name="T33" fmla="*/ 13 h 58"/>
                  <a:gd name="T34" fmla="*/ 3 w 58"/>
                  <a:gd name="T35" fmla="*/ 14 h 58"/>
                  <a:gd name="T36" fmla="*/ 5 w 58"/>
                  <a:gd name="T37" fmla="*/ 15 h 58"/>
                  <a:gd name="T38" fmla="*/ 6 w 58"/>
                  <a:gd name="T39" fmla="*/ 16 h 58"/>
                  <a:gd name="T40" fmla="*/ 7 w 58"/>
                  <a:gd name="T41" fmla="*/ 16 h 58"/>
                  <a:gd name="T42" fmla="*/ 9 w 58"/>
                  <a:gd name="T43" fmla="*/ 16 h 58"/>
                  <a:gd name="T44" fmla="*/ 11 w 58"/>
                  <a:gd name="T45" fmla="*/ 15 h 58"/>
                  <a:gd name="T46" fmla="*/ 12 w 58"/>
                  <a:gd name="T47" fmla="*/ 14 h 58"/>
                  <a:gd name="T48" fmla="*/ 13 w 58"/>
                  <a:gd name="T49" fmla="*/ 13 h 58"/>
                  <a:gd name="T50" fmla="*/ 14 w 58"/>
                  <a:gd name="T51" fmla="*/ 12 h 58"/>
                  <a:gd name="T52" fmla="*/ 15 w 58"/>
                  <a:gd name="T53" fmla="*/ 11 h 58"/>
                  <a:gd name="T54" fmla="*/ 16 w 58"/>
                  <a:gd name="T55" fmla="*/ 9 h 58"/>
                  <a:gd name="T56" fmla="*/ 16 w 58"/>
                  <a:gd name="T57" fmla="*/ 7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Freeform 122">
                <a:extLst>
                  <a:ext uri="{FF2B5EF4-FFF2-40B4-BE49-F238E27FC236}">
                    <a16:creationId xmlns:a16="http://schemas.microsoft.com/office/drawing/2014/main" id="{4B48E940-C261-4340-8C6A-861D07379D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3 w 29"/>
                  <a:gd name="T1" fmla="*/ 7 h 28"/>
                  <a:gd name="T2" fmla="*/ 3 w 29"/>
                  <a:gd name="T3" fmla="*/ 7 h 28"/>
                  <a:gd name="T4" fmla="*/ 2 w 29"/>
                  <a:gd name="T5" fmla="*/ 7 h 28"/>
                  <a:gd name="T6" fmla="*/ 1 w 29"/>
                  <a:gd name="T7" fmla="*/ 7 h 28"/>
                  <a:gd name="T8" fmla="*/ 1 w 29"/>
                  <a:gd name="T9" fmla="*/ 6 h 28"/>
                  <a:gd name="T10" fmla="*/ 0 w 29"/>
                  <a:gd name="T11" fmla="*/ 6 h 28"/>
                  <a:gd name="T12" fmla="*/ 0 w 29"/>
                  <a:gd name="T13" fmla="*/ 5 h 28"/>
                  <a:gd name="T14" fmla="*/ 0 w 29"/>
                  <a:gd name="T15" fmla="*/ 5 h 28"/>
                  <a:gd name="T16" fmla="*/ 0 w 29"/>
                  <a:gd name="T17" fmla="*/ 4 h 28"/>
                  <a:gd name="T18" fmla="*/ 0 w 29"/>
                  <a:gd name="T19" fmla="*/ 3 h 28"/>
                  <a:gd name="T20" fmla="*/ 0 w 29"/>
                  <a:gd name="T21" fmla="*/ 2 h 28"/>
                  <a:gd name="T22" fmla="*/ 0 w 29"/>
                  <a:gd name="T23" fmla="*/ 2 h 28"/>
                  <a:gd name="T24" fmla="*/ 1 w 29"/>
                  <a:gd name="T25" fmla="*/ 1 h 28"/>
                  <a:gd name="T26" fmla="*/ 1 w 29"/>
                  <a:gd name="T27" fmla="*/ 1 h 28"/>
                  <a:gd name="T28" fmla="*/ 2 w 29"/>
                  <a:gd name="T29" fmla="*/ 1 h 28"/>
                  <a:gd name="T30" fmla="*/ 3 w 29"/>
                  <a:gd name="T31" fmla="*/ 0 h 28"/>
                  <a:gd name="T32" fmla="*/ 3 w 29"/>
                  <a:gd name="T33" fmla="*/ 0 h 28"/>
                  <a:gd name="T34" fmla="*/ 4 w 29"/>
                  <a:gd name="T35" fmla="*/ 0 h 28"/>
                  <a:gd name="T36" fmla="*/ 5 w 29"/>
                  <a:gd name="T37" fmla="*/ 1 h 28"/>
                  <a:gd name="T38" fmla="*/ 6 w 29"/>
                  <a:gd name="T39" fmla="*/ 1 h 28"/>
                  <a:gd name="T40" fmla="*/ 6 w 29"/>
                  <a:gd name="T41" fmla="*/ 1 h 28"/>
                  <a:gd name="T42" fmla="*/ 6 w 29"/>
                  <a:gd name="T43" fmla="*/ 2 h 28"/>
                  <a:gd name="T44" fmla="*/ 7 w 29"/>
                  <a:gd name="T45" fmla="*/ 2 h 28"/>
                  <a:gd name="T46" fmla="*/ 7 w 29"/>
                  <a:gd name="T47" fmla="*/ 3 h 28"/>
                  <a:gd name="T48" fmla="*/ 7 w 29"/>
                  <a:gd name="T49" fmla="*/ 4 h 28"/>
                  <a:gd name="T50" fmla="*/ 7 w 29"/>
                  <a:gd name="T51" fmla="*/ 5 h 28"/>
                  <a:gd name="T52" fmla="*/ 6 w 29"/>
                  <a:gd name="T53" fmla="*/ 6 h 28"/>
                  <a:gd name="T54" fmla="*/ 5 w 29"/>
                  <a:gd name="T55" fmla="*/ 7 h 28"/>
                  <a:gd name="T56" fmla="*/ 3 w 29"/>
                  <a:gd name="T57" fmla="*/ 7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Freeform 123">
                <a:extLst>
                  <a:ext uri="{FF2B5EF4-FFF2-40B4-BE49-F238E27FC236}">
                    <a16:creationId xmlns:a16="http://schemas.microsoft.com/office/drawing/2014/main" id="{A3B0CE5C-D4D2-411E-931A-4720CA828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3 h 60"/>
                  <a:gd name="T8" fmla="*/ 13 w 60"/>
                  <a:gd name="T9" fmla="*/ 2 h 60"/>
                  <a:gd name="T10" fmla="*/ 12 w 60"/>
                  <a:gd name="T11" fmla="*/ 1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Freeform 124">
                <a:extLst>
                  <a:ext uri="{FF2B5EF4-FFF2-40B4-BE49-F238E27FC236}">
                    <a16:creationId xmlns:a16="http://schemas.microsoft.com/office/drawing/2014/main" id="{FCFF7C6F-D208-4A25-BD5A-509C87786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4 w 30"/>
                  <a:gd name="T1" fmla="*/ 8 h 28"/>
                  <a:gd name="T2" fmla="*/ 3 w 30"/>
                  <a:gd name="T3" fmla="*/ 8 h 28"/>
                  <a:gd name="T4" fmla="*/ 3 w 30"/>
                  <a:gd name="T5" fmla="*/ 8 h 28"/>
                  <a:gd name="T6" fmla="*/ 2 w 30"/>
                  <a:gd name="T7" fmla="*/ 8 h 28"/>
                  <a:gd name="T8" fmla="*/ 1 w 30"/>
                  <a:gd name="T9" fmla="*/ 7 h 28"/>
                  <a:gd name="T10" fmla="*/ 1 w 30"/>
                  <a:gd name="T11" fmla="*/ 6 h 28"/>
                  <a:gd name="T12" fmla="*/ 1 w 30"/>
                  <a:gd name="T13" fmla="*/ 5 h 28"/>
                  <a:gd name="T14" fmla="*/ 0 w 30"/>
                  <a:gd name="T15" fmla="*/ 5 h 28"/>
                  <a:gd name="T16" fmla="*/ 0 w 30"/>
                  <a:gd name="T17" fmla="*/ 4 h 28"/>
                  <a:gd name="T18" fmla="*/ 0 w 30"/>
                  <a:gd name="T19" fmla="*/ 3 h 28"/>
                  <a:gd name="T20" fmla="*/ 1 w 30"/>
                  <a:gd name="T21" fmla="*/ 3 h 28"/>
                  <a:gd name="T22" fmla="*/ 1 w 30"/>
                  <a:gd name="T23" fmla="*/ 2 h 28"/>
                  <a:gd name="T24" fmla="*/ 1 w 30"/>
                  <a:gd name="T25" fmla="*/ 1 h 28"/>
                  <a:gd name="T26" fmla="*/ 2 w 30"/>
                  <a:gd name="T27" fmla="*/ 1 h 28"/>
                  <a:gd name="T28" fmla="*/ 3 w 30"/>
                  <a:gd name="T29" fmla="*/ 1 h 28"/>
                  <a:gd name="T30" fmla="*/ 3 w 30"/>
                  <a:gd name="T31" fmla="*/ 0 h 28"/>
                  <a:gd name="T32" fmla="*/ 4 w 30"/>
                  <a:gd name="T33" fmla="*/ 0 h 28"/>
                  <a:gd name="T34" fmla="*/ 5 w 30"/>
                  <a:gd name="T35" fmla="*/ 0 h 28"/>
                  <a:gd name="T36" fmla="*/ 5 w 30"/>
                  <a:gd name="T37" fmla="*/ 1 h 28"/>
                  <a:gd name="T38" fmla="*/ 6 w 30"/>
                  <a:gd name="T39" fmla="*/ 1 h 28"/>
                  <a:gd name="T40" fmla="*/ 7 w 30"/>
                  <a:gd name="T41" fmla="*/ 1 h 28"/>
                  <a:gd name="T42" fmla="*/ 7 w 30"/>
                  <a:gd name="T43" fmla="*/ 2 h 28"/>
                  <a:gd name="T44" fmla="*/ 8 w 30"/>
                  <a:gd name="T45" fmla="*/ 3 h 28"/>
                  <a:gd name="T46" fmla="*/ 8 w 30"/>
                  <a:gd name="T47" fmla="*/ 3 h 28"/>
                  <a:gd name="T48" fmla="*/ 8 w 30"/>
                  <a:gd name="T49" fmla="*/ 4 h 28"/>
                  <a:gd name="T50" fmla="*/ 8 w 30"/>
                  <a:gd name="T51" fmla="*/ 6 h 28"/>
                  <a:gd name="T52" fmla="*/ 7 w 30"/>
                  <a:gd name="T53" fmla="*/ 7 h 28"/>
                  <a:gd name="T54" fmla="*/ 5 w 30"/>
                  <a:gd name="T55" fmla="*/ 8 h 28"/>
                  <a:gd name="T56" fmla="*/ 4 w 30"/>
                  <a:gd name="T57" fmla="*/ 8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Freeform 125">
                <a:extLst>
                  <a:ext uri="{FF2B5EF4-FFF2-40B4-BE49-F238E27FC236}">
                    <a16:creationId xmlns:a16="http://schemas.microsoft.com/office/drawing/2014/main" id="{C978BD52-9184-48DC-BE7E-36E315E5BE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7 h 60"/>
                  <a:gd name="T4" fmla="*/ 15 w 59"/>
                  <a:gd name="T5" fmla="*/ 5 h 60"/>
                  <a:gd name="T6" fmla="*/ 14 w 59"/>
                  <a:gd name="T7" fmla="*/ 4 h 60"/>
                  <a:gd name="T8" fmla="*/ 13 w 59"/>
                  <a:gd name="T9" fmla="*/ 3 h 60"/>
                  <a:gd name="T10" fmla="*/ 12 w 59"/>
                  <a:gd name="T11" fmla="*/ 2 h 60"/>
                  <a:gd name="T12" fmla="*/ 11 w 59"/>
                  <a:gd name="T13" fmla="*/ 1 h 60"/>
                  <a:gd name="T14" fmla="*/ 9 w 59"/>
                  <a:gd name="T15" fmla="*/ 1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3 h 60"/>
                  <a:gd name="T22" fmla="*/ 1 w 59"/>
                  <a:gd name="T23" fmla="*/ 5 h 60"/>
                  <a:gd name="T24" fmla="*/ 0 w 59"/>
                  <a:gd name="T25" fmla="*/ 8 h 60"/>
                  <a:gd name="T26" fmla="*/ 1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6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Freeform 126">
                <a:extLst>
                  <a:ext uri="{FF2B5EF4-FFF2-40B4-BE49-F238E27FC236}">
                    <a16:creationId xmlns:a16="http://schemas.microsoft.com/office/drawing/2014/main" id="{9B49919D-764B-4BE2-8883-F9E1559C05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6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4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4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Freeform 127">
                <a:extLst>
                  <a:ext uri="{FF2B5EF4-FFF2-40B4-BE49-F238E27FC236}">
                    <a16:creationId xmlns:a16="http://schemas.microsoft.com/office/drawing/2014/main" id="{253EDCBD-3945-41DE-8211-C6179E492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Freeform 128">
                <a:extLst>
                  <a:ext uri="{FF2B5EF4-FFF2-40B4-BE49-F238E27FC236}">
                    <a16:creationId xmlns:a16="http://schemas.microsoft.com/office/drawing/2014/main" id="{C3B07FD4-D699-4FFF-A664-6106957392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Freeform 129">
                <a:extLst>
                  <a:ext uri="{FF2B5EF4-FFF2-40B4-BE49-F238E27FC236}">
                    <a16:creationId xmlns:a16="http://schemas.microsoft.com/office/drawing/2014/main" id="{FB798A83-E0E8-4EB6-B4D0-EAB5C8A0AB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7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Freeform 130">
                <a:extLst>
                  <a:ext uri="{FF2B5EF4-FFF2-40B4-BE49-F238E27FC236}">
                    <a16:creationId xmlns:a16="http://schemas.microsoft.com/office/drawing/2014/main" id="{85D19C75-C360-4474-A1CA-FD0167E915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4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2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2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4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8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8 w 30"/>
                  <a:gd name="T51" fmla="*/ 5 h 29"/>
                  <a:gd name="T52" fmla="*/ 7 w 30"/>
                  <a:gd name="T53" fmla="*/ 7 h 29"/>
                  <a:gd name="T54" fmla="*/ 6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" name="Freeform 131">
                <a:extLst>
                  <a:ext uri="{FF2B5EF4-FFF2-40B4-BE49-F238E27FC236}">
                    <a16:creationId xmlns:a16="http://schemas.microsoft.com/office/drawing/2014/main" id="{54087151-C71D-44EB-9C64-6B40FAB09D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6 h 60"/>
                  <a:gd name="T4" fmla="*/ 15 w 59"/>
                  <a:gd name="T5" fmla="*/ 5 h 60"/>
                  <a:gd name="T6" fmla="*/ 14 w 59"/>
                  <a:gd name="T7" fmla="*/ 3 h 60"/>
                  <a:gd name="T8" fmla="*/ 13 w 59"/>
                  <a:gd name="T9" fmla="*/ 2 h 60"/>
                  <a:gd name="T10" fmla="*/ 12 w 59"/>
                  <a:gd name="T11" fmla="*/ 1 h 60"/>
                  <a:gd name="T12" fmla="*/ 11 w 59"/>
                  <a:gd name="T13" fmla="*/ 1 h 60"/>
                  <a:gd name="T14" fmla="*/ 9 w 59"/>
                  <a:gd name="T15" fmla="*/ 0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2 h 60"/>
                  <a:gd name="T22" fmla="*/ 1 w 59"/>
                  <a:gd name="T23" fmla="*/ 5 h 60"/>
                  <a:gd name="T24" fmla="*/ 0 w 59"/>
                  <a:gd name="T25" fmla="*/ 8 h 60"/>
                  <a:gd name="T26" fmla="*/ 0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7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" name="Freeform 132">
                <a:extLst>
                  <a:ext uri="{FF2B5EF4-FFF2-40B4-BE49-F238E27FC236}">
                    <a16:creationId xmlns:a16="http://schemas.microsoft.com/office/drawing/2014/main" id="{726D7119-7292-4F5B-B7C9-C1D59994DF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3 w 29"/>
                  <a:gd name="T1" fmla="*/ 8 h 28"/>
                  <a:gd name="T2" fmla="*/ 3 w 29"/>
                  <a:gd name="T3" fmla="*/ 8 h 28"/>
                  <a:gd name="T4" fmla="*/ 2 w 29"/>
                  <a:gd name="T5" fmla="*/ 8 h 28"/>
                  <a:gd name="T6" fmla="*/ 1 w 29"/>
                  <a:gd name="T7" fmla="*/ 8 h 28"/>
                  <a:gd name="T8" fmla="*/ 1 w 29"/>
                  <a:gd name="T9" fmla="*/ 7 h 28"/>
                  <a:gd name="T10" fmla="*/ 0 w 29"/>
                  <a:gd name="T11" fmla="*/ 6 h 28"/>
                  <a:gd name="T12" fmla="*/ 0 w 29"/>
                  <a:gd name="T13" fmla="*/ 5 h 28"/>
                  <a:gd name="T14" fmla="*/ 0 w 29"/>
                  <a:gd name="T15" fmla="*/ 5 h 28"/>
                  <a:gd name="T16" fmla="*/ 0 w 29"/>
                  <a:gd name="T17" fmla="*/ 4 h 28"/>
                  <a:gd name="T18" fmla="*/ 0 w 29"/>
                  <a:gd name="T19" fmla="*/ 3 h 28"/>
                  <a:gd name="T20" fmla="*/ 0 w 29"/>
                  <a:gd name="T21" fmla="*/ 3 h 28"/>
                  <a:gd name="T22" fmla="*/ 0 w 29"/>
                  <a:gd name="T23" fmla="*/ 2 h 28"/>
                  <a:gd name="T24" fmla="*/ 1 w 29"/>
                  <a:gd name="T25" fmla="*/ 1 h 28"/>
                  <a:gd name="T26" fmla="*/ 1 w 29"/>
                  <a:gd name="T27" fmla="*/ 1 h 28"/>
                  <a:gd name="T28" fmla="*/ 2 w 29"/>
                  <a:gd name="T29" fmla="*/ 1 h 28"/>
                  <a:gd name="T30" fmla="*/ 3 w 29"/>
                  <a:gd name="T31" fmla="*/ 0 h 28"/>
                  <a:gd name="T32" fmla="*/ 3 w 29"/>
                  <a:gd name="T33" fmla="*/ 0 h 28"/>
                  <a:gd name="T34" fmla="*/ 4 w 29"/>
                  <a:gd name="T35" fmla="*/ 0 h 28"/>
                  <a:gd name="T36" fmla="*/ 5 w 29"/>
                  <a:gd name="T37" fmla="*/ 1 h 28"/>
                  <a:gd name="T38" fmla="*/ 5 w 29"/>
                  <a:gd name="T39" fmla="*/ 1 h 28"/>
                  <a:gd name="T40" fmla="*/ 6 w 29"/>
                  <a:gd name="T41" fmla="*/ 1 h 28"/>
                  <a:gd name="T42" fmla="*/ 6 w 29"/>
                  <a:gd name="T43" fmla="*/ 2 h 28"/>
                  <a:gd name="T44" fmla="*/ 7 w 29"/>
                  <a:gd name="T45" fmla="*/ 3 h 28"/>
                  <a:gd name="T46" fmla="*/ 7 w 29"/>
                  <a:gd name="T47" fmla="*/ 3 h 28"/>
                  <a:gd name="T48" fmla="*/ 7 w 29"/>
                  <a:gd name="T49" fmla="*/ 4 h 28"/>
                  <a:gd name="T50" fmla="*/ 7 w 29"/>
                  <a:gd name="T51" fmla="*/ 6 h 28"/>
                  <a:gd name="T52" fmla="*/ 6 w 29"/>
                  <a:gd name="T53" fmla="*/ 7 h 28"/>
                  <a:gd name="T54" fmla="*/ 5 w 29"/>
                  <a:gd name="T55" fmla="*/ 8 h 28"/>
                  <a:gd name="T56" fmla="*/ 3 w 29"/>
                  <a:gd name="T57" fmla="*/ 8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Freeform 133">
                <a:extLst>
                  <a:ext uri="{FF2B5EF4-FFF2-40B4-BE49-F238E27FC236}">
                    <a16:creationId xmlns:a16="http://schemas.microsoft.com/office/drawing/2014/main" id="{C62270BB-A64D-4818-8F12-BCECA8DA6B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Freeform 134">
                <a:extLst>
                  <a:ext uri="{FF2B5EF4-FFF2-40B4-BE49-F238E27FC236}">
                    <a16:creationId xmlns:a16="http://schemas.microsoft.com/office/drawing/2014/main" id="{AECD8258-C717-4E5F-9C60-CE0BDF4BB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5 h 30"/>
                  <a:gd name="T52" fmla="*/ 7 w 30"/>
                  <a:gd name="T53" fmla="*/ 7 h 30"/>
                  <a:gd name="T54" fmla="*/ 6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Freeform 135">
                <a:extLst>
                  <a:ext uri="{FF2B5EF4-FFF2-40B4-BE49-F238E27FC236}">
                    <a16:creationId xmlns:a16="http://schemas.microsoft.com/office/drawing/2014/main" id="{6C1A4752-4C45-4B09-9DE2-38CC475C0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4" name="Freeform 136">
                <a:extLst>
                  <a:ext uri="{FF2B5EF4-FFF2-40B4-BE49-F238E27FC236}">
                    <a16:creationId xmlns:a16="http://schemas.microsoft.com/office/drawing/2014/main" id="{C4875197-33D2-4150-8AB0-2782AEA529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5" name="Freeform 137">
                <a:extLst>
                  <a:ext uri="{FF2B5EF4-FFF2-40B4-BE49-F238E27FC236}">
                    <a16:creationId xmlns:a16="http://schemas.microsoft.com/office/drawing/2014/main" id="{69584CC1-FCFC-4F92-836E-707EAE3EA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16 w 58"/>
                  <a:gd name="T1" fmla="*/ 8 h 59"/>
                  <a:gd name="T2" fmla="*/ 16 w 58"/>
                  <a:gd name="T3" fmla="*/ 6 h 59"/>
                  <a:gd name="T4" fmla="*/ 15 w 58"/>
                  <a:gd name="T5" fmla="*/ 5 h 59"/>
                  <a:gd name="T6" fmla="*/ 14 w 58"/>
                  <a:gd name="T7" fmla="*/ 4 h 59"/>
                  <a:gd name="T8" fmla="*/ 13 w 58"/>
                  <a:gd name="T9" fmla="*/ 3 h 59"/>
                  <a:gd name="T10" fmla="*/ 12 w 58"/>
                  <a:gd name="T11" fmla="*/ 2 h 59"/>
                  <a:gd name="T12" fmla="*/ 11 w 58"/>
                  <a:gd name="T13" fmla="*/ 1 h 59"/>
                  <a:gd name="T14" fmla="*/ 9 w 58"/>
                  <a:gd name="T15" fmla="*/ 0 h 59"/>
                  <a:gd name="T16" fmla="*/ 7 w 58"/>
                  <a:gd name="T17" fmla="*/ 0 h 59"/>
                  <a:gd name="T18" fmla="*/ 5 w 58"/>
                  <a:gd name="T19" fmla="*/ 1 h 59"/>
                  <a:gd name="T20" fmla="*/ 2 w 58"/>
                  <a:gd name="T21" fmla="*/ 3 h 59"/>
                  <a:gd name="T22" fmla="*/ 1 w 58"/>
                  <a:gd name="T23" fmla="*/ 5 h 59"/>
                  <a:gd name="T24" fmla="*/ 0 w 58"/>
                  <a:gd name="T25" fmla="*/ 8 h 59"/>
                  <a:gd name="T26" fmla="*/ 0 w 58"/>
                  <a:gd name="T27" fmla="*/ 9 h 59"/>
                  <a:gd name="T28" fmla="*/ 1 w 58"/>
                  <a:gd name="T29" fmla="*/ 11 h 59"/>
                  <a:gd name="T30" fmla="*/ 1 w 58"/>
                  <a:gd name="T31" fmla="*/ 12 h 59"/>
                  <a:gd name="T32" fmla="*/ 2 w 58"/>
                  <a:gd name="T33" fmla="*/ 13 h 59"/>
                  <a:gd name="T34" fmla="*/ 3 w 58"/>
                  <a:gd name="T35" fmla="*/ 14 h 59"/>
                  <a:gd name="T36" fmla="*/ 5 w 58"/>
                  <a:gd name="T37" fmla="*/ 15 h 59"/>
                  <a:gd name="T38" fmla="*/ 6 w 58"/>
                  <a:gd name="T39" fmla="*/ 15 h 59"/>
                  <a:gd name="T40" fmla="*/ 7 w 58"/>
                  <a:gd name="T41" fmla="*/ 15 h 59"/>
                  <a:gd name="T42" fmla="*/ 9 w 58"/>
                  <a:gd name="T43" fmla="*/ 15 h 59"/>
                  <a:gd name="T44" fmla="*/ 11 w 58"/>
                  <a:gd name="T45" fmla="*/ 15 h 59"/>
                  <a:gd name="T46" fmla="*/ 12 w 58"/>
                  <a:gd name="T47" fmla="*/ 14 h 59"/>
                  <a:gd name="T48" fmla="*/ 13 w 58"/>
                  <a:gd name="T49" fmla="*/ 13 h 59"/>
                  <a:gd name="T50" fmla="*/ 14 w 58"/>
                  <a:gd name="T51" fmla="*/ 12 h 59"/>
                  <a:gd name="T52" fmla="*/ 15 w 58"/>
                  <a:gd name="T53" fmla="*/ 11 h 59"/>
                  <a:gd name="T54" fmla="*/ 16 w 58"/>
                  <a:gd name="T55" fmla="*/ 9 h 59"/>
                  <a:gd name="T56" fmla="*/ 16 w 58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" name="Freeform 138">
                <a:extLst>
                  <a:ext uri="{FF2B5EF4-FFF2-40B4-BE49-F238E27FC236}">
                    <a16:creationId xmlns:a16="http://schemas.microsoft.com/office/drawing/2014/main" id="{08DF8BE6-4B75-4051-9731-0F6DDB4C6F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4 w 28"/>
                  <a:gd name="T1" fmla="*/ 7 h 29"/>
                  <a:gd name="T2" fmla="*/ 3 w 28"/>
                  <a:gd name="T3" fmla="*/ 7 h 29"/>
                  <a:gd name="T4" fmla="*/ 3 w 28"/>
                  <a:gd name="T5" fmla="*/ 7 h 29"/>
                  <a:gd name="T6" fmla="*/ 2 w 28"/>
                  <a:gd name="T7" fmla="*/ 6 h 29"/>
                  <a:gd name="T8" fmla="*/ 1 w 28"/>
                  <a:gd name="T9" fmla="*/ 6 h 29"/>
                  <a:gd name="T10" fmla="*/ 1 w 28"/>
                  <a:gd name="T11" fmla="*/ 5 h 29"/>
                  <a:gd name="T12" fmla="*/ 1 w 28"/>
                  <a:gd name="T13" fmla="*/ 5 h 29"/>
                  <a:gd name="T14" fmla="*/ 0 w 28"/>
                  <a:gd name="T15" fmla="*/ 4 h 29"/>
                  <a:gd name="T16" fmla="*/ 0 w 28"/>
                  <a:gd name="T17" fmla="*/ 3 h 29"/>
                  <a:gd name="T18" fmla="*/ 0 w 28"/>
                  <a:gd name="T19" fmla="*/ 3 h 29"/>
                  <a:gd name="T20" fmla="*/ 1 w 28"/>
                  <a:gd name="T21" fmla="*/ 2 h 29"/>
                  <a:gd name="T22" fmla="*/ 1 w 28"/>
                  <a:gd name="T23" fmla="*/ 1 h 29"/>
                  <a:gd name="T24" fmla="*/ 1 w 28"/>
                  <a:gd name="T25" fmla="*/ 1 h 29"/>
                  <a:gd name="T26" fmla="*/ 2 w 28"/>
                  <a:gd name="T27" fmla="*/ 0 h 29"/>
                  <a:gd name="T28" fmla="*/ 3 w 28"/>
                  <a:gd name="T29" fmla="*/ 0 h 29"/>
                  <a:gd name="T30" fmla="*/ 3 w 28"/>
                  <a:gd name="T31" fmla="*/ 0 h 29"/>
                  <a:gd name="T32" fmla="*/ 4 w 28"/>
                  <a:gd name="T33" fmla="*/ 0 h 29"/>
                  <a:gd name="T34" fmla="*/ 5 w 28"/>
                  <a:gd name="T35" fmla="*/ 0 h 29"/>
                  <a:gd name="T36" fmla="*/ 5 w 28"/>
                  <a:gd name="T37" fmla="*/ 0 h 29"/>
                  <a:gd name="T38" fmla="*/ 6 w 28"/>
                  <a:gd name="T39" fmla="*/ 0 h 29"/>
                  <a:gd name="T40" fmla="*/ 7 w 28"/>
                  <a:gd name="T41" fmla="*/ 1 h 29"/>
                  <a:gd name="T42" fmla="*/ 7 w 28"/>
                  <a:gd name="T43" fmla="*/ 1 h 29"/>
                  <a:gd name="T44" fmla="*/ 7 w 28"/>
                  <a:gd name="T45" fmla="*/ 2 h 29"/>
                  <a:gd name="T46" fmla="*/ 7 w 28"/>
                  <a:gd name="T47" fmla="*/ 3 h 29"/>
                  <a:gd name="T48" fmla="*/ 7 w 28"/>
                  <a:gd name="T49" fmla="*/ 3 h 29"/>
                  <a:gd name="T50" fmla="*/ 7 w 28"/>
                  <a:gd name="T51" fmla="*/ 5 h 29"/>
                  <a:gd name="T52" fmla="*/ 7 w 28"/>
                  <a:gd name="T53" fmla="*/ 6 h 29"/>
                  <a:gd name="T54" fmla="*/ 5 w 28"/>
                  <a:gd name="T55" fmla="*/ 7 h 29"/>
                  <a:gd name="T56" fmla="*/ 4 w 28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Freeform 139">
                <a:extLst>
                  <a:ext uri="{FF2B5EF4-FFF2-40B4-BE49-F238E27FC236}">
                    <a16:creationId xmlns:a16="http://schemas.microsoft.com/office/drawing/2014/main" id="{66A37F41-6782-4C95-9A8B-31209C12B6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15 w 60"/>
                  <a:gd name="T1" fmla="*/ 8 h 58"/>
                  <a:gd name="T2" fmla="*/ 15 w 60"/>
                  <a:gd name="T3" fmla="*/ 6 h 58"/>
                  <a:gd name="T4" fmla="*/ 15 w 60"/>
                  <a:gd name="T5" fmla="*/ 5 h 58"/>
                  <a:gd name="T6" fmla="*/ 14 w 60"/>
                  <a:gd name="T7" fmla="*/ 3 h 58"/>
                  <a:gd name="T8" fmla="*/ 13 w 60"/>
                  <a:gd name="T9" fmla="*/ 2 h 58"/>
                  <a:gd name="T10" fmla="*/ 12 w 60"/>
                  <a:gd name="T11" fmla="*/ 1 h 58"/>
                  <a:gd name="T12" fmla="*/ 11 w 60"/>
                  <a:gd name="T13" fmla="*/ 1 h 58"/>
                  <a:gd name="T14" fmla="*/ 9 w 60"/>
                  <a:gd name="T15" fmla="*/ 0 h 58"/>
                  <a:gd name="T16" fmla="*/ 8 w 60"/>
                  <a:gd name="T17" fmla="*/ 0 h 58"/>
                  <a:gd name="T18" fmla="*/ 5 w 60"/>
                  <a:gd name="T19" fmla="*/ 1 h 58"/>
                  <a:gd name="T20" fmla="*/ 2 w 60"/>
                  <a:gd name="T21" fmla="*/ 2 h 58"/>
                  <a:gd name="T22" fmla="*/ 1 w 60"/>
                  <a:gd name="T23" fmla="*/ 5 h 58"/>
                  <a:gd name="T24" fmla="*/ 0 w 60"/>
                  <a:gd name="T25" fmla="*/ 8 h 58"/>
                  <a:gd name="T26" fmla="*/ 1 w 60"/>
                  <a:gd name="T27" fmla="*/ 9 h 58"/>
                  <a:gd name="T28" fmla="*/ 1 w 60"/>
                  <a:gd name="T29" fmla="*/ 11 h 58"/>
                  <a:gd name="T30" fmla="*/ 1 w 60"/>
                  <a:gd name="T31" fmla="*/ 12 h 58"/>
                  <a:gd name="T32" fmla="*/ 2 w 60"/>
                  <a:gd name="T33" fmla="*/ 13 h 58"/>
                  <a:gd name="T34" fmla="*/ 3 w 60"/>
                  <a:gd name="T35" fmla="*/ 14 h 58"/>
                  <a:gd name="T36" fmla="*/ 5 w 60"/>
                  <a:gd name="T37" fmla="*/ 15 h 58"/>
                  <a:gd name="T38" fmla="*/ 6 w 60"/>
                  <a:gd name="T39" fmla="*/ 16 h 58"/>
                  <a:gd name="T40" fmla="*/ 8 w 60"/>
                  <a:gd name="T41" fmla="*/ 16 h 58"/>
                  <a:gd name="T42" fmla="*/ 9 w 60"/>
                  <a:gd name="T43" fmla="*/ 16 h 58"/>
                  <a:gd name="T44" fmla="*/ 11 w 60"/>
                  <a:gd name="T45" fmla="*/ 15 h 58"/>
                  <a:gd name="T46" fmla="*/ 12 w 60"/>
                  <a:gd name="T47" fmla="*/ 14 h 58"/>
                  <a:gd name="T48" fmla="*/ 13 w 60"/>
                  <a:gd name="T49" fmla="*/ 13 h 58"/>
                  <a:gd name="T50" fmla="*/ 14 w 60"/>
                  <a:gd name="T51" fmla="*/ 12 h 58"/>
                  <a:gd name="T52" fmla="*/ 15 w 60"/>
                  <a:gd name="T53" fmla="*/ 11 h 58"/>
                  <a:gd name="T54" fmla="*/ 15 w 60"/>
                  <a:gd name="T55" fmla="*/ 9 h 58"/>
                  <a:gd name="T56" fmla="*/ 15 w 60"/>
                  <a:gd name="T57" fmla="*/ 8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Freeform 140">
                <a:extLst>
                  <a:ext uri="{FF2B5EF4-FFF2-40B4-BE49-F238E27FC236}">
                    <a16:creationId xmlns:a16="http://schemas.microsoft.com/office/drawing/2014/main" id="{BE6B4CD3-AEDB-459B-8968-A608529C38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4 w 30"/>
                  <a:gd name="T1" fmla="*/ 7 h 28"/>
                  <a:gd name="T2" fmla="*/ 3 w 30"/>
                  <a:gd name="T3" fmla="*/ 7 h 28"/>
                  <a:gd name="T4" fmla="*/ 3 w 30"/>
                  <a:gd name="T5" fmla="*/ 7 h 28"/>
                  <a:gd name="T6" fmla="*/ 2 w 30"/>
                  <a:gd name="T7" fmla="*/ 7 h 28"/>
                  <a:gd name="T8" fmla="*/ 1 w 30"/>
                  <a:gd name="T9" fmla="*/ 7 h 28"/>
                  <a:gd name="T10" fmla="*/ 1 w 30"/>
                  <a:gd name="T11" fmla="*/ 6 h 28"/>
                  <a:gd name="T12" fmla="*/ 1 w 30"/>
                  <a:gd name="T13" fmla="*/ 5 h 28"/>
                  <a:gd name="T14" fmla="*/ 0 w 30"/>
                  <a:gd name="T15" fmla="*/ 5 h 28"/>
                  <a:gd name="T16" fmla="*/ 0 w 30"/>
                  <a:gd name="T17" fmla="*/ 4 h 28"/>
                  <a:gd name="T18" fmla="*/ 0 w 30"/>
                  <a:gd name="T19" fmla="*/ 3 h 28"/>
                  <a:gd name="T20" fmla="*/ 1 w 30"/>
                  <a:gd name="T21" fmla="*/ 3 h 28"/>
                  <a:gd name="T22" fmla="*/ 1 w 30"/>
                  <a:gd name="T23" fmla="*/ 2 h 28"/>
                  <a:gd name="T24" fmla="*/ 1 w 30"/>
                  <a:gd name="T25" fmla="*/ 1 h 28"/>
                  <a:gd name="T26" fmla="*/ 2 w 30"/>
                  <a:gd name="T27" fmla="*/ 1 h 28"/>
                  <a:gd name="T28" fmla="*/ 3 w 30"/>
                  <a:gd name="T29" fmla="*/ 1 h 28"/>
                  <a:gd name="T30" fmla="*/ 3 w 30"/>
                  <a:gd name="T31" fmla="*/ 0 h 28"/>
                  <a:gd name="T32" fmla="*/ 4 w 30"/>
                  <a:gd name="T33" fmla="*/ 0 h 28"/>
                  <a:gd name="T34" fmla="*/ 5 w 30"/>
                  <a:gd name="T35" fmla="*/ 0 h 28"/>
                  <a:gd name="T36" fmla="*/ 6 w 30"/>
                  <a:gd name="T37" fmla="*/ 1 h 28"/>
                  <a:gd name="T38" fmla="*/ 6 w 30"/>
                  <a:gd name="T39" fmla="*/ 1 h 28"/>
                  <a:gd name="T40" fmla="*/ 7 w 30"/>
                  <a:gd name="T41" fmla="*/ 1 h 28"/>
                  <a:gd name="T42" fmla="*/ 7 w 30"/>
                  <a:gd name="T43" fmla="*/ 2 h 28"/>
                  <a:gd name="T44" fmla="*/ 8 w 30"/>
                  <a:gd name="T45" fmla="*/ 3 h 28"/>
                  <a:gd name="T46" fmla="*/ 8 w 30"/>
                  <a:gd name="T47" fmla="*/ 3 h 28"/>
                  <a:gd name="T48" fmla="*/ 8 w 30"/>
                  <a:gd name="T49" fmla="*/ 4 h 28"/>
                  <a:gd name="T50" fmla="*/ 8 w 30"/>
                  <a:gd name="T51" fmla="*/ 5 h 28"/>
                  <a:gd name="T52" fmla="*/ 7 w 30"/>
                  <a:gd name="T53" fmla="*/ 7 h 28"/>
                  <a:gd name="T54" fmla="*/ 6 w 30"/>
                  <a:gd name="T55" fmla="*/ 7 h 28"/>
                  <a:gd name="T56" fmla="*/ 4 w 30"/>
                  <a:gd name="T57" fmla="*/ 7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Freeform 141">
                <a:extLst>
                  <a:ext uri="{FF2B5EF4-FFF2-40B4-BE49-F238E27FC236}">
                    <a16:creationId xmlns:a16="http://schemas.microsoft.com/office/drawing/2014/main" id="{772A9367-5A74-4CFB-AB4B-131E02A7E0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Freeform 142">
                <a:extLst>
                  <a:ext uri="{FF2B5EF4-FFF2-40B4-BE49-F238E27FC236}">
                    <a16:creationId xmlns:a16="http://schemas.microsoft.com/office/drawing/2014/main" id="{2F873F5C-2923-432C-9961-C8BC11F35C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4 w 30"/>
                  <a:gd name="T1" fmla="*/ 7 h 29"/>
                  <a:gd name="T2" fmla="*/ 3 w 30"/>
                  <a:gd name="T3" fmla="*/ 7 h 29"/>
                  <a:gd name="T4" fmla="*/ 3 w 30"/>
                  <a:gd name="T5" fmla="*/ 7 h 29"/>
                  <a:gd name="T6" fmla="*/ 2 w 30"/>
                  <a:gd name="T7" fmla="*/ 6 h 29"/>
                  <a:gd name="T8" fmla="*/ 1 w 30"/>
                  <a:gd name="T9" fmla="*/ 6 h 29"/>
                  <a:gd name="T10" fmla="*/ 1 w 30"/>
                  <a:gd name="T11" fmla="*/ 5 h 29"/>
                  <a:gd name="T12" fmla="*/ 1 w 30"/>
                  <a:gd name="T13" fmla="*/ 5 h 29"/>
                  <a:gd name="T14" fmla="*/ 0 w 30"/>
                  <a:gd name="T15" fmla="*/ 4 h 29"/>
                  <a:gd name="T16" fmla="*/ 0 w 30"/>
                  <a:gd name="T17" fmla="*/ 3 h 29"/>
                  <a:gd name="T18" fmla="*/ 0 w 30"/>
                  <a:gd name="T19" fmla="*/ 3 h 29"/>
                  <a:gd name="T20" fmla="*/ 1 w 30"/>
                  <a:gd name="T21" fmla="*/ 2 h 29"/>
                  <a:gd name="T22" fmla="*/ 1 w 30"/>
                  <a:gd name="T23" fmla="*/ 1 h 29"/>
                  <a:gd name="T24" fmla="*/ 1 w 30"/>
                  <a:gd name="T25" fmla="*/ 1 h 29"/>
                  <a:gd name="T26" fmla="*/ 2 w 30"/>
                  <a:gd name="T27" fmla="*/ 0 h 29"/>
                  <a:gd name="T28" fmla="*/ 3 w 30"/>
                  <a:gd name="T29" fmla="*/ 0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0 h 29"/>
                  <a:gd name="T38" fmla="*/ 6 w 30"/>
                  <a:gd name="T39" fmla="*/ 0 h 29"/>
                  <a:gd name="T40" fmla="*/ 7 w 30"/>
                  <a:gd name="T41" fmla="*/ 1 h 29"/>
                  <a:gd name="T42" fmla="*/ 7 w 30"/>
                  <a:gd name="T43" fmla="*/ 1 h 29"/>
                  <a:gd name="T44" fmla="*/ 8 w 30"/>
                  <a:gd name="T45" fmla="*/ 2 h 29"/>
                  <a:gd name="T46" fmla="*/ 8 w 30"/>
                  <a:gd name="T47" fmla="*/ 3 h 29"/>
                  <a:gd name="T48" fmla="*/ 8 w 30"/>
                  <a:gd name="T49" fmla="*/ 3 h 29"/>
                  <a:gd name="T50" fmla="*/ 8 w 30"/>
                  <a:gd name="T51" fmla="*/ 5 h 29"/>
                  <a:gd name="T52" fmla="*/ 7 w 30"/>
                  <a:gd name="T53" fmla="*/ 6 h 29"/>
                  <a:gd name="T54" fmla="*/ 6 w 30"/>
                  <a:gd name="T55" fmla="*/ 7 h 29"/>
                  <a:gd name="T56" fmla="*/ 4 w 30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Freeform 143">
                <a:extLst>
                  <a:ext uri="{FF2B5EF4-FFF2-40B4-BE49-F238E27FC236}">
                    <a16:creationId xmlns:a16="http://schemas.microsoft.com/office/drawing/2014/main" id="{0CCF23EC-66EC-4782-844B-D91EAA12ED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Freeform 144">
                <a:extLst>
                  <a:ext uri="{FF2B5EF4-FFF2-40B4-BE49-F238E27FC236}">
                    <a16:creationId xmlns:a16="http://schemas.microsoft.com/office/drawing/2014/main" id="{C68513B1-7388-464E-8052-B0A386E9CD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5 h 30"/>
                  <a:gd name="T52" fmla="*/ 7 w 30"/>
                  <a:gd name="T53" fmla="*/ 7 h 30"/>
                  <a:gd name="T54" fmla="*/ 6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Freeform 145">
                <a:extLst>
                  <a:ext uri="{FF2B5EF4-FFF2-40B4-BE49-F238E27FC236}">
                    <a16:creationId xmlns:a16="http://schemas.microsoft.com/office/drawing/2014/main" id="{9CB32056-45B8-41D3-9AD0-E2978F6F75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15 w 58"/>
                  <a:gd name="T1" fmla="*/ 8 h 59"/>
                  <a:gd name="T2" fmla="*/ 15 w 58"/>
                  <a:gd name="T3" fmla="*/ 6 h 59"/>
                  <a:gd name="T4" fmla="*/ 14 w 58"/>
                  <a:gd name="T5" fmla="*/ 5 h 59"/>
                  <a:gd name="T6" fmla="*/ 14 w 58"/>
                  <a:gd name="T7" fmla="*/ 4 h 59"/>
                  <a:gd name="T8" fmla="*/ 13 w 58"/>
                  <a:gd name="T9" fmla="*/ 3 h 59"/>
                  <a:gd name="T10" fmla="*/ 12 w 58"/>
                  <a:gd name="T11" fmla="*/ 2 h 59"/>
                  <a:gd name="T12" fmla="*/ 10 w 58"/>
                  <a:gd name="T13" fmla="*/ 1 h 59"/>
                  <a:gd name="T14" fmla="*/ 9 w 58"/>
                  <a:gd name="T15" fmla="*/ 0 h 59"/>
                  <a:gd name="T16" fmla="*/ 7 w 58"/>
                  <a:gd name="T17" fmla="*/ 0 h 59"/>
                  <a:gd name="T18" fmla="*/ 5 w 58"/>
                  <a:gd name="T19" fmla="*/ 1 h 59"/>
                  <a:gd name="T20" fmla="*/ 2 w 58"/>
                  <a:gd name="T21" fmla="*/ 3 h 59"/>
                  <a:gd name="T22" fmla="*/ 1 w 58"/>
                  <a:gd name="T23" fmla="*/ 5 h 59"/>
                  <a:gd name="T24" fmla="*/ 0 w 58"/>
                  <a:gd name="T25" fmla="*/ 8 h 59"/>
                  <a:gd name="T26" fmla="*/ 0 w 58"/>
                  <a:gd name="T27" fmla="*/ 9 h 59"/>
                  <a:gd name="T28" fmla="*/ 1 w 58"/>
                  <a:gd name="T29" fmla="*/ 11 h 59"/>
                  <a:gd name="T30" fmla="*/ 1 w 58"/>
                  <a:gd name="T31" fmla="*/ 12 h 59"/>
                  <a:gd name="T32" fmla="*/ 2 w 58"/>
                  <a:gd name="T33" fmla="*/ 13 h 59"/>
                  <a:gd name="T34" fmla="*/ 3 w 58"/>
                  <a:gd name="T35" fmla="*/ 14 h 59"/>
                  <a:gd name="T36" fmla="*/ 5 w 58"/>
                  <a:gd name="T37" fmla="*/ 15 h 59"/>
                  <a:gd name="T38" fmla="*/ 6 w 58"/>
                  <a:gd name="T39" fmla="*/ 15 h 59"/>
                  <a:gd name="T40" fmla="*/ 7 w 58"/>
                  <a:gd name="T41" fmla="*/ 15 h 59"/>
                  <a:gd name="T42" fmla="*/ 9 w 58"/>
                  <a:gd name="T43" fmla="*/ 15 h 59"/>
                  <a:gd name="T44" fmla="*/ 10 w 58"/>
                  <a:gd name="T45" fmla="*/ 15 h 59"/>
                  <a:gd name="T46" fmla="*/ 12 w 58"/>
                  <a:gd name="T47" fmla="*/ 14 h 59"/>
                  <a:gd name="T48" fmla="*/ 13 w 58"/>
                  <a:gd name="T49" fmla="*/ 13 h 59"/>
                  <a:gd name="T50" fmla="*/ 14 w 58"/>
                  <a:gd name="T51" fmla="*/ 12 h 59"/>
                  <a:gd name="T52" fmla="*/ 14 w 58"/>
                  <a:gd name="T53" fmla="*/ 11 h 59"/>
                  <a:gd name="T54" fmla="*/ 15 w 58"/>
                  <a:gd name="T55" fmla="*/ 9 h 59"/>
                  <a:gd name="T56" fmla="*/ 15 w 58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Freeform 146">
                <a:extLst>
                  <a:ext uri="{FF2B5EF4-FFF2-40B4-BE49-F238E27FC236}">
                    <a16:creationId xmlns:a16="http://schemas.microsoft.com/office/drawing/2014/main" id="{6D5BC3DD-4535-47BA-BE2D-D8D6FFE03C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4 w 29"/>
                  <a:gd name="T1" fmla="*/ 7 h 29"/>
                  <a:gd name="T2" fmla="*/ 3 w 29"/>
                  <a:gd name="T3" fmla="*/ 7 h 29"/>
                  <a:gd name="T4" fmla="*/ 3 w 29"/>
                  <a:gd name="T5" fmla="*/ 7 h 29"/>
                  <a:gd name="T6" fmla="*/ 2 w 29"/>
                  <a:gd name="T7" fmla="*/ 6 h 29"/>
                  <a:gd name="T8" fmla="*/ 1 w 29"/>
                  <a:gd name="T9" fmla="*/ 6 h 29"/>
                  <a:gd name="T10" fmla="*/ 1 w 29"/>
                  <a:gd name="T11" fmla="*/ 5 h 29"/>
                  <a:gd name="T12" fmla="*/ 1 w 29"/>
                  <a:gd name="T13" fmla="*/ 5 h 29"/>
                  <a:gd name="T14" fmla="*/ 0 w 29"/>
                  <a:gd name="T15" fmla="*/ 4 h 29"/>
                  <a:gd name="T16" fmla="*/ 0 w 29"/>
                  <a:gd name="T17" fmla="*/ 3 h 29"/>
                  <a:gd name="T18" fmla="*/ 0 w 29"/>
                  <a:gd name="T19" fmla="*/ 3 h 29"/>
                  <a:gd name="T20" fmla="*/ 1 w 29"/>
                  <a:gd name="T21" fmla="*/ 2 h 29"/>
                  <a:gd name="T22" fmla="*/ 1 w 29"/>
                  <a:gd name="T23" fmla="*/ 1 h 29"/>
                  <a:gd name="T24" fmla="*/ 1 w 29"/>
                  <a:gd name="T25" fmla="*/ 1 h 29"/>
                  <a:gd name="T26" fmla="*/ 2 w 29"/>
                  <a:gd name="T27" fmla="*/ 0 h 29"/>
                  <a:gd name="T28" fmla="*/ 3 w 29"/>
                  <a:gd name="T29" fmla="*/ 0 h 29"/>
                  <a:gd name="T30" fmla="*/ 3 w 29"/>
                  <a:gd name="T31" fmla="*/ 0 h 29"/>
                  <a:gd name="T32" fmla="*/ 4 w 29"/>
                  <a:gd name="T33" fmla="*/ 0 h 29"/>
                  <a:gd name="T34" fmla="*/ 5 w 29"/>
                  <a:gd name="T35" fmla="*/ 0 h 29"/>
                  <a:gd name="T36" fmla="*/ 5 w 29"/>
                  <a:gd name="T37" fmla="*/ 0 h 29"/>
                  <a:gd name="T38" fmla="*/ 6 w 29"/>
                  <a:gd name="T39" fmla="*/ 0 h 29"/>
                  <a:gd name="T40" fmla="*/ 7 w 29"/>
                  <a:gd name="T41" fmla="*/ 1 h 29"/>
                  <a:gd name="T42" fmla="*/ 7 w 29"/>
                  <a:gd name="T43" fmla="*/ 1 h 29"/>
                  <a:gd name="T44" fmla="*/ 7 w 29"/>
                  <a:gd name="T45" fmla="*/ 2 h 29"/>
                  <a:gd name="T46" fmla="*/ 8 w 29"/>
                  <a:gd name="T47" fmla="*/ 3 h 29"/>
                  <a:gd name="T48" fmla="*/ 8 w 29"/>
                  <a:gd name="T49" fmla="*/ 3 h 29"/>
                  <a:gd name="T50" fmla="*/ 7 w 29"/>
                  <a:gd name="T51" fmla="*/ 5 h 29"/>
                  <a:gd name="T52" fmla="*/ 7 w 29"/>
                  <a:gd name="T53" fmla="*/ 6 h 29"/>
                  <a:gd name="T54" fmla="*/ 5 w 29"/>
                  <a:gd name="T55" fmla="*/ 7 h 29"/>
                  <a:gd name="T56" fmla="*/ 4 w 29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Freeform 147">
                <a:extLst>
                  <a:ext uri="{FF2B5EF4-FFF2-40B4-BE49-F238E27FC236}">
                    <a16:creationId xmlns:a16="http://schemas.microsoft.com/office/drawing/2014/main" id="{BFBF1B6C-121E-4CA3-BE56-2FAB7CE105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" name="Freeform 148">
                <a:extLst>
                  <a:ext uri="{FF2B5EF4-FFF2-40B4-BE49-F238E27FC236}">
                    <a16:creationId xmlns:a16="http://schemas.microsoft.com/office/drawing/2014/main" id="{3A94B5C6-0B2B-4944-81AD-9B2BBCEEE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49">
              <a:extLst>
                <a:ext uri="{FF2B5EF4-FFF2-40B4-BE49-F238E27FC236}">
                  <a16:creationId xmlns:a16="http://schemas.microsoft.com/office/drawing/2014/main" id="{CC5D9B6A-5E60-4183-BFC8-E14973B71DA2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810" y="3312"/>
              <a:ext cx="854" cy="912"/>
              <a:chOff x="2794" y="2160"/>
              <a:chExt cx="1154" cy="1279"/>
            </a:xfrm>
          </p:grpSpPr>
          <p:sp>
            <p:nvSpPr>
              <p:cNvPr id="7" name="AutoShape 150">
                <a:extLst>
                  <a:ext uri="{FF2B5EF4-FFF2-40B4-BE49-F238E27FC236}">
                    <a16:creationId xmlns:a16="http://schemas.microsoft.com/office/drawing/2014/main" id="{4BAD40DD-2551-4183-9F43-BD513C60137B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832" y="2160"/>
                <a:ext cx="1116" cy="1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Freeform 151">
                <a:extLst>
                  <a:ext uri="{FF2B5EF4-FFF2-40B4-BE49-F238E27FC236}">
                    <a16:creationId xmlns:a16="http://schemas.microsoft.com/office/drawing/2014/main" id="{4BE6BBAD-E652-4B8E-8BA6-313FB383C7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2" y="2780"/>
                <a:ext cx="30" cy="30"/>
              </a:xfrm>
              <a:custGeom>
                <a:avLst/>
                <a:gdLst>
                  <a:gd name="T0" fmla="*/ 7 w 61"/>
                  <a:gd name="T1" fmla="*/ 15 h 60"/>
                  <a:gd name="T2" fmla="*/ 4 w 61"/>
                  <a:gd name="T3" fmla="*/ 15 h 60"/>
                  <a:gd name="T4" fmla="*/ 2 w 61"/>
                  <a:gd name="T5" fmla="*/ 13 h 60"/>
                  <a:gd name="T6" fmla="*/ 0 w 61"/>
                  <a:gd name="T7" fmla="*/ 11 h 60"/>
                  <a:gd name="T8" fmla="*/ 0 w 61"/>
                  <a:gd name="T9" fmla="*/ 8 h 60"/>
                  <a:gd name="T10" fmla="*/ 0 w 61"/>
                  <a:gd name="T11" fmla="*/ 5 h 60"/>
                  <a:gd name="T12" fmla="*/ 2 w 61"/>
                  <a:gd name="T13" fmla="*/ 2 h 60"/>
                  <a:gd name="T14" fmla="*/ 4 w 61"/>
                  <a:gd name="T15" fmla="*/ 1 h 60"/>
                  <a:gd name="T16" fmla="*/ 7 w 61"/>
                  <a:gd name="T17" fmla="*/ 0 h 60"/>
                  <a:gd name="T18" fmla="*/ 10 w 61"/>
                  <a:gd name="T19" fmla="*/ 1 h 60"/>
                  <a:gd name="T20" fmla="*/ 13 w 61"/>
                  <a:gd name="T21" fmla="*/ 2 h 60"/>
                  <a:gd name="T22" fmla="*/ 14 w 61"/>
                  <a:gd name="T23" fmla="*/ 5 h 60"/>
                  <a:gd name="T24" fmla="*/ 15 w 61"/>
                  <a:gd name="T25" fmla="*/ 8 h 60"/>
                  <a:gd name="T26" fmla="*/ 14 w 61"/>
                  <a:gd name="T27" fmla="*/ 11 h 60"/>
                  <a:gd name="T28" fmla="*/ 13 w 61"/>
                  <a:gd name="T29" fmla="*/ 13 h 60"/>
                  <a:gd name="T30" fmla="*/ 10 w 61"/>
                  <a:gd name="T31" fmla="*/ 15 h 60"/>
                  <a:gd name="T32" fmla="*/ 7 w 61"/>
                  <a:gd name="T33" fmla="*/ 15 h 6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"/>
                  <a:gd name="T52" fmla="*/ 0 h 60"/>
                  <a:gd name="T53" fmla="*/ 61 w 61"/>
                  <a:gd name="T54" fmla="*/ 60 h 6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" h="60">
                    <a:moveTo>
                      <a:pt x="31" y="60"/>
                    </a:moveTo>
                    <a:lnTo>
                      <a:pt x="18" y="57"/>
                    </a:lnTo>
                    <a:lnTo>
                      <a:pt x="9" y="50"/>
                    </a:lnTo>
                    <a:lnTo>
                      <a:pt x="2" y="41"/>
                    </a:lnTo>
                    <a:lnTo>
                      <a:pt x="0" y="30"/>
                    </a:lnTo>
                    <a:lnTo>
                      <a:pt x="2" y="18"/>
                    </a:lnTo>
                    <a:lnTo>
                      <a:pt x="9" y="8"/>
                    </a:lnTo>
                    <a:lnTo>
                      <a:pt x="18" y="2"/>
                    </a:lnTo>
                    <a:lnTo>
                      <a:pt x="31" y="0"/>
                    </a:lnTo>
                    <a:lnTo>
                      <a:pt x="42" y="2"/>
                    </a:lnTo>
                    <a:lnTo>
                      <a:pt x="52" y="8"/>
                    </a:lnTo>
                    <a:lnTo>
                      <a:pt x="58" y="18"/>
                    </a:lnTo>
                    <a:lnTo>
                      <a:pt x="61" y="30"/>
                    </a:lnTo>
                    <a:lnTo>
                      <a:pt x="58" y="41"/>
                    </a:lnTo>
                    <a:lnTo>
                      <a:pt x="52" y="50"/>
                    </a:lnTo>
                    <a:lnTo>
                      <a:pt x="42" y="57"/>
                    </a:lnTo>
                    <a:lnTo>
                      <a:pt x="31" y="6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152">
                <a:extLst>
                  <a:ext uri="{FF2B5EF4-FFF2-40B4-BE49-F238E27FC236}">
                    <a16:creationId xmlns:a16="http://schemas.microsoft.com/office/drawing/2014/main" id="{3CF87B87-B001-4226-AE94-A0BF4B430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3 w 132"/>
                  <a:gd name="T1" fmla="*/ 46 h 182"/>
                  <a:gd name="T2" fmla="*/ 21 w 132"/>
                  <a:gd name="T3" fmla="*/ 46 h 182"/>
                  <a:gd name="T4" fmla="*/ 22 w 132"/>
                  <a:gd name="T5" fmla="*/ 44 h 182"/>
                  <a:gd name="T6" fmla="*/ 25 w 132"/>
                  <a:gd name="T7" fmla="*/ 39 h 182"/>
                  <a:gd name="T8" fmla="*/ 29 w 132"/>
                  <a:gd name="T9" fmla="*/ 31 h 182"/>
                  <a:gd name="T10" fmla="*/ 32 w 132"/>
                  <a:gd name="T11" fmla="*/ 23 h 182"/>
                  <a:gd name="T12" fmla="*/ 34 w 132"/>
                  <a:gd name="T13" fmla="*/ 14 h 182"/>
                  <a:gd name="T14" fmla="*/ 33 w 132"/>
                  <a:gd name="T15" fmla="*/ 7 h 182"/>
                  <a:gd name="T16" fmla="*/ 27 w 132"/>
                  <a:gd name="T17" fmla="*/ 3 h 182"/>
                  <a:gd name="T18" fmla="*/ 17 w 132"/>
                  <a:gd name="T19" fmla="*/ 0 h 182"/>
                  <a:gd name="T20" fmla="*/ 7 w 132"/>
                  <a:gd name="T21" fmla="*/ 3 h 182"/>
                  <a:gd name="T22" fmla="*/ 1 w 132"/>
                  <a:gd name="T23" fmla="*/ 7 h 182"/>
                  <a:gd name="T24" fmla="*/ 0 w 132"/>
                  <a:gd name="T25" fmla="*/ 14 h 182"/>
                  <a:gd name="T26" fmla="*/ 2 w 132"/>
                  <a:gd name="T27" fmla="*/ 23 h 182"/>
                  <a:gd name="T28" fmla="*/ 5 w 132"/>
                  <a:gd name="T29" fmla="*/ 31 h 182"/>
                  <a:gd name="T30" fmla="*/ 9 w 132"/>
                  <a:gd name="T31" fmla="*/ 39 h 182"/>
                  <a:gd name="T32" fmla="*/ 12 w 132"/>
                  <a:gd name="T33" fmla="*/ 44 h 182"/>
                  <a:gd name="T34" fmla="*/ 13 w 132"/>
                  <a:gd name="T35" fmla="*/ 46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153">
                <a:extLst>
                  <a:ext uri="{FF2B5EF4-FFF2-40B4-BE49-F238E27FC236}">
                    <a16:creationId xmlns:a16="http://schemas.microsoft.com/office/drawing/2014/main" id="{3DEC30DA-43E6-46EE-9150-A534D670B3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3" y="2680"/>
                <a:ext cx="67" cy="91"/>
              </a:xfrm>
              <a:custGeom>
                <a:avLst/>
                <a:gdLst>
                  <a:gd name="T0" fmla="*/ 13 w 132"/>
                  <a:gd name="T1" fmla="*/ 46 h 182"/>
                  <a:gd name="T2" fmla="*/ 21 w 132"/>
                  <a:gd name="T3" fmla="*/ 46 h 182"/>
                  <a:gd name="T4" fmla="*/ 22 w 132"/>
                  <a:gd name="T5" fmla="*/ 44 h 182"/>
                  <a:gd name="T6" fmla="*/ 25 w 132"/>
                  <a:gd name="T7" fmla="*/ 39 h 182"/>
                  <a:gd name="T8" fmla="*/ 29 w 132"/>
                  <a:gd name="T9" fmla="*/ 31 h 182"/>
                  <a:gd name="T10" fmla="*/ 32 w 132"/>
                  <a:gd name="T11" fmla="*/ 23 h 182"/>
                  <a:gd name="T12" fmla="*/ 34 w 132"/>
                  <a:gd name="T13" fmla="*/ 14 h 182"/>
                  <a:gd name="T14" fmla="*/ 33 w 132"/>
                  <a:gd name="T15" fmla="*/ 7 h 182"/>
                  <a:gd name="T16" fmla="*/ 27 w 132"/>
                  <a:gd name="T17" fmla="*/ 3 h 182"/>
                  <a:gd name="T18" fmla="*/ 17 w 132"/>
                  <a:gd name="T19" fmla="*/ 0 h 182"/>
                  <a:gd name="T20" fmla="*/ 7 w 132"/>
                  <a:gd name="T21" fmla="*/ 3 h 182"/>
                  <a:gd name="T22" fmla="*/ 1 w 132"/>
                  <a:gd name="T23" fmla="*/ 7 h 182"/>
                  <a:gd name="T24" fmla="*/ 0 w 132"/>
                  <a:gd name="T25" fmla="*/ 14 h 182"/>
                  <a:gd name="T26" fmla="*/ 2 w 132"/>
                  <a:gd name="T27" fmla="*/ 23 h 182"/>
                  <a:gd name="T28" fmla="*/ 5 w 132"/>
                  <a:gd name="T29" fmla="*/ 31 h 182"/>
                  <a:gd name="T30" fmla="*/ 9 w 132"/>
                  <a:gd name="T31" fmla="*/ 39 h 182"/>
                  <a:gd name="T32" fmla="*/ 12 w 132"/>
                  <a:gd name="T33" fmla="*/ 44 h 182"/>
                  <a:gd name="T34" fmla="*/ 13 w 132"/>
                  <a:gd name="T35" fmla="*/ 46 h 18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2"/>
                  <a:gd name="T56" fmla="*/ 132 w 132"/>
                  <a:gd name="T57" fmla="*/ 182 h 18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2">
                    <a:moveTo>
                      <a:pt x="50" y="182"/>
                    </a:moveTo>
                    <a:lnTo>
                      <a:pt x="80" y="182"/>
                    </a:lnTo>
                    <a:lnTo>
                      <a:pt x="85" y="174"/>
                    </a:lnTo>
                    <a:lnTo>
                      <a:pt x="98" y="154"/>
                    </a:lnTo>
                    <a:lnTo>
                      <a:pt x="113" y="125"/>
                    </a:lnTo>
                    <a:lnTo>
                      <a:pt x="125" y="91"/>
                    </a:lnTo>
                    <a:lnTo>
                      <a:pt x="132" y="58"/>
                    </a:lnTo>
                    <a:lnTo>
                      <a:pt x="128" y="29"/>
                    </a:lnTo>
                    <a:lnTo>
                      <a:pt x="107" y="9"/>
                    </a:lnTo>
                    <a:lnTo>
                      <a:pt x="67" y="0"/>
                    </a:lnTo>
                    <a:lnTo>
                      <a:pt x="25" y="9"/>
                    </a:lnTo>
                    <a:lnTo>
                      <a:pt x="4" y="29"/>
                    </a:lnTo>
                    <a:lnTo>
                      <a:pt x="0" y="58"/>
                    </a:lnTo>
                    <a:lnTo>
                      <a:pt x="6" y="91"/>
                    </a:lnTo>
                    <a:lnTo>
                      <a:pt x="18" y="125"/>
                    </a:lnTo>
                    <a:lnTo>
                      <a:pt x="33" y="154"/>
                    </a:lnTo>
                    <a:lnTo>
                      <a:pt x="46" y="174"/>
                    </a:lnTo>
                    <a:lnTo>
                      <a:pt x="50" y="18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54">
                <a:extLst>
                  <a:ext uri="{FF2B5EF4-FFF2-40B4-BE49-F238E27FC236}">
                    <a16:creationId xmlns:a16="http://schemas.microsoft.com/office/drawing/2014/main" id="{7412F809-E7CB-4658-A0CA-61555DC96A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718"/>
                <a:ext cx="89" cy="73"/>
              </a:xfrm>
              <a:custGeom>
                <a:avLst/>
                <a:gdLst>
                  <a:gd name="T0" fmla="*/ 41 w 177"/>
                  <a:gd name="T1" fmla="*/ 36 h 146"/>
                  <a:gd name="T2" fmla="*/ 45 w 177"/>
                  <a:gd name="T3" fmla="*/ 29 h 146"/>
                  <a:gd name="T4" fmla="*/ 43 w 177"/>
                  <a:gd name="T5" fmla="*/ 27 h 146"/>
                  <a:gd name="T6" fmla="*/ 41 w 177"/>
                  <a:gd name="T7" fmla="*/ 22 h 146"/>
                  <a:gd name="T8" fmla="*/ 36 w 177"/>
                  <a:gd name="T9" fmla="*/ 15 h 146"/>
                  <a:gd name="T10" fmla="*/ 31 w 177"/>
                  <a:gd name="T11" fmla="*/ 9 h 146"/>
                  <a:gd name="T12" fmla="*/ 24 w 177"/>
                  <a:gd name="T13" fmla="*/ 2 h 146"/>
                  <a:gd name="T14" fmla="*/ 18 w 177"/>
                  <a:gd name="T15" fmla="*/ 0 h 146"/>
                  <a:gd name="T16" fmla="*/ 10 w 177"/>
                  <a:gd name="T17" fmla="*/ 1 h 146"/>
                  <a:gd name="T18" fmla="*/ 4 w 177"/>
                  <a:gd name="T19" fmla="*/ 9 h 146"/>
                  <a:gd name="T20" fmla="*/ 1 w 177"/>
                  <a:gd name="T21" fmla="*/ 15 h 146"/>
                  <a:gd name="T22" fmla="*/ 0 w 177"/>
                  <a:gd name="T23" fmla="*/ 19 h 146"/>
                  <a:gd name="T24" fmla="*/ 1 w 177"/>
                  <a:gd name="T25" fmla="*/ 23 h 146"/>
                  <a:gd name="T26" fmla="*/ 2 w 177"/>
                  <a:gd name="T27" fmla="*/ 26 h 146"/>
                  <a:gd name="T28" fmla="*/ 5 w 177"/>
                  <a:gd name="T29" fmla="*/ 29 h 146"/>
                  <a:gd name="T30" fmla="*/ 8 w 177"/>
                  <a:gd name="T31" fmla="*/ 31 h 146"/>
                  <a:gd name="T32" fmla="*/ 12 w 177"/>
                  <a:gd name="T33" fmla="*/ 33 h 146"/>
                  <a:gd name="T34" fmla="*/ 16 w 177"/>
                  <a:gd name="T35" fmla="*/ 35 h 146"/>
                  <a:gd name="T36" fmla="*/ 20 w 177"/>
                  <a:gd name="T37" fmla="*/ 36 h 146"/>
                  <a:gd name="T38" fmla="*/ 25 w 177"/>
                  <a:gd name="T39" fmla="*/ 36 h 146"/>
                  <a:gd name="T40" fmla="*/ 29 w 177"/>
                  <a:gd name="T41" fmla="*/ 36 h 146"/>
                  <a:gd name="T42" fmla="*/ 33 w 177"/>
                  <a:gd name="T43" fmla="*/ 37 h 146"/>
                  <a:gd name="T44" fmla="*/ 36 w 177"/>
                  <a:gd name="T45" fmla="*/ 37 h 146"/>
                  <a:gd name="T46" fmla="*/ 39 w 177"/>
                  <a:gd name="T47" fmla="*/ 36 h 146"/>
                  <a:gd name="T48" fmla="*/ 41 w 177"/>
                  <a:gd name="T49" fmla="*/ 36 h 146"/>
                  <a:gd name="T50" fmla="*/ 41 w 177"/>
                  <a:gd name="T51" fmla="*/ 36 h 14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6"/>
                  <a:gd name="T80" fmla="*/ 177 w 177"/>
                  <a:gd name="T81" fmla="*/ 146 h 14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6">
                    <a:moveTo>
                      <a:pt x="163" y="144"/>
                    </a:moveTo>
                    <a:lnTo>
                      <a:pt x="177" y="118"/>
                    </a:lnTo>
                    <a:lnTo>
                      <a:pt x="172" y="110"/>
                    </a:lnTo>
                    <a:lnTo>
                      <a:pt x="161" y="89"/>
                    </a:lnTo>
                    <a:lnTo>
                      <a:pt x="144" y="62"/>
                    </a:lnTo>
                    <a:lnTo>
                      <a:pt x="122" y="33"/>
                    </a:lnTo>
                    <a:lnTo>
                      <a:pt x="95" y="11"/>
                    </a:lnTo>
                    <a:lnTo>
                      <a:pt x="69" y="0"/>
                    </a:lnTo>
                    <a:lnTo>
                      <a:pt x="40" y="7"/>
                    </a:lnTo>
                    <a:lnTo>
                      <a:pt x="14" y="38"/>
                    </a:lnTo>
                    <a:lnTo>
                      <a:pt x="3" y="60"/>
                    </a:lnTo>
                    <a:lnTo>
                      <a:pt x="0" y="78"/>
                    </a:lnTo>
                    <a:lnTo>
                      <a:pt x="1" y="94"/>
                    </a:lnTo>
                    <a:lnTo>
                      <a:pt x="8" y="106"/>
                    </a:lnTo>
                    <a:lnTo>
                      <a:pt x="17" y="117"/>
                    </a:lnTo>
                    <a:lnTo>
                      <a:pt x="30" y="126"/>
                    </a:lnTo>
                    <a:lnTo>
                      <a:pt x="46" y="132"/>
                    </a:lnTo>
                    <a:lnTo>
                      <a:pt x="62" y="138"/>
                    </a:lnTo>
                    <a:lnTo>
                      <a:pt x="79" y="141"/>
                    </a:lnTo>
                    <a:lnTo>
                      <a:pt x="98" y="143"/>
                    </a:lnTo>
                    <a:lnTo>
                      <a:pt x="115" y="144"/>
                    </a:lnTo>
                    <a:lnTo>
                      <a:pt x="130" y="146"/>
                    </a:lnTo>
                    <a:lnTo>
                      <a:pt x="144" y="146"/>
                    </a:lnTo>
                    <a:lnTo>
                      <a:pt x="154" y="144"/>
                    </a:lnTo>
                    <a:lnTo>
                      <a:pt x="161" y="144"/>
                    </a:lnTo>
                    <a:lnTo>
                      <a:pt x="163" y="14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5">
                <a:extLst>
                  <a:ext uri="{FF2B5EF4-FFF2-40B4-BE49-F238E27FC236}">
                    <a16:creationId xmlns:a16="http://schemas.microsoft.com/office/drawing/2014/main" id="{551D549F-047C-4AB3-9BF6-FC0CAF8237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800"/>
                <a:ext cx="89" cy="71"/>
              </a:xfrm>
              <a:custGeom>
                <a:avLst/>
                <a:gdLst>
                  <a:gd name="T0" fmla="*/ 45 w 178"/>
                  <a:gd name="T1" fmla="*/ 6 h 143"/>
                  <a:gd name="T2" fmla="*/ 41 w 178"/>
                  <a:gd name="T3" fmla="*/ 0 h 143"/>
                  <a:gd name="T4" fmla="*/ 41 w 178"/>
                  <a:gd name="T5" fmla="*/ 0 h 143"/>
                  <a:gd name="T6" fmla="*/ 39 w 178"/>
                  <a:gd name="T7" fmla="*/ 0 h 143"/>
                  <a:gd name="T8" fmla="*/ 37 w 178"/>
                  <a:gd name="T9" fmla="*/ 0 h 143"/>
                  <a:gd name="T10" fmla="*/ 33 w 178"/>
                  <a:gd name="T11" fmla="*/ 0 h 143"/>
                  <a:gd name="T12" fmla="*/ 29 w 178"/>
                  <a:gd name="T13" fmla="*/ 0 h 143"/>
                  <a:gd name="T14" fmla="*/ 24 w 178"/>
                  <a:gd name="T15" fmla="*/ 0 h 143"/>
                  <a:gd name="T16" fmla="*/ 20 w 178"/>
                  <a:gd name="T17" fmla="*/ 1 h 143"/>
                  <a:gd name="T18" fmla="*/ 15 w 178"/>
                  <a:gd name="T19" fmla="*/ 1 h 143"/>
                  <a:gd name="T20" fmla="*/ 11 w 178"/>
                  <a:gd name="T21" fmla="*/ 3 h 143"/>
                  <a:gd name="T22" fmla="*/ 7 w 178"/>
                  <a:gd name="T23" fmla="*/ 4 h 143"/>
                  <a:gd name="T24" fmla="*/ 5 w 178"/>
                  <a:gd name="T25" fmla="*/ 6 h 143"/>
                  <a:gd name="T26" fmla="*/ 2 w 178"/>
                  <a:gd name="T27" fmla="*/ 9 h 143"/>
                  <a:gd name="T28" fmla="*/ 1 w 178"/>
                  <a:gd name="T29" fmla="*/ 12 h 143"/>
                  <a:gd name="T30" fmla="*/ 0 w 178"/>
                  <a:gd name="T31" fmla="*/ 16 h 143"/>
                  <a:gd name="T32" fmla="*/ 1 w 178"/>
                  <a:gd name="T33" fmla="*/ 20 h 143"/>
                  <a:gd name="T34" fmla="*/ 3 w 178"/>
                  <a:gd name="T35" fmla="*/ 26 h 143"/>
                  <a:gd name="T36" fmla="*/ 11 w 178"/>
                  <a:gd name="T37" fmla="*/ 33 h 143"/>
                  <a:gd name="T38" fmla="*/ 18 w 178"/>
                  <a:gd name="T39" fmla="*/ 35 h 143"/>
                  <a:gd name="T40" fmla="*/ 24 w 178"/>
                  <a:gd name="T41" fmla="*/ 33 h 143"/>
                  <a:gd name="T42" fmla="*/ 30 w 178"/>
                  <a:gd name="T43" fmla="*/ 27 h 143"/>
                  <a:gd name="T44" fmla="*/ 37 w 178"/>
                  <a:gd name="T45" fmla="*/ 20 h 143"/>
                  <a:gd name="T46" fmla="*/ 41 w 178"/>
                  <a:gd name="T47" fmla="*/ 13 h 143"/>
                  <a:gd name="T48" fmla="*/ 44 w 178"/>
                  <a:gd name="T49" fmla="*/ 8 h 143"/>
                  <a:gd name="T50" fmla="*/ 45 w 178"/>
                  <a:gd name="T51" fmla="*/ 6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8"/>
                  <a:gd name="T79" fmla="*/ 0 h 143"/>
                  <a:gd name="T80" fmla="*/ 178 w 178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8" h="143">
                    <a:moveTo>
                      <a:pt x="178" y="27"/>
                    </a:moveTo>
                    <a:lnTo>
                      <a:pt x="164" y="1"/>
                    </a:lnTo>
                    <a:lnTo>
                      <a:pt x="162" y="1"/>
                    </a:lnTo>
                    <a:lnTo>
                      <a:pt x="155" y="1"/>
                    </a:lnTo>
                    <a:lnTo>
                      <a:pt x="145" y="0"/>
                    </a:lnTo>
                    <a:lnTo>
                      <a:pt x="131" y="0"/>
                    </a:lnTo>
                    <a:lnTo>
                      <a:pt x="116" y="1"/>
                    </a:lnTo>
                    <a:lnTo>
                      <a:pt x="99" y="2"/>
                    </a:lnTo>
                    <a:lnTo>
                      <a:pt x="80" y="5"/>
                    </a:lnTo>
                    <a:lnTo>
                      <a:pt x="63" y="7"/>
                    </a:lnTo>
                    <a:lnTo>
                      <a:pt x="46" y="13"/>
                    </a:lnTo>
                    <a:lnTo>
                      <a:pt x="31" y="18"/>
                    </a:lnTo>
                    <a:lnTo>
                      <a:pt x="18" y="27"/>
                    </a:lnTo>
                    <a:lnTo>
                      <a:pt x="8" y="37"/>
                    </a:lnTo>
                    <a:lnTo>
                      <a:pt x="2" y="50"/>
                    </a:lnTo>
                    <a:lnTo>
                      <a:pt x="0" y="65"/>
                    </a:lnTo>
                    <a:lnTo>
                      <a:pt x="4" y="83"/>
                    </a:lnTo>
                    <a:lnTo>
                      <a:pt x="14" y="104"/>
                    </a:lnTo>
                    <a:lnTo>
                      <a:pt x="41" y="135"/>
                    </a:lnTo>
                    <a:lnTo>
                      <a:pt x="69" y="143"/>
                    </a:lnTo>
                    <a:lnTo>
                      <a:pt x="96" y="132"/>
                    </a:lnTo>
                    <a:lnTo>
                      <a:pt x="122" y="111"/>
                    </a:lnTo>
                    <a:lnTo>
                      <a:pt x="145" y="83"/>
                    </a:lnTo>
                    <a:lnTo>
                      <a:pt x="162" y="55"/>
                    </a:lnTo>
                    <a:lnTo>
                      <a:pt x="174" y="35"/>
                    </a:lnTo>
                    <a:lnTo>
                      <a:pt x="178" y="2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56">
                <a:extLst>
                  <a:ext uri="{FF2B5EF4-FFF2-40B4-BE49-F238E27FC236}">
                    <a16:creationId xmlns:a16="http://schemas.microsoft.com/office/drawing/2014/main" id="{397A2480-9DFA-4A0B-AFB1-BF32B805EF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4" y="2818"/>
                <a:ext cx="66" cy="90"/>
              </a:xfrm>
              <a:custGeom>
                <a:avLst/>
                <a:gdLst>
                  <a:gd name="T0" fmla="*/ 20 w 132"/>
                  <a:gd name="T1" fmla="*/ 0 h 181"/>
                  <a:gd name="T2" fmla="*/ 13 w 132"/>
                  <a:gd name="T3" fmla="*/ 0 h 181"/>
                  <a:gd name="T4" fmla="*/ 11 w 132"/>
                  <a:gd name="T5" fmla="*/ 2 h 181"/>
                  <a:gd name="T6" fmla="*/ 8 w 132"/>
                  <a:gd name="T7" fmla="*/ 7 h 181"/>
                  <a:gd name="T8" fmla="*/ 5 w 132"/>
                  <a:gd name="T9" fmla="*/ 14 h 181"/>
                  <a:gd name="T10" fmla="*/ 1 w 132"/>
                  <a:gd name="T11" fmla="*/ 22 h 181"/>
                  <a:gd name="T12" fmla="*/ 0 w 132"/>
                  <a:gd name="T13" fmla="*/ 30 h 181"/>
                  <a:gd name="T14" fmla="*/ 1 w 132"/>
                  <a:gd name="T15" fmla="*/ 38 h 181"/>
                  <a:gd name="T16" fmla="*/ 6 w 132"/>
                  <a:gd name="T17" fmla="*/ 43 h 181"/>
                  <a:gd name="T18" fmla="*/ 16 w 132"/>
                  <a:gd name="T19" fmla="*/ 45 h 181"/>
                  <a:gd name="T20" fmla="*/ 26 w 132"/>
                  <a:gd name="T21" fmla="*/ 43 h 181"/>
                  <a:gd name="T22" fmla="*/ 31 w 132"/>
                  <a:gd name="T23" fmla="*/ 38 h 181"/>
                  <a:gd name="T24" fmla="*/ 33 w 132"/>
                  <a:gd name="T25" fmla="*/ 30 h 181"/>
                  <a:gd name="T26" fmla="*/ 31 w 132"/>
                  <a:gd name="T27" fmla="*/ 22 h 181"/>
                  <a:gd name="T28" fmla="*/ 28 w 132"/>
                  <a:gd name="T29" fmla="*/ 14 h 181"/>
                  <a:gd name="T30" fmla="*/ 24 w 132"/>
                  <a:gd name="T31" fmla="*/ 7 h 181"/>
                  <a:gd name="T32" fmla="*/ 21 w 132"/>
                  <a:gd name="T33" fmla="*/ 2 h 181"/>
                  <a:gd name="T34" fmla="*/ 20 w 132"/>
                  <a:gd name="T35" fmla="*/ 0 h 18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2"/>
                  <a:gd name="T55" fmla="*/ 0 h 181"/>
                  <a:gd name="T56" fmla="*/ 132 w 132"/>
                  <a:gd name="T57" fmla="*/ 181 h 18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2" h="181">
                    <a:moveTo>
                      <a:pt x="82" y="0"/>
                    </a:moveTo>
                    <a:lnTo>
                      <a:pt x="52" y="0"/>
                    </a:lnTo>
                    <a:lnTo>
                      <a:pt x="47" y="8"/>
                    </a:lnTo>
                    <a:lnTo>
                      <a:pt x="35" y="29"/>
                    </a:lnTo>
                    <a:lnTo>
                      <a:pt x="20" y="57"/>
                    </a:lnTo>
                    <a:lnTo>
                      <a:pt x="7" y="90"/>
                    </a:lnTo>
                    <a:lnTo>
                      <a:pt x="0" y="123"/>
                    </a:lnTo>
                    <a:lnTo>
                      <a:pt x="5" y="152"/>
                    </a:lnTo>
                    <a:lnTo>
                      <a:pt x="24" y="172"/>
                    </a:lnTo>
                    <a:lnTo>
                      <a:pt x="64" y="181"/>
                    </a:lnTo>
                    <a:lnTo>
                      <a:pt x="106" y="172"/>
                    </a:lnTo>
                    <a:lnTo>
                      <a:pt x="127" y="152"/>
                    </a:lnTo>
                    <a:lnTo>
                      <a:pt x="132" y="123"/>
                    </a:lnTo>
                    <a:lnTo>
                      <a:pt x="127" y="90"/>
                    </a:lnTo>
                    <a:lnTo>
                      <a:pt x="114" y="57"/>
                    </a:lnTo>
                    <a:lnTo>
                      <a:pt x="99" y="29"/>
                    </a:lnTo>
                    <a:lnTo>
                      <a:pt x="86" y="8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57">
                <a:extLst>
                  <a:ext uri="{FF2B5EF4-FFF2-40B4-BE49-F238E27FC236}">
                    <a16:creationId xmlns:a16="http://schemas.microsoft.com/office/drawing/2014/main" id="{2567F291-9122-497A-BEBF-7EAD50CF2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4" y="2799"/>
                <a:ext cx="88" cy="72"/>
              </a:xfrm>
              <a:custGeom>
                <a:avLst/>
                <a:gdLst>
                  <a:gd name="T0" fmla="*/ 3 w 177"/>
                  <a:gd name="T1" fmla="*/ 1 h 144"/>
                  <a:gd name="T2" fmla="*/ 0 w 177"/>
                  <a:gd name="T3" fmla="*/ 6 h 144"/>
                  <a:gd name="T4" fmla="*/ 1 w 177"/>
                  <a:gd name="T5" fmla="*/ 9 h 144"/>
                  <a:gd name="T6" fmla="*/ 4 w 177"/>
                  <a:gd name="T7" fmla="*/ 13 h 144"/>
                  <a:gd name="T8" fmla="*/ 8 w 177"/>
                  <a:gd name="T9" fmla="*/ 20 h 144"/>
                  <a:gd name="T10" fmla="*/ 14 w 177"/>
                  <a:gd name="T11" fmla="*/ 27 h 144"/>
                  <a:gd name="T12" fmla="*/ 20 w 177"/>
                  <a:gd name="T13" fmla="*/ 33 h 144"/>
                  <a:gd name="T14" fmla="*/ 27 w 177"/>
                  <a:gd name="T15" fmla="*/ 36 h 144"/>
                  <a:gd name="T16" fmla="*/ 34 w 177"/>
                  <a:gd name="T17" fmla="*/ 35 h 144"/>
                  <a:gd name="T18" fmla="*/ 41 w 177"/>
                  <a:gd name="T19" fmla="*/ 26 h 144"/>
                  <a:gd name="T20" fmla="*/ 43 w 177"/>
                  <a:gd name="T21" fmla="*/ 21 h 144"/>
                  <a:gd name="T22" fmla="*/ 44 w 177"/>
                  <a:gd name="T23" fmla="*/ 17 h 144"/>
                  <a:gd name="T24" fmla="*/ 44 w 177"/>
                  <a:gd name="T25" fmla="*/ 12 h 144"/>
                  <a:gd name="T26" fmla="*/ 42 w 177"/>
                  <a:gd name="T27" fmla="*/ 9 h 144"/>
                  <a:gd name="T28" fmla="*/ 40 w 177"/>
                  <a:gd name="T29" fmla="*/ 6 h 144"/>
                  <a:gd name="T30" fmla="*/ 36 w 177"/>
                  <a:gd name="T31" fmla="*/ 5 h 144"/>
                  <a:gd name="T32" fmla="*/ 33 w 177"/>
                  <a:gd name="T33" fmla="*/ 3 h 144"/>
                  <a:gd name="T34" fmla="*/ 29 w 177"/>
                  <a:gd name="T35" fmla="*/ 2 h 144"/>
                  <a:gd name="T36" fmla="*/ 24 w 177"/>
                  <a:gd name="T37" fmla="*/ 1 h 144"/>
                  <a:gd name="T38" fmla="*/ 20 w 177"/>
                  <a:gd name="T39" fmla="*/ 1 h 144"/>
                  <a:gd name="T40" fmla="*/ 15 w 177"/>
                  <a:gd name="T41" fmla="*/ 1 h 144"/>
                  <a:gd name="T42" fmla="*/ 12 w 177"/>
                  <a:gd name="T43" fmla="*/ 0 h 144"/>
                  <a:gd name="T44" fmla="*/ 8 w 177"/>
                  <a:gd name="T45" fmla="*/ 0 h 144"/>
                  <a:gd name="T46" fmla="*/ 6 w 177"/>
                  <a:gd name="T47" fmla="*/ 1 h 144"/>
                  <a:gd name="T48" fmla="*/ 4 w 177"/>
                  <a:gd name="T49" fmla="*/ 1 h 144"/>
                  <a:gd name="T50" fmla="*/ 3 w 177"/>
                  <a:gd name="T51" fmla="*/ 1 h 144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77"/>
                  <a:gd name="T79" fmla="*/ 0 h 144"/>
                  <a:gd name="T80" fmla="*/ 177 w 177"/>
                  <a:gd name="T81" fmla="*/ 144 h 144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77" h="144">
                    <a:moveTo>
                      <a:pt x="15" y="1"/>
                    </a:moveTo>
                    <a:lnTo>
                      <a:pt x="0" y="26"/>
                    </a:lnTo>
                    <a:lnTo>
                      <a:pt x="5" y="34"/>
                    </a:lnTo>
                    <a:lnTo>
                      <a:pt x="16" y="55"/>
                    </a:lnTo>
                    <a:lnTo>
                      <a:pt x="33" y="83"/>
                    </a:lnTo>
                    <a:lnTo>
                      <a:pt x="56" y="110"/>
                    </a:lnTo>
                    <a:lnTo>
                      <a:pt x="82" y="132"/>
                    </a:lnTo>
                    <a:lnTo>
                      <a:pt x="109" y="144"/>
                    </a:lnTo>
                    <a:lnTo>
                      <a:pt x="137" y="137"/>
                    </a:lnTo>
                    <a:lnTo>
                      <a:pt x="164" y="106"/>
                    </a:lnTo>
                    <a:lnTo>
                      <a:pt x="174" y="85"/>
                    </a:lnTo>
                    <a:lnTo>
                      <a:pt x="177" y="67"/>
                    </a:lnTo>
                    <a:lnTo>
                      <a:pt x="176" y="50"/>
                    </a:lnTo>
                    <a:lnTo>
                      <a:pt x="170" y="38"/>
                    </a:lnTo>
                    <a:lnTo>
                      <a:pt x="161" y="27"/>
                    </a:lnTo>
                    <a:lnTo>
                      <a:pt x="147" y="19"/>
                    </a:lnTo>
                    <a:lnTo>
                      <a:pt x="132" y="12"/>
                    </a:lnTo>
                    <a:lnTo>
                      <a:pt x="116" y="8"/>
                    </a:lnTo>
                    <a:lnTo>
                      <a:pt x="98" y="4"/>
                    </a:lnTo>
                    <a:lnTo>
                      <a:pt x="81" y="2"/>
                    </a:lnTo>
                    <a:lnTo>
                      <a:pt x="63" y="1"/>
                    </a:lnTo>
                    <a:lnTo>
                      <a:pt x="48" y="0"/>
                    </a:lnTo>
                    <a:lnTo>
                      <a:pt x="35" y="0"/>
                    </a:lnTo>
                    <a:lnTo>
                      <a:pt x="24" y="1"/>
                    </a:lnTo>
                    <a:lnTo>
                      <a:pt x="17" y="1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8">
                <a:extLst>
                  <a:ext uri="{FF2B5EF4-FFF2-40B4-BE49-F238E27FC236}">
                    <a16:creationId xmlns:a16="http://schemas.microsoft.com/office/drawing/2014/main" id="{AECAE470-92EB-49CD-8E78-0199EAFF72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3" y="2718"/>
                <a:ext cx="90" cy="72"/>
              </a:xfrm>
              <a:custGeom>
                <a:avLst/>
                <a:gdLst>
                  <a:gd name="T0" fmla="*/ 0 w 180"/>
                  <a:gd name="T1" fmla="*/ 29 h 143"/>
                  <a:gd name="T2" fmla="*/ 3 w 180"/>
                  <a:gd name="T3" fmla="*/ 36 h 143"/>
                  <a:gd name="T4" fmla="*/ 5 w 180"/>
                  <a:gd name="T5" fmla="*/ 36 h 143"/>
                  <a:gd name="T6" fmla="*/ 6 w 180"/>
                  <a:gd name="T7" fmla="*/ 36 h 143"/>
                  <a:gd name="T8" fmla="*/ 9 w 180"/>
                  <a:gd name="T9" fmla="*/ 36 h 143"/>
                  <a:gd name="T10" fmla="*/ 12 w 180"/>
                  <a:gd name="T11" fmla="*/ 36 h 143"/>
                  <a:gd name="T12" fmla="*/ 15 w 180"/>
                  <a:gd name="T13" fmla="*/ 36 h 143"/>
                  <a:gd name="T14" fmla="*/ 20 w 180"/>
                  <a:gd name="T15" fmla="*/ 36 h 143"/>
                  <a:gd name="T16" fmla="*/ 24 w 180"/>
                  <a:gd name="T17" fmla="*/ 35 h 143"/>
                  <a:gd name="T18" fmla="*/ 29 w 180"/>
                  <a:gd name="T19" fmla="*/ 34 h 143"/>
                  <a:gd name="T20" fmla="*/ 34 w 180"/>
                  <a:gd name="T21" fmla="*/ 33 h 143"/>
                  <a:gd name="T22" fmla="*/ 37 w 180"/>
                  <a:gd name="T23" fmla="*/ 32 h 143"/>
                  <a:gd name="T24" fmla="*/ 41 w 180"/>
                  <a:gd name="T25" fmla="*/ 30 h 143"/>
                  <a:gd name="T26" fmla="*/ 43 w 180"/>
                  <a:gd name="T27" fmla="*/ 27 h 143"/>
                  <a:gd name="T28" fmla="*/ 45 w 180"/>
                  <a:gd name="T29" fmla="*/ 24 h 143"/>
                  <a:gd name="T30" fmla="*/ 45 w 180"/>
                  <a:gd name="T31" fmla="*/ 20 h 143"/>
                  <a:gd name="T32" fmla="*/ 44 w 180"/>
                  <a:gd name="T33" fmla="*/ 15 h 143"/>
                  <a:gd name="T34" fmla="*/ 42 w 180"/>
                  <a:gd name="T35" fmla="*/ 10 h 143"/>
                  <a:gd name="T36" fmla="*/ 35 w 180"/>
                  <a:gd name="T37" fmla="*/ 2 h 143"/>
                  <a:gd name="T38" fmla="*/ 27 w 180"/>
                  <a:gd name="T39" fmla="*/ 0 h 143"/>
                  <a:gd name="T40" fmla="*/ 21 w 180"/>
                  <a:gd name="T41" fmla="*/ 3 h 143"/>
                  <a:gd name="T42" fmla="*/ 14 w 180"/>
                  <a:gd name="T43" fmla="*/ 8 h 143"/>
                  <a:gd name="T44" fmla="*/ 9 w 180"/>
                  <a:gd name="T45" fmla="*/ 15 h 143"/>
                  <a:gd name="T46" fmla="*/ 4 w 180"/>
                  <a:gd name="T47" fmla="*/ 22 h 143"/>
                  <a:gd name="T48" fmla="*/ 1 w 180"/>
                  <a:gd name="T49" fmla="*/ 27 h 143"/>
                  <a:gd name="T50" fmla="*/ 0 w 180"/>
                  <a:gd name="T51" fmla="*/ 29 h 14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80"/>
                  <a:gd name="T79" fmla="*/ 0 h 143"/>
                  <a:gd name="T80" fmla="*/ 180 w 180"/>
                  <a:gd name="T81" fmla="*/ 143 h 14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80" h="143">
                    <a:moveTo>
                      <a:pt x="0" y="116"/>
                    </a:moveTo>
                    <a:lnTo>
                      <a:pt x="15" y="142"/>
                    </a:lnTo>
                    <a:lnTo>
                      <a:pt x="17" y="142"/>
                    </a:lnTo>
                    <a:lnTo>
                      <a:pt x="24" y="142"/>
                    </a:lnTo>
                    <a:lnTo>
                      <a:pt x="34" y="143"/>
                    </a:lnTo>
                    <a:lnTo>
                      <a:pt x="48" y="143"/>
                    </a:lnTo>
                    <a:lnTo>
                      <a:pt x="63" y="142"/>
                    </a:lnTo>
                    <a:lnTo>
                      <a:pt x="80" y="141"/>
                    </a:lnTo>
                    <a:lnTo>
                      <a:pt x="99" y="139"/>
                    </a:lnTo>
                    <a:lnTo>
                      <a:pt x="116" y="135"/>
                    </a:lnTo>
                    <a:lnTo>
                      <a:pt x="133" y="131"/>
                    </a:lnTo>
                    <a:lnTo>
                      <a:pt x="148" y="125"/>
                    </a:lnTo>
                    <a:lnTo>
                      <a:pt x="161" y="117"/>
                    </a:lnTo>
                    <a:lnTo>
                      <a:pt x="171" y="106"/>
                    </a:lnTo>
                    <a:lnTo>
                      <a:pt x="177" y="94"/>
                    </a:lnTo>
                    <a:lnTo>
                      <a:pt x="180" y="79"/>
                    </a:lnTo>
                    <a:lnTo>
                      <a:pt x="175" y="60"/>
                    </a:lnTo>
                    <a:lnTo>
                      <a:pt x="166" y="40"/>
                    </a:lnTo>
                    <a:lnTo>
                      <a:pt x="138" y="7"/>
                    </a:lnTo>
                    <a:lnTo>
                      <a:pt x="109" y="0"/>
                    </a:lnTo>
                    <a:lnTo>
                      <a:pt x="82" y="10"/>
                    </a:lnTo>
                    <a:lnTo>
                      <a:pt x="56" y="32"/>
                    </a:lnTo>
                    <a:lnTo>
                      <a:pt x="33" y="59"/>
                    </a:lnTo>
                    <a:lnTo>
                      <a:pt x="16" y="87"/>
                    </a:lnTo>
                    <a:lnTo>
                      <a:pt x="4" y="108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59">
                <a:extLst>
                  <a:ext uri="{FF2B5EF4-FFF2-40B4-BE49-F238E27FC236}">
                    <a16:creationId xmlns:a16="http://schemas.microsoft.com/office/drawing/2014/main" id="{5E94C673-E610-423E-B229-07CE8F34C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6" y="2261"/>
                <a:ext cx="12" cy="12"/>
              </a:xfrm>
              <a:custGeom>
                <a:avLst/>
                <a:gdLst>
                  <a:gd name="T0" fmla="*/ 3 w 24"/>
                  <a:gd name="T1" fmla="*/ 6 h 24"/>
                  <a:gd name="T2" fmla="*/ 2 w 24"/>
                  <a:gd name="T3" fmla="*/ 6 h 24"/>
                  <a:gd name="T4" fmla="*/ 1 w 24"/>
                  <a:gd name="T5" fmla="*/ 6 h 24"/>
                  <a:gd name="T6" fmla="*/ 1 w 24"/>
                  <a:gd name="T7" fmla="*/ 4 h 24"/>
                  <a:gd name="T8" fmla="*/ 0 w 24"/>
                  <a:gd name="T9" fmla="*/ 3 h 24"/>
                  <a:gd name="T10" fmla="*/ 1 w 24"/>
                  <a:gd name="T11" fmla="*/ 2 h 24"/>
                  <a:gd name="T12" fmla="*/ 1 w 24"/>
                  <a:gd name="T13" fmla="*/ 1 h 24"/>
                  <a:gd name="T14" fmla="*/ 2 w 24"/>
                  <a:gd name="T15" fmla="*/ 1 h 24"/>
                  <a:gd name="T16" fmla="*/ 3 w 24"/>
                  <a:gd name="T17" fmla="*/ 0 h 24"/>
                  <a:gd name="T18" fmla="*/ 5 w 24"/>
                  <a:gd name="T19" fmla="*/ 1 h 24"/>
                  <a:gd name="T20" fmla="*/ 5 w 24"/>
                  <a:gd name="T21" fmla="*/ 1 h 24"/>
                  <a:gd name="T22" fmla="*/ 6 w 24"/>
                  <a:gd name="T23" fmla="*/ 2 h 24"/>
                  <a:gd name="T24" fmla="*/ 6 w 24"/>
                  <a:gd name="T25" fmla="*/ 3 h 24"/>
                  <a:gd name="T26" fmla="*/ 6 w 24"/>
                  <a:gd name="T27" fmla="*/ 4 h 24"/>
                  <a:gd name="T28" fmla="*/ 5 w 24"/>
                  <a:gd name="T29" fmla="*/ 6 h 24"/>
                  <a:gd name="T30" fmla="*/ 5 w 24"/>
                  <a:gd name="T31" fmla="*/ 6 h 24"/>
                  <a:gd name="T32" fmla="*/ 3 w 24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2" y="24"/>
                    </a:moveTo>
                    <a:lnTo>
                      <a:pt x="8" y="23"/>
                    </a:lnTo>
                    <a:lnTo>
                      <a:pt x="3" y="21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8" y="1"/>
                    </a:lnTo>
                    <a:lnTo>
                      <a:pt x="12" y="0"/>
                    </a:lnTo>
                    <a:lnTo>
                      <a:pt x="17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1"/>
                    </a:lnTo>
                    <a:lnTo>
                      <a:pt x="17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60">
                <a:extLst>
                  <a:ext uri="{FF2B5EF4-FFF2-40B4-BE49-F238E27FC236}">
                    <a16:creationId xmlns:a16="http://schemas.microsoft.com/office/drawing/2014/main" id="{6A687610-E347-4CE5-AFE0-298767237A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5 w 52"/>
                  <a:gd name="T1" fmla="*/ 19 h 73"/>
                  <a:gd name="T2" fmla="*/ 7 w 52"/>
                  <a:gd name="T3" fmla="*/ 19 h 73"/>
                  <a:gd name="T4" fmla="*/ 9 w 52"/>
                  <a:gd name="T5" fmla="*/ 18 h 73"/>
                  <a:gd name="T6" fmla="*/ 10 w 52"/>
                  <a:gd name="T7" fmla="*/ 16 h 73"/>
                  <a:gd name="T8" fmla="*/ 11 w 52"/>
                  <a:gd name="T9" fmla="*/ 13 h 73"/>
                  <a:gd name="T10" fmla="*/ 13 w 52"/>
                  <a:gd name="T11" fmla="*/ 9 h 73"/>
                  <a:gd name="T12" fmla="*/ 13 w 52"/>
                  <a:gd name="T13" fmla="*/ 6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6 h 73"/>
                  <a:gd name="T26" fmla="*/ 1 w 52"/>
                  <a:gd name="T27" fmla="*/ 9 h 73"/>
                  <a:gd name="T28" fmla="*/ 2 w 52"/>
                  <a:gd name="T29" fmla="*/ 13 h 73"/>
                  <a:gd name="T30" fmla="*/ 3 w 52"/>
                  <a:gd name="T31" fmla="*/ 16 h 73"/>
                  <a:gd name="T32" fmla="*/ 5 w 52"/>
                  <a:gd name="T33" fmla="*/ 18 h 73"/>
                  <a:gd name="T34" fmla="*/ 5 w 52"/>
                  <a:gd name="T35" fmla="*/ 19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161">
                <a:extLst>
                  <a:ext uri="{FF2B5EF4-FFF2-40B4-BE49-F238E27FC236}">
                    <a16:creationId xmlns:a16="http://schemas.microsoft.com/office/drawing/2014/main" id="{FB479853-78E6-43E7-AA67-156F063361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21"/>
                <a:ext cx="26" cy="37"/>
              </a:xfrm>
              <a:custGeom>
                <a:avLst/>
                <a:gdLst>
                  <a:gd name="T0" fmla="*/ 5 w 52"/>
                  <a:gd name="T1" fmla="*/ 19 h 73"/>
                  <a:gd name="T2" fmla="*/ 7 w 52"/>
                  <a:gd name="T3" fmla="*/ 19 h 73"/>
                  <a:gd name="T4" fmla="*/ 9 w 52"/>
                  <a:gd name="T5" fmla="*/ 18 h 73"/>
                  <a:gd name="T6" fmla="*/ 10 w 52"/>
                  <a:gd name="T7" fmla="*/ 16 h 73"/>
                  <a:gd name="T8" fmla="*/ 11 w 52"/>
                  <a:gd name="T9" fmla="*/ 13 h 73"/>
                  <a:gd name="T10" fmla="*/ 13 w 52"/>
                  <a:gd name="T11" fmla="*/ 9 h 73"/>
                  <a:gd name="T12" fmla="*/ 13 w 52"/>
                  <a:gd name="T13" fmla="*/ 6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6 h 73"/>
                  <a:gd name="T26" fmla="*/ 1 w 52"/>
                  <a:gd name="T27" fmla="*/ 9 h 73"/>
                  <a:gd name="T28" fmla="*/ 2 w 52"/>
                  <a:gd name="T29" fmla="*/ 13 h 73"/>
                  <a:gd name="T30" fmla="*/ 3 w 52"/>
                  <a:gd name="T31" fmla="*/ 16 h 73"/>
                  <a:gd name="T32" fmla="*/ 5 w 52"/>
                  <a:gd name="T33" fmla="*/ 18 h 73"/>
                  <a:gd name="T34" fmla="*/ 5 w 52"/>
                  <a:gd name="T35" fmla="*/ 19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19" y="73"/>
                    </a:moveTo>
                    <a:lnTo>
                      <a:pt x="31" y="73"/>
                    </a:lnTo>
                    <a:lnTo>
                      <a:pt x="33" y="70"/>
                    </a:lnTo>
                    <a:lnTo>
                      <a:pt x="38" y="62"/>
                    </a:lnTo>
                    <a:lnTo>
                      <a:pt x="43" y="50"/>
                    </a:lnTo>
                    <a:lnTo>
                      <a:pt x="49" y="36"/>
                    </a:lnTo>
                    <a:lnTo>
                      <a:pt x="52" y="24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4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2"/>
                    </a:lnTo>
                    <a:lnTo>
                      <a:pt x="17" y="70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162">
                <a:extLst>
                  <a:ext uri="{FF2B5EF4-FFF2-40B4-BE49-F238E27FC236}">
                    <a16:creationId xmlns:a16="http://schemas.microsoft.com/office/drawing/2014/main" id="{9B390A78-E688-4BBF-8D9A-DB779DB79F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2236"/>
                <a:ext cx="36" cy="29"/>
              </a:xfrm>
              <a:custGeom>
                <a:avLst/>
                <a:gdLst>
                  <a:gd name="T0" fmla="*/ 17 w 71"/>
                  <a:gd name="T1" fmla="*/ 15 h 58"/>
                  <a:gd name="T2" fmla="*/ 18 w 71"/>
                  <a:gd name="T3" fmla="*/ 12 h 58"/>
                  <a:gd name="T4" fmla="*/ 18 w 71"/>
                  <a:gd name="T5" fmla="*/ 11 h 58"/>
                  <a:gd name="T6" fmla="*/ 16 w 71"/>
                  <a:gd name="T7" fmla="*/ 9 h 58"/>
                  <a:gd name="T8" fmla="*/ 15 w 71"/>
                  <a:gd name="T9" fmla="*/ 7 h 58"/>
                  <a:gd name="T10" fmla="*/ 13 w 71"/>
                  <a:gd name="T11" fmla="*/ 4 h 58"/>
                  <a:gd name="T12" fmla="*/ 10 w 71"/>
                  <a:gd name="T13" fmla="*/ 2 h 58"/>
                  <a:gd name="T14" fmla="*/ 7 w 71"/>
                  <a:gd name="T15" fmla="*/ 0 h 58"/>
                  <a:gd name="T16" fmla="*/ 4 w 71"/>
                  <a:gd name="T17" fmla="*/ 1 h 58"/>
                  <a:gd name="T18" fmla="*/ 2 w 71"/>
                  <a:gd name="T19" fmla="*/ 5 h 58"/>
                  <a:gd name="T20" fmla="*/ 0 w 71"/>
                  <a:gd name="T21" fmla="*/ 9 h 58"/>
                  <a:gd name="T22" fmla="*/ 1 w 71"/>
                  <a:gd name="T23" fmla="*/ 11 h 58"/>
                  <a:gd name="T24" fmla="*/ 3 w 71"/>
                  <a:gd name="T25" fmla="*/ 13 h 58"/>
                  <a:gd name="T26" fmla="*/ 7 w 71"/>
                  <a:gd name="T27" fmla="*/ 14 h 58"/>
                  <a:gd name="T28" fmla="*/ 10 w 71"/>
                  <a:gd name="T29" fmla="*/ 15 h 58"/>
                  <a:gd name="T30" fmla="*/ 13 w 71"/>
                  <a:gd name="T31" fmla="*/ 15 h 58"/>
                  <a:gd name="T32" fmla="*/ 16 w 71"/>
                  <a:gd name="T33" fmla="*/ 15 h 58"/>
                  <a:gd name="T34" fmla="*/ 17 w 71"/>
                  <a:gd name="T35" fmla="*/ 15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8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5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7"/>
                    </a:lnTo>
                    <a:lnTo>
                      <a:pt x="0" y="33"/>
                    </a:lnTo>
                    <a:lnTo>
                      <a:pt x="3" y="43"/>
                    </a:lnTo>
                    <a:lnTo>
                      <a:pt x="11" y="51"/>
                    </a:lnTo>
                    <a:lnTo>
                      <a:pt x="25" y="56"/>
                    </a:lnTo>
                    <a:lnTo>
                      <a:pt x="39" y="58"/>
                    </a:lnTo>
                    <a:lnTo>
                      <a:pt x="52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163">
                <a:extLst>
                  <a:ext uri="{FF2B5EF4-FFF2-40B4-BE49-F238E27FC236}">
                    <a16:creationId xmlns:a16="http://schemas.microsoft.com/office/drawing/2014/main" id="{3C2DAF73-FB57-4C22-8FC2-2CC1FEE8C1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0" y="2269"/>
                <a:ext cx="36" cy="28"/>
              </a:xfrm>
              <a:custGeom>
                <a:avLst/>
                <a:gdLst>
                  <a:gd name="T0" fmla="*/ 18 w 71"/>
                  <a:gd name="T1" fmla="*/ 2 h 57"/>
                  <a:gd name="T2" fmla="*/ 17 w 71"/>
                  <a:gd name="T3" fmla="*/ 0 h 57"/>
                  <a:gd name="T4" fmla="*/ 16 w 71"/>
                  <a:gd name="T5" fmla="*/ 0 h 57"/>
                  <a:gd name="T6" fmla="*/ 14 w 71"/>
                  <a:gd name="T7" fmla="*/ 0 h 57"/>
                  <a:gd name="T8" fmla="*/ 10 w 71"/>
                  <a:gd name="T9" fmla="*/ 0 h 57"/>
                  <a:gd name="T10" fmla="*/ 7 w 71"/>
                  <a:gd name="T11" fmla="*/ 0 h 57"/>
                  <a:gd name="T12" fmla="*/ 4 w 71"/>
                  <a:gd name="T13" fmla="*/ 1 h 57"/>
                  <a:gd name="T14" fmla="*/ 1 w 71"/>
                  <a:gd name="T15" fmla="*/ 3 h 57"/>
                  <a:gd name="T16" fmla="*/ 0 w 71"/>
                  <a:gd name="T17" fmla="*/ 6 h 57"/>
                  <a:gd name="T18" fmla="*/ 2 w 71"/>
                  <a:gd name="T19" fmla="*/ 10 h 57"/>
                  <a:gd name="T20" fmla="*/ 4 w 71"/>
                  <a:gd name="T21" fmla="*/ 13 h 57"/>
                  <a:gd name="T22" fmla="*/ 7 w 71"/>
                  <a:gd name="T23" fmla="*/ 14 h 57"/>
                  <a:gd name="T24" fmla="*/ 10 w 71"/>
                  <a:gd name="T25" fmla="*/ 13 h 57"/>
                  <a:gd name="T26" fmla="*/ 13 w 71"/>
                  <a:gd name="T27" fmla="*/ 11 h 57"/>
                  <a:gd name="T28" fmla="*/ 15 w 71"/>
                  <a:gd name="T29" fmla="*/ 8 h 57"/>
                  <a:gd name="T30" fmla="*/ 16 w 71"/>
                  <a:gd name="T31" fmla="*/ 5 h 57"/>
                  <a:gd name="T32" fmla="*/ 18 w 71"/>
                  <a:gd name="T33" fmla="*/ 3 h 57"/>
                  <a:gd name="T34" fmla="*/ 18 w 71"/>
                  <a:gd name="T35" fmla="*/ 2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71" y="10"/>
                    </a:moveTo>
                    <a:lnTo>
                      <a:pt x="66" y="0"/>
                    </a:lnTo>
                    <a:lnTo>
                      <a:pt x="62" y="0"/>
                    </a:lnTo>
                    <a:lnTo>
                      <a:pt x="53" y="0"/>
                    </a:lnTo>
                    <a:lnTo>
                      <a:pt x="39" y="0"/>
                    </a:lnTo>
                    <a:lnTo>
                      <a:pt x="25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2"/>
                    </a:lnTo>
                    <a:lnTo>
                      <a:pt x="16" y="54"/>
                    </a:lnTo>
                    <a:lnTo>
                      <a:pt x="28" y="57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8" y="33"/>
                    </a:lnTo>
                    <a:lnTo>
                      <a:pt x="64" y="22"/>
                    </a:lnTo>
                    <a:lnTo>
                      <a:pt x="70" y="14"/>
                    </a:lnTo>
                    <a:lnTo>
                      <a:pt x="71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164">
                <a:extLst>
                  <a:ext uri="{FF2B5EF4-FFF2-40B4-BE49-F238E27FC236}">
                    <a16:creationId xmlns:a16="http://schemas.microsoft.com/office/drawing/2014/main" id="{502C38BC-6C45-4598-980A-20ECA3843C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9" y="2277"/>
                <a:ext cx="26" cy="36"/>
              </a:xfrm>
              <a:custGeom>
                <a:avLst/>
                <a:gdLst>
                  <a:gd name="T0" fmla="*/ 8 w 52"/>
                  <a:gd name="T1" fmla="*/ 0 h 73"/>
                  <a:gd name="T2" fmla="*/ 5 w 52"/>
                  <a:gd name="T3" fmla="*/ 0 h 73"/>
                  <a:gd name="T4" fmla="*/ 5 w 52"/>
                  <a:gd name="T5" fmla="*/ 1 h 73"/>
                  <a:gd name="T6" fmla="*/ 3 w 52"/>
                  <a:gd name="T7" fmla="*/ 3 h 73"/>
                  <a:gd name="T8" fmla="*/ 2 w 52"/>
                  <a:gd name="T9" fmla="*/ 5 h 73"/>
                  <a:gd name="T10" fmla="*/ 1 w 52"/>
                  <a:gd name="T11" fmla="*/ 9 h 73"/>
                  <a:gd name="T12" fmla="*/ 0 w 52"/>
                  <a:gd name="T13" fmla="*/ 12 h 73"/>
                  <a:gd name="T14" fmla="*/ 1 w 52"/>
                  <a:gd name="T15" fmla="*/ 15 h 73"/>
                  <a:gd name="T16" fmla="*/ 3 w 52"/>
                  <a:gd name="T17" fmla="*/ 17 h 73"/>
                  <a:gd name="T18" fmla="*/ 7 w 52"/>
                  <a:gd name="T19" fmla="*/ 18 h 73"/>
                  <a:gd name="T20" fmla="*/ 11 w 52"/>
                  <a:gd name="T21" fmla="*/ 17 h 73"/>
                  <a:gd name="T22" fmla="*/ 13 w 52"/>
                  <a:gd name="T23" fmla="*/ 15 h 73"/>
                  <a:gd name="T24" fmla="*/ 13 w 52"/>
                  <a:gd name="T25" fmla="*/ 12 h 73"/>
                  <a:gd name="T26" fmla="*/ 13 w 52"/>
                  <a:gd name="T27" fmla="*/ 9 h 73"/>
                  <a:gd name="T28" fmla="*/ 12 w 52"/>
                  <a:gd name="T29" fmla="*/ 5 h 73"/>
                  <a:gd name="T30" fmla="*/ 10 w 52"/>
                  <a:gd name="T31" fmla="*/ 3 h 73"/>
                  <a:gd name="T32" fmla="*/ 9 w 52"/>
                  <a:gd name="T33" fmla="*/ 1 h 73"/>
                  <a:gd name="T34" fmla="*/ 8 w 52"/>
                  <a:gd name="T35" fmla="*/ 0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32" y="0"/>
                    </a:moveTo>
                    <a:lnTo>
                      <a:pt x="20" y="0"/>
                    </a:lnTo>
                    <a:lnTo>
                      <a:pt x="18" y="4"/>
                    </a:lnTo>
                    <a:lnTo>
                      <a:pt x="14" y="12"/>
                    </a:lnTo>
                    <a:lnTo>
                      <a:pt x="8" y="23"/>
                    </a:lnTo>
                    <a:lnTo>
                      <a:pt x="2" y="36"/>
                    </a:lnTo>
                    <a:lnTo>
                      <a:pt x="0" y="50"/>
                    </a:lnTo>
                    <a:lnTo>
                      <a:pt x="1" y="61"/>
                    </a:lnTo>
                    <a:lnTo>
                      <a:pt x="9" y="69"/>
                    </a:lnTo>
                    <a:lnTo>
                      <a:pt x="25" y="73"/>
                    </a:lnTo>
                    <a:lnTo>
                      <a:pt x="41" y="69"/>
                    </a:lnTo>
                    <a:lnTo>
                      <a:pt x="50" y="61"/>
                    </a:lnTo>
                    <a:lnTo>
                      <a:pt x="52" y="50"/>
                    </a:lnTo>
                    <a:lnTo>
                      <a:pt x="49" y="36"/>
                    </a:lnTo>
                    <a:lnTo>
                      <a:pt x="45" y="23"/>
                    </a:lnTo>
                    <a:lnTo>
                      <a:pt x="39" y="12"/>
                    </a:lnTo>
                    <a:lnTo>
                      <a:pt x="34" y="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165">
                <a:extLst>
                  <a:ext uri="{FF2B5EF4-FFF2-40B4-BE49-F238E27FC236}">
                    <a16:creationId xmlns:a16="http://schemas.microsoft.com/office/drawing/2014/main" id="{DAC433DF-7C60-4DBD-BC4F-92ED2E421D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269"/>
                <a:ext cx="36" cy="28"/>
              </a:xfrm>
              <a:custGeom>
                <a:avLst/>
                <a:gdLst>
                  <a:gd name="T0" fmla="*/ 2 w 71"/>
                  <a:gd name="T1" fmla="*/ 0 h 57"/>
                  <a:gd name="T2" fmla="*/ 0 w 71"/>
                  <a:gd name="T3" fmla="*/ 2 h 57"/>
                  <a:gd name="T4" fmla="*/ 1 w 71"/>
                  <a:gd name="T5" fmla="*/ 3 h 57"/>
                  <a:gd name="T6" fmla="*/ 2 w 71"/>
                  <a:gd name="T7" fmla="*/ 5 h 57"/>
                  <a:gd name="T8" fmla="*/ 4 w 71"/>
                  <a:gd name="T9" fmla="*/ 8 h 57"/>
                  <a:gd name="T10" fmla="*/ 6 w 71"/>
                  <a:gd name="T11" fmla="*/ 11 h 57"/>
                  <a:gd name="T12" fmla="*/ 8 w 71"/>
                  <a:gd name="T13" fmla="*/ 13 h 57"/>
                  <a:gd name="T14" fmla="*/ 11 w 71"/>
                  <a:gd name="T15" fmla="*/ 14 h 57"/>
                  <a:gd name="T16" fmla="*/ 14 w 71"/>
                  <a:gd name="T17" fmla="*/ 13 h 57"/>
                  <a:gd name="T18" fmla="*/ 17 w 71"/>
                  <a:gd name="T19" fmla="*/ 10 h 57"/>
                  <a:gd name="T20" fmla="*/ 18 w 71"/>
                  <a:gd name="T21" fmla="*/ 6 h 57"/>
                  <a:gd name="T22" fmla="*/ 17 w 71"/>
                  <a:gd name="T23" fmla="*/ 3 h 57"/>
                  <a:gd name="T24" fmla="*/ 15 w 71"/>
                  <a:gd name="T25" fmla="*/ 1 h 57"/>
                  <a:gd name="T26" fmla="*/ 12 w 71"/>
                  <a:gd name="T27" fmla="*/ 0 h 57"/>
                  <a:gd name="T28" fmla="*/ 8 w 71"/>
                  <a:gd name="T29" fmla="*/ 0 h 57"/>
                  <a:gd name="T30" fmla="*/ 5 w 71"/>
                  <a:gd name="T31" fmla="*/ 0 h 57"/>
                  <a:gd name="T32" fmla="*/ 3 w 71"/>
                  <a:gd name="T33" fmla="*/ 0 h 57"/>
                  <a:gd name="T34" fmla="*/ 2 w 71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7"/>
                    </a:lnTo>
                    <a:lnTo>
                      <a:pt x="55" y="54"/>
                    </a:lnTo>
                    <a:lnTo>
                      <a:pt x="66" y="42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66">
                <a:extLst>
                  <a:ext uri="{FF2B5EF4-FFF2-40B4-BE49-F238E27FC236}">
                    <a16:creationId xmlns:a16="http://schemas.microsoft.com/office/drawing/2014/main" id="{DC16F1E3-5521-4586-93A7-2C2CDB9906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236"/>
                <a:ext cx="36" cy="28"/>
              </a:xfrm>
              <a:custGeom>
                <a:avLst/>
                <a:gdLst>
                  <a:gd name="T0" fmla="*/ 0 w 71"/>
                  <a:gd name="T1" fmla="*/ 11 h 57"/>
                  <a:gd name="T2" fmla="*/ 2 w 71"/>
                  <a:gd name="T3" fmla="*/ 14 h 57"/>
                  <a:gd name="T4" fmla="*/ 3 w 71"/>
                  <a:gd name="T5" fmla="*/ 14 h 57"/>
                  <a:gd name="T6" fmla="*/ 5 w 71"/>
                  <a:gd name="T7" fmla="*/ 14 h 57"/>
                  <a:gd name="T8" fmla="*/ 8 w 71"/>
                  <a:gd name="T9" fmla="*/ 14 h 57"/>
                  <a:gd name="T10" fmla="*/ 12 w 71"/>
                  <a:gd name="T11" fmla="*/ 13 h 57"/>
                  <a:gd name="T12" fmla="*/ 15 w 71"/>
                  <a:gd name="T13" fmla="*/ 12 h 57"/>
                  <a:gd name="T14" fmla="*/ 17 w 71"/>
                  <a:gd name="T15" fmla="*/ 10 h 57"/>
                  <a:gd name="T16" fmla="*/ 18 w 71"/>
                  <a:gd name="T17" fmla="*/ 8 h 57"/>
                  <a:gd name="T18" fmla="*/ 17 w 71"/>
                  <a:gd name="T19" fmla="*/ 4 h 57"/>
                  <a:gd name="T20" fmla="*/ 14 w 71"/>
                  <a:gd name="T21" fmla="*/ 1 h 57"/>
                  <a:gd name="T22" fmla="*/ 11 w 71"/>
                  <a:gd name="T23" fmla="*/ 0 h 57"/>
                  <a:gd name="T24" fmla="*/ 8 w 71"/>
                  <a:gd name="T25" fmla="*/ 1 h 57"/>
                  <a:gd name="T26" fmla="*/ 6 w 71"/>
                  <a:gd name="T27" fmla="*/ 3 h 57"/>
                  <a:gd name="T28" fmla="*/ 4 w 71"/>
                  <a:gd name="T29" fmla="*/ 5 h 57"/>
                  <a:gd name="T30" fmla="*/ 2 w 71"/>
                  <a:gd name="T31" fmla="*/ 8 h 57"/>
                  <a:gd name="T32" fmla="*/ 1 w 71"/>
                  <a:gd name="T33" fmla="*/ 10 h 57"/>
                  <a:gd name="T34" fmla="*/ 0 w 71"/>
                  <a:gd name="T35" fmla="*/ 11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7"/>
                  <a:gd name="T56" fmla="*/ 71 w 71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7">
                    <a:moveTo>
                      <a:pt x="0" y="47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6" y="55"/>
                    </a:lnTo>
                    <a:lnTo>
                      <a:pt x="59" y="50"/>
                    </a:lnTo>
                    <a:lnTo>
                      <a:pt x="68" y="43"/>
                    </a:lnTo>
                    <a:lnTo>
                      <a:pt x="71" y="32"/>
                    </a:lnTo>
                    <a:lnTo>
                      <a:pt x="66" y="17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2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67">
                <a:extLst>
                  <a:ext uri="{FF2B5EF4-FFF2-40B4-BE49-F238E27FC236}">
                    <a16:creationId xmlns:a16="http://schemas.microsoft.com/office/drawing/2014/main" id="{8CC6CC4D-594B-431A-9F29-C0CA62A369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3106"/>
                <a:ext cx="12" cy="12"/>
              </a:xfrm>
              <a:custGeom>
                <a:avLst/>
                <a:gdLst>
                  <a:gd name="T0" fmla="*/ 3 w 24"/>
                  <a:gd name="T1" fmla="*/ 6 h 24"/>
                  <a:gd name="T2" fmla="*/ 2 w 24"/>
                  <a:gd name="T3" fmla="*/ 6 h 24"/>
                  <a:gd name="T4" fmla="*/ 1 w 24"/>
                  <a:gd name="T5" fmla="*/ 5 h 24"/>
                  <a:gd name="T6" fmla="*/ 1 w 24"/>
                  <a:gd name="T7" fmla="*/ 4 h 24"/>
                  <a:gd name="T8" fmla="*/ 0 w 24"/>
                  <a:gd name="T9" fmla="*/ 3 h 24"/>
                  <a:gd name="T10" fmla="*/ 1 w 24"/>
                  <a:gd name="T11" fmla="*/ 2 h 24"/>
                  <a:gd name="T12" fmla="*/ 1 w 24"/>
                  <a:gd name="T13" fmla="*/ 1 h 24"/>
                  <a:gd name="T14" fmla="*/ 2 w 24"/>
                  <a:gd name="T15" fmla="*/ 1 h 24"/>
                  <a:gd name="T16" fmla="*/ 3 w 24"/>
                  <a:gd name="T17" fmla="*/ 0 h 24"/>
                  <a:gd name="T18" fmla="*/ 4 w 24"/>
                  <a:gd name="T19" fmla="*/ 1 h 24"/>
                  <a:gd name="T20" fmla="*/ 5 w 24"/>
                  <a:gd name="T21" fmla="*/ 1 h 24"/>
                  <a:gd name="T22" fmla="*/ 6 w 24"/>
                  <a:gd name="T23" fmla="*/ 2 h 24"/>
                  <a:gd name="T24" fmla="*/ 6 w 24"/>
                  <a:gd name="T25" fmla="*/ 3 h 24"/>
                  <a:gd name="T26" fmla="*/ 6 w 24"/>
                  <a:gd name="T27" fmla="*/ 4 h 24"/>
                  <a:gd name="T28" fmla="*/ 5 w 24"/>
                  <a:gd name="T29" fmla="*/ 5 h 24"/>
                  <a:gd name="T30" fmla="*/ 4 w 24"/>
                  <a:gd name="T31" fmla="*/ 6 h 24"/>
                  <a:gd name="T32" fmla="*/ 3 w 24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"/>
                  <a:gd name="T52" fmla="*/ 0 h 24"/>
                  <a:gd name="T53" fmla="*/ 24 w 24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" h="24">
                    <a:moveTo>
                      <a:pt x="11" y="24"/>
                    </a:moveTo>
                    <a:lnTo>
                      <a:pt x="7" y="23"/>
                    </a:lnTo>
                    <a:lnTo>
                      <a:pt x="3" y="20"/>
                    </a:lnTo>
                    <a:lnTo>
                      <a:pt x="1" y="16"/>
                    </a:lnTo>
                    <a:lnTo>
                      <a:pt x="0" y="11"/>
                    </a:lnTo>
                    <a:lnTo>
                      <a:pt x="1" y="7"/>
                    </a:lnTo>
                    <a:lnTo>
                      <a:pt x="3" y="3"/>
                    </a:lnTo>
                    <a:lnTo>
                      <a:pt x="7" y="1"/>
                    </a:lnTo>
                    <a:lnTo>
                      <a:pt x="11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3" y="7"/>
                    </a:lnTo>
                    <a:lnTo>
                      <a:pt x="24" y="11"/>
                    </a:lnTo>
                    <a:lnTo>
                      <a:pt x="23" y="16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1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68">
                <a:extLst>
                  <a:ext uri="{FF2B5EF4-FFF2-40B4-BE49-F238E27FC236}">
                    <a16:creationId xmlns:a16="http://schemas.microsoft.com/office/drawing/2014/main" id="{B3921755-8661-49D7-8D12-744C3EC2BB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4 w 53"/>
                  <a:gd name="T1" fmla="*/ 18 h 73"/>
                  <a:gd name="T2" fmla="*/ 8 w 53"/>
                  <a:gd name="T3" fmla="*/ 18 h 73"/>
                  <a:gd name="T4" fmla="*/ 8 w 53"/>
                  <a:gd name="T5" fmla="*/ 17 h 73"/>
                  <a:gd name="T6" fmla="*/ 9 w 53"/>
                  <a:gd name="T7" fmla="*/ 15 h 73"/>
                  <a:gd name="T8" fmla="*/ 11 w 53"/>
                  <a:gd name="T9" fmla="*/ 12 h 73"/>
                  <a:gd name="T10" fmla="*/ 12 w 53"/>
                  <a:gd name="T11" fmla="*/ 9 h 73"/>
                  <a:gd name="T12" fmla="*/ 13 w 53"/>
                  <a:gd name="T13" fmla="*/ 5 h 73"/>
                  <a:gd name="T14" fmla="*/ 12 w 53"/>
                  <a:gd name="T15" fmla="*/ 3 h 73"/>
                  <a:gd name="T16" fmla="*/ 10 w 53"/>
                  <a:gd name="T17" fmla="*/ 1 h 73"/>
                  <a:gd name="T18" fmla="*/ 6 w 53"/>
                  <a:gd name="T19" fmla="*/ 0 h 73"/>
                  <a:gd name="T20" fmla="*/ 2 w 53"/>
                  <a:gd name="T21" fmla="*/ 1 h 73"/>
                  <a:gd name="T22" fmla="*/ 0 w 53"/>
                  <a:gd name="T23" fmla="*/ 3 h 73"/>
                  <a:gd name="T24" fmla="*/ 0 w 53"/>
                  <a:gd name="T25" fmla="*/ 5 h 73"/>
                  <a:gd name="T26" fmla="*/ 0 w 53"/>
                  <a:gd name="T27" fmla="*/ 9 h 73"/>
                  <a:gd name="T28" fmla="*/ 1 w 53"/>
                  <a:gd name="T29" fmla="*/ 12 h 73"/>
                  <a:gd name="T30" fmla="*/ 3 w 53"/>
                  <a:gd name="T31" fmla="*/ 15 h 73"/>
                  <a:gd name="T32" fmla="*/ 4 w 53"/>
                  <a:gd name="T33" fmla="*/ 17 h 73"/>
                  <a:gd name="T34" fmla="*/ 4 w 53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69">
                <a:extLst>
                  <a:ext uri="{FF2B5EF4-FFF2-40B4-BE49-F238E27FC236}">
                    <a16:creationId xmlns:a16="http://schemas.microsoft.com/office/drawing/2014/main" id="{1424E3BE-BA90-4C9C-9BD2-DD347EAC5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066"/>
                <a:ext cx="26" cy="36"/>
              </a:xfrm>
              <a:custGeom>
                <a:avLst/>
                <a:gdLst>
                  <a:gd name="T0" fmla="*/ 4 w 53"/>
                  <a:gd name="T1" fmla="*/ 18 h 73"/>
                  <a:gd name="T2" fmla="*/ 8 w 53"/>
                  <a:gd name="T3" fmla="*/ 18 h 73"/>
                  <a:gd name="T4" fmla="*/ 8 w 53"/>
                  <a:gd name="T5" fmla="*/ 17 h 73"/>
                  <a:gd name="T6" fmla="*/ 9 w 53"/>
                  <a:gd name="T7" fmla="*/ 15 h 73"/>
                  <a:gd name="T8" fmla="*/ 11 w 53"/>
                  <a:gd name="T9" fmla="*/ 12 h 73"/>
                  <a:gd name="T10" fmla="*/ 12 w 53"/>
                  <a:gd name="T11" fmla="*/ 9 h 73"/>
                  <a:gd name="T12" fmla="*/ 13 w 53"/>
                  <a:gd name="T13" fmla="*/ 5 h 73"/>
                  <a:gd name="T14" fmla="*/ 12 w 53"/>
                  <a:gd name="T15" fmla="*/ 3 h 73"/>
                  <a:gd name="T16" fmla="*/ 10 w 53"/>
                  <a:gd name="T17" fmla="*/ 1 h 73"/>
                  <a:gd name="T18" fmla="*/ 6 w 53"/>
                  <a:gd name="T19" fmla="*/ 0 h 73"/>
                  <a:gd name="T20" fmla="*/ 2 w 53"/>
                  <a:gd name="T21" fmla="*/ 1 h 73"/>
                  <a:gd name="T22" fmla="*/ 0 w 53"/>
                  <a:gd name="T23" fmla="*/ 3 h 73"/>
                  <a:gd name="T24" fmla="*/ 0 w 53"/>
                  <a:gd name="T25" fmla="*/ 5 h 73"/>
                  <a:gd name="T26" fmla="*/ 0 w 53"/>
                  <a:gd name="T27" fmla="*/ 9 h 73"/>
                  <a:gd name="T28" fmla="*/ 1 w 53"/>
                  <a:gd name="T29" fmla="*/ 12 h 73"/>
                  <a:gd name="T30" fmla="*/ 3 w 53"/>
                  <a:gd name="T31" fmla="*/ 15 h 73"/>
                  <a:gd name="T32" fmla="*/ 4 w 53"/>
                  <a:gd name="T33" fmla="*/ 17 h 73"/>
                  <a:gd name="T34" fmla="*/ 4 w 53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3"/>
                  <a:gd name="T56" fmla="*/ 53 w 53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3">
                    <a:moveTo>
                      <a:pt x="19" y="73"/>
                    </a:moveTo>
                    <a:lnTo>
                      <a:pt x="32" y="73"/>
                    </a:lnTo>
                    <a:lnTo>
                      <a:pt x="34" y="69"/>
                    </a:lnTo>
                    <a:lnTo>
                      <a:pt x="39" y="61"/>
                    </a:lnTo>
                    <a:lnTo>
                      <a:pt x="45" y="50"/>
                    </a:lnTo>
                    <a:lnTo>
                      <a:pt x="50" y="36"/>
                    </a:lnTo>
                    <a:lnTo>
                      <a:pt x="53" y="23"/>
                    </a:lnTo>
                    <a:lnTo>
                      <a:pt x="50" y="12"/>
                    </a:lnTo>
                    <a:lnTo>
                      <a:pt x="42" y="4"/>
                    </a:lnTo>
                    <a:lnTo>
                      <a:pt x="26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2" y="61"/>
                    </a:lnTo>
                    <a:lnTo>
                      <a:pt x="17" y="69"/>
                    </a:lnTo>
                    <a:lnTo>
                      <a:pt x="19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70">
                <a:extLst>
                  <a:ext uri="{FF2B5EF4-FFF2-40B4-BE49-F238E27FC236}">
                    <a16:creationId xmlns:a16="http://schemas.microsoft.com/office/drawing/2014/main" id="{18E64A0A-FED5-4334-B810-18C1DFBD64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3081"/>
                <a:ext cx="36" cy="29"/>
              </a:xfrm>
              <a:custGeom>
                <a:avLst/>
                <a:gdLst>
                  <a:gd name="T0" fmla="*/ 17 w 71"/>
                  <a:gd name="T1" fmla="*/ 15 h 58"/>
                  <a:gd name="T2" fmla="*/ 18 w 71"/>
                  <a:gd name="T3" fmla="*/ 12 h 58"/>
                  <a:gd name="T4" fmla="*/ 18 w 71"/>
                  <a:gd name="T5" fmla="*/ 11 h 58"/>
                  <a:gd name="T6" fmla="*/ 16 w 71"/>
                  <a:gd name="T7" fmla="*/ 9 h 58"/>
                  <a:gd name="T8" fmla="*/ 15 w 71"/>
                  <a:gd name="T9" fmla="*/ 6 h 58"/>
                  <a:gd name="T10" fmla="*/ 13 w 71"/>
                  <a:gd name="T11" fmla="*/ 4 h 58"/>
                  <a:gd name="T12" fmla="*/ 10 w 71"/>
                  <a:gd name="T13" fmla="*/ 2 h 58"/>
                  <a:gd name="T14" fmla="*/ 7 w 71"/>
                  <a:gd name="T15" fmla="*/ 0 h 58"/>
                  <a:gd name="T16" fmla="*/ 4 w 71"/>
                  <a:gd name="T17" fmla="*/ 1 h 58"/>
                  <a:gd name="T18" fmla="*/ 2 w 71"/>
                  <a:gd name="T19" fmla="*/ 4 h 58"/>
                  <a:gd name="T20" fmla="*/ 0 w 71"/>
                  <a:gd name="T21" fmla="*/ 8 h 58"/>
                  <a:gd name="T22" fmla="*/ 1 w 71"/>
                  <a:gd name="T23" fmla="*/ 11 h 58"/>
                  <a:gd name="T24" fmla="*/ 4 w 71"/>
                  <a:gd name="T25" fmla="*/ 13 h 58"/>
                  <a:gd name="T26" fmla="*/ 7 w 71"/>
                  <a:gd name="T27" fmla="*/ 14 h 58"/>
                  <a:gd name="T28" fmla="*/ 10 w 71"/>
                  <a:gd name="T29" fmla="*/ 15 h 58"/>
                  <a:gd name="T30" fmla="*/ 14 w 71"/>
                  <a:gd name="T31" fmla="*/ 15 h 58"/>
                  <a:gd name="T32" fmla="*/ 16 w 71"/>
                  <a:gd name="T33" fmla="*/ 15 h 58"/>
                  <a:gd name="T34" fmla="*/ 17 w 71"/>
                  <a:gd name="T35" fmla="*/ 15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8"/>
                  <a:gd name="T56" fmla="*/ 71 w 71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8">
                    <a:moveTo>
                      <a:pt x="66" y="58"/>
                    </a:moveTo>
                    <a:lnTo>
                      <a:pt x="71" y="47"/>
                    </a:lnTo>
                    <a:lnTo>
                      <a:pt x="70" y="44"/>
                    </a:lnTo>
                    <a:lnTo>
                      <a:pt x="64" y="36"/>
                    </a:lnTo>
                    <a:lnTo>
                      <a:pt x="58" y="24"/>
                    </a:lnTo>
                    <a:lnTo>
                      <a:pt x="49" y="14"/>
                    </a:lnTo>
                    <a:lnTo>
                      <a:pt x="39" y="5"/>
                    </a:lnTo>
                    <a:lnTo>
                      <a:pt x="28" y="0"/>
                    </a:lnTo>
                    <a:lnTo>
                      <a:pt x="16" y="4"/>
                    </a:lnTo>
                    <a:lnTo>
                      <a:pt x="6" y="16"/>
                    </a:lnTo>
                    <a:lnTo>
                      <a:pt x="0" y="32"/>
                    </a:lnTo>
                    <a:lnTo>
                      <a:pt x="3" y="43"/>
                    </a:lnTo>
                    <a:lnTo>
                      <a:pt x="13" y="51"/>
                    </a:lnTo>
                    <a:lnTo>
                      <a:pt x="25" y="55"/>
                    </a:lnTo>
                    <a:lnTo>
                      <a:pt x="39" y="58"/>
                    </a:lnTo>
                    <a:lnTo>
                      <a:pt x="53" y="58"/>
                    </a:lnTo>
                    <a:lnTo>
                      <a:pt x="62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71">
                <a:extLst>
                  <a:ext uri="{FF2B5EF4-FFF2-40B4-BE49-F238E27FC236}">
                    <a16:creationId xmlns:a16="http://schemas.microsoft.com/office/drawing/2014/main" id="{50D8FAB7-3D7B-4F24-8516-D99DC7F86D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3" y="3114"/>
                <a:ext cx="37" cy="28"/>
              </a:xfrm>
              <a:custGeom>
                <a:avLst/>
                <a:gdLst>
                  <a:gd name="T0" fmla="*/ 19 w 72"/>
                  <a:gd name="T1" fmla="*/ 3 h 56"/>
                  <a:gd name="T2" fmla="*/ 17 w 72"/>
                  <a:gd name="T3" fmla="*/ 0 h 56"/>
                  <a:gd name="T4" fmla="*/ 16 w 72"/>
                  <a:gd name="T5" fmla="*/ 0 h 56"/>
                  <a:gd name="T6" fmla="*/ 14 w 72"/>
                  <a:gd name="T7" fmla="*/ 0 h 56"/>
                  <a:gd name="T8" fmla="*/ 11 w 72"/>
                  <a:gd name="T9" fmla="*/ 0 h 56"/>
                  <a:gd name="T10" fmla="*/ 7 w 72"/>
                  <a:gd name="T11" fmla="*/ 1 h 56"/>
                  <a:gd name="T12" fmla="*/ 4 w 72"/>
                  <a:gd name="T13" fmla="*/ 2 h 56"/>
                  <a:gd name="T14" fmla="*/ 1 w 72"/>
                  <a:gd name="T15" fmla="*/ 4 h 56"/>
                  <a:gd name="T16" fmla="*/ 0 w 72"/>
                  <a:gd name="T17" fmla="*/ 7 h 56"/>
                  <a:gd name="T18" fmla="*/ 2 w 72"/>
                  <a:gd name="T19" fmla="*/ 11 h 56"/>
                  <a:gd name="T20" fmla="*/ 5 w 72"/>
                  <a:gd name="T21" fmla="*/ 14 h 56"/>
                  <a:gd name="T22" fmla="*/ 8 w 72"/>
                  <a:gd name="T23" fmla="*/ 14 h 56"/>
                  <a:gd name="T24" fmla="*/ 10 w 72"/>
                  <a:gd name="T25" fmla="*/ 14 h 56"/>
                  <a:gd name="T26" fmla="*/ 13 w 72"/>
                  <a:gd name="T27" fmla="*/ 11 h 56"/>
                  <a:gd name="T28" fmla="*/ 15 w 72"/>
                  <a:gd name="T29" fmla="*/ 9 h 56"/>
                  <a:gd name="T30" fmla="*/ 17 w 72"/>
                  <a:gd name="T31" fmla="*/ 6 h 56"/>
                  <a:gd name="T32" fmla="*/ 19 w 72"/>
                  <a:gd name="T33" fmla="*/ 4 h 56"/>
                  <a:gd name="T34" fmla="*/ 19 w 72"/>
                  <a:gd name="T35" fmla="*/ 3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7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3" y="15"/>
                    </a:lnTo>
                    <a:lnTo>
                      <a:pt x="0" y="25"/>
                    </a:lnTo>
                    <a:lnTo>
                      <a:pt x="6" y="41"/>
                    </a:lnTo>
                    <a:lnTo>
                      <a:pt x="17" y="54"/>
                    </a:lnTo>
                    <a:lnTo>
                      <a:pt x="29" y="56"/>
                    </a:lnTo>
                    <a:lnTo>
                      <a:pt x="39" y="53"/>
                    </a:lnTo>
                    <a:lnTo>
                      <a:pt x="49" y="44"/>
                    </a:lnTo>
                    <a:lnTo>
                      <a:pt x="59" y="33"/>
                    </a:lnTo>
                    <a:lnTo>
                      <a:pt x="66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72">
                <a:extLst>
                  <a:ext uri="{FF2B5EF4-FFF2-40B4-BE49-F238E27FC236}">
                    <a16:creationId xmlns:a16="http://schemas.microsoft.com/office/drawing/2014/main" id="{6B33A8D4-3963-4F4F-8424-527469A83A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3" y="3121"/>
                <a:ext cx="26" cy="37"/>
              </a:xfrm>
              <a:custGeom>
                <a:avLst/>
                <a:gdLst>
                  <a:gd name="T0" fmla="*/ 8 w 53"/>
                  <a:gd name="T1" fmla="*/ 0 h 72"/>
                  <a:gd name="T2" fmla="*/ 5 w 53"/>
                  <a:gd name="T3" fmla="*/ 0 h 72"/>
                  <a:gd name="T4" fmla="*/ 4 w 53"/>
                  <a:gd name="T5" fmla="*/ 1 h 72"/>
                  <a:gd name="T6" fmla="*/ 3 w 53"/>
                  <a:gd name="T7" fmla="*/ 3 h 72"/>
                  <a:gd name="T8" fmla="*/ 2 w 53"/>
                  <a:gd name="T9" fmla="*/ 6 h 72"/>
                  <a:gd name="T10" fmla="*/ 0 w 53"/>
                  <a:gd name="T11" fmla="*/ 9 h 72"/>
                  <a:gd name="T12" fmla="*/ 0 w 53"/>
                  <a:gd name="T13" fmla="*/ 13 h 72"/>
                  <a:gd name="T14" fmla="*/ 0 w 53"/>
                  <a:gd name="T15" fmla="*/ 16 h 72"/>
                  <a:gd name="T16" fmla="*/ 2 w 53"/>
                  <a:gd name="T17" fmla="*/ 18 h 72"/>
                  <a:gd name="T18" fmla="*/ 6 w 53"/>
                  <a:gd name="T19" fmla="*/ 19 h 72"/>
                  <a:gd name="T20" fmla="*/ 10 w 53"/>
                  <a:gd name="T21" fmla="*/ 18 h 72"/>
                  <a:gd name="T22" fmla="*/ 12 w 53"/>
                  <a:gd name="T23" fmla="*/ 16 h 72"/>
                  <a:gd name="T24" fmla="*/ 13 w 53"/>
                  <a:gd name="T25" fmla="*/ 13 h 72"/>
                  <a:gd name="T26" fmla="*/ 12 w 53"/>
                  <a:gd name="T27" fmla="*/ 9 h 72"/>
                  <a:gd name="T28" fmla="*/ 11 w 53"/>
                  <a:gd name="T29" fmla="*/ 6 h 72"/>
                  <a:gd name="T30" fmla="*/ 10 w 53"/>
                  <a:gd name="T31" fmla="*/ 3 h 72"/>
                  <a:gd name="T32" fmla="*/ 8 w 53"/>
                  <a:gd name="T33" fmla="*/ 1 h 72"/>
                  <a:gd name="T34" fmla="*/ 8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3" y="0"/>
                    </a:moveTo>
                    <a:lnTo>
                      <a:pt x="20" y="0"/>
                    </a:lnTo>
                    <a:lnTo>
                      <a:pt x="18" y="3"/>
                    </a:lnTo>
                    <a:lnTo>
                      <a:pt x="13" y="11"/>
                    </a:lnTo>
                    <a:lnTo>
                      <a:pt x="8" y="23"/>
                    </a:lnTo>
                    <a:lnTo>
                      <a:pt x="3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6" y="72"/>
                    </a:lnTo>
                    <a:lnTo>
                      <a:pt x="42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0" y="35"/>
                    </a:lnTo>
                    <a:lnTo>
                      <a:pt x="46" y="23"/>
                    </a:lnTo>
                    <a:lnTo>
                      <a:pt x="40" y="11"/>
                    </a:lnTo>
                    <a:lnTo>
                      <a:pt x="35" y="3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73">
                <a:extLst>
                  <a:ext uri="{FF2B5EF4-FFF2-40B4-BE49-F238E27FC236}">
                    <a16:creationId xmlns:a16="http://schemas.microsoft.com/office/drawing/2014/main" id="{CAA93E60-7023-411D-AC24-3E8B279F38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3114"/>
                <a:ext cx="36" cy="28"/>
              </a:xfrm>
              <a:custGeom>
                <a:avLst/>
                <a:gdLst>
                  <a:gd name="T0" fmla="*/ 2 w 71"/>
                  <a:gd name="T1" fmla="*/ 0 h 56"/>
                  <a:gd name="T2" fmla="*/ 0 w 71"/>
                  <a:gd name="T3" fmla="*/ 3 h 56"/>
                  <a:gd name="T4" fmla="*/ 1 w 71"/>
                  <a:gd name="T5" fmla="*/ 4 h 56"/>
                  <a:gd name="T6" fmla="*/ 2 w 71"/>
                  <a:gd name="T7" fmla="*/ 6 h 56"/>
                  <a:gd name="T8" fmla="*/ 4 w 71"/>
                  <a:gd name="T9" fmla="*/ 9 h 56"/>
                  <a:gd name="T10" fmla="*/ 6 w 71"/>
                  <a:gd name="T11" fmla="*/ 11 h 56"/>
                  <a:gd name="T12" fmla="*/ 8 w 71"/>
                  <a:gd name="T13" fmla="*/ 14 h 56"/>
                  <a:gd name="T14" fmla="*/ 11 w 71"/>
                  <a:gd name="T15" fmla="*/ 14 h 56"/>
                  <a:gd name="T16" fmla="*/ 14 w 71"/>
                  <a:gd name="T17" fmla="*/ 14 h 56"/>
                  <a:gd name="T18" fmla="*/ 17 w 71"/>
                  <a:gd name="T19" fmla="*/ 11 h 56"/>
                  <a:gd name="T20" fmla="*/ 18 w 71"/>
                  <a:gd name="T21" fmla="*/ 7 h 56"/>
                  <a:gd name="T22" fmla="*/ 17 w 71"/>
                  <a:gd name="T23" fmla="*/ 4 h 56"/>
                  <a:gd name="T24" fmla="*/ 15 w 71"/>
                  <a:gd name="T25" fmla="*/ 2 h 56"/>
                  <a:gd name="T26" fmla="*/ 12 w 71"/>
                  <a:gd name="T27" fmla="*/ 1 h 56"/>
                  <a:gd name="T28" fmla="*/ 8 w 71"/>
                  <a:gd name="T29" fmla="*/ 0 h 56"/>
                  <a:gd name="T30" fmla="*/ 5 w 71"/>
                  <a:gd name="T31" fmla="*/ 0 h 56"/>
                  <a:gd name="T32" fmla="*/ 3 w 71"/>
                  <a:gd name="T33" fmla="*/ 0 h 56"/>
                  <a:gd name="T34" fmla="*/ 2 w 71"/>
                  <a:gd name="T35" fmla="*/ 0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1"/>
                  <a:gd name="T55" fmla="*/ 0 h 56"/>
                  <a:gd name="T56" fmla="*/ 71 w 71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1" h="56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4"/>
                    </a:lnTo>
                    <a:lnTo>
                      <a:pt x="32" y="53"/>
                    </a:lnTo>
                    <a:lnTo>
                      <a:pt x="44" y="56"/>
                    </a:lnTo>
                    <a:lnTo>
                      <a:pt x="55" y="54"/>
                    </a:lnTo>
                    <a:lnTo>
                      <a:pt x="66" y="41"/>
                    </a:lnTo>
                    <a:lnTo>
                      <a:pt x="71" y="25"/>
                    </a:lnTo>
                    <a:lnTo>
                      <a:pt x="68" y="15"/>
                    </a:lnTo>
                    <a:lnTo>
                      <a:pt x="59" y="7"/>
                    </a:lnTo>
                    <a:lnTo>
                      <a:pt x="46" y="2"/>
                    </a:lnTo>
                    <a:lnTo>
                      <a:pt x="32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74">
                <a:extLst>
                  <a:ext uri="{FF2B5EF4-FFF2-40B4-BE49-F238E27FC236}">
                    <a16:creationId xmlns:a16="http://schemas.microsoft.com/office/drawing/2014/main" id="{37FD23E4-5868-4552-B8BD-975F67D91D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3081"/>
                <a:ext cx="37" cy="28"/>
              </a:xfrm>
              <a:custGeom>
                <a:avLst/>
                <a:gdLst>
                  <a:gd name="T0" fmla="*/ 0 w 72"/>
                  <a:gd name="T1" fmla="*/ 11 h 57"/>
                  <a:gd name="T2" fmla="*/ 2 w 72"/>
                  <a:gd name="T3" fmla="*/ 14 h 57"/>
                  <a:gd name="T4" fmla="*/ 3 w 72"/>
                  <a:gd name="T5" fmla="*/ 14 h 57"/>
                  <a:gd name="T6" fmla="*/ 5 w 72"/>
                  <a:gd name="T7" fmla="*/ 14 h 57"/>
                  <a:gd name="T8" fmla="*/ 8 w 72"/>
                  <a:gd name="T9" fmla="*/ 14 h 57"/>
                  <a:gd name="T10" fmla="*/ 12 w 72"/>
                  <a:gd name="T11" fmla="*/ 13 h 57"/>
                  <a:gd name="T12" fmla="*/ 16 w 72"/>
                  <a:gd name="T13" fmla="*/ 12 h 57"/>
                  <a:gd name="T14" fmla="*/ 18 w 72"/>
                  <a:gd name="T15" fmla="*/ 10 h 57"/>
                  <a:gd name="T16" fmla="*/ 19 w 72"/>
                  <a:gd name="T17" fmla="*/ 7 h 57"/>
                  <a:gd name="T18" fmla="*/ 17 w 72"/>
                  <a:gd name="T19" fmla="*/ 4 h 57"/>
                  <a:gd name="T20" fmla="*/ 14 w 72"/>
                  <a:gd name="T21" fmla="*/ 1 h 57"/>
                  <a:gd name="T22" fmla="*/ 12 w 72"/>
                  <a:gd name="T23" fmla="*/ 0 h 57"/>
                  <a:gd name="T24" fmla="*/ 9 w 72"/>
                  <a:gd name="T25" fmla="*/ 1 h 57"/>
                  <a:gd name="T26" fmla="*/ 6 w 72"/>
                  <a:gd name="T27" fmla="*/ 3 h 57"/>
                  <a:gd name="T28" fmla="*/ 4 w 72"/>
                  <a:gd name="T29" fmla="*/ 5 h 57"/>
                  <a:gd name="T30" fmla="*/ 2 w 72"/>
                  <a:gd name="T31" fmla="*/ 8 h 57"/>
                  <a:gd name="T32" fmla="*/ 1 w 72"/>
                  <a:gd name="T33" fmla="*/ 10 h 57"/>
                  <a:gd name="T34" fmla="*/ 0 w 72"/>
                  <a:gd name="T35" fmla="*/ 11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0" y="46"/>
                    </a:moveTo>
                    <a:lnTo>
                      <a:pt x="6" y="57"/>
                    </a:lnTo>
                    <a:lnTo>
                      <a:pt x="9" y="57"/>
                    </a:lnTo>
                    <a:lnTo>
                      <a:pt x="19" y="57"/>
                    </a:lnTo>
                    <a:lnTo>
                      <a:pt x="32" y="57"/>
                    </a:lnTo>
                    <a:lnTo>
                      <a:pt x="47" y="54"/>
                    </a:lnTo>
                    <a:lnTo>
                      <a:pt x="60" y="50"/>
                    </a:lnTo>
                    <a:lnTo>
                      <a:pt x="69" y="43"/>
                    </a:lnTo>
                    <a:lnTo>
                      <a:pt x="72" y="31"/>
                    </a:lnTo>
                    <a:lnTo>
                      <a:pt x="67" y="16"/>
                    </a:lnTo>
                    <a:lnTo>
                      <a:pt x="55" y="4"/>
                    </a:lnTo>
                    <a:lnTo>
                      <a:pt x="44" y="0"/>
                    </a:lnTo>
                    <a:lnTo>
                      <a:pt x="33" y="4"/>
                    </a:lnTo>
                    <a:lnTo>
                      <a:pt x="23" y="13"/>
                    </a:lnTo>
                    <a:lnTo>
                      <a:pt x="14" y="23"/>
                    </a:lnTo>
                    <a:lnTo>
                      <a:pt x="7" y="35"/>
                    </a:lnTo>
                    <a:lnTo>
                      <a:pt x="1" y="43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175">
                <a:extLst>
                  <a:ext uri="{FF2B5EF4-FFF2-40B4-BE49-F238E27FC236}">
                    <a16:creationId xmlns:a16="http://schemas.microsoft.com/office/drawing/2014/main" id="{BFCCE984-658B-41A8-BA8A-BF947CAA3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3087"/>
                <a:ext cx="11" cy="12"/>
              </a:xfrm>
              <a:custGeom>
                <a:avLst/>
                <a:gdLst>
                  <a:gd name="T0" fmla="*/ 3 w 23"/>
                  <a:gd name="T1" fmla="*/ 6 h 24"/>
                  <a:gd name="T2" fmla="*/ 1 w 23"/>
                  <a:gd name="T3" fmla="*/ 6 h 24"/>
                  <a:gd name="T4" fmla="*/ 1 w 23"/>
                  <a:gd name="T5" fmla="*/ 5 h 24"/>
                  <a:gd name="T6" fmla="*/ 0 w 23"/>
                  <a:gd name="T7" fmla="*/ 5 h 24"/>
                  <a:gd name="T8" fmla="*/ 0 w 23"/>
                  <a:gd name="T9" fmla="*/ 3 h 24"/>
                  <a:gd name="T10" fmla="*/ 0 w 23"/>
                  <a:gd name="T11" fmla="*/ 2 h 24"/>
                  <a:gd name="T12" fmla="*/ 1 w 23"/>
                  <a:gd name="T13" fmla="*/ 1 h 24"/>
                  <a:gd name="T14" fmla="*/ 1 w 23"/>
                  <a:gd name="T15" fmla="*/ 1 h 24"/>
                  <a:gd name="T16" fmla="*/ 3 w 23"/>
                  <a:gd name="T17" fmla="*/ 0 h 24"/>
                  <a:gd name="T18" fmla="*/ 4 w 23"/>
                  <a:gd name="T19" fmla="*/ 1 h 24"/>
                  <a:gd name="T20" fmla="*/ 5 w 23"/>
                  <a:gd name="T21" fmla="*/ 1 h 24"/>
                  <a:gd name="T22" fmla="*/ 5 w 23"/>
                  <a:gd name="T23" fmla="*/ 2 h 24"/>
                  <a:gd name="T24" fmla="*/ 5 w 23"/>
                  <a:gd name="T25" fmla="*/ 3 h 24"/>
                  <a:gd name="T26" fmla="*/ 5 w 23"/>
                  <a:gd name="T27" fmla="*/ 5 h 24"/>
                  <a:gd name="T28" fmla="*/ 5 w 23"/>
                  <a:gd name="T29" fmla="*/ 5 h 24"/>
                  <a:gd name="T30" fmla="*/ 4 w 23"/>
                  <a:gd name="T31" fmla="*/ 6 h 24"/>
                  <a:gd name="T32" fmla="*/ 3 w 23"/>
                  <a:gd name="T33" fmla="*/ 6 h 2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3"/>
                  <a:gd name="T52" fmla="*/ 0 h 24"/>
                  <a:gd name="T53" fmla="*/ 23 w 23"/>
                  <a:gd name="T54" fmla="*/ 24 h 2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3" h="24">
                    <a:moveTo>
                      <a:pt x="12" y="24"/>
                    </a:moveTo>
                    <a:lnTo>
                      <a:pt x="7" y="23"/>
                    </a:lnTo>
                    <a:lnTo>
                      <a:pt x="4" y="20"/>
                    </a:lnTo>
                    <a:lnTo>
                      <a:pt x="1" y="17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4" y="3"/>
                    </a:lnTo>
                    <a:lnTo>
                      <a:pt x="7" y="1"/>
                    </a:lnTo>
                    <a:lnTo>
                      <a:pt x="12" y="0"/>
                    </a:lnTo>
                    <a:lnTo>
                      <a:pt x="16" y="1"/>
                    </a:lnTo>
                    <a:lnTo>
                      <a:pt x="20" y="3"/>
                    </a:lnTo>
                    <a:lnTo>
                      <a:pt x="22" y="8"/>
                    </a:lnTo>
                    <a:lnTo>
                      <a:pt x="23" y="12"/>
                    </a:lnTo>
                    <a:lnTo>
                      <a:pt x="22" y="17"/>
                    </a:lnTo>
                    <a:lnTo>
                      <a:pt x="20" y="20"/>
                    </a:lnTo>
                    <a:lnTo>
                      <a:pt x="16" y="23"/>
                    </a:lnTo>
                    <a:lnTo>
                      <a:pt x="12" y="2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6">
                <a:extLst>
                  <a:ext uri="{FF2B5EF4-FFF2-40B4-BE49-F238E27FC236}">
                    <a16:creationId xmlns:a16="http://schemas.microsoft.com/office/drawing/2014/main" id="{166675E5-4D4C-4A99-BCB2-DEAFA0E48D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5 w 52"/>
                  <a:gd name="T1" fmla="*/ 18 h 73"/>
                  <a:gd name="T2" fmla="*/ 7 w 52"/>
                  <a:gd name="T3" fmla="*/ 18 h 73"/>
                  <a:gd name="T4" fmla="*/ 9 w 52"/>
                  <a:gd name="T5" fmla="*/ 17 h 73"/>
                  <a:gd name="T6" fmla="*/ 10 w 52"/>
                  <a:gd name="T7" fmla="*/ 15 h 73"/>
                  <a:gd name="T8" fmla="*/ 11 w 52"/>
                  <a:gd name="T9" fmla="*/ 12 h 73"/>
                  <a:gd name="T10" fmla="*/ 13 w 52"/>
                  <a:gd name="T11" fmla="*/ 9 h 73"/>
                  <a:gd name="T12" fmla="*/ 13 w 52"/>
                  <a:gd name="T13" fmla="*/ 5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5 h 73"/>
                  <a:gd name="T26" fmla="*/ 1 w 52"/>
                  <a:gd name="T27" fmla="*/ 9 h 73"/>
                  <a:gd name="T28" fmla="*/ 2 w 52"/>
                  <a:gd name="T29" fmla="*/ 12 h 73"/>
                  <a:gd name="T30" fmla="*/ 3 w 52"/>
                  <a:gd name="T31" fmla="*/ 15 h 73"/>
                  <a:gd name="T32" fmla="*/ 5 w 52"/>
                  <a:gd name="T33" fmla="*/ 17 h 73"/>
                  <a:gd name="T34" fmla="*/ 5 w 52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77">
                <a:extLst>
                  <a:ext uri="{FF2B5EF4-FFF2-40B4-BE49-F238E27FC236}">
                    <a16:creationId xmlns:a16="http://schemas.microsoft.com/office/drawing/2014/main" id="{E08AD79E-65B1-4D7C-B734-BBD5393BFE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048"/>
                <a:ext cx="26" cy="36"/>
              </a:xfrm>
              <a:custGeom>
                <a:avLst/>
                <a:gdLst>
                  <a:gd name="T0" fmla="*/ 5 w 52"/>
                  <a:gd name="T1" fmla="*/ 18 h 73"/>
                  <a:gd name="T2" fmla="*/ 7 w 52"/>
                  <a:gd name="T3" fmla="*/ 18 h 73"/>
                  <a:gd name="T4" fmla="*/ 9 w 52"/>
                  <a:gd name="T5" fmla="*/ 17 h 73"/>
                  <a:gd name="T6" fmla="*/ 10 w 52"/>
                  <a:gd name="T7" fmla="*/ 15 h 73"/>
                  <a:gd name="T8" fmla="*/ 11 w 52"/>
                  <a:gd name="T9" fmla="*/ 12 h 73"/>
                  <a:gd name="T10" fmla="*/ 13 w 52"/>
                  <a:gd name="T11" fmla="*/ 9 h 73"/>
                  <a:gd name="T12" fmla="*/ 13 w 52"/>
                  <a:gd name="T13" fmla="*/ 5 h 73"/>
                  <a:gd name="T14" fmla="*/ 13 w 52"/>
                  <a:gd name="T15" fmla="*/ 3 h 73"/>
                  <a:gd name="T16" fmla="*/ 11 w 52"/>
                  <a:gd name="T17" fmla="*/ 1 h 73"/>
                  <a:gd name="T18" fmla="*/ 7 w 52"/>
                  <a:gd name="T19" fmla="*/ 0 h 73"/>
                  <a:gd name="T20" fmla="*/ 3 w 52"/>
                  <a:gd name="T21" fmla="*/ 1 h 73"/>
                  <a:gd name="T22" fmla="*/ 1 w 52"/>
                  <a:gd name="T23" fmla="*/ 3 h 73"/>
                  <a:gd name="T24" fmla="*/ 0 w 52"/>
                  <a:gd name="T25" fmla="*/ 5 h 73"/>
                  <a:gd name="T26" fmla="*/ 1 w 52"/>
                  <a:gd name="T27" fmla="*/ 9 h 73"/>
                  <a:gd name="T28" fmla="*/ 2 w 52"/>
                  <a:gd name="T29" fmla="*/ 12 h 73"/>
                  <a:gd name="T30" fmla="*/ 3 w 52"/>
                  <a:gd name="T31" fmla="*/ 15 h 73"/>
                  <a:gd name="T32" fmla="*/ 5 w 52"/>
                  <a:gd name="T33" fmla="*/ 17 h 73"/>
                  <a:gd name="T34" fmla="*/ 5 w 52"/>
                  <a:gd name="T35" fmla="*/ 18 h 7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2"/>
                  <a:gd name="T55" fmla="*/ 0 h 73"/>
                  <a:gd name="T56" fmla="*/ 52 w 52"/>
                  <a:gd name="T57" fmla="*/ 73 h 7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2" h="73">
                    <a:moveTo>
                      <a:pt x="20" y="73"/>
                    </a:moveTo>
                    <a:lnTo>
                      <a:pt x="31" y="73"/>
                    </a:lnTo>
                    <a:lnTo>
                      <a:pt x="34" y="69"/>
                    </a:lnTo>
                    <a:lnTo>
                      <a:pt x="38" y="61"/>
                    </a:lnTo>
                    <a:lnTo>
                      <a:pt x="44" y="50"/>
                    </a:lnTo>
                    <a:lnTo>
                      <a:pt x="50" y="36"/>
                    </a:lnTo>
                    <a:lnTo>
                      <a:pt x="52" y="23"/>
                    </a:lnTo>
                    <a:lnTo>
                      <a:pt x="51" y="12"/>
                    </a:lnTo>
                    <a:lnTo>
                      <a:pt x="43" y="4"/>
                    </a:lnTo>
                    <a:lnTo>
                      <a:pt x="27" y="0"/>
                    </a:lnTo>
                    <a:lnTo>
                      <a:pt x="10" y="4"/>
                    </a:lnTo>
                    <a:lnTo>
                      <a:pt x="1" y="12"/>
                    </a:lnTo>
                    <a:lnTo>
                      <a:pt x="0" y="23"/>
                    </a:lnTo>
                    <a:lnTo>
                      <a:pt x="2" y="36"/>
                    </a:lnTo>
                    <a:lnTo>
                      <a:pt x="7" y="50"/>
                    </a:lnTo>
                    <a:lnTo>
                      <a:pt x="13" y="61"/>
                    </a:lnTo>
                    <a:lnTo>
                      <a:pt x="17" y="69"/>
                    </a:lnTo>
                    <a:lnTo>
                      <a:pt x="20" y="7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78">
                <a:extLst>
                  <a:ext uri="{FF2B5EF4-FFF2-40B4-BE49-F238E27FC236}">
                    <a16:creationId xmlns:a16="http://schemas.microsoft.com/office/drawing/2014/main" id="{E51659F7-AA17-49EE-8964-49B5969AAE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" y="3063"/>
                <a:ext cx="35" cy="28"/>
              </a:xfrm>
              <a:custGeom>
                <a:avLst/>
                <a:gdLst>
                  <a:gd name="T0" fmla="*/ 16 w 72"/>
                  <a:gd name="T1" fmla="*/ 14 h 58"/>
                  <a:gd name="T2" fmla="*/ 17 w 72"/>
                  <a:gd name="T3" fmla="*/ 11 h 58"/>
                  <a:gd name="T4" fmla="*/ 17 w 72"/>
                  <a:gd name="T5" fmla="*/ 10 h 58"/>
                  <a:gd name="T6" fmla="*/ 16 w 72"/>
                  <a:gd name="T7" fmla="*/ 8 h 58"/>
                  <a:gd name="T8" fmla="*/ 14 w 72"/>
                  <a:gd name="T9" fmla="*/ 6 h 58"/>
                  <a:gd name="T10" fmla="*/ 12 w 72"/>
                  <a:gd name="T11" fmla="*/ 3 h 58"/>
                  <a:gd name="T12" fmla="*/ 9 w 72"/>
                  <a:gd name="T13" fmla="*/ 1 h 58"/>
                  <a:gd name="T14" fmla="*/ 7 w 72"/>
                  <a:gd name="T15" fmla="*/ 0 h 58"/>
                  <a:gd name="T16" fmla="*/ 4 w 72"/>
                  <a:gd name="T17" fmla="*/ 0 h 58"/>
                  <a:gd name="T18" fmla="*/ 1 w 72"/>
                  <a:gd name="T19" fmla="*/ 3 h 58"/>
                  <a:gd name="T20" fmla="*/ 0 w 72"/>
                  <a:gd name="T21" fmla="*/ 7 h 58"/>
                  <a:gd name="T22" fmla="*/ 1 w 72"/>
                  <a:gd name="T23" fmla="*/ 10 h 58"/>
                  <a:gd name="T24" fmla="*/ 3 w 72"/>
                  <a:gd name="T25" fmla="*/ 12 h 58"/>
                  <a:gd name="T26" fmla="*/ 6 w 72"/>
                  <a:gd name="T27" fmla="*/ 13 h 58"/>
                  <a:gd name="T28" fmla="*/ 9 w 72"/>
                  <a:gd name="T29" fmla="*/ 14 h 58"/>
                  <a:gd name="T30" fmla="*/ 12 w 72"/>
                  <a:gd name="T31" fmla="*/ 14 h 58"/>
                  <a:gd name="T32" fmla="*/ 15 w 72"/>
                  <a:gd name="T33" fmla="*/ 14 h 58"/>
                  <a:gd name="T34" fmla="*/ 16 w 72"/>
                  <a:gd name="T35" fmla="*/ 14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66" y="58"/>
                    </a:moveTo>
                    <a:lnTo>
                      <a:pt x="72" y="47"/>
                    </a:lnTo>
                    <a:lnTo>
                      <a:pt x="71" y="44"/>
                    </a:lnTo>
                    <a:lnTo>
                      <a:pt x="65" y="36"/>
                    </a:lnTo>
                    <a:lnTo>
                      <a:pt x="58" y="24"/>
                    </a:lnTo>
                    <a:lnTo>
                      <a:pt x="50" y="14"/>
                    </a:lnTo>
                    <a:lnTo>
                      <a:pt x="40" y="5"/>
                    </a:lnTo>
                    <a:lnTo>
                      <a:pt x="28" y="0"/>
                    </a:lnTo>
                    <a:lnTo>
                      <a:pt x="16" y="3"/>
                    </a:lnTo>
                    <a:lnTo>
                      <a:pt x="6" y="15"/>
                    </a:lnTo>
                    <a:lnTo>
                      <a:pt x="0" y="31"/>
                    </a:lnTo>
                    <a:lnTo>
                      <a:pt x="4" y="43"/>
                    </a:lnTo>
                    <a:lnTo>
                      <a:pt x="12" y="51"/>
                    </a:lnTo>
                    <a:lnTo>
                      <a:pt x="26" y="56"/>
                    </a:lnTo>
                    <a:lnTo>
                      <a:pt x="40" y="58"/>
                    </a:lnTo>
                    <a:lnTo>
                      <a:pt x="52" y="58"/>
                    </a:lnTo>
                    <a:lnTo>
                      <a:pt x="63" y="58"/>
                    </a:lnTo>
                    <a:lnTo>
                      <a:pt x="66" y="5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179">
                <a:extLst>
                  <a:ext uri="{FF2B5EF4-FFF2-40B4-BE49-F238E27FC236}">
                    <a16:creationId xmlns:a16="http://schemas.microsoft.com/office/drawing/2014/main" id="{1E03CBC4-D146-4B4B-90D4-C6E9DC7DF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7" y="3095"/>
                <a:ext cx="35" cy="29"/>
              </a:xfrm>
              <a:custGeom>
                <a:avLst/>
                <a:gdLst>
                  <a:gd name="T0" fmla="*/ 17 w 72"/>
                  <a:gd name="T1" fmla="*/ 3 h 56"/>
                  <a:gd name="T2" fmla="*/ 16 w 72"/>
                  <a:gd name="T3" fmla="*/ 0 h 56"/>
                  <a:gd name="T4" fmla="*/ 15 w 72"/>
                  <a:gd name="T5" fmla="*/ 0 h 56"/>
                  <a:gd name="T6" fmla="*/ 13 w 72"/>
                  <a:gd name="T7" fmla="*/ 0 h 56"/>
                  <a:gd name="T8" fmla="*/ 9 w 72"/>
                  <a:gd name="T9" fmla="*/ 0 h 56"/>
                  <a:gd name="T10" fmla="*/ 6 w 72"/>
                  <a:gd name="T11" fmla="*/ 1 h 56"/>
                  <a:gd name="T12" fmla="*/ 3 w 72"/>
                  <a:gd name="T13" fmla="*/ 2 h 56"/>
                  <a:gd name="T14" fmla="*/ 1 w 72"/>
                  <a:gd name="T15" fmla="*/ 4 h 56"/>
                  <a:gd name="T16" fmla="*/ 0 w 72"/>
                  <a:gd name="T17" fmla="*/ 7 h 56"/>
                  <a:gd name="T18" fmla="*/ 1 w 72"/>
                  <a:gd name="T19" fmla="*/ 11 h 56"/>
                  <a:gd name="T20" fmla="*/ 4 w 72"/>
                  <a:gd name="T21" fmla="*/ 14 h 56"/>
                  <a:gd name="T22" fmla="*/ 7 w 72"/>
                  <a:gd name="T23" fmla="*/ 15 h 56"/>
                  <a:gd name="T24" fmla="*/ 9 w 72"/>
                  <a:gd name="T25" fmla="*/ 14 h 56"/>
                  <a:gd name="T26" fmla="*/ 12 w 72"/>
                  <a:gd name="T27" fmla="*/ 12 h 56"/>
                  <a:gd name="T28" fmla="*/ 14 w 72"/>
                  <a:gd name="T29" fmla="*/ 9 h 56"/>
                  <a:gd name="T30" fmla="*/ 16 w 72"/>
                  <a:gd name="T31" fmla="*/ 6 h 56"/>
                  <a:gd name="T32" fmla="*/ 17 w 72"/>
                  <a:gd name="T33" fmla="*/ 4 h 56"/>
                  <a:gd name="T34" fmla="*/ 17 w 72"/>
                  <a:gd name="T35" fmla="*/ 3 h 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6"/>
                  <a:gd name="T56" fmla="*/ 72 w 72"/>
                  <a:gd name="T57" fmla="*/ 56 h 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6">
                    <a:moveTo>
                      <a:pt x="72" y="10"/>
                    </a:moveTo>
                    <a:lnTo>
                      <a:pt x="66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0" y="0"/>
                    </a:lnTo>
                    <a:lnTo>
                      <a:pt x="26" y="2"/>
                    </a:lnTo>
                    <a:lnTo>
                      <a:pt x="13" y="7"/>
                    </a:lnTo>
                    <a:lnTo>
                      <a:pt x="4" y="14"/>
                    </a:lnTo>
                    <a:lnTo>
                      <a:pt x="0" y="25"/>
                    </a:lnTo>
                    <a:lnTo>
                      <a:pt x="6" y="40"/>
                    </a:lnTo>
                    <a:lnTo>
                      <a:pt x="16" y="53"/>
                    </a:lnTo>
                    <a:lnTo>
                      <a:pt x="28" y="56"/>
                    </a:lnTo>
                    <a:lnTo>
                      <a:pt x="40" y="53"/>
                    </a:lnTo>
                    <a:lnTo>
                      <a:pt x="50" y="44"/>
                    </a:lnTo>
                    <a:lnTo>
                      <a:pt x="58" y="33"/>
                    </a:lnTo>
                    <a:lnTo>
                      <a:pt x="65" y="22"/>
                    </a:lnTo>
                    <a:lnTo>
                      <a:pt x="71" y="14"/>
                    </a:lnTo>
                    <a:lnTo>
                      <a:pt x="72" y="1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80">
                <a:extLst>
                  <a:ext uri="{FF2B5EF4-FFF2-40B4-BE49-F238E27FC236}">
                    <a16:creationId xmlns:a16="http://schemas.microsoft.com/office/drawing/2014/main" id="{490EF813-1511-45F5-87EA-A275CDF2F3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3102"/>
                <a:ext cx="27" cy="37"/>
              </a:xfrm>
              <a:custGeom>
                <a:avLst/>
                <a:gdLst>
                  <a:gd name="T0" fmla="*/ 8 w 53"/>
                  <a:gd name="T1" fmla="*/ 0 h 72"/>
                  <a:gd name="T2" fmla="*/ 6 w 53"/>
                  <a:gd name="T3" fmla="*/ 0 h 72"/>
                  <a:gd name="T4" fmla="*/ 5 w 53"/>
                  <a:gd name="T5" fmla="*/ 1 h 72"/>
                  <a:gd name="T6" fmla="*/ 4 w 53"/>
                  <a:gd name="T7" fmla="*/ 3 h 72"/>
                  <a:gd name="T8" fmla="*/ 2 w 53"/>
                  <a:gd name="T9" fmla="*/ 6 h 72"/>
                  <a:gd name="T10" fmla="*/ 1 w 53"/>
                  <a:gd name="T11" fmla="*/ 9 h 72"/>
                  <a:gd name="T12" fmla="*/ 0 w 53"/>
                  <a:gd name="T13" fmla="*/ 13 h 72"/>
                  <a:gd name="T14" fmla="*/ 1 w 53"/>
                  <a:gd name="T15" fmla="*/ 16 h 72"/>
                  <a:gd name="T16" fmla="*/ 3 w 53"/>
                  <a:gd name="T17" fmla="*/ 18 h 72"/>
                  <a:gd name="T18" fmla="*/ 7 w 53"/>
                  <a:gd name="T19" fmla="*/ 19 h 72"/>
                  <a:gd name="T20" fmla="*/ 11 w 53"/>
                  <a:gd name="T21" fmla="*/ 18 h 72"/>
                  <a:gd name="T22" fmla="*/ 13 w 53"/>
                  <a:gd name="T23" fmla="*/ 16 h 72"/>
                  <a:gd name="T24" fmla="*/ 14 w 53"/>
                  <a:gd name="T25" fmla="*/ 13 h 72"/>
                  <a:gd name="T26" fmla="*/ 13 w 53"/>
                  <a:gd name="T27" fmla="*/ 9 h 72"/>
                  <a:gd name="T28" fmla="*/ 12 w 53"/>
                  <a:gd name="T29" fmla="*/ 6 h 72"/>
                  <a:gd name="T30" fmla="*/ 10 w 53"/>
                  <a:gd name="T31" fmla="*/ 3 h 72"/>
                  <a:gd name="T32" fmla="*/ 9 w 53"/>
                  <a:gd name="T33" fmla="*/ 1 h 72"/>
                  <a:gd name="T34" fmla="*/ 8 w 53"/>
                  <a:gd name="T35" fmla="*/ 0 h 7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"/>
                  <a:gd name="T55" fmla="*/ 0 h 72"/>
                  <a:gd name="T56" fmla="*/ 53 w 53"/>
                  <a:gd name="T57" fmla="*/ 72 h 7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" h="72">
                    <a:moveTo>
                      <a:pt x="32" y="0"/>
                    </a:moveTo>
                    <a:lnTo>
                      <a:pt x="21" y="0"/>
                    </a:lnTo>
                    <a:lnTo>
                      <a:pt x="19" y="3"/>
                    </a:lnTo>
                    <a:lnTo>
                      <a:pt x="14" y="11"/>
                    </a:lnTo>
                    <a:lnTo>
                      <a:pt x="8" y="23"/>
                    </a:lnTo>
                    <a:lnTo>
                      <a:pt x="2" y="35"/>
                    </a:lnTo>
                    <a:lnTo>
                      <a:pt x="0" y="49"/>
                    </a:lnTo>
                    <a:lnTo>
                      <a:pt x="2" y="61"/>
                    </a:lnTo>
                    <a:lnTo>
                      <a:pt x="10" y="69"/>
                    </a:lnTo>
                    <a:lnTo>
                      <a:pt x="27" y="72"/>
                    </a:lnTo>
                    <a:lnTo>
                      <a:pt x="43" y="69"/>
                    </a:lnTo>
                    <a:lnTo>
                      <a:pt x="51" y="61"/>
                    </a:lnTo>
                    <a:lnTo>
                      <a:pt x="53" y="49"/>
                    </a:lnTo>
                    <a:lnTo>
                      <a:pt x="51" y="35"/>
                    </a:lnTo>
                    <a:lnTo>
                      <a:pt x="45" y="23"/>
                    </a:lnTo>
                    <a:lnTo>
                      <a:pt x="39" y="11"/>
                    </a:lnTo>
                    <a:lnTo>
                      <a:pt x="35" y="3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181">
                <a:extLst>
                  <a:ext uri="{FF2B5EF4-FFF2-40B4-BE49-F238E27FC236}">
                    <a16:creationId xmlns:a16="http://schemas.microsoft.com/office/drawing/2014/main" id="{4C78B502-9F25-444C-964F-1E8A341B0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095"/>
                <a:ext cx="35" cy="29"/>
              </a:xfrm>
              <a:custGeom>
                <a:avLst/>
                <a:gdLst>
                  <a:gd name="T0" fmla="*/ 1 w 72"/>
                  <a:gd name="T1" fmla="*/ 0 h 57"/>
                  <a:gd name="T2" fmla="*/ 0 w 72"/>
                  <a:gd name="T3" fmla="*/ 3 h 57"/>
                  <a:gd name="T4" fmla="*/ 0 w 72"/>
                  <a:gd name="T5" fmla="*/ 4 h 57"/>
                  <a:gd name="T6" fmla="*/ 1 w 72"/>
                  <a:gd name="T7" fmla="*/ 6 h 57"/>
                  <a:gd name="T8" fmla="*/ 3 w 72"/>
                  <a:gd name="T9" fmla="*/ 9 h 57"/>
                  <a:gd name="T10" fmla="*/ 5 w 72"/>
                  <a:gd name="T11" fmla="*/ 11 h 57"/>
                  <a:gd name="T12" fmla="*/ 8 w 72"/>
                  <a:gd name="T13" fmla="*/ 14 h 57"/>
                  <a:gd name="T14" fmla="*/ 10 w 72"/>
                  <a:gd name="T15" fmla="*/ 15 h 57"/>
                  <a:gd name="T16" fmla="*/ 13 w 72"/>
                  <a:gd name="T17" fmla="*/ 14 h 57"/>
                  <a:gd name="T18" fmla="*/ 16 w 72"/>
                  <a:gd name="T19" fmla="*/ 11 h 57"/>
                  <a:gd name="T20" fmla="*/ 17 w 72"/>
                  <a:gd name="T21" fmla="*/ 7 h 57"/>
                  <a:gd name="T22" fmla="*/ 16 w 72"/>
                  <a:gd name="T23" fmla="*/ 4 h 57"/>
                  <a:gd name="T24" fmla="*/ 14 w 72"/>
                  <a:gd name="T25" fmla="*/ 2 h 57"/>
                  <a:gd name="T26" fmla="*/ 11 w 72"/>
                  <a:gd name="T27" fmla="*/ 1 h 57"/>
                  <a:gd name="T28" fmla="*/ 8 w 72"/>
                  <a:gd name="T29" fmla="*/ 0 h 57"/>
                  <a:gd name="T30" fmla="*/ 5 w 72"/>
                  <a:gd name="T31" fmla="*/ 0 h 57"/>
                  <a:gd name="T32" fmla="*/ 2 w 72"/>
                  <a:gd name="T33" fmla="*/ 0 h 57"/>
                  <a:gd name="T34" fmla="*/ 1 w 72"/>
                  <a:gd name="T35" fmla="*/ 0 h 5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7"/>
                  <a:gd name="T56" fmla="*/ 72 w 72"/>
                  <a:gd name="T57" fmla="*/ 57 h 5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7">
                    <a:moveTo>
                      <a:pt x="6" y="0"/>
                    </a:moveTo>
                    <a:lnTo>
                      <a:pt x="0" y="10"/>
                    </a:lnTo>
                    <a:lnTo>
                      <a:pt x="1" y="14"/>
                    </a:lnTo>
                    <a:lnTo>
                      <a:pt x="7" y="22"/>
                    </a:lnTo>
                    <a:lnTo>
                      <a:pt x="14" y="33"/>
                    </a:lnTo>
                    <a:lnTo>
                      <a:pt x="23" y="43"/>
                    </a:lnTo>
                    <a:lnTo>
                      <a:pt x="33" y="53"/>
                    </a:lnTo>
                    <a:lnTo>
                      <a:pt x="44" y="57"/>
                    </a:lnTo>
                    <a:lnTo>
                      <a:pt x="56" y="55"/>
                    </a:lnTo>
                    <a:lnTo>
                      <a:pt x="66" y="42"/>
                    </a:lnTo>
                    <a:lnTo>
                      <a:pt x="72" y="26"/>
                    </a:lnTo>
                    <a:lnTo>
                      <a:pt x="68" y="15"/>
                    </a:lnTo>
                    <a:lnTo>
                      <a:pt x="60" y="7"/>
                    </a:lnTo>
                    <a:lnTo>
                      <a:pt x="46" y="2"/>
                    </a:lnTo>
                    <a:lnTo>
                      <a:pt x="33" y="0"/>
                    </a:lnTo>
                    <a:lnTo>
                      <a:pt x="20" y="0"/>
                    </a:lnTo>
                    <a:lnTo>
                      <a:pt x="9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182">
                <a:extLst>
                  <a:ext uri="{FF2B5EF4-FFF2-40B4-BE49-F238E27FC236}">
                    <a16:creationId xmlns:a16="http://schemas.microsoft.com/office/drawing/2014/main" id="{12D6DD07-B145-4706-AF5C-E3BD2364D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062"/>
                <a:ext cx="35" cy="29"/>
              </a:xfrm>
              <a:custGeom>
                <a:avLst/>
                <a:gdLst>
                  <a:gd name="T0" fmla="*/ 0 w 72"/>
                  <a:gd name="T1" fmla="*/ 12 h 58"/>
                  <a:gd name="T2" fmla="*/ 1 w 72"/>
                  <a:gd name="T3" fmla="*/ 15 h 58"/>
                  <a:gd name="T4" fmla="*/ 2 w 72"/>
                  <a:gd name="T5" fmla="*/ 15 h 58"/>
                  <a:gd name="T6" fmla="*/ 5 w 72"/>
                  <a:gd name="T7" fmla="*/ 15 h 58"/>
                  <a:gd name="T8" fmla="*/ 8 w 72"/>
                  <a:gd name="T9" fmla="*/ 15 h 58"/>
                  <a:gd name="T10" fmla="*/ 11 w 72"/>
                  <a:gd name="T11" fmla="*/ 14 h 58"/>
                  <a:gd name="T12" fmla="*/ 14 w 72"/>
                  <a:gd name="T13" fmla="*/ 13 h 58"/>
                  <a:gd name="T14" fmla="*/ 16 w 72"/>
                  <a:gd name="T15" fmla="*/ 11 h 58"/>
                  <a:gd name="T16" fmla="*/ 17 w 72"/>
                  <a:gd name="T17" fmla="*/ 8 h 58"/>
                  <a:gd name="T18" fmla="*/ 16 w 72"/>
                  <a:gd name="T19" fmla="*/ 4 h 58"/>
                  <a:gd name="T20" fmla="*/ 13 w 72"/>
                  <a:gd name="T21" fmla="*/ 1 h 58"/>
                  <a:gd name="T22" fmla="*/ 10 w 72"/>
                  <a:gd name="T23" fmla="*/ 0 h 58"/>
                  <a:gd name="T24" fmla="*/ 8 w 72"/>
                  <a:gd name="T25" fmla="*/ 2 h 58"/>
                  <a:gd name="T26" fmla="*/ 5 w 72"/>
                  <a:gd name="T27" fmla="*/ 4 h 58"/>
                  <a:gd name="T28" fmla="*/ 3 w 72"/>
                  <a:gd name="T29" fmla="*/ 6 h 58"/>
                  <a:gd name="T30" fmla="*/ 1 w 72"/>
                  <a:gd name="T31" fmla="*/ 9 h 58"/>
                  <a:gd name="T32" fmla="*/ 0 w 72"/>
                  <a:gd name="T33" fmla="*/ 11 h 58"/>
                  <a:gd name="T34" fmla="*/ 0 w 72"/>
                  <a:gd name="T35" fmla="*/ 12 h 5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2"/>
                  <a:gd name="T55" fmla="*/ 0 h 58"/>
                  <a:gd name="T56" fmla="*/ 72 w 72"/>
                  <a:gd name="T57" fmla="*/ 58 h 5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2" h="58">
                    <a:moveTo>
                      <a:pt x="0" y="47"/>
                    </a:moveTo>
                    <a:lnTo>
                      <a:pt x="6" y="58"/>
                    </a:lnTo>
                    <a:lnTo>
                      <a:pt x="9" y="58"/>
                    </a:lnTo>
                    <a:lnTo>
                      <a:pt x="20" y="58"/>
                    </a:lnTo>
                    <a:lnTo>
                      <a:pt x="33" y="58"/>
                    </a:lnTo>
                    <a:lnTo>
                      <a:pt x="46" y="55"/>
                    </a:lnTo>
                    <a:lnTo>
                      <a:pt x="59" y="51"/>
                    </a:lnTo>
                    <a:lnTo>
                      <a:pt x="68" y="43"/>
                    </a:lnTo>
                    <a:lnTo>
                      <a:pt x="72" y="32"/>
                    </a:lnTo>
                    <a:lnTo>
                      <a:pt x="66" y="16"/>
                    </a:lnTo>
                    <a:lnTo>
                      <a:pt x="56" y="4"/>
                    </a:lnTo>
                    <a:lnTo>
                      <a:pt x="44" y="0"/>
                    </a:lnTo>
                    <a:lnTo>
                      <a:pt x="33" y="5"/>
                    </a:lnTo>
                    <a:lnTo>
                      <a:pt x="23" y="14"/>
                    </a:lnTo>
                    <a:lnTo>
                      <a:pt x="14" y="24"/>
                    </a:lnTo>
                    <a:lnTo>
                      <a:pt x="7" y="36"/>
                    </a:lnTo>
                    <a:lnTo>
                      <a:pt x="1" y="4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83">
                <a:extLst>
                  <a:ext uri="{FF2B5EF4-FFF2-40B4-BE49-F238E27FC236}">
                    <a16:creationId xmlns:a16="http://schemas.microsoft.com/office/drawing/2014/main" id="{68EC80BA-F076-472D-B413-2860EA9A7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3" y="2482"/>
                <a:ext cx="72" cy="84"/>
              </a:xfrm>
              <a:custGeom>
                <a:avLst/>
                <a:gdLst>
                  <a:gd name="T0" fmla="*/ 36 w 144"/>
                  <a:gd name="T1" fmla="*/ 0 h 167"/>
                  <a:gd name="T2" fmla="*/ 36 w 144"/>
                  <a:gd name="T3" fmla="*/ 7 h 167"/>
                  <a:gd name="T4" fmla="*/ 35 w 144"/>
                  <a:gd name="T5" fmla="*/ 15 h 167"/>
                  <a:gd name="T6" fmla="*/ 33 w 144"/>
                  <a:gd name="T7" fmla="*/ 21 h 167"/>
                  <a:gd name="T8" fmla="*/ 29 w 144"/>
                  <a:gd name="T9" fmla="*/ 28 h 167"/>
                  <a:gd name="T10" fmla="*/ 25 w 144"/>
                  <a:gd name="T11" fmla="*/ 34 h 167"/>
                  <a:gd name="T12" fmla="*/ 20 w 144"/>
                  <a:gd name="T13" fmla="*/ 38 h 167"/>
                  <a:gd name="T14" fmla="*/ 15 w 144"/>
                  <a:gd name="T15" fmla="*/ 41 h 167"/>
                  <a:gd name="T16" fmla="*/ 9 w 144"/>
                  <a:gd name="T17" fmla="*/ 42 h 167"/>
                  <a:gd name="T18" fmla="*/ 4 w 144"/>
                  <a:gd name="T19" fmla="*/ 41 h 167"/>
                  <a:gd name="T20" fmla="*/ 1 w 144"/>
                  <a:gd name="T21" fmla="*/ 38 h 167"/>
                  <a:gd name="T22" fmla="*/ 0 w 144"/>
                  <a:gd name="T23" fmla="*/ 35 h 167"/>
                  <a:gd name="T24" fmla="*/ 1 w 144"/>
                  <a:gd name="T25" fmla="*/ 31 h 167"/>
                  <a:gd name="T26" fmla="*/ 3 w 144"/>
                  <a:gd name="T27" fmla="*/ 28 h 167"/>
                  <a:gd name="T28" fmla="*/ 6 w 144"/>
                  <a:gd name="T29" fmla="*/ 24 h 167"/>
                  <a:gd name="T30" fmla="*/ 10 w 144"/>
                  <a:gd name="T31" fmla="*/ 22 h 167"/>
                  <a:gd name="T32" fmla="*/ 15 w 144"/>
                  <a:gd name="T33" fmla="*/ 21 h 167"/>
                  <a:gd name="T34" fmla="*/ 20 w 144"/>
                  <a:gd name="T35" fmla="*/ 20 h 167"/>
                  <a:gd name="T36" fmla="*/ 23 w 144"/>
                  <a:gd name="T37" fmla="*/ 18 h 167"/>
                  <a:gd name="T38" fmla="*/ 27 w 144"/>
                  <a:gd name="T39" fmla="*/ 15 h 167"/>
                  <a:gd name="T40" fmla="*/ 30 w 144"/>
                  <a:gd name="T41" fmla="*/ 11 h 167"/>
                  <a:gd name="T42" fmla="*/ 33 w 144"/>
                  <a:gd name="T43" fmla="*/ 7 h 167"/>
                  <a:gd name="T44" fmla="*/ 35 w 144"/>
                  <a:gd name="T45" fmla="*/ 4 h 167"/>
                  <a:gd name="T46" fmla="*/ 36 w 144"/>
                  <a:gd name="T47" fmla="*/ 1 h 167"/>
                  <a:gd name="T48" fmla="*/ 36 w 144"/>
                  <a:gd name="T49" fmla="*/ 0 h 16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67"/>
                  <a:gd name="T77" fmla="*/ 144 w 144"/>
                  <a:gd name="T78" fmla="*/ 167 h 16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67">
                    <a:moveTo>
                      <a:pt x="144" y="0"/>
                    </a:moveTo>
                    <a:lnTo>
                      <a:pt x="143" y="28"/>
                    </a:lnTo>
                    <a:lnTo>
                      <a:pt x="138" y="57"/>
                    </a:lnTo>
                    <a:lnTo>
                      <a:pt x="129" y="84"/>
                    </a:lnTo>
                    <a:lnTo>
                      <a:pt x="116" y="111"/>
                    </a:lnTo>
                    <a:lnTo>
                      <a:pt x="100" y="135"/>
                    </a:lnTo>
                    <a:lnTo>
                      <a:pt x="82" y="152"/>
                    </a:lnTo>
                    <a:lnTo>
                      <a:pt x="60" y="164"/>
                    </a:lnTo>
                    <a:lnTo>
                      <a:pt x="36" y="167"/>
                    </a:lnTo>
                    <a:lnTo>
                      <a:pt x="16" y="163"/>
                    </a:lnTo>
                    <a:lnTo>
                      <a:pt x="5" y="152"/>
                    </a:lnTo>
                    <a:lnTo>
                      <a:pt x="0" y="140"/>
                    </a:lnTo>
                    <a:lnTo>
                      <a:pt x="2" y="123"/>
                    </a:lnTo>
                    <a:lnTo>
                      <a:pt x="12" y="109"/>
                    </a:lnTo>
                    <a:lnTo>
                      <a:pt x="24" y="96"/>
                    </a:lnTo>
                    <a:lnTo>
                      <a:pt x="42" y="85"/>
                    </a:lnTo>
                    <a:lnTo>
                      <a:pt x="62" y="82"/>
                    </a:lnTo>
                    <a:lnTo>
                      <a:pt x="80" y="79"/>
                    </a:lnTo>
                    <a:lnTo>
                      <a:pt x="95" y="69"/>
                    </a:lnTo>
                    <a:lnTo>
                      <a:pt x="108" y="57"/>
                    </a:lnTo>
                    <a:lnTo>
                      <a:pt x="121" y="41"/>
                    </a:lnTo>
                    <a:lnTo>
                      <a:pt x="130" y="26"/>
                    </a:lnTo>
                    <a:lnTo>
                      <a:pt x="138" y="13"/>
                    </a:lnTo>
                    <a:lnTo>
                      <a:pt x="143" y="4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184">
                <a:extLst>
                  <a:ext uri="{FF2B5EF4-FFF2-40B4-BE49-F238E27FC236}">
                    <a16:creationId xmlns:a16="http://schemas.microsoft.com/office/drawing/2014/main" id="{55ACFB52-1EA8-4922-A50F-C6844BE7F8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8" y="2478"/>
                <a:ext cx="102" cy="40"/>
              </a:xfrm>
              <a:custGeom>
                <a:avLst/>
                <a:gdLst>
                  <a:gd name="T0" fmla="*/ 51 w 204"/>
                  <a:gd name="T1" fmla="*/ 0 h 82"/>
                  <a:gd name="T2" fmla="*/ 49 w 204"/>
                  <a:gd name="T3" fmla="*/ 2 h 82"/>
                  <a:gd name="T4" fmla="*/ 47 w 204"/>
                  <a:gd name="T5" fmla="*/ 5 h 82"/>
                  <a:gd name="T6" fmla="*/ 44 w 204"/>
                  <a:gd name="T7" fmla="*/ 7 h 82"/>
                  <a:gd name="T8" fmla="*/ 42 w 204"/>
                  <a:gd name="T9" fmla="*/ 10 h 82"/>
                  <a:gd name="T10" fmla="*/ 38 w 204"/>
                  <a:gd name="T11" fmla="*/ 12 h 82"/>
                  <a:gd name="T12" fmla="*/ 35 w 204"/>
                  <a:gd name="T13" fmla="*/ 14 h 82"/>
                  <a:gd name="T14" fmla="*/ 31 w 204"/>
                  <a:gd name="T15" fmla="*/ 16 h 82"/>
                  <a:gd name="T16" fmla="*/ 28 w 204"/>
                  <a:gd name="T17" fmla="*/ 17 h 82"/>
                  <a:gd name="T18" fmla="*/ 25 w 204"/>
                  <a:gd name="T19" fmla="*/ 18 h 82"/>
                  <a:gd name="T20" fmla="*/ 22 w 204"/>
                  <a:gd name="T21" fmla="*/ 19 h 82"/>
                  <a:gd name="T22" fmla="*/ 19 w 204"/>
                  <a:gd name="T23" fmla="*/ 20 h 82"/>
                  <a:gd name="T24" fmla="*/ 15 w 204"/>
                  <a:gd name="T25" fmla="*/ 20 h 82"/>
                  <a:gd name="T26" fmla="*/ 12 w 204"/>
                  <a:gd name="T27" fmla="*/ 20 h 82"/>
                  <a:gd name="T28" fmla="*/ 10 w 204"/>
                  <a:gd name="T29" fmla="*/ 19 h 82"/>
                  <a:gd name="T30" fmla="*/ 6 w 204"/>
                  <a:gd name="T31" fmla="*/ 17 h 82"/>
                  <a:gd name="T32" fmla="*/ 3 w 204"/>
                  <a:gd name="T33" fmla="*/ 16 h 82"/>
                  <a:gd name="T34" fmla="*/ 1 w 204"/>
                  <a:gd name="T35" fmla="*/ 11 h 82"/>
                  <a:gd name="T36" fmla="*/ 0 w 204"/>
                  <a:gd name="T37" fmla="*/ 8 h 82"/>
                  <a:gd name="T38" fmla="*/ 2 w 204"/>
                  <a:gd name="T39" fmla="*/ 5 h 82"/>
                  <a:gd name="T40" fmla="*/ 5 w 204"/>
                  <a:gd name="T41" fmla="*/ 2 h 82"/>
                  <a:gd name="T42" fmla="*/ 9 w 204"/>
                  <a:gd name="T43" fmla="*/ 0 h 82"/>
                  <a:gd name="T44" fmla="*/ 13 w 204"/>
                  <a:gd name="T45" fmla="*/ 0 h 82"/>
                  <a:gd name="T46" fmla="*/ 18 w 204"/>
                  <a:gd name="T47" fmla="*/ 1 h 82"/>
                  <a:gd name="T48" fmla="*/ 23 w 204"/>
                  <a:gd name="T49" fmla="*/ 3 h 82"/>
                  <a:gd name="T50" fmla="*/ 26 w 204"/>
                  <a:gd name="T51" fmla="*/ 5 h 82"/>
                  <a:gd name="T52" fmla="*/ 30 w 204"/>
                  <a:gd name="T53" fmla="*/ 6 h 82"/>
                  <a:gd name="T54" fmla="*/ 36 w 204"/>
                  <a:gd name="T55" fmla="*/ 5 h 82"/>
                  <a:gd name="T56" fmla="*/ 40 w 204"/>
                  <a:gd name="T57" fmla="*/ 4 h 82"/>
                  <a:gd name="T58" fmla="*/ 45 w 204"/>
                  <a:gd name="T59" fmla="*/ 3 h 82"/>
                  <a:gd name="T60" fmla="*/ 48 w 204"/>
                  <a:gd name="T61" fmla="*/ 1 h 82"/>
                  <a:gd name="T62" fmla="*/ 50 w 204"/>
                  <a:gd name="T63" fmla="*/ 0 h 82"/>
                  <a:gd name="T64" fmla="*/ 51 w 204"/>
                  <a:gd name="T65" fmla="*/ 0 h 8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4"/>
                  <a:gd name="T100" fmla="*/ 0 h 82"/>
                  <a:gd name="T101" fmla="*/ 204 w 204"/>
                  <a:gd name="T102" fmla="*/ 82 h 8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4" h="82">
                    <a:moveTo>
                      <a:pt x="204" y="0"/>
                    </a:moveTo>
                    <a:lnTo>
                      <a:pt x="196" y="10"/>
                    </a:lnTo>
                    <a:lnTo>
                      <a:pt x="187" y="21"/>
                    </a:lnTo>
                    <a:lnTo>
                      <a:pt x="175" y="31"/>
                    </a:lnTo>
                    <a:lnTo>
                      <a:pt x="165" y="40"/>
                    </a:lnTo>
                    <a:lnTo>
                      <a:pt x="152" y="50"/>
                    </a:lnTo>
                    <a:lnTo>
                      <a:pt x="139" y="58"/>
                    </a:lnTo>
                    <a:lnTo>
                      <a:pt x="127" y="65"/>
                    </a:lnTo>
                    <a:lnTo>
                      <a:pt x="114" y="70"/>
                    </a:lnTo>
                    <a:lnTo>
                      <a:pt x="100" y="76"/>
                    </a:lnTo>
                    <a:lnTo>
                      <a:pt x="88" y="80"/>
                    </a:lnTo>
                    <a:lnTo>
                      <a:pt x="74" y="81"/>
                    </a:lnTo>
                    <a:lnTo>
                      <a:pt x="61" y="82"/>
                    </a:lnTo>
                    <a:lnTo>
                      <a:pt x="48" y="81"/>
                    </a:lnTo>
                    <a:lnTo>
                      <a:pt x="37" y="77"/>
                    </a:lnTo>
                    <a:lnTo>
                      <a:pt x="25" y="71"/>
                    </a:lnTo>
                    <a:lnTo>
                      <a:pt x="15" y="65"/>
                    </a:lnTo>
                    <a:lnTo>
                      <a:pt x="2" y="48"/>
                    </a:lnTo>
                    <a:lnTo>
                      <a:pt x="0" y="33"/>
                    </a:lnTo>
                    <a:lnTo>
                      <a:pt x="6" y="21"/>
                    </a:lnTo>
                    <a:lnTo>
                      <a:pt x="17" y="10"/>
                    </a:lnTo>
                    <a:lnTo>
                      <a:pt x="33" y="3"/>
                    </a:lnTo>
                    <a:lnTo>
                      <a:pt x="52" y="1"/>
                    </a:lnTo>
                    <a:lnTo>
                      <a:pt x="71" y="5"/>
                    </a:lnTo>
                    <a:lnTo>
                      <a:pt x="90" y="15"/>
                    </a:lnTo>
                    <a:lnTo>
                      <a:pt x="105" y="22"/>
                    </a:lnTo>
                    <a:lnTo>
                      <a:pt x="123" y="24"/>
                    </a:lnTo>
                    <a:lnTo>
                      <a:pt x="142" y="22"/>
                    </a:lnTo>
                    <a:lnTo>
                      <a:pt x="160" y="17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0" y="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185">
                <a:extLst>
                  <a:ext uri="{FF2B5EF4-FFF2-40B4-BE49-F238E27FC236}">
                    <a16:creationId xmlns:a16="http://schemas.microsoft.com/office/drawing/2014/main" id="{6DCDAA93-225F-4DD4-8F55-D031BBD3D4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6" y="2482"/>
                <a:ext cx="42" cy="104"/>
              </a:xfrm>
              <a:custGeom>
                <a:avLst/>
                <a:gdLst>
                  <a:gd name="T0" fmla="*/ 6 w 84"/>
                  <a:gd name="T1" fmla="*/ 0 h 208"/>
                  <a:gd name="T2" fmla="*/ 11 w 84"/>
                  <a:gd name="T3" fmla="*/ 6 h 208"/>
                  <a:gd name="T4" fmla="*/ 14 w 84"/>
                  <a:gd name="T5" fmla="*/ 12 h 208"/>
                  <a:gd name="T6" fmla="*/ 18 w 84"/>
                  <a:gd name="T7" fmla="*/ 19 h 208"/>
                  <a:gd name="T8" fmla="*/ 20 w 84"/>
                  <a:gd name="T9" fmla="*/ 25 h 208"/>
                  <a:gd name="T10" fmla="*/ 21 w 84"/>
                  <a:gd name="T11" fmla="*/ 32 h 208"/>
                  <a:gd name="T12" fmla="*/ 21 w 84"/>
                  <a:gd name="T13" fmla="*/ 39 h 208"/>
                  <a:gd name="T14" fmla="*/ 19 w 84"/>
                  <a:gd name="T15" fmla="*/ 45 h 208"/>
                  <a:gd name="T16" fmla="*/ 14 w 84"/>
                  <a:gd name="T17" fmla="*/ 50 h 208"/>
                  <a:gd name="T18" fmla="*/ 10 w 84"/>
                  <a:gd name="T19" fmla="*/ 52 h 208"/>
                  <a:gd name="T20" fmla="*/ 6 w 84"/>
                  <a:gd name="T21" fmla="*/ 52 h 208"/>
                  <a:gd name="T22" fmla="*/ 3 w 84"/>
                  <a:gd name="T23" fmla="*/ 51 h 208"/>
                  <a:gd name="T24" fmla="*/ 1 w 84"/>
                  <a:gd name="T25" fmla="*/ 47 h 208"/>
                  <a:gd name="T26" fmla="*/ 0 w 84"/>
                  <a:gd name="T27" fmla="*/ 43 h 208"/>
                  <a:gd name="T28" fmla="*/ 1 w 84"/>
                  <a:gd name="T29" fmla="*/ 38 h 208"/>
                  <a:gd name="T30" fmla="*/ 1 w 84"/>
                  <a:gd name="T31" fmla="*/ 34 h 208"/>
                  <a:gd name="T32" fmla="*/ 5 w 84"/>
                  <a:gd name="T33" fmla="*/ 28 h 208"/>
                  <a:gd name="T34" fmla="*/ 9 w 84"/>
                  <a:gd name="T35" fmla="*/ 21 h 208"/>
                  <a:gd name="T36" fmla="*/ 9 w 84"/>
                  <a:gd name="T37" fmla="*/ 12 h 208"/>
                  <a:gd name="T38" fmla="*/ 6 w 84"/>
                  <a:gd name="T39" fmla="*/ 3 h 208"/>
                  <a:gd name="T40" fmla="*/ 6 w 84"/>
                  <a:gd name="T41" fmla="*/ 0 h 20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4"/>
                  <a:gd name="T64" fmla="*/ 0 h 208"/>
                  <a:gd name="T65" fmla="*/ 84 w 84"/>
                  <a:gd name="T66" fmla="*/ 208 h 20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4" h="208">
                    <a:moveTo>
                      <a:pt x="24" y="0"/>
                    </a:moveTo>
                    <a:lnTo>
                      <a:pt x="42" y="21"/>
                    </a:lnTo>
                    <a:lnTo>
                      <a:pt x="59" y="45"/>
                    </a:lnTo>
                    <a:lnTo>
                      <a:pt x="71" y="73"/>
                    </a:lnTo>
                    <a:lnTo>
                      <a:pt x="79" y="100"/>
                    </a:lnTo>
                    <a:lnTo>
                      <a:pt x="84" y="128"/>
                    </a:lnTo>
                    <a:lnTo>
                      <a:pt x="82" y="155"/>
                    </a:lnTo>
                    <a:lnTo>
                      <a:pt x="74" y="178"/>
                    </a:lnTo>
                    <a:lnTo>
                      <a:pt x="57" y="197"/>
                    </a:lnTo>
                    <a:lnTo>
                      <a:pt x="40" y="208"/>
                    </a:lnTo>
                    <a:lnTo>
                      <a:pt x="25" y="208"/>
                    </a:lnTo>
                    <a:lnTo>
                      <a:pt x="12" y="201"/>
                    </a:lnTo>
                    <a:lnTo>
                      <a:pt x="4" y="187"/>
                    </a:lnTo>
                    <a:lnTo>
                      <a:pt x="0" y="170"/>
                    </a:lnTo>
                    <a:lnTo>
                      <a:pt x="1" y="151"/>
                    </a:lnTo>
                    <a:lnTo>
                      <a:pt x="7" y="133"/>
                    </a:lnTo>
                    <a:lnTo>
                      <a:pt x="19" y="115"/>
                    </a:lnTo>
                    <a:lnTo>
                      <a:pt x="34" y="84"/>
                    </a:lnTo>
                    <a:lnTo>
                      <a:pt x="34" y="46"/>
                    </a:lnTo>
                    <a:lnTo>
                      <a:pt x="27" y="14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186">
                <a:extLst>
                  <a:ext uri="{FF2B5EF4-FFF2-40B4-BE49-F238E27FC236}">
                    <a16:creationId xmlns:a16="http://schemas.microsoft.com/office/drawing/2014/main" id="{B95DFAC3-0908-4F31-AF1B-6D99946F5C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3" y="2479"/>
                <a:ext cx="72" cy="84"/>
              </a:xfrm>
              <a:custGeom>
                <a:avLst/>
                <a:gdLst>
                  <a:gd name="T0" fmla="*/ 0 w 144"/>
                  <a:gd name="T1" fmla="*/ 0 h 170"/>
                  <a:gd name="T2" fmla="*/ 6 w 144"/>
                  <a:gd name="T3" fmla="*/ 1 h 170"/>
                  <a:gd name="T4" fmla="*/ 13 w 144"/>
                  <a:gd name="T5" fmla="*/ 4 h 170"/>
                  <a:gd name="T6" fmla="*/ 20 w 144"/>
                  <a:gd name="T7" fmla="*/ 8 h 170"/>
                  <a:gd name="T8" fmla="*/ 26 w 144"/>
                  <a:gd name="T9" fmla="*/ 12 h 170"/>
                  <a:gd name="T10" fmla="*/ 30 w 144"/>
                  <a:gd name="T11" fmla="*/ 17 h 170"/>
                  <a:gd name="T12" fmla="*/ 35 w 144"/>
                  <a:gd name="T13" fmla="*/ 22 h 170"/>
                  <a:gd name="T14" fmla="*/ 36 w 144"/>
                  <a:gd name="T15" fmla="*/ 29 h 170"/>
                  <a:gd name="T16" fmla="*/ 36 w 144"/>
                  <a:gd name="T17" fmla="*/ 35 h 170"/>
                  <a:gd name="T18" fmla="*/ 34 w 144"/>
                  <a:gd name="T19" fmla="*/ 39 h 170"/>
                  <a:gd name="T20" fmla="*/ 30 w 144"/>
                  <a:gd name="T21" fmla="*/ 41 h 170"/>
                  <a:gd name="T22" fmla="*/ 26 w 144"/>
                  <a:gd name="T23" fmla="*/ 42 h 170"/>
                  <a:gd name="T24" fmla="*/ 23 w 144"/>
                  <a:gd name="T25" fmla="*/ 40 h 170"/>
                  <a:gd name="T26" fmla="*/ 20 w 144"/>
                  <a:gd name="T27" fmla="*/ 37 h 170"/>
                  <a:gd name="T28" fmla="*/ 18 w 144"/>
                  <a:gd name="T29" fmla="*/ 33 h 170"/>
                  <a:gd name="T30" fmla="*/ 16 w 144"/>
                  <a:gd name="T31" fmla="*/ 29 h 170"/>
                  <a:gd name="T32" fmla="*/ 17 w 144"/>
                  <a:gd name="T33" fmla="*/ 24 h 170"/>
                  <a:gd name="T34" fmla="*/ 17 w 144"/>
                  <a:gd name="T35" fmla="*/ 20 h 170"/>
                  <a:gd name="T36" fmla="*/ 14 w 144"/>
                  <a:gd name="T37" fmla="*/ 15 h 170"/>
                  <a:gd name="T38" fmla="*/ 12 w 144"/>
                  <a:gd name="T39" fmla="*/ 11 h 170"/>
                  <a:gd name="T40" fmla="*/ 9 w 144"/>
                  <a:gd name="T41" fmla="*/ 7 h 170"/>
                  <a:gd name="T42" fmla="*/ 5 w 144"/>
                  <a:gd name="T43" fmla="*/ 4 h 170"/>
                  <a:gd name="T44" fmla="*/ 3 w 144"/>
                  <a:gd name="T45" fmla="*/ 2 h 170"/>
                  <a:gd name="T46" fmla="*/ 1 w 144"/>
                  <a:gd name="T47" fmla="*/ 0 h 170"/>
                  <a:gd name="T48" fmla="*/ 0 w 144"/>
                  <a:gd name="T49" fmla="*/ 0 h 17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4"/>
                  <a:gd name="T76" fmla="*/ 0 h 170"/>
                  <a:gd name="T77" fmla="*/ 144 w 144"/>
                  <a:gd name="T78" fmla="*/ 170 h 17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4" h="170">
                    <a:moveTo>
                      <a:pt x="0" y="0"/>
                    </a:moveTo>
                    <a:lnTo>
                      <a:pt x="27" y="7"/>
                    </a:lnTo>
                    <a:lnTo>
                      <a:pt x="54" y="18"/>
                    </a:lnTo>
                    <a:lnTo>
                      <a:pt x="81" y="33"/>
                    </a:lnTo>
                    <a:lnTo>
                      <a:pt x="104" y="50"/>
                    </a:lnTo>
                    <a:lnTo>
                      <a:pt x="123" y="71"/>
                    </a:lnTo>
                    <a:lnTo>
                      <a:pt x="137" y="92"/>
                    </a:lnTo>
                    <a:lnTo>
                      <a:pt x="144" y="117"/>
                    </a:lnTo>
                    <a:lnTo>
                      <a:pt x="142" y="141"/>
                    </a:lnTo>
                    <a:lnTo>
                      <a:pt x="134" y="159"/>
                    </a:lnTo>
                    <a:lnTo>
                      <a:pt x="121" y="168"/>
                    </a:lnTo>
                    <a:lnTo>
                      <a:pt x="107" y="170"/>
                    </a:lnTo>
                    <a:lnTo>
                      <a:pt x="94" y="164"/>
                    </a:lnTo>
                    <a:lnTo>
                      <a:pt x="80" y="152"/>
                    </a:lnTo>
                    <a:lnTo>
                      <a:pt x="69" y="136"/>
                    </a:lnTo>
                    <a:lnTo>
                      <a:pt x="64" y="118"/>
                    </a:lnTo>
                    <a:lnTo>
                      <a:pt x="65" y="97"/>
                    </a:lnTo>
                    <a:lnTo>
                      <a:pt x="65" y="80"/>
                    </a:lnTo>
                    <a:lnTo>
                      <a:pt x="59" y="63"/>
                    </a:lnTo>
                    <a:lnTo>
                      <a:pt x="49" y="46"/>
                    </a:lnTo>
                    <a:lnTo>
                      <a:pt x="36" y="31"/>
                    </a:lnTo>
                    <a:lnTo>
                      <a:pt x="23" y="19"/>
                    </a:lnTo>
                    <a:lnTo>
                      <a:pt x="12" y="10"/>
                    </a:lnTo>
                    <a:lnTo>
                      <a:pt x="4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187">
                <a:extLst>
                  <a:ext uri="{FF2B5EF4-FFF2-40B4-BE49-F238E27FC236}">
                    <a16:creationId xmlns:a16="http://schemas.microsoft.com/office/drawing/2014/main" id="{C44C0866-25EE-4FF9-8B1E-174BA6CEE4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0" y="2460"/>
                <a:ext cx="99" cy="51"/>
              </a:xfrm>
              <a:custGeom>
                <a:avLst/>
                <a:gdLst>
                  <a:gd name="T0" fmla="*/ 0 w 199"/>
                  <a:gd name="T1" fmla="*/ 4 h 103"/>
                  <a:gd name="T2" fmla="*/ 3 w 199"/>
                  <a:gd name="T3" fmla="*/ 3 h 103"/>
                  <a:gd name="T4" fmla="*/ 6 w 199"/>
                  <a:gd name="T5" fmla="*/ 2 h 103"/>
                  <a:gd name="T6" fmla="*/ 10 w 199"/>
                  <a:gd name="T7" fmla="*/ 1 h 103"/>
                  <a:gd name="T8" fmla="*/ 13 w 199"/>
                  <a:gd name="T9" fmla="*/ 0 h 103"/>
                  <a:gd name="T10" fmla="*/ 17 w 199"/>
                  <a:gd name="T11" fmla="*/ 0 h 103"/>
                  <a:gd name="T12" fmla="*/ 21 w 199"/>
                  <a:gd name="T13" fmla="*/ 0 h 103"/>
                  <a:gd name="T14" fmla="*/ 24 w 199"/>
                  <a:gd name="T15" fmla="*/ 0 h 103"/>
                  <a:gd name="T16" fmla="*/ 28 w 199"/>
                  <a:gd name="T17" fmla="*/ 0 h 103"/>
                  <a:gd name="T18" fmla="*/ 32 w 199"/>
                  <a:gd name="T19" fmla="*/ 1 h 103"/>
                  <a:gd name="T20" fmla="*/ 35 w 199"/>
                  <a:gd name="T21" fmla="*/ 2 h 103"/>
                  <a:gd name="T22" fmla="*/ 38 w 199"/>
                  <a:gd name="T23" fmla="*/ 3 h 103"/>
                  <a:gd name="T24" fmla="*/ 41 w 199"/>
                  <a:gd name="T25" fmla="*/ 4 h 103"/>
                  <a:gd name="T26" fmla="*/ 43 w 199"/>
                  <a:gd name="T27" fmla="*/ 6 h 103"/>
                  <a:gd name="T28" fmla="*/ 45 w 199"/>
                  <a:gd name="T29" fmla="*/ 8 h 103"/>
                  <a:gd name="T30" fmla="*/ 47 w 199"/>
                  <a:gd name="T31" fmla="*/ 11 h 103"/>
                  <a:gd name="T32" fmla="*/ 49 w 199"/>
                  <a:gd name="T33" fmla="*/ 14 h 103"/>
                  <a:gd name="T34" fmla="*/ 49 w 199"/>
                  <a:gd name="T35" fmla="*/ 19 h 103"/>
                  <a:gd name="T36" fmla="*/ 48 w 199"/>
                  <a:gd name="T37" fmla="*/ 22 h 103"/>
                  <a:gd name="T38" fmla="*/ 45 w 199"/>
                  <a:gd name="T39" fmla="*/ 24 h 103"/>
                  <a:gd name="T40" fmla="*/ 41 w 199"/>
                  <a:gd name="T41" fmla="*/ 25 h 103"/>
                  <a:gd name="T42" fmla="*/ 37 w 199"/>
                  <a:gd name="T43" fmla="*/ 25 h 103"/>
                  <a:gd name="T44" fmla="*/ 33 w 199"/>
                  <a:gd name="T45" fmla="*/ 23 h 103"/>
                  <a:gd name="T46" fmla="*/ 29 w 199"/>
                  <a:gd name="T47" fmla="*/ 20 h 103"/>
                  <a:gd name="T48" fmla="*/ 26 w 199"/>
                  <a:gd name="T49" fmla="*/ 15 h 103"/>
                  <a:gd name="T50" fmla="*/ 24 w 199"/>
                  <a:gd name="T51" fmla="*/ 12 h 103"/>
                  <a:gd name="T52" fmla="*/ 20 w 199"/>
                  <a:gd name="T53" fmla="*/ 9 h 103"/>
                  <a:gd name="T54" fmla="*/ 16 w 199"/>
                  <a:gd name="T55" fmla="*/ 7 h 103"/>
                  <a:gd name="T56" fmla="*/ 11 w 199"/>
                  <a:gd name="T57" fmla="*/ 6 h 103"/>
                  <a:gd name="T58" fmla="*/ 7 w 199"/>
                  <a:gd name="T59" fmla="*/ 5 h 103"/>
                  <a:gd name="T60" fmla="*/ 3 w 199"/>
                  <a:gd name="T61" fmla="*/ 4 h 103"/>
                  <a:gd name="T62" fmla="*/ 1 w 199"/>
                  <a:gd name="T63" fmla="*/ 4 h 103"/>
                  <a:gd name="T64" fmla="*/ 0 w 199"/>
                  <a:gd name="T65" fmla="*/ 4 h 1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9"/>
                  <a:gd name="T100" fmla="*/ 0 h 103"/>
                  <a:gd name="T101" fmla="*/ 199 w 199"/>
                  <a:gd name="T102" fmla="*/ 103 h 1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9" h="103">
                    <a:moveTo>
                      <a:pt x="0" y="18"/>
                    </a:moveTo>
                    <a:lnTo>
                      <a:pt x="13" y="13"/>
                    </a:lnTo>
                    <a:lnTo>
                      <a:pt x="27" y="8"/>
                    </a:lnTo>
                    <a:lnTo>
                      <a:pt x="40" y="5"/>
                    </a:lnTo>
                    <a:lnTo>
                      <a:pt x="54" y="3"/>
                    </a:lnTo>
                    <a:lnTo>
                      <a:pt x="69" y="0"/>
                    </a:lnTo>
                    <a:lnTo>
                      <a:pt x="84" y="0"/>
                    </a:lnTo>
                    <a:lnTo>
                      <a:pt x="99" y="0"/>
                    </a:lnTo>
                    <a:lnTo>
                      <a:pt x="114" y="1"/>
                    </a:lnTo>
                    <a:lnTo>
                      <a:pt x="128" y="4"/>
                    </a:lnTo>
                    <a:lnTo>
                      <a:pt x="141" y="8"/>
                    </a:lnTo>
                    <a:lnTo>
                      <a:pt x="153" y="13"/>
                    </a:lnTo>
                    <a:lnTo>
                      <a:pt x="165" y="19"/>
                    </a:lnTo>
                    <a:lnTo>
                      <a:pt x="175" y="27"/>
                    </a:lnTo>
                    <a:lnTo>
                      <a:pt x="183" y="35"/>
                    </a:lnTo>
                    <a:lnTo>
                      <a:pt x="190" y="45"/>
                    </a:lnTo>
                    <a:lnTo>
                      <a:pt x="196" y="57"/>
                    </a:lnTo>
                    <a:lnTo>
                      <a:pt x="199" y="76"/>
                    </a:lnTo>
                    <a:lnTo>
                      <a:pt x="194" y="91"/>
                    </a:lnTo>
                    <a:lnTo>
                      <a:pt x="182" y="99"/>
                    </a:lnTo>
                    <a:lnTo>
                      <a:pt x="167" y="103"/>
                    </a:lnTo>
                    <a:lnTo>
                      <a:pt x="150" y="101"/>
                    </a:lnTo>
                    <a:lnTo>
                      <a:pt x="132" y="92"/>
                    </a:lnTo>
                    <a:lnTo>
                      <a:pt x="118" y="80"/>
                    </a:lnTo>
                    <a:lnTo>
                      <a:pt x="106" y="63"/>
                    </a:lnTo>
                    <a:lnTo>
                      <a:pt x="97" y="49"/>
                    </a:lnTo>
                    <a:lnTo>
                      <a:pt x="82" y="37"/>
                    </a:lnTo>
                    <a:lnTo>
                      <a:pt x="65" y="29"/>
                    </a:lnTo>
                    <a:lnTo>
                      <a:pt x="46" y="25"/>
                    </a:lnTo>
                    <a:lnTo>
                      <a:pt x="29" y="21"/>
                    </a:lnTo>
                    <a:lnTo>
                      <a:pt x="14" y="19"/>
                    </a:lnTo>
                    <a:lnTo>
                      <a:pt x="4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188">
                <a:extLst>
                  <a:ext uri="{FF2B5EF4-FFF2-40B4-BE49-F238E27FC236}">
                    <a16:creationId xmlns:a16="http://schemas.microsoft.com/office/drawing/2014/main" id="{413577CC-6C8B-4095-863A-0A63576BAB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" y="3326"/>
                <a:ext cx="53" cy="98"/>
              </a:xfrm>
              <a:custGeom>
                <a:avLst/>
                <a:gdLst>
                  <a:gd name="T0" fmla="*/ 23 w 107"/>
                  <a:gd name="T1" fmla="*/ 0 h 195"/>
                  <a:gd name="T2" fmla="*/ 25 w 107"/>
                  <a:gd name="T3" fmla="*/ 7 h 195"/>
                  <a:gd name="T4" fmla="*/ 26 w 107"/>
                  <a:gd name="T5" fmla="*/ 14 h 195"/>
                  <a:gd name="T6" fmla="*/ 26 w 107"/>
                  <a:gd name="T7" fmla="*/ 22 h 195"/>
                  <a:gd name="T8" fmla="*/ 26 w 107"/>
                  <a:gd name="T9" fmla="*/ 29 h 195"/>
                  <a:gd name="T10" fmla="*/ 24 w 107"/>
                  <a:gd name="T11" fmla="*/ 36 h 195"/>
                  <a:gd name="T12" fmla="*/ 20 w 107"/>
                  <a:gd name="T13" fmla="*/ 41 h 195"/>
                  <a:gd name="T14" fmla="*/ 16 w 107"/>
                  <a:gd name="T15" fmla="*/ 46 h 195"/>
                  <a:gd name="T16" fmla="*/ 11 w 107"/>
                  <a:gd name="T17" fmla="*/ 49 h 195"/>
                  <a:gd name="T18" fmla="*/ 6 w 107"/>
                  <a:gd name="T19" fmla="*/ 49 h 195"/>
                  <a:gd name="T20" fmla="*/ 2 w 107"/>
                  <a:gd name="T21" fmla="*/ 48 h 195"/>
                  <a:gd name="T22" fmla="*/ 0 w 107"/>
                  <a:gd name="T23" fmla="*/ 45 h 195"/>
                  <a:gd name="T24" fmla="*/ 0 w 107"/>
                  <a:gd name="T25" fmla="*/ 41 h 195"/>
                  <a:gd name="T26" fmla="*/ 0 w 107"/>
                  <a:gd name="T27" fmla="*/ 37 h 195"/>
                  <a:gd name="T28" fmla="*/ 3 w 107"/>
                  <a:gd name="T29" fmla="*/ 32 h 195"/>
                  <a:gd name="T30" fmla="*/ 6 w 107"/>
                  <a:gd name="T31" fmla="*/ 29 h 195"/>
                  <a:gd name="T32" fmla="*/ 10 w 107"/>
                  <a:gd name="T33" fmla="*/ 26 h 195"/>
                  <a:gd name="T34" fmla="*/ 14 w 107"/>
                  <a:gd name="T35" fmla="*/ 24 h 195"/>
                  <a:gd name="T36" fmla="*/ 17 w 107"/>
                  <a:gd name="T37" fmla="*/ 20 h 195"/>
                  <a:gd name="T38" fmla="*/ 19 w 107"/>
                  <a:gd name="T39" fmla="*/ 16 h 195"/>
                  <a:gd name="T40" fmla="*/ 21 w 107"/>
                  <a:gd name="T41" fmla="*/ 12 h 195"/>
                  <a:gd name="T42" fmla="*/ 22 w 107"/>
                  <a:gd name="T43" fmla="*/ 7 h 195"/>
                  <a:gd name="T44" fmla="*/ 23 w 107"/>
                  <a:gd name="T45" fmla="*/ 4 h 195"/>
                  <a:gd name="T46" fmla="*/ 23 w 107"/>
                  <a:gd name="T47" fmla="*/ 1 h 195"/>
                  <a:gd name="T48" fmla="*/ 23 w 107"/>
                  <a:gd name="T49" fmla="*/ 0 h 1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7"/>
                  <a:gd name="T76" fmla="*/ 0 h 195"/>
                  <a:gd name="T77" fmla="*/ 107 w 107"/>
                  <a:gd name="T78" fmla="*/ 195 h 1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7" h="195">
                    <a:moveTo>
                      <a:pt x="95" y="0"/>
                    </a:moveTo>
                    <a:lnTo>
                      <a:pt x="103" y="26"/>
                    </a:lnTo>
                    <a:lnTo>
                      <a:pt x="107" y="55"/>
                    </a:lnTo>
                    <a:lnTo>
                      <a:pt x="107" y="85"/>
                    </a:lnTo>
                    <a:lnTo>
                      <a:pt x="104" y="114"/>
                    </a:lnTo>
                    <a:lnTo>
                      <a:pt x="96" y="141"/>
                    </a:lnTo>
                    <a:lnTo>
                      <a:pt x="83" y="164"/>
                    </a:lnTo>
                    <a:lnTo>
                      <a:pt x="66" y="183"/>
                    </a:lnTo>
                    <a:lnTo>
                      <a:pt x="44" y="193"/>
                    </a:lnTo>
                    <a:lnTo>
                      <a:pt x="24" y="195"/>
                    </a:lnTo>
                    <a:lnTo>
                      <a:pt x="10" y="190"/>
                    </a:lnTo>
                    <a:lnTo>
                      <a:pt x="3" y="177"/>
                    </a:lnTo>
                    <a:lnTo>
                      <a:pt x="0" y="162"/>
                    </a:lnTo>
                    <a:lnTo>
                      <a:pt x="3" y="145"/>
                    </a:lnTo>
                    <a:lnTo>
                      <a:pt x="12" y="127"/>
                    </a:lnTo>
                    <a:lnTo>
                      <a:pt x="24" y="114"/>
                    </a:lnTo>
                    <a:lnTo>
                      <a:pt x="43" y="103"/>
                    </a:lnTo>
                    <a:lnTo>
                      <a:pt x="58" y="94"/>
                    </a:lnTo>
                    <a:lnTo>
                      <a:pt x="69" y="80"/>
                    </a:lnTo>
                    <a:lnTo>
                      <a:pt x="79" y="64"/>
                    </a:lnTo>
                    <a:lnTo>
                      <a:pt x="86" y="46"/>
                    </a:lnTo>
                    <a:lnTo>
                      <a:pt x="90" y="28"/>
                    </a:lnTo>
                    <a:lnTo>
                      <a:pt x="92" y="13"/>
                    </a:lnTo>
                    <a:lnTo>
                      <a:pt x="95" y="3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189">
                <a:extLst>
                  <a:ext uri="{FF2B5EF4-FFF2-40B4-BE49-F238E27FC236}">
                    <a16:creationId xmlns:a16="http://schemas.microsoft.com/office/drawing/2014/main" id="{93D3B196-D288-4940-B509-94698A68A1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3323"/>
                <a:ext cx="91" cy="63"/>
              </a:xfrm>
              <a:custGeom>
                <a:avLst/>
                <a:gdLst>
                  <a:gd name="T0" fmla="*/ 45 w 183"/>
                  <a:gd name="T1" fmla="*/ 0 h 126"/>
                  <a:gd name="T2" fmla="*/ 43 w 183"/>
                  <a:gd name="T3" fmla="*/ 7 h 126"/>
                  <a:gd name="T4" fmla="*/ 39 w 183"/>
                  <a:gd name="T5" fmla="*/ 13 h 126"/>
                  <a:gd name="T6" fmla="*/ 35 w 183"/>
                  <a:gd name="T7" fmla="*/ 19 h 126"/>
                  <a:gd name="T8" fmla="*/ 30 w 183"/>
                  <a:gd name="T9" fmla="*/ 24 h 126"/>
                  <a:gd name="T10" fmla="*/ 24 w 183"/>
                  <a:gd name="T11" fmla="*/ 28 h 126"/>
                  <a:gd name="T12" fmla="*/ 18 w 183"/>
                  <a:gd name="T13" fmla="*/ 31 h 126"/>
                  <a:gd name="T14" fmla="*/ 12 w 183"/>
                  <a:gd name="T15" fmla="*/ 32 h 126"/>
                  <a:gd name="T16" fmla="*/ 6 w 183"/>
                  <a:gd name="T17" fmla="*/ 30 h 126"/>
                  <a:gd name="T18" fmla="*/ 1 w 183"/>
                  <a:gd name="T19" fmla="*/ 28 h 126"/>
                  <a:gd name="T20" fmla="*/ 0 w 183"/>
                  <a:gd name="T21" fmla="*/ 24 h 126"/>
                  <a:gd name="T22" fmla="*/ 0 w 183"/>
                  <a:gd name="T23" fmla="*/ 21 h 126"/>
                  <a:gd name="T24" fmla="*/ 2 w 183"/>
                  <a:gd name="T25" fmla="*/ 18 h 126"/>
                  <a:gd name="T26" fmla="*/ 5 w 183"/>
                  <a:gd name="T27" fmla="*/ 15 h 126"/>
                  <a:gd name="T28" fmla="*/ 9 w 183"/>
                  <a:gd name="T29" fmla="*/ 13 h 126"/>
                  <a:gd name="T30" fmla="*/ 14 w 183"/>
                  <a:gd name="T31" fmla="*/ 12 h 126"/>
                  <a:gd name="T32" fmla="*/ 19 w 183"/>
                  <a:gd name="T33" fmla="*/ 13 h 126"/>
                  <a:gd name="T34" fmla="*/ 24 w 183"/>
                  <a:gd name="T35" fmla="*/ 13 h 126"/>
                  <a:gd name="T36" fmla="*/ 28 w 183"/>
                  <a:gd name="T37" fmla="*/ 12 h 126"/>
                  <a:gd name="T38" fmla="*/ 32 w 183"/>
                  <a:gd name="T39" fmla="*/ 10 h 126"/>
                  <a:gd name="T40" fmla="*/ 37 w 183"/>
                  <a:gd name="T41" fmla="*/ 8 h 126"/>
                  <a:gd name="T42" fmla="*/ 40 w 183"/>
                  <a:gd name="T43" fmla="*/ 5 h 126"/>
                  <a:gd name="T44" fmla="*/ 43 w 183"/>
                  <a:gd name="T45" fmla="*/ 3 h 126"/>
                  <a:gd name="T46" fmla="*/ 45 w 183"/>
                  <a:gd name="T47" fmla="*/ 1 h 126"/>
                  <a:gd name="T48" fmla="*/ 45 w 183"/>
                  <a:gd name="T49" fmla="*/ 0 h 12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3"/>
                  <a:gd name="T76" fmla="*/ 0 h 126"/>
                  <a:gd name="T77" fmla="*/ 183 w 183"/>
                  <a:gd name="T78" fmla="*/ 126 h 12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3" h="126">
                    <a:moveTo>
                      <a:pt x="183" y="0"/>
                    </a:moveTo>
                    <a:lnTo>
                      <a:pt x="173" y="25"/>
                    </a:lnTo>
                    <a:lnTo>
                      <a:pt x="159" y="51"/>
                    </a:lnTo>
                    <a:lnTo>
                      <a:pt x="141" y="74"/>
                    </a:lnTo>
                    <a:lnTo>
                      <a:pt x="120" y="94"/>
                    </a:lnTo>
                    <a:lnTo>
                      <a:pt x="97" y="111"/>
                    </a:lnTo>
                    <a:lnTo>
                      <a:pt x="73" y="122"/>
                    </a:lnTo>
                    <a:lnTo>
                      <a:pt x="48" y="126"/>
                    </a:lnTo>
                    <a:lnTo>
                      <a:pt x="24" y="120"/>
                    </a:lnTo>
                    <a:lnTo>
                      <a:pt x="7" y="109"/>
                    </a:lnTo>
                    <a:lnTo>
                      <a:pt x="0" y="96"/>
                    </a:lnTo>
                    <a:lnTo>
                      <a:pt x="1" y="82"/>
                    </a:lnTo>
                    <a:lnTo>
                      <a:pt x="8" y="69"/>
                    </a:lnTo>
                    <a:lnTo>
                      <a:pt x="22" y="58"/>
                    </a:lnTo>
                    <a:lnTo>
                      <a:pt x="39" y="50"/>
                    </a:lnTo>
                    <a:lnTo>
                      <a:pt x="58" y="46"/>
                    </a:lnTo>
                    <a:lnTo>
                      <a:pt x="78" y="50"/>
                    </a:lnTo>
                    <a:lnTo>
                      <a:pt x="96" y="52"/>
                    </a:lnTo>
                    <a:lnTo>
                      <a:pt x="113" y="48"/>
                    </a:lnTo>
                    <a:lnTo>
                      <a:pt x="130" y="40"/>
                    </a:lnTo>
                    <a:lnTo>
                      <a:pt x="148" y="30"/>
                    </a:lnTo>
                    <a:lnTo>
                      <a:pt x="161" y="20"/>
                    </a:lnTo>
                    <a:lnTo>
                      <a:pt x="173" y="10"/>
                    </a:lnTo>
                    <a:lnTo>
                      <a:pt x="181" y="2"/>
                    </a:lnTo>
                    <a:lnTo>
                      <a:pt x="18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190">
                <a:extLst>
                  <a:ext uri="{FF2B5EF4-FFF2-40B4-BE49-F238E27FC236}">
                    <a16:creationId xmlns:a16="http://schemas.microsoft.com/office/drawing/2014/main" id="{F00B27B0-47DC-41AE-8761-63A4A6DD77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3325"/>
                <a:ext cx="52" cy="98"/>
              </a:xfrm>
              <a:custGeom>
                <a:avLst/>
                <a:gdLst>
                  <a:gd name="T0" fmla="*/ 0 w 102"/>
                  <a:gd name="T1" fmla="*/ 0 h 197"/>
                  <a:gd name="T2" fmla="*/ 6 w 102"/>
                  <a:gd name="T3" fmla="*/ 3 h 197"/>
                  <a:gd name="T4" fmla="*/ 12 w 102"/>
                  <a:gd name="T5" fmla="*/ 8 h 197"/>
                  <a:gd name="T6" fmla="*/ 17 w 102"/>
                  <a:gd name="T7" fmla="*/ 13 h 197"/>
                  <a:gd name="T8" fmla="*/ 21 w 102"/>
                  <a:gd name="T9" fmla="*/ 19 h 197"/>
                  <a:gd name="T10" fmla="*/ 24 w 102"/>
                  <a:gd name="T11" fmla="*/ 25 h 197"/>
                  <a:gd name="T12" fmla="*/ 27 w 102"/>
                  <a:gd name="T13" fmla="*/ 32 h 197"/>
                  <a:gd name="T14" fmla="*/ 27 w 102"/>
                  <a:gd name="T15" fmla="*/ 38 h 197"/>
                  <a:gd name="T16" fmla="*/ 24 w 102"/>
                  <a:gd name="T17" fmla="*/ 44 h 197"/>
                  <a:gd name="T18" fmla="*/ 20 w 102"/>
                  <a:gd name="T19" fmla="*/ 47 h 197"/>
                  <a:gd name="T20" fmla="*/ 17 w 102"/>
                  <a:gd name="T21" fmla="*/ 49 h 197"/>
                  <a:gd name="T22" fmla="*/ 13 w 102"/>
                  <a:gd name="T23" fmla="*/ 48 h 197"/>
                  <a:gd name="T24" fmla="*/ 10 w 102"/>
                  <a:gd name="T25" fmla="*/ 45 h 197"/>
                  <a:gd name="T26" fmla="*/ 8 w 102"/>
                  <a:gd name="T27" fmla="*/ 42 h 197"/>
                  <a:gd name="T28" fmla="*/ 7 w 102"/>
                  <a:gd name="T29" fmla="*/ 37 h 197"/>
                  <a:gd name="T30" fmla="*/ 7 w 102"/>
                  <a:gd name="T31" fmla="*/ 33 h 197"/>
                  <a:gd name="T32" fmla="*/ 8 w 102"/>
                  <a:gd name="T33" fmla="*/ 28 h 197"/>
                  <a:gd name="T34" fmla="*/ 10 w 102"/>
                  <a:gd name="T35" fmla="*/ 24 h 197"/>
                  <a:gd name="T36" fmla="*/ 9 w 102"/>
                  <a:gd name="T37" fmla="*/ 19 h 197"/>
                  <a:gd name="T38" fmla="*/ 8 w 102"/>
                  <a:gd name="T39" fmla="*/ 14 h 197"/>
                  <a:gd name="T40" fmla="*/ 6 w 102"/>
                  <a:gd name="T41" fmla="*/ 10 h 197"/>
                  <a:gd name="T42" fmla="*/ 4 w 102"/>
                  <a:gd name="T43" fmla="*/ 6 h 197"/>
                  <a:gd name="T44" fmla="*/ 2 w 102"/>
                  <a:gd name="T45" fmla="*/ 3 h 197"/>
                  <a:gd name="T46" fmla="*/ 1 w 102"/>
                  <a:gd name="T47" fmla="*/ 1 h 197"/>
                  <a:gd name="T48" fmla="*/ 0 w 102"/>
                  <a:gd name="T49" fmla="*/ 0 h 19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197"/>
                  <a:gd name="T77" fmla="*/ 102 w 102"/>
                  <a:gd name="T78" fmla="*/ 197 h 19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197">
                    <a:moveTo>
                      <a:pt x="0" y="0"/>
                    </a:moveTo>
                    <a:lnTo>
                      <a:pt x="23" y="14"/>
                    </a:lnTo>
                    <a:lnTo>
                      <a:pt x="46" y="33"/>
                    </a:lnTo>
                    <a:lnTo>
                      <a:pt x="66" y="54"/>
                    </a:lnTo>
                    <a:lnTo>
                      <a:pt x="83" y="77"/>
                    </a:lnTo>
                    <a:lnTo>
                      <a:pt x="95" y="103"/>
                    </a:lnTo>
                    <a:lnTo>
                      <a:pt x="102" y="128"/>
                    </a:lnTo>
                    <a:lnTo>
                      <a:pt x="102" y="153"/>
                    </a:lnTo>
                    <a:lnTo>
                      <a:pt x="93" y="177"/>
                    </a:lnTo>
                    <a:lnTo>
                      <a:pt x="79" y="191"/>
                    </a:lnTo>
                    <a:lnTo>
                      <a:pt x="65" y="197"/>
                    </a:lnTo>
                    <a:lnTo>
                      <a:pt x="51" y="194"/>
                    </a:lnTo>
                    <a:lnTo>
                      <a:pt x="39" y="183"/>
                    </a:lnTo>
                    <a:lnTo>
                      <a:pt x="30" y="170"/>
                    </a:lnTo>
                    <a:lnTo>
                      <a:pt x="25" y="151"/>
                    </a:lnTo>
                    <a:lnTo>
                      <a:pt x="25" y="132"/>
                    </a:lnTo>
                    <a:lnTo>
                      <a:pt x="32" y="112"/>
                    </a:lnTo>
                    <a:lnTo>
                      <a:pt x="37" y="96"/>
                    </a:lnTo>
                    <a:lnTo>
                      <a:pt x="35" y="77"/>
                    </a:lnTo>
                    <a:lnTo>
                      <a:pt x="31" y="59"/>
                    </a:lnTo>
                    <a:lnTo>
                      <a:pt x="24" y="41"/>
                    </a:lnTo>
                    <a:lnTo>
                      <a:pt x="16" y="24"/>
                    </a:lnTo>
                    <a:lnTo>
                      <a:pt x="8" y="12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Freeform 191">
                <a:extLst>
                  <a:ext uri="{FF2B5EF4-FFF2-40B4-BE49-F238E27FC236}">
                    <a16:creationId xmlns:a16="http://schemas.microsoft.com/office/drawing/2014/main" id="{70BD1416-410D-489E-B9A8-11754D4AF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319"/>
                <a:ext cx="90" cy="64"/>
              </a:xfrm>
              <a:custGeom>
                <a:avLst/>
                <a:gdLst>
                  <a:gd name="T0" fmla="*/ 0 w 180"/>
                  <a:gd name="T1" fmla="*/ 0 h 129"/>
                  <a:gd name="T2" fmla="*/ 7 w 180"/>
                  <a:gd name="T3" fmla="*/ 0 h 129"/>
                  <a:gd name="T4" fmla="*/ 14 w 180"/>
                  <a:gd name="T5" fmla="*/ 0 h 129"/>
                  <a:gd name="T6" fmla="*/ 22 w 180"/>
                  <a:gd name="T7" fmla="*/ 1 h 129"/>
                  <a:gd name="T8" fmla="*/ 28 w 180"/>
                  <a:gd name="T9" fmla="*/ 4 h 129"/>
                  <a:gd name="T10" fmla="*/ 35 w 180"/>
                  <a:gd name="T11" fmla="*/ 7 h 129"/>
                  <a:gd name="T12" fmla="*/ 40 w 180"/>
                  <a:gd name="T13" fmla="*/ 11 h 129"/>
                  <a:gd name="T14" fmla="*/ 44 w 180"/>
                  <a:gd name="T15" fmla="*/ 16 h 129"/>
                  <a:gd name="T16" fmla="*/ 45 w 180"/>
                  <a:gd name="T17" fmla="*/ 22 h 129"/>
                  <a:gd name="T18" fmla="*/ 45 w 180"/>
                  <a:gd name="T19" fmla="*/ 27 h 129"/>
                  <a:gd name="T20" fmla="*/ 43 w 180"/>
                  <a:gd name="T21" fmla="*/ 30 h 129"/>
                  <a:gd name="T22" fmla="*/ 39 w 180"/>
                  <a:gd name="T23" fmla="*/ 32 h 129"/>
                  <a:gd name="T24" fmla="*/ 36 w 180"/>
                  <a:gd name="T25" fmla="*/ 32 h 129"/>
                  <a:gd name="T26" fmla="*/ 31 w 180"/>
                  <a:gd name="T27" fmla="*/ 30 h 129"/>
                  <a:gd name="T28" fmla="*/ 27 w 180"/>
                  <a:gd name="T29" fmla="*/ 27 h 129"/>
                  <a:gd name="T30" fmla="*/ 24 w 180"/>
                  <a:gd name="T31" fmla="*/ 23 h 129"/>
                  <a:gd name="T32" fmla="*/ 23 w 180"/>
                  <a:gd name="T33" fmla="*/ 18 h 129"/>
                  <a:gd name="T34" fmla="*/ 22 w 180"/>
                  <a:gd name="T35" fmla="*/ 14 h 129"/>
                  <a:gd name="T36" fmla="*/ 19 w 180"/>
                  <a:gd name="T37" fmla="*/ 11 h 129"/>
                  <a:gd name="T38" fmla="*/ 15 w 180"/>
                  <a:gd name="T39" fmla="*/ 7 h 129"/>
                  <a:gd name="T40" fmla="*/ 11 w 180"/>
                  <a:gd name="T41" fmla="*/ 5 h 129"/>
                  <a:gd name="T42" fmla="*/ 7 w 180"/>
                  <a:gd name="T43" fmla="*/ 3 h 129"/>
                  <a:gd name="T44" fmla="*/ 3 w 180"/>
                  <a:gd name="T45" fmla="*/ 1 h 129"/>
                  <a:gd name="T46" fmla="*/ 1 w 180"/>
                  <a:gd name="T47" fmla="*/ 0 h 129"/>
                  <a:gd name="T48" fmla="*/ 0 w 180"/>
                  <a:gd name="T49" fmla="*/ 0 h 12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29"/>
                  <a:gd name="T77" fmla="*/ 180 w 180"/>
                  <a:gd name="T78" fmla="*/ 129 h 12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29">
                    <a:moveTo>
                      <a:pt x="0" y="2"/>
                    </a:moveTo>
                    <a:lnTo>
                      <a:pt x="28" y="0"/>
                    </a:lnTo>
                    <a:lnTo>
                      <a:pt x="57" y="1"/>
                    </a:lnTo>
                    <a:lnTo>
                      <a:pt x="87" y="7"/>
                    </a:lnTo>
                    <a:lnTo>
                      <a:pt x="114" y="16"/>
                    </a:lnTo>
                    <a:lnTo>
                      <a:pt x="140" y="30"/>
                    </a:lnTo>
                    <a:lnTo>
                      <a:pt x="159" y="46"/>
                    </a:lnTo>
                    <a:lnTo>
                      <a:pt x="173" y="67"/>
                    </a:lnTo>
                    <a:lnTo>
                      <a:pt x="180" y="91"/>
                    </a:lnTo>
                    <a:lnTo>
                      <a:pt x="178" y="110"/>
                    </a:lnTo>
                    <a:lnTo>
                      <a:pt x="170" y="123"/>
                    </a:lnTo>
                    <a:lnTo>
                      <a:pt x="156" y="129"/>
                    </a:lnTo>
                    <a:lnTo>
                      <a:pt x="141" y="128"/>
                    </a:lnTo>
                    <a:lnTo>
                      <a:pt x="125" y="121"/>
                    </a:lnTo>
                    <a:lnTo>
                      <a:pt x="110" y="109"/>
                    </a:lnTo>
                    <a:lnTo>
                      <a:pt x="98" y="93"/>
                    </a:lnTo>
                    <a:lnTo>
                      <a:pt x="93" y="73"/>
                    </a:lnTo>
                    <a:lnTo>
                      <a:pt x="87" y="57"/>
                    </a:lnTo>
                    <a:lnTo>
                      <a:pt x="75" y="44"/>
                    </a:lnTo>
                    <a:lnTo>
                      <a:pt x="60" y="31"/>
                    </a:lnTo>
                    <a:lnTo>
                      <a:pt x="44" y="20"/>
                    </a:lnTo>
                    <a:lnTo>
                      <a:pt x="28" y="12"/>
                    </a:lnTo>
                    <a:lnTo>
                      <a:pt x="14" y="7"/>
                    </a:lnTo>
                    <a:lnTo>
                      <a:pt x="4" y="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192">
                <a:extLst>
                  <a:ext uri="{FF2B5EF4-FFF2-40B4-BE49-F238E27FC236}">
                    <a16:creationId xmlns:a16="http://schemas.microsoft.com/office/drawing/2014/main" id="{E8A4CEC8-EA67-4EA5-BCAC-BA5E796A51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0" y="3281"/>
                <a:ext cx="103" cy="42"/>
              </a:xfrm>
              <a:custGeom>
                <a:avLst/>
                <a:gdLst>
                  <a:gd name="T0" fmla="*/ 0 w 206"/>
                  <a:gd name="T1" fmla="*/ 13 h 85"/>
                  <a:gd name="T2" fmla="*/ 3 w 206"/>
                  <a:gd name="T3" fmla="*/ 11 h 85"/>
                  <a:gd name="T4" fmla="*/ 6 w 206"/>
                  <a:gd name="T5" fmla="*/ 9 h 85"/>
                  <a:gd name="T6" fmla="*/ 9 w 206"/>
                  <a:gd name="T7" fmla="*/ 7 h 85"/>
                  <a:gd name="T8" fmla="*/ 12 w 206"/>
                  <a:gd name="T9" fmla="*/ 5 h 85"/>
                  <a:gd name="T10" fmla="*/ 15 w 206"/>
                  <a:gd name="T11" fmla="*/ 4 h 85"/>
                  <a:gd name="T12" fmla="*/ 19 w 206"/>
                  <a:gd name="T13" fmla="*/ 2 h 85"/>
                  <a:gd name="T14" fmla="*/ 22 w 206"/>
                  <a:gd name="T15" fmla="*/ 1 h 85"/>
                  <a:gd name="T16" fmla="*/ 26 w 206"/>
                  <a:gd name="T17" fmla="*/ 0 h 85"/>
                  <a:gd name="T18" fmla="*/ 29 w 206"/>
                  <a:gd name="T19" fmla="*/ 0 h 85"/>
                  <a:gd name="T20" fmla="*/ 33 w 206"/>
                  <a:gd name="T21" fmla="*/ 0 h 85"/>
                  <a:gd name="T22" fmla="*/ 36 w 206"/>
                  <a:gd name="T23" fmla="*/ 0 h 85"/>
                  <a:gd name="T24" fmla="*/ 39 w 206"/>
                  <a:gd name="T25" fmla="*/ 0 h 85"/>
                  <a:gd name="T26" fmla="*/ 42 w 206"/>
                  <a:gd name="T27" fmla="*/ 1 h 85"/>
                  <a:gd name="T28" fmla="*/ 45 w 206"/>
                  <a:gd name="T29" fmla="*/ 3 h 85"/>
                  <a:gd name="T30" fmla="*/ 48 w 206"/>
                  <a:gd name="T31" fmla="*/ 4 h 85"/>
                  <a:gd name="T32" fmla="*/ 50 w 206"/>
                  <a:gd name="T33" fmla="*/ 7 h 85"/>
                  <a:gd name="T34" fmla="*/ 52 w 206"/>
                  <a:gd name="T35" fmla="*/ 11 h 85"/>
                  <a:gd name="T36" fmla="*/ 52 w 206"/>
                  <a:gd name="T37" fmla="*/ 15 h 85"/>
                  <a:gd name="T38" fmla="*/ 50 w 206"/>
                  <a:gd name="T39" fmla="*/ 18 h 85"/>
                  <a:gd name="T40" fmla="*/ 47 w 206"/>
                  <a:gd name="T41" fmla="*/ 20 h 85"/>
                  <a:gd name="T42" fmla="*/ 42 w 206"/>
                  <a:gd name="T43" fmla="*/ 21 h 85"/>
                  <a:gd name="T44" fmla="*/ 38 w 206"/>
                  <a:gd name="T45" fmla="*/ 21 h 85"/>
                  <a:gd name="T46" fmla="*/ 33 w 206"/>
                  <a:gd name="T47" fmla="*/ 19 h 85"/>
                  <a:gd name="T48" fmla="*/ 29 w 206"/>
                  <a:gd name="T49" fmla="*/ 15 h 85"/>
                  <a:gd name="T50" fmla="*/ 26 w 206"/>
                  <a:gd name="T51" fmla="*/ 13 h 85"/>
                  <a:gd name="T52" fmla="*/ 21 w 206"/>
                  <a:gd name="T53" fmla="*/ 11 h 85"/>
                  <a:gd name="T54" fmla="*/ 17 w 206"/>
                  <a:gd name="T55" fmla="*/ 11 h 85"/>
                  <a:gd name="T56" fmla="*/ 12 w 206"/>
                  <a:gd name="T57" fmla="*/ 11 h 85"/>
                  <a:gd name="T58" fmla="*/ 7 w 206"/>
                  <a:gd name="T59" fmla="*/ 12 h 85"/>
                  <a:gd name="T60" fmla="*/ 3 w 206"/>
                  <a:gd name="T61" fmla="*/ 12 h 85"/>
                  <a:gd name="T62" fmla="*/ 1 w 206"/>
                  <a:gd name="T63" fmla="*/ 13 h 85"/>
                  <a:gd name="T64" fmla="*/ 0 w 206"/>
                  <a:gd name="T65" fmla="*/ 13 h 8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6"/>
                  <a:gd name="T100" fmla="*/ 0 h 85"/>
                  <a:gd name="T101" fmla="*/ 206 w 206"/>
                  <a:gd name="T102" fmla="*/ 85 h 8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6" h="85">
                    <a:moveTo>
                      <a:pt x="0" y="54"/>
                    </a:moveTo>
                    <a:lnTo>
                      <a:pt x="11" y="45"/>
                    </a:lnTo>
                    <a:lnTo>
                      <a:pt x="22" y="37"/>
                    </a:lnTo>
                    <a:lnTo>
                      <a:pt x="34" y="30"/>
                    </a:lnTo>
                    <a:lnTo>
                      <a:pt x="46" y="23"/>
                    </a:lnTo>
                    <a:lnTo>
                      <a:pt x="60" y="16"/>
                    </a:lnTo>
                    <a:lnTo>
                      <a:pt x="74" y="11"/>
                    </a:lnTo>
                    <a:lnTo>
                      <a:pt x="88" y="7"/>
                    </a:lnTo>
                    <a:lnTo>
                      <a:pt x="103" y="3"/>
                    </a:lnTo>
                    <a:lnTo>
                      <a:pt x="117" y="1"/>
                    </a:lnTo>
                    <a:lnTo>
                      <a:pt x="130" y="0"/>
                    </a:lnTo>
                    <a:lnTo>
                      <a:pt x="143" y="1"/>
                    </a:lnTo>
                    <a:lnTo>
                      <a:pt x="156" y="3"/>
                    </a:lnTo>
                    <a:lnTo>
                      <a:pt x="168" y="7"/>
                    </a:lnTo>
                    <a:lnTo>
                      <a:pt x="179" y="12"/>
                    </a:lnTo>
                    <a:lnTo>
                      <a:pt x="189" y="19"/>
                    </a:lnTo>
                    <a:lnTo>
                      <a:pt x="197" y="29"/>
                    </a:lnTo>
                    <a:lnTo>
                      <a:pt x="206" y="47"/>
                    </a:lnTo>
                    <a:lnTo>
                      <a:pt x="206" y="62"/>
                    </a:lnTo>
                    <a:lnTo>
                      <a:pt x="198" y="73"/>
                    </a:lnTo>
                    <a:lnTo>
                      <a:pt x="185" y="82"/>
                    </a:lnTo>
                    <a:lnTo>
                      <a:pt x="167" y="85"/>
                    </a:lnTo>
                    <a:lnTo>
                      <a:pt x="149" y="84"/>
                    </a:lnTo>
                    <a:lnTo>
                      <a:pt x="132" y="76"/>
                    </a:lnTo>
                    <a:lnTo>
                      <a:pt x="116" y="63"/>
                    </a:lnTo>
                    <a:lnTo>
                      <a:pt x="102" y="53"/>
                    </a:lnTo>
                    <a:lnTo>
                      <a:pt x="84" y="47"/>
                    </a:lnTo>
                    <a:lnTo>
                      <a:pt x="66" y="45"/>
                    </a:lnTo>
                    <a:lnTo>
                      <a:pt x="46" y="46"/>
                    </a:lnTo>
                    <a:lnTo>
                      <a:pt x="29" y="48"/>
                    </a:lnTo>
                    <a:lnTo>
                      <a:pt x="14" y="50"/>
                    </a:lnTo>
                    <a:lnTo>
                      <a:pt x="4" y="5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Freeform 193">
                <a:extLst>
                  <a:ext uri="{FF2B5EF4-FFF2-40B4-BE49-F238E27FC236}">
                    <a16:creationId xmlns:a16="http://schemas.microsoft.com/office/drawing/2014/main" id="{BC44B030-3415-4D50-A289-444ED8D41F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2" y="3075"/>
                <a:ext cx="74" cy="47"/>
              </a:xfrm>
              <a:custGeom>
                <a:avLst/>
                <a:gdLst>
                  <a:gd name="T0" fmla="*/ 0 w 147"/>
                  <a:gd name="T1" fmla="*/ 1 h 95"/>
                  <a:gd name="T2" fmla="*/ 6 w 147"/>
                  <a:gd name="T3" fmla="*/ 0 h 95"/>
                  <a:gd name="T4" fmla="*/ 12 w 147"/>
                  <a:gd name="T5" fmla="*/ 0 h 95"/>
                  <a:gd name="T6" fmla="*/ 17 w 147"/>
                  <a:gd name="T7" fmla="*/ 0 h 95"/>
                  <a:gd name="T8" fmla="*/ 23 w 147"/>
                  <a:gd name="T9" fmla="*/ 2 h 95"/>
                  <a:gd name="T10" fmla="*/ 28 w 147"/>
                  <a:gd name="T11" fmla="*/ 4 h 95"/>
                  <a:gd name="T12" fmla="*/ 32 w 147"/>
                  <a:gd name="T13" fmla="*/ 7 h 95"/>
                  <a:gd name="T14" fmla="*/ 36 w 147"/>
                  <a:gd name="T15" fmla="*/ 11 h 95"/>
                  <a:gd name="T16" fmla="*/ 37 w 147"/>
                  <a:gd name="T17" fmla="*/ 15 h 95"/>
                  <a:gd name="T18" fmla="*/ 37 w 147"/>
                  <a:gd name="T19" fmla="*/ 19 h 95"/>
                  <a:gd name="T20" fmla="*/ 36 w 147"/>
                  <a:gd name="T21" fmla="*/ 22 h 95"/>
                  <a:gd name="T22" fmla="*/ 33 w 147"/>
                  <a:gd name="T23" fmla="*/ 23 h 95"/>
                  <a:gd name="T24" fmla="*/ 30 w 147"/>
                  <a:gd name="T25" fmla="*/ 23 h 95"/>
                  <a:gd name="T26" fmla="*/ 27 w 147"/>
                  <a:gd name="T27" fmla="*/ 22 h 95"/>
                  <a:gd name="T28" fmla="*/ 24 w 147"/>
                  <a:gd name="T29" fmla="*/ 20 h 95"/>
                  <a:gd name="T30" fmla="*/ 21 w 147"/>
                  <a:gd name="T31" fmla="*/ 17 h 95"/>
                  <a:gd name="T32" fmla="*/ 20 w 147"/>
                  <a:gd name="T33" fmla="*/ 13 h 95"/>
                  <a:gd name="T34" fmla="*/ 18 w 147"/>
                  <a:gd name="T35" fmla="*/ 10 h 95"/>
                  <a:gd name="T36" fmla="*/ 16 w 147"/>
                  <a:gd name="T37" fmla="*/ 8 h 95"/>
                  <a:gd name="T38" fmla="*/ 13 w 147"/>
                  <a:gd name="T39" fmla="*/ 5 h 95"/>
                  <a:gd name="T40" fmla="*/ 9 w 147"/>
                  <a:gd name="T41" fmla="*/ 4 h 95"/>
                  <a:gd name="T42" fmla="*/ 6 w 147"/>
                  <a:gd name="T43" fmla="*/ 3 h 95"/>
                  <a:gd name="T44" fmla="*/ 3 w 147"/>
                  <a:gd name="T45" fmla="*/ 1 h 95"/>
                  <a:gd name="T46" fmla="*/ 1 w 147"/>
                  <a:gd name="T47" fmla="*/ 1 h 95"/>
                  <a:gd name="T48" fmla="*/ 0 w 147"/>
                  <a:gd name="T49" fmla="*/ 1 h 9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7"/>
                  <a:gd name="T76" fmla="*/ 0 h 95"/>
                  <a:gd name="T77" fmla="*/ 147 w 147"/>
                  <a:gd name="T78" fmla="*/ 95 h 9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7" h="95">
                    <a:moveTo>
                      <a:pt x="0" y="5"/>
                    </a:moveTo>
                    <a:lnTo>
                      <a:pt x="22" y="2"/>
                    </a:lnTo>
                    <a:lnTo>
                      <a:pt x="45" y="0"/>
                    </a:lnTo>
                    <a:lnTo>
                      <a:pt x="68" y="3"/>
                    </a:lnTo>
                    <a:lnTo>
                      <a:pt x="91" y="8"/>
                    </a:lnTo>
                    <a:lnTo>
                      <a:pt x="111" y="17"/>
                    </a:lnTo>
                    <a:lnTo>
                      <a:pt x="128" y="29"/>
                    </a:lnTo>
                    <a:lnTo>
                      <a:pt x="141" y="44"/>
                    </a:lnTo>
                    <a:lnTo>
                      <a:pt x="147" y="63"/>
                    </a:lnTo>
                    <a:lnTo>
                      <a:pt x="146" y="79"/>
                    </a:lnTo>
                    <a:lnTo>
                      <a:pt x="141" y="89"/>
                    </a:lnTo>
                    <a:lnTo>
                      <a:pt x="130" y="94"/>
                    </a:lnTo>
                    <a:lnTo>
                      <a:pt x="119" y="95"/>
                    </a:lnTo>
                    <a:lnTo>
                      <a:pt x="105" y="90"/>
                    </a:lnTo>
                    <a:lnTo>
                      <a:pt x="93" y="82"/>
                    </a:lnTo>
                    <a:lnTo>
                      <a:pt x="83" y="70"/>
                    </a:lnTo>
                    <a:lnTo>
                      <a:pt x="77" y="55"/>
                    </a:lnTo>
                    <a:lnTo>
                      <a:pt x="71" y="43"/>
                    </a:lnTo>
                    <a:lnTo>
                      <a:pt x="62" y="33"/>
                    </a:lnTo>
                    <a:lnTo>
                      <a:pt x="50" y="23"/>
                    </a:lnTo>
                    <a:lnTo>
                      <a:pt x="36" y="17"/>
                    </a:lnTo>
                    <a:lnTo>
                      <a:pt x="22" y="12"/>
                    </a:lnTo>
                    <a:lnTo>
                      <a:pt x="10" y="7"/>
                    </a:lnTo>
                    <a:lnTo>
                      <a:pt x="3" y="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194">
                <a:extLst>
                  <a:ext uri="{FF2B5EF4-FFF2-40B4-BE49-F238E27FC236}">
                    <a16:creationId xmlns:a16="http://schemas.microsoft.com/office/drawing/2014/main" id="{2B0A07F9-8C76-4CE8-A345-3C54534EC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3081"/>
                <a:ext cx="43" cy="77"/>
              </a:xfrm>
              <a:custGeom>
                <a:avLst/>
                <a:gdLst>
                  <a:gd name="T0" fmla="*/ 0 w 87"/>
                  <a:gd name="T1" fmla="*/ 0 h 154"/>
                  <a:gd name="T2" fmla="*/ 5 w 87"/>
                  <a:gd name="T3" fmla="*/ 2 h 154"/>
                  <a:gd name="T4" fmla="*/ 9 w 87"/>
                  <a:gd name="T5" fmla="*/ 6 h 154"/>
                  <a:gd name="T6" fmla="*/ 14 w 87"/>
                  <a:gd name="T7" fmla="*/ 10 h 154"/>
                  <a:gd name="T8" fmla="*/ 17 w 87"/>
                  <a:gd name="T9" fmla="*/ 14 h 154"/>
                  <a:gd name="T10" fmla="*/ 20 w 87"/>
                  <a:gd name="T11" fmla="*/ 19 h 154"/>
                  <a:gd name="T12" fmla="*/ 21 w 87"/>
                  <a:gd name="T13" fmla="*/ 24 h 154"/>
                  <a:gd name="T14" fmla="*/ 21 w 87"/>
                  <a:gd name="T15" fmla="*/ 29 h 154"/>
                  <a:gd name="T16" fmla="*/ 20 w 87"/>
                  <a:gd name="T17" fmla="*/ 35 h 154"/>
                  <a:gd name="T18" fmla="*/ 17 w 87"/>
                  <a:gd name="T19" fmla="*/ 38 h 154"/>
                  <a:gd name="T20" fmla="*/ 14 w 87"/>
                  <a:gd name="T21" fmla="*/ 39 h 154"/>
                  <a:gd name="T22" fmla="*/ 12 w 87"/>
                  <a:gd name="T23" fmla="*/ 38 h 154"/>
                  <a:gd name="T24" fmla="*/ 9 w 87"/>
                  <a:gd name="T25" fmla="*/ 36 h 154"/>
                  <a:gd name="T26" fmla="*/ 7 w 87"/>
                  <a:gd name="T27" fmla="*/ 34 h 154"/>
                  <a:gd name="T28" fmla="*/ 6 w 87"/>
                  <a:gd name="T29" fmla="*/ 29 h 154"/>
                  <a:gd name="T30" fmla="*/ 6 w 87"/>
                  <a:gd name="T31" fmla="*/ 25 h 154"/>
                  <a:gd name="T32" fmla="*/ 7 w 87"/>
                  <a:gd name="T33" fmla="*/ 22 h 154"/>
                  <a:gd name="T34" fmla="*/ 8 w 87"/>
                  <a:gd name="T35" fmla="*/ 19 h 154"/>
                  <a:gd name="T36" fmla="*/ 7 w 87"/>
                  <a:gd name="T37" fmla="*/ 15 h 154"/>
                  <a:gd name="T38" fmla="*/ 6 w 87"/>
                  <a:gd name="T39" fmla="*/ 11 h 154"/>
                  <a:gd name="T40" fmla="*/ 5 w 87"/>
                  <a:gd name="T41" fmla="*/ 7 h 154"/>
                  <a:gd name="T42" fmla="*/ 3 w 87"/>
                  <a:gd name="T43" fmla="*/ 5 h 154"/>
                  <a:gd name="T44" fmla="*/ 1 w 87"/>
                  <a:gd name="T45" fmla="*/ 2 h 154"/>
                  <a:gd name="T46" fmla="*/ 0 w 87"/>
                  <a:gd name="T47" fmla="*/ 1 h 154"/>
                  <a:gd name="T48" fmla="*/ 0 w 87"/>
                  <a:gd name="T49" fmla="*/ 0 h 15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7"/>
                  <a:gd name="T76" fmla="*/ 0 h 154"/>
                  <a:gd name="T77" fmla="*/ 87 w 87"/>
                  <a:gd name="T78" fmla="*/ 154 h 15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7" h="154">
                    <a:moveTo>
                      <a:pt x="0" y="0"/>
                    </a:moveTo>
                    <a:lnTo>
                      <a:pt x="20" y="10"/>
                    </a:lnTo>
                    <a:lnTo>
                      <a:pt x="38" y="24"/>
                    </a:lnTo>
                    <a:lnTo>
                      <a:pt x="56" y="40"/>
                    </a:lnTo>
                    <a:lnTo>
                      <a:pt x="69" y="59"/>
                    </a:lnTo>
                    <a:lnTo>
                      <a:pt x="81" y="78"/>
                    </a:lnTo>
                    <a:lnTo>
                      <a:pt x="87" y="98"/>
                    </a:lnTo>
                    <a:lnTo>
                      <a:pt x="87" y="119"/>
                    </a:lnTo>
                    <a:lnTo>
                      <a:pt x="81" y="137"/>
                    </a:lnTo>
                    <a:lnTo>
                      <a:pt x="71" y="150"/>
                    </a:lnTo>
                    <a:lnTo>
                      <a:pt x="59" y="154"/>
                    </a:lnTo>
                    <a:lnTo>
                      <a:pt x="49" y="152"/>
                    </a:lnTo>
                    <a:lnTo>
                      <a:pt x="38" y="144"/>
                    </a:lnTo>
                    <a:lnTo>
                      <a:pt x="30" y="133"/>
                    </a:lnTo>
                    <a:lnTo>
                      <a:pt x="26" y="119"/>
                    </a:lnTo>
                    <a:lnTo>
                      <a:pt x="26" y="103"/>
                    </a:lnTo>
                    <a:lnTo>
                      <a:pt x="30" y="88"/>
                    </a:lnTo>
                    <a:lnTo>
                      <a:pt x="34" y="74"/>
                    </a:lnTo>
                    <a:lnTo>
                      <a:pt x="31" y="60"/>
                    </a:lnTo>
                    <a:lnTo>
                      <a:pt x="27" y="45"/>
                    </a:lnTo>
                    <a:lnTo>
                      <a:pt x="21" y="31"/>
                    </a:lnTo>
                    <a:lnTo>
                      <a:pt x="14" y="19"/>
                    </a:lnTo>
                    <a:lnTo>
                      <a:pt x="7" y="9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195">
                <a:extLst>
                  <a:ext uri="{FF2B5EF4-FFF2-40B4-BE49-F238E27FC236}">
                    <a16:creationId xmlns:a16="http://schemas.microsoft.com/office/drawing/2014/main" id="{B332E120-F09A-4287-ACDA-B261E175EA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3040"/>
                <a:ext cx="81" cy="34"/>
              </a:xfrm>
              <a:custGeom>
                <a:avLst/>
                <a:gdLst>
                  <a:gd name="T0" fmla="*/ 0 w 161"/>
                  <a:gd name="T1" fmla="*/ 17 h 69"/>
                  <a:gd name="T2" fmla="*/ 4 w 161"/>
                  <a:gd name="T3" fmla="*/ 13 h 69"/>
                  <a:gd name="T4" fmla="*/ 8 w 161"/>
                  <a:gd name="T5" fmla="*/ 9 h 69"/>
                  <a:gd name="T6" fmla="*/ 13 w 161"/>
                  <a:gd name="T7" fmla="*/ 5 h 69"/>
                  <a:gd name="T8" fmla="*/ 18 w 161"/>
                  <a:gd name="T9" fmla="*/ 2 h 69"/>
                  <a:gd name="T10" fmla="*/ 23 w 161"/>
                  <a:gd name="T11" fmla="*/ 1 h 69"/>
                  <a:gd name="T12" fmla="*/ 28 w 161"/>
                  <a:gd name="T13" fmla="*/ 0 h 69"/>
                  <a:gd name="T14" fmla="*/ 33 w 161"/>
                  <a:gd name="T15" fmla="*/ 1 h 69"/>
                  <a:gd name="T16" fmla="*/ 37 w 161"/>
                  <a:gd name="T17" fmla="*/ 3 h 69"/>
                  <a:gd name="T18" fmla="*/ 40 w 161"/>
                  <a:gd name="T19" fmla="*/ 6 h 69"/>
                  <a:gd name="T20" fmla="*/ 41 w 161"/>
                  <a:gd name="T21" fmla="*/ 9 h 69"/>
                  <a:gd name="T22" fmla="*/ 39 w 161"/>
                  <a:gd name="T23" fmla="*/ 11 h 69"/>
                  <a:gd name="T24" fmla="*/ 37 w 161"/>
                  <a:gd name="T25" fmla="*/ 13 h 69"/>
                  <a:gd name="T26" fmla="*/ 34 w 161"/>
                  <a:gd name="T27" fmla="*/ 15 h 69"/>
                  <a:gd name="T28" fmla="*/ 31 w 161"/>
                  <a:gd name="T29" fmla="*/ 16 h 69"/>
                  <a:gd name="T30" fmla="*/ 27 w 161"/>
                  <a:gd name="T31" fmla="*/ 15 h 69"/>
                  <a:gd name="T32" fmla="*/ 23 w 161"/>
                  <a:gd name="T33" fmla="*/ 13 h 69"/>
                  <a:gd name="T34" fmla="*/ 20 w 161"/>
                  <a:gd name="T35" fmla="*/ 12 h 69"/>
                  <a:gd name="T36" fmla="*/ 16 w 161"/>
                  <a:gd name="T37" fmla="*/ 11 h 69"/>
                  <a:gd name="T38" fmla="*/ 12 w 161"/>
                  <a:gd name="T39" fmla="*/ 12 h 69"/>
                  <a:gd name="T40" fmla="*/ 9 w 161"/>
                  <a:gd name="T41" fmla="*/ 13 h 69"/>
                  <a:gd name="T42" fmla="*/ 6 w 161"/>
                  <a:gd name="T43" fmla="*/ 14 h 69"/>
                  <a:gd name="T44" fmla="*/ 3 w 161"/>
                  <a:gd name="T45" fmla="*/ 16 h 69"/>
                  <a:gd name="T46" fmla="*/ 1 w 161"/>
                  <a:gd name="T47" fmla="*/ 17 h 69"/>
                  <a:gd name="T48" fmla="*/ 0 w 161"/>
                  <a:gd name="T49" fmla="*/ 17 h 6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61"/>
                  <a:gd name="T76" fmla="*/ 0 h 69"/>
                  <a:gd name="T77" fmla="*/ 161 w 161"/>
                  <a:gd name="T78" fmla="*/ 69 h 6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61" h="69">
                    <a:moveTo>
                      <a:pt x="0" y="69"/>
                    </a:moveTo>
                    <a:lnTo>
                      <a:pt x="14" y="52"/>
                    </a:lnTo>
                    <a:lnTo>
                      <a:pt x="30" y="36"/>
                    </a:lnTo>
                    <a:lnTo>
                      <a:pt x="49" y="22"/>
                    </a:lnTo>
                    <a:lnTo>
                      <a:pt x="69" y="11"/>
                    </a:lnTo>
                    <a:lnTo>
                      <a:pt x="90" y="4"/>
                    </a:lnTo>
                    <a:lnTo>
                      <a:pt x="110" y="0"/>
                    </a:lnTo>
                    <a:lnTo>
                      <a:pt x="130" y="4"/>
                    </a:lnTo>
                    <a:lnTo>
                      <a:pt x="147" y="13"/>
                    </a:lnTo>
                    <a:lnTo>
                      <a:pt x="158" y="25"/>
                    </a:lnTo>
                    <a:lnTo>
                      <a:pt x="161" y="37"/>
                    </a:lnTo>
                    <a:lnTo>
                      <a:pt x="156" y="47"/>
                    </a:lnTo>
                    <a:lnTo>
                      <a:pt x="148" y="55"/>
                    </a:lnTo>
                    <a:lnTo>
                      <a:pt x="136" y="61"/>
                    </a:lnTo>
                    <a:lnTo>
                      <a:pt x="121" y="64"/>
                    </a:lnTo>
                    <a:lnTo>
                      <a:pt x="105" y="61"/>
                    </a:lnTo>
                    <a:lnTo>
                      <a:pt x="90" y="54"/>
                    </a:lnTo>
                    <a:lnTo>
                      <a:pt x="77" y="49"/>
                    </a:lnTo>
                    <a:lnTo>
                      <a:pt x="63" y="47"/>
                    </a:lnTo>
                    <a:lnTo>
                      <a:pt x="48" y="50"/>
                    </a:lnTo>
                    <a:lnTo>
                      <a:pt x="34" y="54"/>
                    </a:lnTo>
                    <a:lnTo>
                      <a:pt x="21" y="59"/>
                    </a:lnTo>
                    <a:lnTo>
                      <a:pt x="10" y="64"/>
                    </a:lnTo>
                    <a:lnTo>
                      <a:pt x="2" y="68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196">
                <a:extLst>
                  <a:ext uri="{FF2B5EF4-FFF2-40B4-BE49-F238E27FC236}">
                    <a16:creationId xmlns:a16="http://schemas.microsoft.com/office/drawing/2014/main" id="{B38E975E-B72C-4765-9E0C-3F7A1D836F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3005"/>
                <a:ext cx="57" cy="66"/>
              </a:xfrm>
              <a:custGeom>
                <a:avLst/>
                <a:gdLst>
                  <a:gd name="T0" fmla="*/ 0 w 114"/>
                  <a:gd name="T1" fmla="*/ 33 h 133"/>
                  <a:gd name="T2" fmla="*/ 1 w 114"/>
                  <a:gd name="T3" fmla="*/ 27 h 133"/>
                  <a:gd name="T4" fmla="*/ 2 w 114"/>
                  <a:gd name="T5" fmla="*/ 22 h 133"/>
                  <a:gd name="T6" fmla="*/ 3 w 114"/>
                  <a:gd name="T7" fmla="*/ 16 h 133"/>
                  <a:gd name="T8" fmla="*/ 6 w 114"/>
                  <a:gd name="T9" fmla="*/ 11 h 133"/>
                  <a:gd name="T10" fmla="*/ 9 w 114"/>
                  <a:gd name="T11" fmla="*/ 6 h 133"/>
                  <a:gd name="T12" fmla="*/ 13 w 114"/>
                  <a:gd name="T13" fmla="*/ 3 h 133"/>
                  <a:gd name="T14" fmla="*/ 17 w 114"/>
                  <a:gd name="T15" fmla="*/ 0 h 133"/>
                  <a:gd name="T16" fmla="*/ 22 w 114"/>
                  <a:gd name="T17" fmla="*/ 0 h 133"/>
                  <a:gd name="T18" fmla="*/ 26 w 114"/>
                  <a:gd name="T19" fmla="*/ 1 h 133"/>
                  <a:gd name="T20" fmla="*/ 28 w 114"/>
                  <a:gd name="T21" fmla="*/ 3 h 133"/>
                  <a:gd name="T22" fmla="*/ 29 w 114"/>
                  <a:gd name="T23" fmla="*/ 5 h 133"/>
                  <a:gd name="T24" fmla="*/ 28 w 114"/>
                  <a:gd name="T25" fmla="*/ 8 h 133"/>
                  <a:gd name="T26" fmla="*/ 27 w 114"/>
                  <a:gd name="T27" fmla="*/ 11 h 133"/>
                  <a:gd name="T28" fmla="*/ 24 w 114"/>
                  <a:gd name="T29" fmla="*/ 14 h 133"/>
                  <a:gd name="T30" fmla="*/ 21 w 114"/>
                  <a:gd name="T31" fmla="*/ 16 h 133"/>
                  <a:gd name="T32" fmla="*/ 16 w 114"/>
                  <a:gd name="T33" fmla="*/ 16 h 133"/>
                  <a:gd name="T34" fmla="*/ 13 w 114"/>
                  <a:gd name="T35" fmla="*/ 17 h 133"/>
                  <a:gd name="T36" fmla="*/ 10 w 114"/>
                  <a:gd name="T37" fmla="*/ 19 h 133"/>
                  <a:gd name="T38" fmla="*/ 7 w 114"/>
                  <a:gd name="T39" fmla="*/ 22 h 133"/>
                  <a:gd name="T40" fmla="*/ 5 w 114"/>
                  <a:gd name="T41" fmla="*/ 24 h 133"/>
                  <a:gd name="T42" fmla="*/ 3 w 114"/>
                  <a:gd name="T43" fmla="*/ 28 h 133"/>
                  <a:gd name="T44" fmla="*/ 2 w 114"/>
                  <a:gd name="T45" fmla="*/ 30 h 133"/>
                  <a:gd name="T46" fmla="*/ 1 w 114"/>
                  <a:gd name="T47" fmla="*/ 32 h 133"/>
                  <a:gd name="T48" fmla="*/ 0 w 114"/>
                  <a:gd name="T49" fmla="*/ 33 h 13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14"/>
                  <a:gd name="T76" fmla="*/ 0 h 133"/>
                  <a:gd name="T77" fmla="*/ 114 w 114"/>
                  <a:gd name="T78" fmla="*/ 133 h 13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14" h="133">
                    <a:moveTo>
                      <a:pt x="0" y="133"/>
                    </a:moveTo>
                    <a:lnTo>
                      <a:pt x="1" y="111"/>
                    </a:lnTo>
                    <a:lnTo>
                      <a:pt x="5" y="88"/>
                    </a:lnTo>
                    <a:lnTo>
                      <a:pt x="11" y="65"/>
                    </a:lnTo>
                    <a:lnTo>
                      <a:pt x="22" y="44"/>
                    </a:lnTo>
                    <a:lnTo>
                      <a:pt x="35" y="25"/>
                    </a:lnTo>
                    <a:lnTo>
                      <a:pt x="49" y="12"/>
                    </a:lnTo>
                    <a:lnTo>
                      <a:pt x="67" y="2"/>
                    </a:lnTo>
                    <a:lnTo>
                      <a:pt x="86" y="0"/>
                    </a:lnTo>
                    <a:lnTo>
                      <a:pt x="102" y="4"/>
                    </a:lnTo>
                    <a:lnTo>
                      <a:pt x="112" y="12"/>
                    </a:lnTo>
                    <a:lnTo>
                      <a:pt x="114" y="22"/>
                    </a:lnTo>
                    <a:lnTo>
                      <a:pt x="112" y="35"/>
                    </a:lnTo>
                    <a:lnTo>
                      <a:pt x="105" y="46"/>
                    </a:lnTo>
                    <a:lnTo>
                      <a:pt x="94" y="56"/>
                    </a:lnTo>
                    <a:lnTo>
                      <a:pt x="81" y="65"/>
                    </a:lnTo>
                    <a:lnTo>
                      <a:pt x="64" y="67"/>
                    </a:lnTo>
                    <a:lnTo>
                      <a:pt x="52" y="69"/>
                    </a:lnTo>
                    <a:lnTo>
                      <a:pt x="39" y="77"/>
                    </a:lnTo>
                    <a:lnTo>
                      <a:pt x="29" y="88"/>
                    </a:lnTo>
                    <a:lnTo>
                      <a:pt x="18" y="99"/>
                    </a:lnTo>
                    <a:lnTo>
                      <a:pt x="11" y="112"/>
                    </a:lnTo>
                    <a:lnTo>
                      <a:pt x="5" y="122"/>
                    </a:lnTo>
                    <a:lnTo>
                      <a:pt x="1" y="13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197">
                <a:extLst>
                  <a:ext uri="{FF2B5EF4-FFF2-40B4-BE49-F238E27FC236}">
                    <a16:creationId xmlns:a16="http://schemas.microsoft.com/office/drawing/2014/main" id="{B1EA404E-9220-41C5-9205-3AA74EDDA1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2985"/>
                <a:ext cx="35" cy="82"/>
              </a:xfrm>
              <a:custGeom>
                <a:avLst/>
                <a:gdLst>
                  <a:gd name="T0" fmla="*/ 7 w 70"/>
                  <a:gd name="T1" fmla="*/ 41 h 163"/>
                  <a:gd name="T2" fmla="*/ 4 w 70"/>
                  <a:gd name="T3" fmla="*/ 37 h 163"/>
                  <a:gd name="T4" fmla="*/ 2 w 70"/>
                  <a:gd name="T5" fmla="*/ 31 h 163"/>
                  <a:gd name="T6" fmla="*/ 1 w 70"/>
                  <a:gd name="T7" fmla="*/ 26 h 163"/>
                  <a:gd name="T8" fmla="*/ 0 w 70"/>
                  <a:gd name="T9" fmla="*/ 20 h 163"/>
                  <a:gd name="T10" fmla="*/ 0 w 70"/>
                  <a:gd name="T11" fmla="*/ 14 h 163"/>
                  <a:gd name="T12" fmla="*/ 1 w 70"/>
                  <a:gd name="T13" fmla="*/ 9 h 163"/>
                  <a:gd name="T14" fmla="*/ 3 w 70"/>
                  <a:gd name="T15" fmla="*/ 5 h 163"/>
                  <a:gd name="T16" fmla="*/ 7 w 70"/>
                  <a:gd name="T17" fmla="*/ 2 h 163"/>
                  <a:gd name="T18" fmla="*/ 10 w 70"/>
                  <a:gd name="T19" fmla="*/ 0 h 163"/>
                  <a:gd name="T20" fmla="*/ 14 w 70"/>
                  <a:gd name="T21" fmla="*/ 1 h 163"/>
                  <a:gd name="T22" fmla="*/ 16 w 70"/>
                  <a:gd name="T23" fmla="*/ 3 h 163"/>
                  <a:gd name="T24" fmla="*/ 18 w 70"/>
                  <a:gd name="T25" fmla="*/ 6 h 163"/>
                  <a:gd name="T26" fmla="*/ 18 w 70"/>
                  <a:gd name="T27" fmla="*/ 9 h 163"/>
                  <a:gd name="T28" fmla="*/ 17 w 70"/>
                  <a:gd name="T29" fmla="*/ 12 h 163"/>
                  <a:gd name="T30" fmla="*/ 14 w 70"/>
                  <a:gd name="T31" fmla="*/ 16 h 163"/>
                  <a:gd name="T32" fmla="*/ 12 w 70"/>
                  <a:gd name="T33" fmla="*/ 19 h 163"/>
                  <a:gd name="T34" fmla="*/ 9 w 70"/>
                  <a:gd name="T35" fmla="*/ 25 h 163"/>
                  <a:gd name="T36" fmla="*/ 6 w 70"/>
                  <a:gd name="T37" fmla="*/ 32 h 163"/>
                  <a:gd name="T38" fmla="*/ 7 w 70"/>
                  <a:gd name="T39" fmla="*/ 38 h 163"/>
                  <a:gd name="T40" fmla="*/ 7 w 70"/>
                  <a:gd name="T41" fmla="*/ 41 h 16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70"/>
                  <a:gd name="T64" fmla="*/ 0 h 163"/>
                  <a:gd name="T65" fmla="*/ 70 w 70"/>
                  <a:gd name="T66" fmla="*/ 163 h 16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70" h="163">
                    <a:moveTo>
                      <a:pt x="30" y="163"/>
                    </a:moveTo>
                    <a:lnTo>
                      <a:pt x="18" y="145"/>
                    </a:lnTo>
                    <a:lnTo>
                      <a:pt x="9" y="124"/>
                    </a:lnTo>
                    <a:lnTo>
                      <a:pt x="3" y="101"/>
                    </a:lnTo>
                    <a:lnTo>
                      <a:pt x="0" y="78"/>
                    </a:lnTo>
                    <a:lnTo>
                      <a:pt x="0" y="56"/>
                    </a:lnTo>
                    <a:lnTo>
                      <a:pt x="4" y="36"/>
                    </a:lnTo>
                    <a:lnTo>
                      <a:pt x="13" y="18"/>
                    </a:lnTo>
                    <a:lnTo>
                      <a:pt x="28" y="6"/>
                    </a:lnTo>
                    <a:lnTo>
                      <a:pt x="43" y="0"/>
                    </a:lnTo>
                    <a:lnTo>
                      <a:pt x="56" y="2"/>
                    </a:lnTo>
                    <a:lnTo>
                      <a:pt x="64" y="9"/>
                    </a:lnTo>
                    <a:lnTo>
                      <a:pt x="70" y="21"/>
                    </a:lnTo>
                    <a:lnTo>
                      <a:pt x="70" y="34"/>
                    </a:lnTo>
                    <a:lnTo>
                      <a:pt x="68" y="48"/>
                    </a:lnTo>
                    <a:lnTo>
                      <a:pt x="59" y="62"/>
                    </a:lnTo>
                    <a:lnTo>
                      <a:pt x="48" y="74"/>
                    </a:lnTo>
                    <a:lnTo>
                      <a:pt x="33" y="97"/>
                    </a:lnTo>
                    <a:lnTo>
                      <a:pt x="27" y="127"/>
                    </a:lnTo>
                    <a:lnTo>
                      <a:pt x="28" y="152"/>
                    </a:lnTo>
                    <a:lnTo>
                      <a:pt x="30" y="16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Freeform 198">
                <a:extLst>
                  <a:ext uri="{FF2B5EF4-FFF2-40B4-BE49-F238E27FC236}">
                    <a16:creationId xmlns:a16="http://schemas.microsoft.com/office/drawing/2014/main" id="{834BADEF-7D4F-4187-A8D7-E325B1F469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8" y="2266"/>
                <a:ext cx="180" cy="174"/>
              </a:xfrm>
              <a:custGeom>
                <a:avLst/>
                <a:gdLst>
                  <a:gd name="T0" fmla="*/ 2 w 361"/>
                  <a:gd name="T1" fmla="*/ 1 h 348"/>
                  <a:gd name="T2" fmla="*/ 0 w 361"/>
                  <a:gd name="T3" fmla="*/ 1 h 348"/>
                  <a:gd name="T4" fmla="*/ 0 w 361"/>
                  <a:gd name="T5" fmla="*/ 0 h 348"/>
                  <a:gd name="T6" fmla="*/ 2 w 361"/>
                  <a:gd name="T7" fmla="*/ 0 h 348"/>
                  <a:gd name="T8" fmla="*/ 5 w 361"/>
                  <a:gd name="T9" fmla="*/ 1 h 348"/>
                  <a:gd name="T10" fmla="*/ 11 w 361"/>
                  <a:gd name="T11" fmla="*/ 2 h 348"/>
                  <a:gd name="T12" fmla="*/ 17 w 361"/>
                  <a:gd name="T13" fmla="*/ 4 h 348"/>
                  <a:gd name="T14" fmla="*/ 24 w 361"/>
                  <a:gd name="T15" fmla="*/ 6 h 348"/>
                  <a:gd name="T16" fmla="*/ 32 w 361"/>
                  <a:gd name="T17" fmla="*/ 10 h 348"/>
                  <a:gd name="T18" fmla="*/ 40 w 361"/>
                  <a:gd name="T19" fmla="*/ 13 h 348"/>
                  <a:gd name="T20" fmla="*/ 49 w 361"/>
                  <a:gd name="T21" fmla="*/ 19 h 348"/>
                  <a:gd name="T22" fmla="*/ 57 w 361"/>
                  <a:gd name="T23" fmla="*/ 24 h 348"/>
                  <a:gd name="T24" fmla="*/ 65 w 361"/>
                  <a:gd name="T25" fmla="*/ 30 h 348"/>
                  <a:gd name="T26" fmla="*/ 72 w 361"/>
                  <a:gd name="T27" fmla="*/ 37 h 348"/>
                  <a:gd name="T28" fmla="*/ 79 w 361"/>
                  <a:gd name="T29" fmla="*/ 44 h 348"/>
                  <a:gd name="T30" fmla="*/ 85 w 361"/>
                  <a:gd name="T31" fmla="*/ 52 h 348"/>
                  <a:gd name="T32" fmla="*/ 89 w 361"/>
                  <a:gd name="T33" fmla="*/ 61 h 348"/>
                  <a:gd name="T34" fmla="*/ 90 w 361"/>
                  <a:gd name="T35" fmla="*/ 67 h 348"/>
                  <a:gd name="T36" fmla="*/ 89 w 361"/>
                  <a:gd name="T37" fmla="*/ 72 h 348"/>
                  <a:gd name="T38" fmla="*/ 88 w 361"/>
                  <a:gd name="T39" fmla="*/ 76 h 348"/>
                  <a:gd name="T40" fmla="*/ 86 w 361"/>
                  <a:gd name="T41" fmla="*/ 80 h 348"/>
                  <a:gd name="T42" fmla="*/ 84 w 361"/>
                  <a:gd name="T43" fmla="*/ 83 h 348"/>
                  <a:gd name="T44" fmla="*/ 82 w 361"/>
                  <a:gd name="T45" fmla="*/ 85 h 348"/>
                  <a:gd name="T46" fmla="*/ 80 w 361"/>
                  <a:gd name="T47" fmla="*/ 87 h 348"/>
                  <a:gd name="T48" fmla="*/ 80 w 361"/>
                  <a:gd name="T49" fmla="*/ 87 h 348"/>
                  <a:gd name="T50" fmla="*/ 80 w 361"/>
                  <a:gd name="T51" fmla="*/ 87 h 348"/>
                  <a:gd name="T52" fmla="*/ 81 w 361"/>
                  <a:gd name="T53" fmla="*/ 86 h 348"/>
                  <a:gd name="T54" fmla="*/ 82 w 361"/>
                  <a:gd name="T55" fmla="*/ 83 h 348"/>
                  <a:gd name="T56" fmla="*/ 84 w 361"/>
                  <a:gd name="T57" fmla="*/ 80 h 348"/>
                  <a:gd name="T58" fmla="*/ 85 w 361"/>
                  <a:gd name="T59" fmla="*/ 77 h 348"/>
                  <a:gd name="T60" fmla="*/ 85 w 361"/>
                  <a:gd name="T61" fmla="*/ 72 h 348"/>
                  <a:gd name="T62" fmla="*/ 85 w 361"/>
                  <a:gd name="T63" fmla="*/ 67 h 348"/>
                  <a:gd name="T64" fmla="*/ 84 w 361"/>
                  <a:gd name="T65" fmla="*/ 61 h 348"/>
                  <a:gd name="T66" fmla="*/ 81 w 361"/>
                  <a:gd name="T67" fmla="*/ 55 h 348"/>
                  <a:gd name="T68" fmla="*/ 77 w 361"/>
                  <a:gd name="T69" fmla="*/ 48 h 348"/>
                  <a:gd name="T70" fmla="*/ 70 w 361"/>
                  <a:gd name="T71" fmla="*/ 42 h 348"/>
                  <a:gd name="T72" fmla="*/ 62 w 361"/>
                  <a:gd name="T73" fmla="*/ 34 h 348"/>
                  <a:gd name="T74" fmla="*/ 51 w 361"/>
                  <a:gd name="T75" fmla="*/ 26 h 348"/>
                  <a:gd name="T76" fmla="*/ 38 w 361"/>
                  <a:gd name="T77" fmla="*/ 19 h 348"/>
                  <a:gd name="T78" fmla="*/ 22 w 361"/>
                  <a:gd name="T79" fmla="*/ 10 h 348"/>
                  <a:gd name="T80" fmla="*/ 2 w 361"/>
                  <a:gd name="T81" fmla="*/ 1 h 34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61"/>
                  <a:gd name="T124" fmla="*/ 0 h 348"/>
                  <a:gd name="T125" fmla="*/ 361 w 361"/>
                  <a:gd name="T126" fmla="*/ 348 h 34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61" h="348">
                    <a:moveTo>
                      <a:pt x="8" y="6"/>
                    </a:moveTo>
                    <a:lnTo>
                      <a:pt x="0" y="1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23" y="4"/>
                    </a:lnTo>
                    <a:lnTo>
                      <a:pt x="44" y="8"/>
                    </a:lnTo>
                    <a:lnTo>
                      <a:pt x="69" y="16"/>
                    </a:lnTo>
                    <a:lnTo>
                      <a:pt x="98" y="27"/>
                    </a:lnTo>
                    <a:lnTo>
                      <a:pt x="129" y="39"/>
                    </a:lnTo>
                    <a:lnTo>
                      <a:pt x="162" y="55"/>
                    </a:lnTo>
                    <a:lnTo>
                      <a:pt x="196" y="74"/>
                    </a:lnTo>
                    <a:lnTo>
                      <a:pt x="229" y="96"/>
                    </a:lnTo>
                    <a:lnTo>
                      <a:pt x="262" y="120"/>
                    </a:lnTo>
                    <a:lnTo>
                      <a:pt x="291" y="146"/>
                    </a:lnTo>
                    <a:lnTo>
                      <a:pt x="317" y="178"/>
                    </a:lnTo>
                    <a:lnTo>
                      <a:pt x="340" y="210"/>
                    </a:lnTo>
                    <a:lnTo>
                      <a:pt x="356" y="247"/>
                    </a:lnTo>
                    <a:lnTo>
                      <a:pt x="361" y="267"/>
                    </a:lnTo>
                    <a:lnTo>
                      <a:pt x="358" y="287"/>
                    </a:lnTo>
                    <a:lnTo>
                      <a:pt x="354" y="304"/>
                    </a:lnTo>
                    <a:lnTo>
                      <a:pt x="346" y="319"/>
                    </a:lnTo>
                    <a:lnTo>
                      <a:pt x="336" y="331"/>
                    </a:lnTo>
                    <a:lnTo>
                      <a:pt x="328" y="340"/>
                    </a:lnTo>
                    <a:lnTo>
                      <a:pt x="323" y="346"/>
                    </a:lnTo>
                    <a:lnTo>
                      <a:pt x="320" y="348"/>
                    </a:lnTo>
                    <a:lnTo>
                      <a:pt x="321" y="346"/>
                    </a:lnTo>
                    <a:lnTo>
                      <a:pt x="326" y="341"/>
                    </a:lnTo>
                    <a:lnTo>
                      <a:pt x="331" y="332"/>
                    </a:lnTo>
                    <a:lnTo>
                      <a:pt x="336" y="320"/>
                    </a:lnTo>
                    <a:lnTo>
                      <a:pt x="340" y="305"/>
                    </a:lnTo>
                    <a:lnTo>
                      <a:pt x="342" y="287"/>
                    </a:lnTo>
                    <a:lnTo>
                      <a:pt x="341" y="267"/>
                    </a:lnTo>
                    <a:lnTo>
                      <a:pt x="336" y="244"/>
                    </a:lnTo>
                    <a:lnTo>
                      <a:pt x="326" y="220"/>
                    </a:lnTo>
                    <a:lnTo>
                      <a:pt x="309" y="194"/>
                    </a:lnTo>
                    <a:lnTo>
                      <a:pt x="283" y="165"/>
                    </a:lnTo>
                    <a:lnTo>
                      <a:pt x="250" y="136"/>
                    </a:lnTo>
                    <a:lnTo>
                      <a:pt x="207" y="105"/>
                    </a:lnTo>
                    <a:lnTo>
                      <a:pt x="153" y="73"/>
                    </a:lnTo>
                    <a:lnTo>
                      <a:pt x="88" y="39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199">
                <a:extLst>
                  <a:ext uri="{FF2B5EF4-FFF2-40B4-BE49-F238E27FC236}">
                    <a16:creationId xmlns:a16="http://schemas.microsoft.com/office/drawing/2014/main" id="{A55B64B6-81CE-497B-AB18-F30226484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3106"/>
                <a:ext cx="63" cy="171"/>
              </a:xfrm>
              <a:custGeom>
                <a:avLst/>
                <a:gdLst>
                  <a:gd name="T0" fmla="*/ 7 w 126"/>
                  <a:gd name="T1" fmla="*/ 0 h 343"/>
                  <a:gd name="T2" fmla="*/ 3 w 126"/>
                  <a:gd name="T3" fmla="*/ 7 h 343"/>
                  <a:gd name="T4" fmla="*/ 1 w 126"/>
                  <a:gd name="T5" fmla="*/ 17 h 343"/>
                  <a:gd name="T6" fmla="*/ 0 w 126"/>
                  <a:gd name="T7" fmla="*/ 30 h 343"/>
                  <a:gd name="T8" fmla="*/ 2 w 126"/>
                  <a:gd name="T9" fmla="*/ 43 h 343"/>
                  <a:gd name="T10" fmla="*/ 5 w 126"/>
                  <a:gd name="T11" fmla="*/ 57 h 343"/>
                  <a:gd name="T12" fmla="*/ 11 w 126"/>
                  <a:gd name="T13" fmla="*/ 69 h 343"/>
                  <a:gd name="T14" fmla="*/ 20 w 126"/>
                  <a:gd name="T15" fmla="*/ 79 h 343"/>
                  <a:gd name="T16" fmla="*/ 32 w 126"/>
                  <a:gd name="T17" fmla="*/ 85 h 343"/>
                  <a:gd name="T18" fmla="*/ 31 w 126"/>
                  <a:gd name="T19" fmla="*/ 85 h 343"/>
                  <a:gd name="T20" fmla="*/ 29 w 126"/>
                  <a:gd name="T21" fmla="*/ 83 h 343"/>
                  <a:gd name="T22" fmla="*/ 26 w 126"/>
                  <a:gd name="T23" fmla="*/ 80 h 343"/>
                  <a:gd name="T24" fmla="*/ 22 w 126"/>
                  <a:gd name="T25" fmla="*/ 76 h 343"/>
                  <a:gd name="T26" fmla="*/ 18 w 126"/>
                  <a:gd name="T27" fmla="*/ 72 h 343"/>
                  <a:gd name="T28" fmla="*/ 14 w 126"/>
                  <a:gd name="T29" fmla="*/ 66 h 343"/>
                  <a:gd name="T30" fmla="*/ 11 w 126"/>
                  <a:gd name="T31" fmla="*/ 61 h 343"/>
                  <a:gd name="T32" fmla="*/ 8 w 126"/>
                  <a:gd name="T33" fmla="*/ 55 h 343"/>
                  <a:gd name="T34" fmla="*/ 5 w 126"/>
                  <a:gd name="T35" fmla="*/ 45 h 343"/>
                  <a:gd name="T36" fmla="*/ 4 w 126"/>
                  <a:gd name="T37" fmla="*/ 36 h 343"/>
                  <a:gd name="T38" fmla="*/ 3 w 126"/>
                  <a:gd name="T39" fmla="*/ 27 h 343"/>
                  <a:gd name="T40" fmla="*/ 4 w 126"/>
                  <a:gd name="T41" fmla="*/ 18 h 343"/>
                  <a:gd name="T42" fmla="*/ 5 w 126"/>
                  <a:gd name="T43" fmla="*/ 10 h 343"/>
                  <a:gd name="T44" fmla="*/ 5 w 126"/>
                  <a:gd name="T45" fmla="*/ 5 h 343"/>
                  <a:gd name="T46" fmla="*/ 6 w 126"/>
                  <a:gd name="T47" fmla="*/ 1 h 343"/>
                  <a:gd name="T48" fmla="*/ 7 w 126"/>
                  <a:gd name="T49" fmla="*/ 0 h 34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6"/>
                  <a:gd name="T76" fmla="*/ 0 h 343"/>
                  <a:gd name="T77" fmla="*/ 126 w 126"/>
                  <a:gd name="T78" fmla="*/ 343 h 34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6" h="343">
                    <a:moveTo>
                      <a:pt x="25" y="0"/>
                    </a:moveTo>
                    <a:lnTo>
                      <a:pt x="10" y="30"/>
                    </a:lnTo>
                    <a:lnTo>
                      <a:pt x="2" y="71"/>
                    </a:lnTo>
                    <a:lnTo>
                      <a:pt x="0" y="121"/>
                    </a:lnTo>
                    <a:lnTo>
                      <a:pt x="5" y="175"/>
                    </a:lnTo>
                    <a:lnTo>
                      <a:pt x="19" y="228"/>
                    </a:lnTo>
                    <a:lnTo>
                      <a:pt x="43" y="276"/>
                    </a:lnTo>
                    <a:lnTo>
                      <a:pt x="79" y="316"/>
                    </a:lnTo>
                    <a:lnTo>
                      <a:pt x="126" y="343"/>
                    </a:lnTo>
                    <a:lnTo>
                      <a:pt x="123" y="341"/>
                    </a:lnTo>
                    <a:lnTo>
                      <a:pt x="115" y="332"/>
                    </a:lnTo>
                    <a:lnTo>
                      <a:pt x="102" y="321"/>
                    </a:lnTo>
                    <a:lnTo>
                      <a:pt x="87" y="306"/>
                    </a:lnTo>
                    <a:lnTo>
                      <a:pt x="71" y="288"/>
                    </a:lnTo>
                    <a:lnTo>
                      <a:pt x="55" y="267"/>
                    </a:lnTo>
                    <a:lnTo>
                      <a:pt x="41" y="245"/>
                    </a:lnTo>
                    <a:lnTo>
                      <a:pt x="30" y="221"/>
                    </a:lnTo>
                    <a:lnTo>
                      <a:pt x="19" y="183"/>
                    </a:lnTo>
                    <a:lnTo>
                      <a:pt x="13" y="145"/>
                    </a:lnTo>
                    <a:lnTo>
                      <a:pt x="12" y="108"/>
                    </a:lnTo>
                    <a:lnTo>
                      <a:pt x="13" y="73"/>
                    </a:lnTo>
                    <a:lnTo>
                      <a:pt x="17" y="43"/>
                    </a:lnTo>
                    <a:lnTo>
                      <a:pt x="20" y="20"/>
                    </a:lnTo>
                    <a:lnTo>
                      <a:pt x="24" y="5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00">
                <a:extLst>
                  <a:ext uri="{FF2B5EF4-FFF2-40B4-BE49-F238E27FC236}">
                    <a16:creationId xmlns:a16="http://schemas.microsoft.com/office/drawing/2014/main" id="{B34E3203-86F1-424E-A135-5D0DC471B6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3147"/>
                <a:ext cx="165" cy="80"/>
              </a:xfrm>
              <a:custGeom>
                <a:avLst/>
                <a:gdLst>
                  <a:gd name="T0" fmla="*/ 82 w 332"/>
                  <a:gd name="T1" fmla="*/ 40 h 160"/>
                  <a:gd name="T2" fmla="*/ 81 w 332"/>
                  <a:gd name="T3" fmla="*/ 37 h 160"/>
                  <a:gd name="T4" fmla="*/ 79 w 332"/>
                  <a:gd name="T5" fmla="*/ 33 h 160"/>
                  <a:gd name="T6" fmla="*/ 76 w 332"/>
                  <a:gd name="T7" fmla="*/ 28 h 160"/>
                  <a:gd name="T8" fmla="*/ 72 w 332"/>
                  <a:gd name="T9" fmla="*/ 24 h 160"/>
                  <a:gd name="T10" fmla="*/ 68 w 332"/>
                  <a:gd name="T11" fmla="*/ 20 h 160"/>
                  <a:gd name="T12" fmla="*/ 63 w 332"/>
                  <a:gd name="T13" fmla="*/ 15 h 160"/>
                  <a:gd name="T14" fmla="*/ 57 w 332"/>
                  <a:gd name="T15" fmla="*/ 12 h 160"/>
                  <a:gd name="T16" fmla="*/ 51 w 332"/>
                  <a:gd name="T17" fmla="*/ 9 h 160"/>
                  <a:gd name="T18" fmla="*/ 45 w 332"/>
                  <a:gd name="T19" fmla="*/ 5 h 160"/>
                  <a:gd name="T20" fmla="*/ 39 w 332"/>
                  <a:gd name="T21" fmla="*/ 3 h 160"/>
                  <a:gd name="T22" fmla="*/ 33 w 332"/>
                  <a:gd name="T23" fmla="*/ 1 h 160"/>
                  <a:gd name="T24" fmla="*/ 26 w 332"/>
                  <a:gd name="T25" fmla="*/ 0 h 160"/>
                  <a:gd name="T26" fmla="*/ 19 w 332"/>
                  <a:gd name="T27" fmla="*/ 0 h 160"/>
                  <a:gd name="T28" fmla="*/ 12 w 332"/>
                  <a:gd name="T29" fmla="*/ 1 h 160"/>
                  <a:gd name="T30" fmla="*/ 6 w 332"/>
                  <a:gd name="T31" fmla="*/ 3 h 160"/>
                  <a:gd name="T32" fmla="*/ 0 w 332"/>
                  <a:gd name="T33" fmla="*/ 5 h 160"/>
                  <a:gd name="T34" fmla="*/ 1 w 332"/>
                  <a:gd name="T35" fmla="*/ 5 h 160"/>
                  <a:gd name="T36" fmla="*/ 3 w 332"/>
                  <a:gd name="T37" fmla="*/ 5 h 160"/>
                  <a:gd name="T38" fmla="*/ 8 w 332"/>
                  <a:gd name="T39" fmla="*/ 5 h 160"/>
                  <a:gd name="T40" fmla="*/ 13 w 332"/>
                  <a:gd name="T41" fmla="*/ 3 h 160"/>
                  <a:gd name="T42" fmla="*/ 19 w 332"/>
                  <a:gd name="T43" fmla="*/ 3 h 160"/>
                  <a:gd name="T44" fmla="*/ 26 w 332"/>
                  <a:gd name="T45" fmla="*/ 3 h 160"/>
                  <a:gd name="T46" fmla="*/ 33 w 332"/>
                  <a:gd name="T47" fmla="*/ 5 h 160"/>
                  <a:gd name="T48" fmla="*/ 39 w 332"/>
                  <a:gd name="T49" fmla="*/ 6 h 160"/>
                  <a:gd name="T50" fmla="*/ 48 w 332"/>
                  <a:gd name="T51" fmla="*/ 10 h 160"/>
                  <a:gd name="T52" fmla="*/ 56 w 332"/>
                  <a:gd name="T53" fmla="*/ 14 h 160"/>
                  <a:gd name="T54" fmla="*/ 63 w 332"/>
                  <a:gd name="T55" fmla="*/ 20 h 160"/>
                  <a:gd name="T56" fmla="*/ 70 w 332"/>
                  <a:gd name="T57" fmla="*/ 26 h 160"/>
                  <a:gd name="T58" fmla="*/ 75 w 332"/>
                  <a:gd name="T59" fmla="*/ 31 h 160"/>
                  <a:gd name="T60" fmla="*/ 79 w 332"/>
                  <a:gd name="T61" fmla="*/ 36 h 160"/>
                  <a:gd name="T62" fmla="*/ 82 w 332"/>
                  <a:gd name="T63" fmla="*/ 39 h 160"/>
                  <a:gd name="T64" fmla="*/ 82 w 332"/>
                  <a:gd name="T65" fmla="*/ 40 h 16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2"/>
                  <a:gd name="T100" fmla="*/ 0 h 160"/>
                  <a:gd name="T101" fmla="*/ 332 w 332"/>
                  <a:gd name="T102" fmla="*/ 160 h 16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2" h="160">
                    <a:moveTo>
                      <a:pt x="332" y="160"/>
                    </a:moveTo>
                    <a:lnTo>
                      <a:pt x="326" y="146"/>
                    </a:lnTo>
                    <a:lnTo>
                      <a:pt x="318" y="130"/>
                    </a:lnTo>
                    <a:lnTo>
                      <a:pt x="305" y="114"/>
                    </a:lnTo>
                    <a:lnTo>
                      <a:pt x="290" y="96"/>
                    </a:lnTo>
                    <a:lnTo>
                      <a:pt x="273" y="79"/>
                    </a:lnTo>
                    <a:lnTo>
                      <a:pt x="254" y="63"/>
                    </a:lnTo>
                    <a:lnTo>
                      <a:pt x="232" y="48"/>
                    </a:lnTo>
                    <a:lnTo>
                      <a:pt x="208" y="34"/>
                    </a:lnTo>
                    <a:lnTo>
                      <a:pt x="183" y="21"/>
                    </a:lnTo>
                    <a:lnTo>
                      <a:pt x="158" y="11"/>
                    </a:lnTo>
                    <a:lnTo>
                      <a:pt x="132" y="4"/>
                    </a:lnTo>
                    <a:lnTo>
                      <a:pt x="104" y="0"/>
                    </a:lnTo>
                    <a:lnTo>
                      <a:pt x="77" y="0"/>
                    </a:lnTo>
                    <a:lnTo>
                      <a:pt x="51" y="2"/>
                    </a:lnTo>
                    <a:lnTo>
                      <a:pt x="26" y="10"/>
                    </a:lnTo>
                    <a:lnTo>
                      <a:pt x="0" y="23"/>
                    </a:lnTo>
                    <a:lnTo>
                      <a:pt x="5" y="21"/>
                    </a:lnTo>
                    <a:lnTo>
                      <a:pt x="15" y="19"/>
                    </a:lnTo>
                    <a:lnTo>
                      <a:pt x="33" y="17"/>
                    </a:lnTo>
                    <a:lnTo>
                      <a:pt x="54" y="15"/>
                    </a:lnTo>
                    <a:lnTo>
                      <a:pt x="79" y="13"/>
                    </a:lnTo>
                    <a:lnTo>
                      <a:pt x="105" y="15"/>
                    </a:lnTo>
                    <a:lnTo>
                      <a:pt x="132" y="18"/>
                    </a:lnTo>
                    <a:lnTo>
                      <a:pt x="157" y="24"/>
                    </a:lnTo>
                    <a:lnTo>
                      <a:pt x="194" y="39"/>
                    </a:lnTo>
                    <a:lnTo>
                      <a:pt x="226" y="59"/>
                    </a:lnTo>
                    <a:lnTo>
                      <a:pt x="256" y="81"/>
                    </a:lnTo>
                    <a:lnTo>
                      <a:pt x="282" y="104"/>
                    </a:lnTo>
                    <a:lnTo>
                      <a:pt x="303" y="125"/>
                    </a:lnTo>
                    <a:lnTo>
                      <a:pt x="318" y="144"/>
                    </a:lnTo>
                    <a:lnTo>
                      <a:pt x="329" y="155"/>
                    </a:lnTo>
                    <a:lnTo>
                      <a:pt x="332" y="16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201">
                <a:extLst>
                  <a:ext uri="{FF2B5EF4-FFF2-40B4-BE49-F238E27FC236}">
                    <a16:creationId xmlns:a16="http://schemas.microsoft.com/office/drawing/2014/main" id="{7E32B3EA-2F68-4B81-9EFA-405B501E70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6" y="2651"/>
                <a:ext cx="186" cy="670"/>
              </a:xfrm>
              <a:custGeom>
                <a:avLst/>
                <a:gdLst>
                  <a:gd name="T0" fmla="*/ 82 w 373"/>
                  <a:gd name="T1" fmla="*/ 334 h 1340"/>
                  <a:gd name="T2" fmla="*/ 60 w 373"/>
                  <a:gd name="T3" fmla="*/ 331 h 1340"/>
                  <a:gd name="T4" fmla="*/ 40 w 373"/>
                  <a:gd name="T5" fmla="*/ 326 h 1340"/>
                  <a:gd name="T6" fmla="*/ 24 w 373"/>
                  <a:gd name="T7" fmla="*/ 317 h 1340"/>
                  <a:gd name="T8" fmla="*/ 13 w 373"/>
                  <a:gd name="T9" fmla="*/ 303 h 1340"/>
                  <a:gd name="T10" fmla="*/ 10 w 373"/>
                  <a:gd name="T11" fmla="*/ 283 h 1340"/>
                  <a:gd name="T12" fmla="*/ 17 w 373"/>
                  <a:gd name="T13" fmla="*/ 254 h 1340"/>
                  <a:gd name="T14" fmla="*/ 35 w 373"/>
                  <a:gd name="T15" fmla="*/ 216 h 1340"/>
                  <a:gd name="T16" fmla="*/ 62 w 373"/>
                  <a:gd name="T17" fmla="*/ 175 h 1340"/>
                  <a:gd name="T18" fmla="*/ 79 w 373"/>
                  <a:gd name="T19" fmla="*/ 139 h 1340"/>
                  <a:gd name="T20" fmla="*/ 89 w 373"/>
                  <a:gd name="T21" fmla="*/ 106 h 1340"/>
                  <a:gd name="T22" fmla="*/ 92 w 373"/>
                  <a:gd name="T23" fmla="*/ 78 h 1340"/>
                  <a:gd name="T24" fmla="*/ 88 w 373"/>
                  <a:gd name="T25" fmla="*/ 52 h 1340"/>
                  <a:gd name="T26" fmla="*/ 80 w 373"/>
                  <a:gd name="T27" fmla="*/ 33 h 1340"/>
                  <a:gd name="T28" fmla="*/ 69 w 373"/>
                  <a:gd name="T29" fmla="*/ 17 h 1340"/>
                  <a:gd name="T30" fmla="*/ 54 w 373"/>
                  <a:gd name="T31" fmla="*/ 5 h 1340"/>
                  <a:gd name="T32" fmla="*/ 40 w 373"/>
                  <a:gd name="T33" fmla="*/ 1 h 1340"/>
                  <a:gd name="T34" fmla="*/ 29 w 373"/>
                  <a:gd name="T35" fmla="*/ 1 h 1340"/>
                  <a:gd name="T36" fmla="*/ 21 w 373"/>
                  <a:gd name="T37" fmla="*/ 3 h 1340"/>
                  <a:gd name="T38" fmla="*/ 14 w 373"/>
                  <a:gd name="T39" fmla="*/ 9 h 1340"/>
                  <a:gd name="T40" fmla="*/ 8 w 373"/>
                  <a:gd name="T41" fmla="*/ 15 h 1340"/>
                  <a:gd name="T42" fmla="*/ 4 w 373"/>
                  <a:gd name="T43" fmla="*/ 21 h 1340"/>
                  <a:gd name="T44" fmla="*/ 1 w 373"/>
                  <a:gd name="T45" fmla="*/ 27 h 1340"/>
                  <a:gd name="T46" fmla="*/ 0 w 373"/>
                  <a:gd name="T47" fmla="*/ 30 h 1340"/>
                  <a:gd name="T48" fmla="*/ 0 w 373"/>
                  <a:gd name="T49" fmla="*/ 30 h 1340"/>
                  <a:gd name="T50" fmla="*/ 2 w 373"/>
                  <a:gd name="T51" fmla="*/ 27 h 1340"/>
                  <a:gd name="T52" fmla="*/ 5 w 373"/>
                  <a:gd name="T53" fmla="*/ 23 h 1340"/>
                  <a:gd name="T54" fmla="*/ 11 w 373"/>
                  <a:gd name="T55" fmla="*/ 19 h 1340"/>
                  <a:gd name="T56" fmla="*/ 17 w 373"/>
                  <a:gd name="T57" fmla="*/ 13 h 1340"/>
                  <a:gd name="T58" fmla="*/ 24 w 373"/>
                  <a:gd name="T59" fmla="*/ 10 h 1340"/>
                  <a:gd name="T60" fmla="*/ 33 w 373"/>
                  <a:gd name="T61" fmla="*/ 6 h 1340"/>
                  <a:gd name="T62" fmla="*/ 42 w 373"/>
                  <a:gd name="T63" fmla="*/ 6 h 1340"/>
                  <a:gd name="T64" fmla="*/ 52 w 373"/>
                  <a:gd name="T65" fmla="*/ 10 h 1340"/>
                  <a:gd name="T66" fmla="*/ 63 w 373"/>
                  <a:gd name="T67" fmla="*/ 18 h 1340"/>
                  <a:gd name="T68" fmla="*/ 73 w 373"/>
                  <a:gd name="T69" fmla="*/ 28 h 1340"/>
                  <a:gd name="T70" fmla="*/ 81 w 373"/>
                  <a:gd name="T71" fmla="*/ 42 h 1340"/>
                  <a:gd name="T72" fmla="*/ 87 w 373"/>
                  <a:gd name="T73" fmla="*/ 59 h 1340"/>
                  <a:gd name="T74" fmla="*/ 90 w 373"/>
                  <a:gd name="T75" fmla="*/ 79 h 1340"/>
                  <a:gd name="T76" fmla="*/ 88 w 373"/>
                  <a:gd name="T77" fmla="*/ 100 h 1340"/>
                  <a:gd name="T78" fmla="*/ 80 w 373"/>
                  <a:gd name="T79" fmla="*/ 125 h 1340"/>
                  <a:gd name="T80" fmla="*/ 67 w 373"/>
                  <a:gd name="T81" fmla="*/ 153 h 1340"/>
                  <a:gd name="T82" fmla="*/ 51 w 373"/>
                  <a:gd name="T83" fmla="*/ 178 h 1340"/>
                  <a:gd name="T84" fmla="*/ 36 w 373"/>
                  <a:gd name="T85" fmla="*/ 203 h 1340"/>
                  <a:gd name="T86" fmla="*/ 23 w 373"/>
                  <a:gd name="T87" fmla="*/ 225 h 1340"/>
                  <a:gd name="T88" fmla="*/ 12 w 373"/>
                  <a:gd name="T89" fmla="*/ 246 h 1340"/>
                  <a:gd name="T90" fmla="*/ 4 w 373"/>
                  <a:gd name="T91" fmla="*/ 265 h 1340"/>
                  <a:gd name="T92" fmla="*/ 1 w 373"/>
                  <a:gd name="T93" fmla="*/ 283 h 1340"/>
                  <a:gd name="T94" fmla="*/ 4 w 373"/>
                  <a:gd name="T95" fmla="*/ 299 h 1340"/>
                  <a:gd name="T96" fmla="*/ 14 w 373"/>
                  <a:gd name="T97" fmla="*/ 313 h 1340"/>
                  <a:gd name="T98" fmla="*/ 26 w 373"/>
                  <a:gd name="T99" fmla="*/ 323 h 1340"/>
                  <a:gd name="T100" fmla="*/ 39 w 373"/>
                  <a:gd name="T101" fmla="*/ 330 h 1340"/>
                  <a:gd name="T102" fmla="*/ 53 w 373"/>
                  <a:gd name="T103" fmla="*/ 333 h 1340"/>
                  <a:gd name="T104" fmla="*/ 67 w 373"/>
                  <a:gd name="T105" fmla="*/ 335 h 1340"/>
                  <a:gd name="T106" fmla="*/ 79 w 373"/>
                  <a:gd name="T107" fmla="*/ 335 h 1340"/>
                  <a:gd name="T108" fmla="*/ 87 w 373"/>
                  <a:gd name="T109" fmla="*/ 335 h 1340"/>
                  <a:gd name="T110" fmla="*/ 92 w 373"/>
                  <a:gd name="T111" fmla="*/ 334 h 134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73"/>
                  <a:gd name="T169" fmla="*/ 0 h 1340"/>
                  <a:gd name="T170" fmla="*/ 373 w 373"/>
                  <a:gd name="T171" fmla="*/ 1340 h 134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73" h="1340">
                    <a:moveTo>
                      <a:pt x="373" y="1336"/>
                    </a:moveTo>
                    <a:lnTo>
                      <a:pt x="330" y="1333"/>
                    </a:lnTo>
                    <a:lnTo>
                      <a:pt x="286" y="1329"/>
                    </a:lnTo>
                    <a:lnTo>
                      <a:pt x="242" y="1323"/>
                    </a:lnTo>
                    <a:lnTo>
                      <a:pt x="201" y="1315"/>
                    </a:lnTo>
                    <a:lnTo>
                      <a:pt x="162" y="1304"/>
                    </a:lnTo>
                    <a:lnTo>
                      <a:pt x="127" y="1287"/>
                    </a:lnTo>
                    <a:lnTo>
                      <a:pt x="96" y="1268"/>
                    </a:lnTo>
                    <a:lnTo>
                      <a:pt x="72" y="1242"/>
                    </a:lnTo>
                    <a:lnTo>
                      <a:pt x="53" y="1211"/>
                    </a:lnTo>
                    <a:lnTo>
                      <a:pt x="43" y="1175"/>
                    </a:lnTo>
                    <a:lnTo>
                      <a:pt x="42" y="1130"/>
                    </a:lnTo>
                    <a:lnTo>
                      <a:pt x="50" y="1077"/>
                    </a:lnTo>
                    <a:lnTo>
                      <a:pt x="68" y="1017"/>
                    </a:lnTo>
                    <a:lnTo>
                      <a:pt x="99" y="946"/>
                    </a:lnTo>
                    <a:lnTo>
                      <a:pt x="142" y="867"/>
                    </a:lnTo>
                    <a:lnTo>
                      <a:pt x="200" y="777"/>
                    </a:lnTo>
                    <a:lnTo>
                      <a:pt x="248" y="700"/>
                    </a:lnTo>
                    <a:lnTo>
                      <a:pt x="287" y="626"/>
                    </a:lnTo>
                    <a:lnTo>
                      <a:pt x="318" y="556"/>
                    </a:lnTo>
                    <a:lnTo>
                      <a:pt x="341" y="489"/>
                    </a:lnTo>
                    <a:lnTo>
                      <a:pt x="357" y="426"/>
                    </a:lnTo>
                    <a:lnTo>
                      <a:pt x="365" y="366"/>
                    </a:lnTo>
                    <a:lnTo>
                      <a:pt x="368" y="310"/>
                    </a:lnTo>
                    <a:lnTo>
                      <a:pt x="364" y="258"/>
                    </a:lnTo>
                    <a:lnTo>
                      <a:pt x="355" y="210"/>
                    </a:lnTo>
                    <a:lnTo>
                      <a:pt x="341" y="167"/>
                    </a:lnTo>
                    <a:lnTo>
                      <a:pt x="323" y="129"/>
                    </a:lnTo>
                    <a:lnTo>
                      <a:pt x="301" y="94"/>
                    </a:lnTo>
                    <a:lnTo>
                      <a:pt x="276" y="65"/>
                    </a:lnTo>
                    <a:lnTo>
                      <a:pt x="248" y="41"/>
                    </a:lnTo>
                    <a:lnTo>
                      <a:pt x="218" y="22"/>
                    </a:lnTo>
                    <a:lnTo>
                      <a:pt x="186" y="8"/>
                    </a:lnTo>
                    <a:lnTo>
                      <a:pt x="162" y="2"/>
                    </a:lnTo>
                    <a:lnTo>
                      <a:pt x="140" y="0"/>
                    </a:lnTo>
                    <a:lnTo>
                      <a:pt x="119" y="2"/>
                    </a:lnTo>
                    <a:lnTo>
                      <a:pt x="101" y="7"/>
                    </a:lnTo>
                    <a:lnTo>
                      <a:pt x="84" y="15"/>
                    </a:lnTo>
                    <a:lnTo>
                      <a:pt x="69" y="25"/>
                    </a:lnTo>
                    <a:lnTo>
                      <a:pt x="56" y="35"/>
                    </a:lnTo>
                    <a:lnTo>
                      <a:pt x="43" y="48"/>
                    </a:lnTo>
                    <a:lnTo>
                      <a:pt x="33" y="62"/>
                    </a:lnTo>
                    <a:lnTo>
                      <a:pt x="25" y="75"/>
                    </a:lnTo>
                    <a:lnTo>
                      <a:pt x="16" y="87"/>
                    </a:lnTo>
                    <a:lnTo>
                      <a:pt x="11" y="99"/>
                    </a:lnTo>
                    <a:lnTo>
                      <a:pt x="6" y="108"/>
                    </a:lnTo>
                    <a:lnTo>
                      <a:pt x="3" y="116"/>
                    </a:lnTo>
                    <a:lnTo>
                      <a:pt x="1" y="121"/>
                    </a:lnTo>
                    <a:lnTo>
                      <a:pt x="0" y="123"/>
                    </a:lnTo>
                    <a:lnTo>
                      <a:pt x="1" y="122"/>
                    </a:lnTo>
                    <a:lnTo>
                      <a:pt x="4" y="117"/>
                    </a:lnTo>
                    <a:lnTo>
                      <a:pt x="8" y="111"/>
                    </a:lnTo>
                    <a:lnTo>
                      <a:pt x="15" y="103"/>
                    </a:lnTo>
                    <a:lnTo>
                      <a:pt x="23" y="94"/>
                    </a:lnTo>
                    <a:lnTo>
                      <a:pt x="33" y="85"/>
                    </a:lnTo>
                    <a:lnTo>
                      <a:pt x="44" y="75"/>
                    </a:lnTo>
                    <a:lnTo>
                      <a:pt x="56" y="64"/>
                    </a:lnTo>
                    <a:lnTo>
                      <a:pt x="69" y="54"/>
                    </a:lnTo>
                    <a:lnTo>
                      <a:pt x="84" y="45"/>
                    </a:lnTo>
                    <a:lnTo>
                      <a:pt x="99" y="37"/>
                    </a:lnTo>
                    <a:lnTo>
                      <a:pt x="115" y="31"/>
                    </a:lnTo>
                    <a:lnTo>
                      <a:pt x="133" y="27"/>
                    </a:lnTo>
                    <a:lnTo>
                      <a:pt x="151" y="26"/>
                    </a:lnTo>
                    <a:lnTo>
                      <a:pt x="170" y="27"/>
                    </a:lnTo>
                    <a:lnTo>
                      <a:pt x="189" y="33"/>
                    </a:lnTo>
                    <a:lnTo>
                      <a:pt x="210" y="42"/>
                    </a:lnTo>
                    <a:lnTo>
                      <a:pt x="232" y="55"/>
                    </a:lnTo>
                    <a:lnTo>
                      <a:pt x="253" y="72"/>
                    </a:lnTo>
                    <a:lnTo>
                      <a:pt x="273" y="92"/>
                    </a:lnTo>
                    <a:lnTo>
                      <a:pt x="293" y="114"/>
                    </a:lnTo>
                    <a:lnTo>
                      <a:pt x="311" y="140"/>
                    </a:lnTo>
                    <a:lnTo>
                      <a:pt x="327" y="169"/>
                    </a:lnTo>
                    <a:lnTo>
                      <a:pt x="340" y="200"/>
                    </a:lnTo>
                    <a:lnTo>
                      <a:pt x="350" y="236"/>
                    </a:lnTo>
                    <a:lnTo>
                      <a:pt x="357" y="273"/>
                    </a:lnTo>
                    <a:lnTo>
                      <a:pt x="361" y="313"/>
                    </a:lnTo>
                    <a:lnTo>
                      <a:pt x="360" y="357"/>
                    </a:lnTo>
                    <a:lnTo>
                      <a:pt x="353" y="402"/>
                    </a:lnTo>
                    <a:lnTo>
                      <a:pt x="340" y="450"/>
                    </a:lnTo>
                    <a:lnTo>
                      <a:pt x="322" y="501"/>
                    </a:lnTo>
                    <a:lnTo>
                      <a:pt x="297" y="554"/>
                    </a:lnTo>
                    <a:lnTo>
                      <a:pt x="268" y="610"/>
                    </a:lnTo>
                    <a:lnTo>
                      <a:pt x="236" y="663"/>
                    </a:lnTo>
                    <a:lnTo>
                      <a:pt x="205" y="715"/>
                    </a:lnTo>
                    <a:lnTo>
                      <a:pt x="175" y="764"/>
                    </a:lnTo>
                    <a:lnTo>
                      <a:pt x="145" y="813"/>
                    </a:lnTo>
                    <a:lnTo>
                      <a:pt x="118" y="858"/>
                    </a:lnTo>
                    <a:lnTo>
                      <a:pt x="92" y="902"/>
                    </a:lnTo>
                    <a:lnTo>
                      <a:pt x="68" y="944"/>
                    </a:lnTo>
                    <a:lnTo>
                      <a:pt x="49" y="984"/>
                    </a:lnTo>
                    <a:lnTo>
                      <a:pt x="31" y="1022"/>
                    </a:lnTo>
                    <a:lnTo>
                      <a:pt x="19" y="1060"/>
                    </a:lnTo>
                    <a:lnTo>
                      <a:pt x="11" y="1095"/>
                    </a:lnTo>
                    <a:lnTo>
                      <a:pt x="7" y="1130"/>
                    </a:lnTo>
                    <a:lnTo>
                      <a:pt x="11" y="1162"/>
                    </a:lnTo>
                    <a:lnTo>
                      <a:pt x="19" y="1193"/>
                    </a:lnTo>
                    <a:lnTo>
                      <a:pt x="35" y="1223"/>
                    </a:lnTo>
                    <a:lnTo>
                      <a:pt x="56" y="1249"/>
                    </a:lnTo>
                    <a:lnTo>
                      <a:pt x="79" y="1271"/>
                    </a:lnTo>
                    <a:lnTo>
                      <a:pt x="104" y="1290"/>
                    </a:lnTo>
                    <a:lnTo>
                      <a:pt x="130" y="1305"/>
                    </a:lnTo>
                    <a:lnTo>
                      <a:pt x="158" y="1317"/>
                    </a:lnTo>
                    <a:lnTo>
                      <a:pt x="187" y="1325"/>
                    </a:lnTo>
                    <a:lnTo>
                      <a:pt x="215" y="1332"/>
                    </a:lnTo>
                    <a:lnTo>
                      <a:pt x="242" y="1337"/>
                    </a:lnTo>
                    <a:lnTo>
                      <a:pt x="269" y="1339"/>
                    </a:lnTo>
                    <a:lnTo>
                      <a:pt x="293" y="1340"/>
                    </a:lnTo>
                    <a:lnTo>
                      <a:pt x="316" y="1340"/>
                    </a:lnTo>
                    <a:lnTo>
                      <a:pt x="334" y="1339"/>
                    </a:lnTo>
                    <a:lnTo>
                      <a:pt x="350" y="1338"/>
                    </a:lnTo>
                    <a:lnTo>
                      <a:pt x="363" y="1337"/>
                    </a:lnTo>
                    <a:lnTo>
                      <a:pt x="371" y="1336"/>
                    </a:lnTo>
                    <a:lnTo>
                      <a:pt x="373" y="133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202">
                <a:extLst>
                  <a:ext uri="{FF2B5EF4-FFF2-40B4-BE49-F238E27FC236}">
                    <a16:creationId xmlns:a16="http://schemas.microsoft.com/office/drawing/2014/main" id="{45AB1D3E-F194-4D83-93A0-C190BCA0B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8" y="3352"/>
                <a:ext cx="55" cy="62"/>
              </a:xfrm>
              <a:custGeom>
                <a:avLst/>
                <a:gdLst>
                  <a:gd name="T0" fmla="*/ 25 w 110"/>
                  <a:gd name="T1" fmla="*/ 16 h 123"/>
                  <a:gd name="T2" fmla="*/ 27 w 110"/>
                  <a:gd name="T3" fmla="*/ 14 h 123"/>
                  <a:gd name="T4" fmla="*/ 28 w 110"/>
                  <a:gd name="T5" fmla="*/ 12 h 123"/>
                  <a:gd name="T6" fmla="*/ 28 w 110"/>
                  <a:gd name="T7" fmla="*/ 10 h 123"/>
                  <a:gd name="T8" fmla="*/ 27 w 110"/>
                  <a:gd name="T9" fmla="*/ 8 h 123"/>
                  <a:gd name="T10" fmla="*/ 26 w 110"/>
                  <a:gd name="T11" fmla="*/ 7 h 123"/>
                  <a:gd name="T12" fmla="*/ 24 w 110"/>
                  <a:gd name="T13" fmla="*/ 6 h 123"/>
                  <a:gd name="T14" fmla="*/ 22 w 110"/>
                  <a:gd name="T15" fmla="*/ 5 h 123"/>
                  <a:gd name="T16" fmla="*/ 20 w 110"/>
                  <a:gd name="T17" fmla="*/ 6 h 123"/>
                  <a:gd name="T18" fmla="*/ 19 w 110"/>
                  <a:gd name="T19" fmla="*/ 4 h 123"/>
                  <a:gd name="T20" fmla="*/ 18 w 110"/>
                  <a:gd name="T21" fmla="*/ 2 h 123"/>
                  <a:gd name="T22" fmla="*/ 15 w 110"/>
                  <a:gd name="T23" fmla="*/ 1 h 123"/>
                  <a:gd name="T24" fmla="*/ 14 w 110"/>
                  <a:gd name="T25" fmla="*/ 0 h 123"/>
                  <a:gd name="T26" fmla="*/ 12 w 110"/>
                  <a:gd name="T27" fmla="*/ 1 h 123"/>
                  <a:gd name="T28" fmla="*/ 11 w 110"/>
                  <a:gd name="T29" fmla="*/ 2 h 123"/>
                  <a:gd name="T30" fmla="*/ 9 w 110"/>
                  <a:gd name="T31" fmla="*/ 4 h 123"/>
                  <a:gd name="T32" fmla="*/ 9 w 110"/>
                  <a:gd name="T33" fmla="*/ 6 h 123"/>
                  <a:gd name="T34" fmla="*/ 7 w 110"/>
                  <a:gd name="T35" fmla="*/ 5 h 123"/>
                  <a:gd name="T36" fmla="*/ 5 w 110"/>
                  <a:gd name="T37" fmla="*/ 5 h 123"/>
                  <a:gd name="T38" fmla="*/ 3 w 110"/>
                  <a:gd name="T39" fmla="*/ 6 h 123"/>
                  <a:gd name="T40" fmla="*/ 1 w 110"/>
                  <a:gd name="T41" fmla="*/ 8 h 123"/>
                  <a:gd name="T42" fmla="*/ 1 w 110"/>
                  <a:gd name="T43" fmla="*/ 10 h 123"/>
                  <a:gd name="T44" fmla="*/ 1 w 110"/>
                  <a:gd name="T45" fmla="*/ 12 h 123"/>
                  <a:gd name="T46" fmla="*/ 1 w 110"/>
                  <a:gd name="T47" fmla="*/ 14 h 123"/>
                  <a:gd name="T48" fmla="*/ 3 w 110"/>
                  <a:gd name="T49" fmla="*/ 16 h 123"/>
                  <a:gd name="T50" fmla="*/ 1 w 110"/>
                  <a:gd name="T51" fmla="*/ 17 h 123"/>
                  <a:gd name="T52" fmla="*/ 0 w 110"/>
                  <a:gd name="T53" fmla="*/ 19 h 123"/>
                  <a:gd name="T54" fmla="*/ 0 w 110"/>
                  <a:gd name="T55" fmla="*/ 21 h 123"/>
                  <a:gd name="T56" fmla="*/ 1 w 110"/>
                  <a:gd name="T57" fmla="*/ 23 h 123"/>
                  <a:gd name="T58" fmla="*/ 2 w 110"/>
                  <a:gd name="T59" fmla="*/ 25 h 123"/>
                  <a:gd name="T60" fmla="*/ 4 w 110"/>
                  <a:gd name="T61" fmla="*/ 26 h 123"/>
                  <a:gd name="T62" fmla="*/ 6 w 110"/>
                  <a:gd name="T63" fmla="*/ 26 h 123"/>
                  <a:gd name="T64" fmla="*/ 9 w 110"/>
                  <a:gd name="T65" fmla="*/ 25 h 123"/>
                  <a:gd name="T66" fmla="*/ 9 w 110"/>
                  <a:gd name="T67" fmla="*/ 28 h 123"/>
                  <a:gd name="T68" fmla="*/ 10 w 110"/>
                  <a:gd name="T69" fmla="*/ 29 h 123"/>
                  <a:gd name="T70" fmla="*/ 12 w 110"/>
                  <a:gd name="T71" fmla="*/ 31 h 123"/>
                  <a:gd name="T72" fmla="*/ 14 w 110"/>
                  <a:gd name="T73" fmla="*/ 31 h 123"/>
                  <a:gd name="T74" fmla="*/ 15 w 110"/>
                  <a:gd name="T75" fmla="*/ 31 h 123"/>
                  <a:gd name="T76" fmla="*/ 18 w 110"/>
                  <a:gd name="T77" fmla="*/ 29 h 123"/>
                  <a:gd name="T78" fmla="*/ 19 w 110"/>
                  <a:gd name="T79" fmla="*/ 28 h 123"/>
                  <a:gd name="T80" fmla="*/ 19 w 110"/>
                  <a:gd name="T81" fmla="*/ 26 h 123"/>
                  <a:gd name="T82" fmla="*/ 22 w 110"/>
                  <a:gd name="T83" fmla="*/ 26 h 123"/>
                  <a:gd name="T84" fmla="*/ 24 w 110"/>
                  <a:gd name="T85" fmla="*/ 26 h 123"/>
                  <a:gd name="T86" fmla="*/ 26 w 110"/>
                  <a:gd name="T87" fmla="*/ 25 h 123"/>
                  <a:gd name="T88" fmla="*/ 27 w 110"/>
                  <a:gd name="T89" fmla="*/ 24 h 123"/>
                  <a:gd name="T90" fmla="*/ 28 w 110"/>
                  <a:gd name="T91" fmla="*/ 22 h 123"/>
                  <a:gd name="T92" fmla="*/ 28 w 110"/>
                  <a:gd name="T93" fmla="*/ 20 h 123"/>
                  <a:gd name="T94" fmla="*/ 27 w 110"/>
                  <a:gd name="T95" fmla="*/ 18 h 123"/>
                  <a:gd name="T96" fmla="*/ 25 w 110"/>
                  <a:gd name="T97" fmla="*/ 16 h 12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0"/>
                  <a:gd name="T148" fmla="*/ 0 h 123"/>
                  <a:gd name="T149" fmla="*/ 110 w 110"/>
                  <a:gd name="T150" fmla="*/ 123 h 12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0" h="123">
                    <a:moveTo>
                      <a:pt x="99" y="62"/>
                    </a:moveTo>
                    <a:lnTo>
                      <a:pt x="105" y="56"/>
                    </a:lnTo>
                    <a:lnTo>
                      <a:pt x="110" y="48"/>
                    </a:lnTo>
                    <a:lnTo>
                      <a:pt x="110" y="39"/>
                    </a:lnTo>
                    <a:lnTo>
                      <a:pt x="108" y="31"/>
                    </a:lnTo>
                    <a:lnTo>
                      <a:pt x="102" y="25"/>
                    </a:lnTo>
                    <a:lnTo>
                      <a:pt x="94" y="21"/>
                    </a:lnTo>
                    <a:lnTo>
                      <a:pt x="86" y="20"/>
                    </a:lnTo>
                    <a:lnTo>
                      <a:pt x="77" y="23"/>
                    </a:lnTo>
                    <a:lnTo>
                      <a:pt x="74" y="13"/>
                    </a:lnTo>
                    <a:lnTo>
                      <a:pt x="70" y="6"/>
                    </a:lnTo>
                    <a:lnTo>
                      <a:pt x="63" y="2"/>
                    </a:lnTo>
                    <a:lnTo>
                      <a:pt x="55" y="0"/>
                    </a:lnTo>
                    <a:lnTo>
                      <a:pt x="48" y="2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3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4"/>
                    </a:lnTo>
                    <a:lnTo>
                      <a:pt x="3" y="31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4" y="55"/>
                    </a:lnTo>
                    <a:lnTo>
                      <a:pt x="11" y="61"/>
                    </a:lnTo>
                    <a:lnTo>
                      <a:pt x="4" y="66"/>
                    </a:lnTo>
                    <a:lnTo>
                      <a:pt x="0" y="74"/>
                    </a:lnTo>
                    <a:lnTo>
                      <a:pt x="0" y="84"/>
                    </a:lnTo>
                    <a:lnTo>
                      <a:pt x="2" y="92"/>
                    </a:lnTo>
                    <a:lnTo>
                      <a:pt x="8" y="97"/>
                    </a:lnTo>
                    <a:lnTo>
                      <a:pt x="16" y="101"/>
                    </a:lnTo>
                    <a:lnTo>
                      <a:pt x="24" y="102"/>
                    </a:lnTo>
                    <a:lnTo>
                      <a:pt x="33" y="100"/>
                    </a:lnTo>
                    <a:lnTo>
                      <a:pt x="35" y="109"/>
                    </a:lnTo>
                    <a:lnTo>
                      <a:pt x="40" y="116"/>
                    </a:lnTo>
                    <a:lnTo>
                      <a:pt x="46" y="121"/>
                    </a:lnTo>
                    <a:lnTo>
                      <a:pt x="54" y="123"/>
                    </a:lnTo>
                    <a:lnTo>
                      <a:pt x="62" y="121"/>
                    </a:lnTo>
                    <a:lnTo>
                      <a:pt x="69" y="116"/>
                    </a:lnTo>
                    <a:lnTo>
                      <a:pt x="73" y="109"/>
                    </a:lnTo>
                    <a:lnTo>
                      <a:pt x="76" y="101"/>
                    </a:lnTo>
                    <a:lnTo>
                      <a:pt x="85" y="103"/>
                    </a:lnTo>
                    <a:lnTo>
                      <a:pt x="93" y="102"/>
                    </a:lnTo>
                    <a:lnTo>
                      <a:pt x="101" y="99"/>
                    </a:lnTo>
                    <a:lnTo>
                      <a:pt x="107" y="93"/>
                    </a:lnTo>
                    <a:lnTo>
                      <a:pt x="109" y="85"/>
                    </a:lnTo>
                    <a:lnTo>
                      <a:pt x="109" y="77"/>
                    </a:lnTo>
                    <a:lnTo>
                      <a:pt x="105" y="69"/>
                    </a:lnTo>
                    <a:lnTo>
                      <a:pt x="99" y="6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Freeform 203">
                <a:extLst>
                  <a:ext uri="{FF2B5EF4-FFF2-40B4-BE49-F238E27FC236}">
                    <a16:creationId xmlns:a16="http://schemas.microsoft.com/office/drawing/2014/main" id="{E0255C8D-7332-407F-AF75-9DA9526238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7" y="3375"/>
                <a:ext cx="16" cy="16"/>
              </a:xfrm>
              <a:custGeom>
                <a:avLst/>
                <a:gdLst>
                  <a:gd name="T0" fmla="*/ 4 w 31"/>
                  <a:gd name="T1" fmla="*/ 8 h 33"/>
                  <a:gd name="T2" fmla="*/ 3 w 31"/>
                  <a:gd name="T3" fmla="*/ 8 h 33"/>
                  <a:gd name="T4" fmla="*/ 1 w 31"/>
                  <a:gd name="T5" fmla="*/ 7 h 33"/>
                  <a:gd name="T6" fmla="*/ 1 w 31"/>
                  <a:gd name="T7" fmla="*/ 6 h 33"/>
                  <a:gd name="T8" fmla="*/ 0 w 31"/>
                  <a:gd name="T9" fmla="*/ 4 h 33"/>
                  <a:gd name="T10" fmla="*/ 1 w 31"/>
                  <a:gd name="T11" fmla="*/ 2 h 33"/>
                  <a:gd name="T12" fmla="*/ 1 w 31"/>
                  <a:gd name="T13" fmla="*/ 1 h 33"/>
                  <a:gd name="T14" fmla="*/ 3 w 31"/>
                  <a:gd name="T15" fmla="*/ 0 h 33"/>
                  <a:gd name="T16" fmla="*/ 4 w 31"/>
                  <a:gd name="T17" fmla="*/ 0 h 33"/>
                  <a:gd name="T18" fmla="*/ 6 w 31"/>
                  <a:gd name="T19" fmla="*/ 0 h 33"/>
                  <a:gd name="T20" fmla="*/ 7 w 31"/>
                  <a:gd name="T21" fmla="*/ 1 h 33"/>
                  <a:gd name="T22" fmla="*/ 8 w 31"/>
                  <a:gd name="T23" fmla="*/ 2 h 33"/>
                  <a:gd name="T24" fmla="*/ 8 w 31"/>
                  <a:gd name="T25" fmla="*/ 4 h 33"/>
                  <a:gd name="T26" fmla="*/ 8 w 31"/>
                  <a:gd name="T27" fmla="*/ 6 h 33"/>
                  <a:gd name="T28" fmla="*/ 7 w 31"/>
                  <a:gd name="T29" fmla="*/ 7 h 33"/>
                  <a:gd name="T30" fmla="*/ 6 w 31"/>
                  <a:gd name="T31" fmla="*/ 8 h 33"/>
                  <a:gd name="T32" fmla="*/ 4 w 31"/>
                  <a:gd name="T33" fmla="*/ 8 h 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"/>
                  <a:gd name="T52" fmla="*/ 0 h 33"/>
                  <a:gd name="T53" fmla="*/ 31 w 31"/>
                  <a:gd name="T54" fmla="*/ 33 h 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" h="33">
                    <a:moveTo>
                      <a:pt x="15" y="33"/>
                    </a:moveTo>
                    <a:lnTo>
                      <a:pt x="9" y="32"/>
                    </a:lnTo>
                    <a:lnTo>
                      <a:pt x="4" y="28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5"/>
                    </a:lnTo>
                    <a:lnTo>
                      <a:pt x="9" y="2"/>
                    </a:lnTo>
                    <a:lnTo>
                      <a:pt x="15" y="0"/>
                    </a:lnTo>
                    <a:lnTo>
                      <a:pt x="22" y="2"/>
                    </a:lnTo>
                    <a:lnTo>
                      <a:pt x="26" y="5"/>
                    </a:lnTo>
                    <a:lnTo>
                      <a:pt x="30" y="10"/>
                    </a:lnTo>
                    <a:lnTo>
                      <a:pt x="31" y="17"/>
                    </a:lnTo>
                    <a:lnTo>
                      <a:pt x="30" y="24"/>
                    </a:lnTo>
                    <a:lnTo>
                      <a:pt x="26" y="28"/>
                    </a:lnTo>
                    <a:lnTo>
                      <a:pt x="22" y="32"/>
                    </a:lnTo>
                    <a:lnTo>
                      <a:pt x="15" y="33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204">
                <a:extLst>
                  <a:ext uri="{FF2B5EF4-FFF2-40B4-BE49-F238E27FC236}">
                    <a16:creationId xmlns:a16="http://schemas.microsoft.com/office/drawing/2014/main" id="{A48702AB-42A9-4D95-B6DE-BB145A3CA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8" y="3366"/>
                <a:ext cx="56" cy="61"/>
              </a:xfrm>
              <a:custGeom>
                <a:avLst/>
                <a:gdLst>
                  <a:gd name="T0" fmla="*/ 26 w 111"/>
                  <a:gd name="T1" fmla="*/ 15 h 122"/>
                  <a:gd name="T2" fmla="*/ 27 w 111"/>
                  <a:gd name="T3" fmla="*/ 14 h 122"/>
                  <a:gd name="T4" fmla="*/ 28 w 111"/>
                  <a:gd name="T5" fmla="*/ 12 h 122"/>
                  <a:gd name="T6" fmla="*/ 28 w 111"/>
                  <a:gd name="T7" fmla="*/ 10 h 122"/>
                  <a:gd name="T8" fmla="*/ 28 w 111"/>
                  <a:gd name="T9" fmla="*/ 8 h 122"/>
                  <a:gd name="T10" fmla="*/ 26 w 111"/>
                  <a:gd name="T11" fmla="*/ 6 h 122"/>
                  <a:gd name="T12" fmla="*/ 24 w 111"/>
                  <a:gd name="T13" fmla="*/ 6 h 122"/>
                  <a:gd name="T14" fmla="*/ 22 w 111"/>
                  <a:gd name="T15" fmla="*/ 5 h 122"/>
                  <a:gd name="T16" fmla="*/ 20 w 111"/>
                  <a:gd name="T17" fmla="*/ 6 h 122"/>
                  <a:gd name="T18" fmla="*/ 20 w 111"/>
                  <a:gd name="T19" fmla="*/ 4 h 122"/>
                  <a:gd name="T20" fmla="*/ 18 w 111"/>
                  <a:gd name="T21" fmla="*/ 2 h 122"/>
                  <a:gd name="T22" fmla="*/ 16 w 111"/>
                  <a:gd name="T23" fmla="*/ 1 h 122"/>
                  <a:gd name="T24" fmla="*/ 14 w 111"/>
                  <a:gd name="T25" fmla="*/ 0 h 122"/>
                  <a:gd name="T26" fmla="*/ 12 w 111"/>
                  <a:gd name="T27" fmla="*/ 1 h 122"/>
                  <a:gd name="T28" fmla="*/ 11 w 111"/>
                  <a:gd name="T29" fmla="*/ 2 h 122"/>
                  <a:gd name="T30" fmla="*/ 9 w 111"/>
                  <a:gd name="T31" fmla="*/ 4 h 122"/>
                  <a:gd name="T32" fmla="*/ 9 w 111"/>
                  <a:gd name="T33" fmla="*/ 6 h 122"/>
                  <a:gd name="T34" fmla="*/ 7 w 111"/>
                  <a:gd name="T35" fmla="*/ 5 h 122"/>
                  <a:gd name="T36" fmla="*/ 5 w 111"/>
                  <a:gd name="T37" fmla="*/ 5 h 122"/>
                  <a:gd name="T38" fmla="*/ 3 w 111"/>
                  <a:gd name="T39" fmla="*/ 6 h 122"/>
                  <a:gd name="T40" fmla="*/ 1 w 111"/>
                  <a:gd name="T41" fmla="*/ 8 h 122"/>
                  <a:gd name="T42" fmla="*/ 1 w 111"/>
                  <a:gd name="T43" fmla="*/ 10 h 122"/>
                  <a:gd name="T44" fmla="*/ 1 w 111"/>
                  <a:gd name="T45" fmla="*/ 12 h 122"/>
                  <a:gd name="T46" fmla="*/ 1 w 111"/>
                  <a:gd name="T47" fmla="*/ 14 h 122"/>
                  <a:gd name="T48" fmla="*/ 3 w 111"/>
                  <a:gd name="T49" fmla="*/ 15 h 122"/>
                  <a:gd name="T50" fmla="*/ 1 w 111"/>
                  <a:gd name="T51" fmla="*/ 17 h 122"/>
                  <a:gd name="T52" fmla="*/ 1 w 111"/>
                  <a:gd name="T53" fmla="*/ 19 h 122"/>
                  <a:gd name="T54" fmla="*/ 0 w 111"/>
                  <a:gd name="T55" fmla="*/ 21 h 122"/>
                  <a:gd name="T56" fmla="*/ 1 w 111"/>
                  <a:gd name="T57" fmla="*/ 23 h 122"/>
                  <a:gd name="T58" fmla="*/ 2 w 111"/>
                  <a:gd name="T59" fmla="*/ 25 h 122"/>
                  <a:gd name="T60" fmla="*/ 4 w 111"/>
                  <a:gd name="T61" fmla="*/ 26 h 122"/>
                  <a:gd name="T62" fmla="*/ 6 w 111"/>
                  <a:gd name="T63" fmla="*/ 26 h 122"/>
                  <a:gd name="T64" fmla="*/ 9 w 111"/>
                  <a:gd name="T65" fmla="*/ 25 h 122"/>
                  <a:gd name="T66" fmla="*/ 9 w 111"/>
                  <a:gd name="T67" fmla="*/ 27 h 122"/>
                  <a:gd name="T68" fmla="*/ 10 w 111"/>
                  <a:gd name="T69" fmla="*/ 29 h 122"/>
                  <a:gd name="T70" fmla="*/ 12 w 111"/>
                  <a:gd name="T71" fmla="*/ 30 h 122"/>
                  <a:gd name="T72" fmla="*/ 14 w 111"/>
                  <a:gd name="T73" fmla="*/ 31 h 122"/>
                  <a:gd name="T74" fmla="*/ 16 w 111"/>
                  <a:gd name="T75" fmla="*/ 30 h 122"/>
                  <a:gd name="T76" fmla="*/ 18 w 111"/>
                  <a:gd name="T77" fmla="*/ 29 h 122"/>
                  <a:gd name="T78" fmla="*/ 19 w 111"/>
                  <a:gd name="T79" fmla="*/ 27 h 122"/>
                  <a:gd name="T80" fmla="*/ 20 w 111"/>
                  <a:gd name="T81" fmla="*/ 25 h 122"/>
                  <a:gd name="T82" fmla="*/ 22 w 111"/>
                  <a:gd name="T83" fmla="*/ 26 h 122"/>
                  <a:gd name="T84" fmla="*/ 24 w 111"/>
                  <a:gd name="T85" fmla="*/ 26 h 122"/>
                  <a:gd name="T86" fmla="*/ 26 w 111"/>
                  <a:gd name="T87" fmla="*/ 25 h 122"/>
                  <a:gd name="T88" fmla="*/ 28 w 111"/>
                  <a:gd name="T89" fmla="*/ 23 h 122"/>
                  <a:gd name="T90" fmla="*/ 28 w 111"/>
                  <a:gd name="T91" fmla="*/ 21 h 122"/>
                  <a:gd name="T92" fmla="*/ 28 w 111"/>
                  <a:gd name="T93" fmla="*/ 19 h 122"/>
                  <a:gd name="T94" fmla="*/ 27 w 111"/>
                  <a:gd name="T95" fmla="*/ 17 h 122"/>
                  <a:gd name="T96" fmla="*/ 26 w 111"/>
                  <a:gd name="T97" fmla="*/ 15 h 1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1"/>
                  <a:gd name="T148" fmla="*/ 0 h 122"/>
                  <a:gd name="T149" fmla="*/ 111 w 111"/>
                  <a:gd name="T150" fmla="*/ 122 h 1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1" h="122">
                    <a:moveTo>
                      <a:pt x="101" y="61"/>
                    </a:moveTo>
                    <a:lnTo>
                      <a:pt x="108" y="55"/>
                    </a:lnTo>
                    <a:lnTo>
                      <a:pt x="111" y="47"/>
                    </a:lnTo>
                    <a:lnTo>
                      <a:pt x="111" y="39"/>
                    </a:lnTo>
                    <a:lnTo>
                      <a:pt x="109" y="31"/>
                    </a:lnTo>
                    <a:lnTo>
                      <a:pt x="103" y="24"/>
                    </a:lnTo>
                    <a:lnTo>
                      <a:pt x="96" y="21"/>
                    </a:lnTo>
                    <a:lnTo>
                      <a:pt x="88" y="20"/>
                    </a:lnTo>
                    <a:lnTo>
                      <a:pt x="79" y="22"/>
                    </a:lnTo>
                    <a:lnTo>
                      <a:pt x="77" y="13"/>
                    </a:lnTo>
                    <a:lnTo>
                      <a:pt x="71" y="6"/>
                    </a:lnTo>
                    <a:lnTo>
                      <a:pt x="64" y="1"/>
                    </a:lnTo>
                    <a:lnTo>
                      <a:pt x="56" y="0"/>
                    </a:lnTo>
                    <a:lnTo>
                      <a:pt x="48" y="1"/>
                    </a:lnTo>
                    <a:lnTo>
                      <a:pt x="41" y="6"/>
                    </a:lnTo>
                    <a:lnTo>
                      <a:pt x="36" y="13"/>
                    </a:lnTo>
                    <a:lnTo>
                      <a:pt x="34" y="22"/>
                    </a:lnTo>
                    <a:lnTo>
                      <a:pt x="25" y="20"/>
                    </a:lnTo>
                    <a:lnTo>
                      <a:pt x="17" y="20"/>
                    </a:lnTo>
                    <a:lnTo>
                      <a:pt x="9" y="23"/>
                    </a:lnTo>
                    <a:lnTo>
                      <a:pt x="3" y="30"/>
                    </a:lnTo>
                    <a:lnTo>
                      <a:pt x="1" y="38"/>
                    </a:lnTo>
                    <a:lnTo>
                      <a:pt x="1" y="46"/>
                    </a:lnTo>
                    <a:lnTo>
                      <a:pt x="4" y="54"/>
                    </a:lnTo>
                    <a:lnTo>
                      <a:pt x="11" y="60"/>
                    </a:lnTo>
                    <a:lnTo>
                      <a:pt x="4" y="66"/>
                    </a:lnTo>
                    <a:lnTo>
                      <a:pt x="1" y="74"/>
                    </a:lnTo>
                    <a:lnTo>
                      <a:pt x="0" y="83"/>
                    </a:lnTo>
                    <a:lnTo>
                      <a:pt x="2" y="91"/>
                    </a:lnTo>
                    <a:lnTo>
                      <a:pt x="8" y="98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33" y="99"/>
                    </a:lnTo>
                    <a:lnTo>
                      <a:pt x="35" y="108"/>
                    </a:lnTo>
                    <a:lnTo>
                      <a:pt x="40" y="115"/>
                    </a:lnTo>
                    <a:lnTo>
                      <a:pt x="47" y="120"/>
                    </a:lnTo>
                    <a:lnTo>
                      <a:pt x="55" y="122"/>
                    </a:lnTo>
                    <a:lnTo>
                      <a:pt x="63" y="120"/>
                    </a:lnTo>
                    <a:lnTo>
                      <a:pt x="70" y="115"/>
                    </a:lnTo>
                    <a:lnTo>
                      <a:pt x="76" y="108"/>
                    </a:lnTo>
                    <a:lnTo>
                      <a:pt x="78" y="100"/>
                    </a:lnTo>
                    <a:lnTo>
                      <a:pt x="87" y="103"/>
                    </a:lnTo>
                    <a:lnTo>
                      <a:pt x="95" y="102"/>
                    </a:lnTo>
                    <a:lnTo>
                      <a:pt x="103" y="98"/>
                    </a:lnTo>
                    <a:lnTo>
                      <a:pt x="109" y="92"/>
                    </a:lnTo>
                    <a:lnTo>
                      <a:pt x="111" y="84"/>
                    </a:lnTo>
                    <a:lnTo>
                      <a:pt x="110" y="76"/>
                    </a:lnTo>
                    <a:lnTo>
                      <a:pt x="107" y="68"/>
                    </a:lnTo>
                    <a:lnTo>
                      <a:pt x="101" y="6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205">
                <a:extLst>
                  <a:ext uri="{FF2B5EF4-FFF2-40B4-BE49-F238E27FC236}">
                    <a16:creationId xmlns:a16="http://schemas.microsoft.com/office/drawing/2014/main" id="{F5D9564F-AB14-4E51-BC47-8085657AB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7" y="3388"/>
                <a:ext cx="16" cy="16"/>
              </a:xfrm>
              <a:custGeom>
                <a:avLst/>
                <a:gdLst>
                  <a:gd name="T0" fmla="*/ 4 w 32"/>
                  <a:gd name="T1" fmla="*/ 8 h 32"/>
                  <a:gd name="T2" fmla="*/ 2 w 32"/>
                  <a:gd name="T3" fmla="*/ 7 h 32"/>
                  <a:gd name="T4" fmla="*/ 1 w 32"/>
                  <a:gd name="T5" fmla="*/ 7 h 32"/>
                  <a:gd name="T6" fmla="*/ 1 w 32"/>
                  <a:gd name="T7" fmla="*/ 5 h 32"/>
                  <a:gd name="T8" fmla="*/ 0 w 32"/>
                  <a:gd name="T9" fmla="*/ 4 h 32"/>
                  <a:gd name="T10" fmla="*/ 1 w 32"/>
                  <a:gd name="T11" fmla="*/ 2 h 32"/>
                  <a:gd name="T12" fmla="*/ 1 w 32"/>
                  <a:gd name="T13" fmla="*/ 1 h 32"/>
                  <a:gd name="T14" fmla="*/ 2 w 32"/>
                  <a:gd name="T15" fmla="*/ 1 h 32"/>
                  <a:gd name="T16" fmla="*/ 4 w 32"/>
                  <a:gd name="T17" fmla="*/ 0 h 32"/>
                  <a:gd name="T18" fmla="*/ 5 w 32"/>
                  <a:gd name="T19" fmla="*/ 1 h 32"/>
                  <a:gd name="T20" fmla="*/ 6 w 32"/>
                  <a:gd name="T21" fmla="*/ 1 h 32"/>
                  <a:gd name="T22" fmla="*/ 7 w 32"/>
                  <a:gd name="T23" fmla="*/ 2 h 32"/>
                  <a:gd name="T24" fmla="*/ 8 w 32"/>
                  <a:gd name="T25" fmla="*/ 4 h 32"/>
                  <a:gd name="T26" fmla="*/ 7 w 32"/>
                  <a:gd name="T27" fmla="*/ 5 h 32"/>
                  <a:gd name="T28" fmla="*/ 6 w 32"/>
                  <a:gd name="T29" fmla="*/ 7 h 32"/>
                  <a:gd name="T30" fmla="*/ 5 w 32"/>
                  <a:gd name="T31" fmla="*/ 7 h 32"/>
                  <a:gd name="T32" fmla="*/ 4 w 32"/>
                  <a:gd name="T33" fmla="*/ 8 h 3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"/>
                  <a:gd name="T52" fmla="*/ 0 h 32"/>
                  <a:gd name="T53" fmla="*/ 32 w 32"/>
                  <a:gd name="T54" fmla="*/ 32 h 3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" h="32">
                    <a:moveTo>
                      <a:pt x="16" y="32"/>
                    </a:moveTo>
                    <a:lnTo>
                      <a:pt x="9" y="31"/>
                    </a:lnTo>
                    <a:lnTo>
                      <a:pt x="4" y="28"/>
                    </a:lnTo>
                    <a:lnTo>
                      <a:pt x="1" y="23"/>
                    </a:lnTo>
                    <a:lnTo>
                      <a:pt x="0" y="16"/>
                    </a:lnTo>
                    <a:lnTo>
                      <a:pt x="1" y="9"/>
                    </a:lnTo>
                    <a:lnTo>
                      <a:pt x="4" y="5"/>
                    </a:lnTo>
                    <a:lnTo>
                      <a:pt x="9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7" y="5"/>
                    </a:lnTo>
                    <a:lnTo>
                      <a:pt x="31" y="9"/>
                    </a:lnTo>
                    <a:lnTo>
                      <a:pt x="32" y="16"/>
                    </a:lnTo>
                    <a:lnTo>
                      <a:pt x="31" y="23"/>
                    </a:lnTo>
                    <a:lnTo>
                      <a:pt x="27" y="28"/>
                    </a:lnTo>
                    <a:lnTo>
                      <a:pt x="23" y="31"/>
                    </a:lnTo>
                    <a:lnTo>
                      <a:pt x="16" y="32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206">
                <a:extLst>
                  <a:ext uri="{FF2B5EF4-FFF2-40B4-BE49-F238E27FC236}">
                    <a16:creationId xmlns:a16="http://schemas.microsoft.com/office/drawing/2014/main" id="{8A2C5A46-F85A-4BB3-91C8-D6E3CDCD79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2" y="2353"/>
                <a:ext cx="68" cy="74"/>
              </a:xfrm>
              <a:custGeom>
                <a:avLst/>
                <a:gdLst>
                  <a:gd name="T0" fmla="*/ 33 w 136"/>
                  <a:gd name="T1" fmla="*/ 16 h 149"/>
                  <a:gd name="T2" fmla="*/ 34 w 136"/>
                  <a:gd name="T3" fmla="*/ 11 h 149"/>
                  <a:gd name="T4" fmla="*/ 33 w 136"/>
                  <a:gd name="T5" fmla="*/ 8 h 149"/>
                  <a:gd name="T6" fmla="*/ 30 w 136"/>
                  <a:gd name="T7" fmla="*/ 7 h 149"/>
                  <a:gd name="T8" fmla="*/ 28 w 136"/>
                  <a:gd name="T9" fmla="*/ 6 h 149"/>
                  <a:gd name="T10" fmla="*/ 25 w 136"/>
                  <a:gd name="T11" fmla="*/ 6 h 149"/>
                  <a:gd name="T12" fmla="*/ 23 w 136"/>
                  <a:gd name="T13" fmla="*/ 4 h 149"/>
                  <a:gd name="T14" fmla="*/ 19 w 136"/>
                  <a:gd name="T15" fmla="*/ 0 h 149"/>
                  <a:gd name="T16" fmla="*/ 14 w 136"/>
                  <a:gd name="T17" fmla="*/ 0 h 149"/>
                  <a:gd name="T18" fmla="*/ 11 w 136"/>
                  <a:gd name="T19" fmla="*/ 4 h 149"/>
                  <a:gd name="T20" fmla="*/ 9 w 136"/>
                  <a:gd name="T21" fmla="*/ 6 h 149"/>
                  <a:gd name="T22" fmla="*/ 6 w 136"/>
                  <a:gd name="T23" fmla="*/ 6 h 149"/>
                  <a:gd name="T24" fmla="*/ 3 w 136"/>
                  <a:gd name="T25" fmla="*/ 6 h 149"/>
                  <a:gd name="T26" fmla="*/ 1 w 136"/>
                  <a:gd name="T27" fmla="*/ 8 h 149"/>
                  <a:gd name="T28" fmla="*/ 0 w 136"/>
                  <a:gd name="T29" fmla="*/ 11 h 149"/>
                  <a:gd name="T30" fmla="*/ 1 w 136"/>
                  <a:gd name="T31" fmla="*/ 16 h 149"/>
                  <a:gd name="T32" fmla="*/ 1 w 136"/>
                  <a:gd name="T33" fmla="*/ 20 h 149"/>
                  <a:gd name="T34" fmla="*/ 0 w 136"/>
                  <a:gd name="T35" fmla="*/ 25 h 149"/>
                  <a:gd name="T36" fmla="*/ 1 w 136"/>
                  <a:gd name="T37" fmla="*/ 28 h 149"/>
                  <a:gd name="T38" fmla="*/ 3 w 136"/>
                  <a:gd name="T39" fmla="*/ 30 h 149"/>
                  <a:gd name="T40" fmla="*/ 6 w 136"/>
                  <a:gd name="T41" fmla="*/ 30 h 149"/>
                  <a:gd name="T42" fmla="*/ 9 w 136"/>
                  <a:gd name="T43" fmla="*/ 30 h 149"/>
                  <a:gd name="T44" fmla="*/ 10 w 136"/>
                  <a:gd name="T45" fmla="*/ 33 h 149"/>
                  <a:gd name="T46" fmla="*/ 14 w 136"/>
                  <a:gd name="T47" fmla="*/ 36 h 149"/>
                  <a:gd name="T48" fmla="*/ 19 w 136"/>
                  <a:gd name="T49" fmla="*/ 36 h 149"/>
                  <a:gd name="T50" fmla="*/ 22 w 136"/>
                  <a:gd name="T51" fmla="*/ 33 h 149"/>
                  <a:gd name="T52" fmla="*/ 25 w 136"/>
                  <a:gd name="T53" fmla="*/ 30 h 149"/>
                  <a:gd name="T54" fmla="*/ 27 w 136"/>
                  <a:gd name="T55" fmla="*/ 31 h 149"/>
                  <a:gd name="T56" fmla="*/ 30 w 136"/>
                  <a:gd name="T57" fmla="*/ 30 h 149"/>
                  <a:gd name="T58" fmla="*/ 32 w 136"/>
                  <a:gd name="T59" fmla="*/ 29 h 149"/>
                  <a:gd name="T60" fmla="*/ 34 w 136"/>
                  <a:gd name="T61" fmla="*/ 25 h 149"/>
                  <a:gd name="T62" fmla="*/ 33 w 136"/>
                  <a:gd name="T63" fmla="*/ 20 h 149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9"/>
                  <a:gd name="T98" fmla="*/ 136 w 136"/>
                  <a:gd name="T99" fmla="*/ 149 h 149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9">
                    <a:moveTo>
                      <a:pt x="123" y="75"/>
                    </a:moveTo>
                    <a:lnTo>
                      <a:pt x="131" y="67"/>
                    </a:lnTo>
                    <a:lnTo>
                      <a:pt x="135" y="58"/>
                    </a:lnTo>
                    <a:lnTo>
                      <a:pt x="136" y="47"/>
                    </a:lnTo>
                    <a:lnTo>
                      <a:pt x="133" y="38"/>
                    </a:lnTo>
                    <a:lnTo>
                      <a:pt x="129" y="34"/>
                    </a:lnTo>
                    <a:lnTo>
                      <a:pt x="126" y="30"/>
                    </a:lnTo>
                    <a:lnTo>
                      <a:pt x="121" y="28"/>
                    </a:lnTo>
                    <a:lnTo>
                      <a:pt x="117" y="26"/>
                    </a:lnTo>
                    <a:lnTo>
                      <a:pt x="112" y="26"/>
                    </a:lnTo>
                    <a:lnTo>
                      <a:pt x="106" y="26"/>
                    </a:lnTo>
                    <a:lnTo>
                      <a:pt x="102" y="26"/>
                    </a:lnTo>
                    <a:lnTo>
                      <a:pt x="96" y="28"/>
                    </a:lnTo>
                    <a:lnTo>
                      <a:pt x="94" y="18"/>
                    </a:lnTo>
                    <a:lnTo>
                      <a:pt x="88" y="8"/>
                    </a:lnTo>
                    <a:lnTo>
                      <a:pt x="79" y="3"/>
                    </a:lnTo>
                    <a:lnTo>
                      <a:pt x="68" y="0"/>
                    </a:lnTo>
                    <a:lnTo>
                      <a:pt x="58" y="3"/>
                    </a:lnTo>
                    <a:lnTo>
                      <a:pt x="50" y="8"/>
                    </a:lnTo>
                    <a:lnTo>
                      <a:pt x="44" y="16"/>
                    </a:lnTo>
                    <a:lnTo>
                      <a:pt x="42" y="27"/>
                    </a:lnTo>
                    <a:lnTo>
                      <a:pt x="36" y="24"/>
                    </a:lnTo>
                    <a:lnTo>
                      <a:pt x="30" y="24"/>
                    </a:lnTo>
                    <a:lnTo>
                      <a:pt x="25" y="24"/>
                    </a:lnTo>
                    <a:lnTo>
                      <a:pt x="20" y="24"/>
                    </a:lnTo>
                    <a:lnTo>
                      <a:pt x="15" y="27"/>
                    </a:lnTo>
                    <a:lnTo>
                      <a:pt x="11" y="29"/>
                    </a:lnTo>
                    <a:lnTo>
                      <a:pt x="7" y="32"/>
                    </a:lnTo>
                    <a:lnTo>
                      <a:pt x="4" y="37"/>
                    </a:lnTo>
                    <a:lnTo>
                      <a:pt x="0" y="46"/>
                    </a:lnTo>
                    <a:lnTo>
                      <a:pt x="2" y="57"/>
                    </a:lnTo>
                    <a:lnTo>
                      <a:pt x="6" y="66"/>
                    </a:lnTo>
                    <a:lnTo>
                      <a:pt x="13" y="74"/>
                    </a:lnTo>
                    <a:lnTo>
                      <a:pt x="5" y="81"/>
                    </a:lnTo>
                    <a:lnTo>
                      <a:pt x="0" y="90"/>
                    </a:lnTo>
                    <a:lnTo>
                      <a:pt x="0" y="100"/>
                    </a:lnTo>
                    <a:lnTo>
                      <a:pt x="4" y="111"/>
                    </a:lnTo>
                    <a:lnTo>
                      <a:pt x="7" y="115"/>
                    </a:lnTo>
                    <a:lnTo>
                      <a:pt x="11" y="119"/>
                    </a:lnTo>
                    <a:lnTo>
                      <a:pt x="14" y="121"/>
                    </a:lnTo>
                    <a:lnTo>
                      <a:pt x="19" y="122"/>
                    </a:lnTo>
                    <a:lnTo>
                      <a:pt x="25" y="123"/>
                    </a:lnTo>
                    <a:lnTo>
                      <a:pt x="29" y="123"/>
                    </a:lnTo>
                    <a:lnTo>
                      <a:pt x="34" y="122"/>
                    </a:lnTo>
                    <a:lnTo>
                      <a:pt x="40" y="121"/>
                    </a:lnTo>
                    <a:lnTo>
                      <a:pt x="42" y="132"/>
                    </a:lnTo>
                    <a:lnTo>
                      <a:pt x="49" y="141"/>
                    </a:lnTo>
                    <a:lnTo>
                      <a:pt x="57" y="147"/>
                    </a:lnTo>
                    <a:lnTo>
                      <a:pt x="67" y="149"/>
                    </a:lnTo>
                    <a:lnTo>
                      <a:pt x="78" y="147"/>
                    </a:lnTo>
                    <a:lnTo>
                      <a:pt x="86" y="141"/>
                    </a:lnTo>
                    <a:lnTo>
                      <a:pt x="91" y="133"/>
                    </a:lnTo>
                    <a:lnTo>
                      <a:pt x="94" y="122"/>
                    </a:lnTo>
                    <a:lnTo>
                      <a:pt x="100" y="123"/>
                    </a:lnTo>
                    <a:lnTo>
                      <a:pt x="105" y="125"/>
                    </a:lnTo>
                    <a:lnTo>
                      <a:pt x="111" y="125"/>
                    </a:lnTo>
                    <a:lnTo>
                      <a:pt x="116" y="123"/>
                    </a:lnTo>
                    <a:lnTo>
                      <a:pt x="120" y="122"/>
                    </a:lnTo>
                    <a:lnTo>
                      <a:pt x="125" y="120"/>
                    </a:lnTo>
                    <a:lnTo>
                      <a:pt x="128" y="117"/>
                    </a:lnTo>
                    <a:lnTo>
                      <a:pt x="132" y="112"/>
                    </a:lnTo>
                    <a:lnTo>
                      <a:pt x="135" y="103"/>
                    </a:lnTo>
                    <a:lnTo>
                      <a:pt x="134" y="92"/>
                    </a:lnTo>
                    <a:lnTo>
                      <a:pt x="129" y="83"/>
                    </a:lnTo>
                    <a:lnTo>
                      <a:pt x="123" y="7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207">
                <a:extLst>
                  <a:ext uri="{FF2B5EF4-FFF2-40B4-BE49-F238E27FC236}">
                    <a16:creationId xmlns:a16="http://schemas.microsoft.com/office/drawing/2014/main" id="{DBEA1B9C-EAF6-484C-A4E2-2D868A6AA1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380"/>
                <a:ext cx="20" cy="20"/>
              </a:xfrm>
              <a:custGeom>
                <a:avLst/>
                <a:gdLst>
                  <a:gd name="T0" fmla="*/ 5 w 39"/>
                  <a:gd name="T1" fmla="*/ 10 h 40"/>
                  <a:gd name="T2" fmla="*/ 3 w 39"/>
                  <a:gd name="T3" fmla="*/ 10 h 40"/>
                  <a:gd name="T4" fmla="*/ 2 w 39"/>
                  <a:gd name="T5" fmla="*/ 9 h 40"/>
                  <a:gd name="T6" fmla="*/ 1 w 39"/>
                  <a:gd name="T7" fmla="*/ 6 h 40"/>
                  <a:gd name="T8" fmla="*/ 0 w 39"/>
                  <a:gd name="T9" fmla="*/ 5 h 40"/>
                  <a:gd name="T10" fmla="*/ 1 w 39"/>
                  <a:gd name="T11" fmla="*/ 3 h 40"/>
                  <a:gd name="T12" fmla="*/ 2 w 39"/>
                  <a:gd name="T13" fmla="*/ 1 h 40"/>
                  <a:gd name="T14" fmla="*/ 3 w 39"/>
                  <a:gd name="T15" fmla="*/ 1 h 40"/>
                  <a:gd name="T16" fmla="*/ 5 w 39"/>
                  <a:gd name="T17" fmla="*/ 0 h 40"/>
                  <a:gd name="T18" fmla="*/ 7 w 39"/>
                  <a:gd name="T19" fmla="*/ 1 h 40"/>
                  <a:gd name="T20" fmla="*/ 9 w 39"/>
                  <a:gd name="T21" fmla="*/ 1 h 40"/>
                  <a:gd name="T22" fmla="*/ 10 w 39"/>
                  <a:gd name="T23" fmla="*/ 3 h 40"/>
                  <a:gd name="T24" fmla="*/ 10 w 39"/>
                  <a:gd name="T25" fmla="*/ 5 h 40"/>
                  <a:gd name="T26" fmla="*/ 10 w 39"/>
                  <a:gd name="T27" fmla="*/ 6 h 40"/>
                  <a:gd name="T28" fmla="*/ 9 w 39"/>
                  <a:gd name="T29" fmla="*/ 9 h 40"/>
                  <a:gd name="T30" fmla="*/ 7 w 39"/>
                  <a:gd name="T31" fmla="*/ 10 h 40"/>
                  <a:gd name="T32" fmla="*/ 5 w 39"/>
                  <a:gd name="T33" fmla="*/ 1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11" y="38"/>
                    </a:lnTo>
                    <a:lnTo>
                      <a:pt x="5" y="34"/>
                    </a:lnTo>
                    <a:lnTo>
                      <a:pt x="1" y="27"/>
                    </a:lnTo>
                    <a:lnTo>
                      <a:pt x="0" y="20"/>
                    </a:lnTo>
                    <a:lnTo>
                      <a:pt x="1" y="12"/>
                    </a:lnTo>
                    <a:lnTo>
                      <a:pt x="5" y="6"/>
                    </a:lnTo>
                    <a:lnTo>
                      <a:pt x="11" y="2"/>
                    </a:lnTo>
                    <a:lnTo>
                      <a:pt x="19" y="0"/>
                    </a:lnTo>
                    <a:lnTo>
                      <a:pt x="26" y="2"/>
                    </a:lnTo>
                    <a:lnTo>
                      <a:pt x="33" y="6"/>
                    </a:lnTo>
                    <a:lnTo>
                      <a:pt x="38" y="12"/>
                    </a:lnTo>
                    <a:lnTo>
                      <a:pt x="39" y="20"/>
                    </a:lnTo>
                    <a:lnTo>
                      <a:pt x="38" y="27"/>
                    </a:lnTo>
                    <a:lnTo>
                      <a:pt x="33" y="34"/>
                    </a:lnTo>
                    <a:lnTo>
                      <a:pt x="26" y="38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208">
                <a:extLst>
                  <a:ext uri="{FF2B5EF4-FFF2-40B4-BE49-F238E27FC236}">
                    <a16:creationId xmlns:a16="http://schemas.microsoft.com/office/drawing/2014/main" id="{7ACCFCA6-C856-49C9-B478-FB41DB9A61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4" y="3196"/>
                <a:ext cx="64" cy="90"/>
              </a:xfrm>
              <a:custGeom>
                <a:avLst/>
                <a:gdLst>
                  <a:gd name="T0" fmla="*/ 0 w 129"/>
                  <a:gd name="T1" fmla="*/ 45 h 181"/>
                  <a:gd name="T2" fmla="*/ 6 w 129"/>
                  <a:gd name="T3" fmla="*/ 43 h 181"/>
                  <a:gd name="T4" fmla="*/ 13 w 129"/>
                  <a:gd name="T5" fmla="*/ 39 h 181"/>
                  <a:gd name="T6" fmla="*/ 19 w 129"/>
                  <a:gd name="T7" fmla="*/ 35 h 181"/>
                  <a:gd name="T8" fmla="*/ 24 w 129"/>
                  <a:gd name="T9" fmla="*/ 30 h 181"/>
                  <a:gd name="T10" fmla="*/ 28 w 129"/>
                  <a:gd name="T11" fmla="*/ 24 h 181"/>
                  <a:gd name="T12" fmla="*/ 31 w 129"/>
                  <a:gd name="T13" fmla="*/ 18 h 181"/>
                  <a:gd name="T14" fmla="*/ 32 w 129"/>
                  <a:gd name="T15" fmla="*/ 12 h 181"/>
                  <a:gd name="T16" fmla="*/ 31 w 129"/>
                  <a:gd name="T17" fmla="*/ 6 h 181"/>
                  <a:gd name="T18" fmla="*/ 28 w 129"/>
                  <a:gd name="T19" fmla="*/ 2 h 181"/>
                  <a:gd name="T20" fmla="*/ 25 w 129"/>
                  <a:gd name="T21" fmla="*/ 0 h 181"/>
                  <a:gd name="T22" fmla="*/ 21 w 129"/>
                  <a:gd name="T23" fmla="*/ 0 h 181"/>
                  <a:gd name="T24" fmla="*/ 18 w 129"/>
                  <a:gd name="T25" fmla="*/ 2 h 181"/>
                  <a:gd name="T26" fmla="*/ 15 w 129"/>
                  <a:gd name="T27" fmla="*/ 5 h 181"/>
                  <a:gd name="T28" fmla="*/ 13 w 129"/>
                  <a:gd name="T29" fmla="*/ 9 h 181"/>
                  <a:gd name="T30" fmla="*/ 12 w 129"/>
                  <a:gd name="T31" fmla="*/ 14 h 181"/>
                  <a:gd name="T32" fmla="*/ 13 w 129"/>
                  <a:gd name="T33" fmla="*/ 19 h 181"/>
                  <a:gd name="T34" fmla="*/ 13 w 129"/>
                  <a:gd name="T35" fmla="*/ 23 h 181"/>
                  <a:gd name="T36" fmla="*/ 12 w 129"/>
                  <a:gd name="T37" fmla="*/ 28 h 181"/>
                  <a:gd name="T38" fmla="*/ 10 w 129"/>
                  <a:gd name="T39" fmla="*/ 32 h 181"/>
                  <a:gd name="T40" fmla="*/ 7 w 129"/>
                  <a:gd name="T41" fmla="*/ 36 h 181"/>
                  <a:gd name="T42" fmla="*/ 4 w 129"/>
                  <a:gd name="T43" fmla="*/ 40 h 181"/>
                  <a:gd name="T44" fmla="*/ 2 w 129"/>
                  <a:gd name="T45" fmla="*/ 42 h 181"/>
                  <a:gd name="T46" fmla="*/ 0 w 129"/>
                  <a:gd name="T47" fmla="*/ 44 h 181"/>
                  <a:gd name="T48" fmla="*/ 0 w 129"/>
                  <a:gd name="T49" fmla="*/ 45 h 18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29"/>
                  <a:gd name="T76" fmla="*/ 0 h 181"/>
                  <a:gd name="T77" fmla="*/ 129 w 129"/>
                  <a:gd name="T78" fmla="*/ 181 h 18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29" h="181">
                    <a:moveTo>
                      <a:pt x="0" y="181"/>
                    </a:moveTo>
                    <a:lnTo>
                      <a:pt x="25" y="172"/>
                    </a:lnTo>
                    <a:lnTo>
                      <a:pt x="52" y="158"/>
                    </a:lnTo>
                    <a:lnTo>
                      <a:pt x="76" y="141"/>
                    </a:lnTo>
                    <a:lnTo>
                      <a:pt x="97" y="120"/>
                    </a:lnTo>
                    <a:lnTo>
                      <a:pt x="114" y="98"/>
                    </a:lnTo>
                    <a:lnTo>
                      <a:pt x="124" y="74"/>
                    </a:lnTo>
                    <a:lnTo>
                      <a:pt x="129" y="50"/>
                    </a:lnTo>
                    <a:lnTo>
                      <a:pt x="124" y="26"/>
                    </a:lnTo>
                    <a:lnTo>
                      <a:pt x="114" y="8"/>
                    </a:lnTo>
                    <a:lnTo>
                      <a:pt x="100" y="0"/>
                    </a:lnTo>
                    <a:lnTo>
                      <a:pt x="86" y="1"/>
                    </a:lnTo>
                    <a:lnTo>
                      <a:pt x="72" y="8"/>
                    </a:lnTo>
                    <a:lnTo>
                      <a:pt x="61" y="21"/>
                    </a:lnTo>
                    <a:lnTo>
                      <a:pt x="53" y="38"/>
                    </a:lnTo>
                    <a:lnTo>
                      <a:pt x="49" y="58"/>
                    </a:lnTo>
                    <a:lnTo>
                      <a:pt x="52" y="79"/>
                    </a:lnTo>
                    <a:lnTo>
                      <a:pt x="54" y="95"/>
                    </a:lnTo>
                    <a:lnTo>
                      <a:pt x="49" y="113"/>
                    </a:lnTo>
                    <a:lnTo>
                      <a:pt x="41" y="129"/>
                    </a:lnTo>
                    <a:lnTo>
                      <a:pt x="31" y="145"/>
                    </a:lnTo>
                    <a:lnTo>
                      <a:pt x="19" y="160"/>
                    </a:lnTo>
                    <a:lnTo>
                      <a:pt x="10" y="171"/>
                    </a:lnTo>
                    <a:lnTo>
                      <a:pt x="2" y="179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209">
                <a:extLst>
                  <a:ext uri="{FF2B5EF4-FFF2-40B4-BE49-F238E27FC236}">
                    <a16:creationId xmlns:a16="http://schemas.microsoft.com/office/drawing/2014/main" id="{8F8BA609-87B4-42B1-A216-8D868A595D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3" y="3180"/>
                <a:ext cx="45" cy="103"/>
              </a:xfrm>
              <a:custGeom>
                <a:avLst/>
                <a:gdLst>
                  <a:gd name="T0" fmla="*/ 12 w 90"/>
                  <a:gd name="T1" fmla="*/ 52 h 206"/>
                  <a:gd name="T2" fmla="*/ 17 w 90"/>
                  <a:gd name="T3" fmla="*/ 46 h 206"/>
                  <a:gd name="T4" fmla="*/ 20 w 90"/>
                  <a:gd name="T5" fmla="*/ 40 h 206"/>
                  <a:gd name="T6" fmla="*/ 22 w 90"/>
                  <a:gd name="T7" fmla="*/ 32 h 206"/>
                  <a:gd name="T8" fmla="*/ 23 w 90"/>
                  <a:gd name="T9" fmla="*/ 25 h 206"/>
                  <a:gd name="T10" fmla="*/ 22 w 90"/>
                  <a:gd name="T11" fmla="*/ 18 h 206"/>
                  <a:gd name="T12" fmla="*/ 21 w 90"/>
                  <a:gd name="T13" fmla="*/ 12 h 206"/>
                  <a:gd name="T14" fmla="*/ 18 w 90"/>
                  <a:gd name="T15" fmla="*/ 6 h 206"/>
                  <a:gd name="T16" fmla="*/ 13 w 90"/>
                  <a:gd name="T17" fmla="*/ 2 h 206"/>
                  <a:gd name="T18" fmla="*/ 9 w 90"/>
                  <a:gd name="T19" fmla="*/ 0 h 206"/>
                  <a:gd name="T20" fmla="*/ 5 w 90"/>
                  <a:gd name="T21" fmla="*/ 1 h 206"/>
                  <a:gd name="T22" fmla="*/ 1 w 90"/>
                  <a:gd name="T23" fmla="*/ 3 h 206"/>
                  <a:gd name="T24" fmla="*/ 1 w 90"/>
                  <a:gd name="T25" fmla="*/ 6 h 206"/>
                  <a:gd name="T26" fmla="*/ 0 w 90"/>
                  <a:gd name="T27" fmla="*/ 11 h 206"/>
                  <a:gd name="T28" fmla="*/ 1 w 90"/>
                  <a:gd name="T29" fmla="*/ 15 h 206"/>
                  <a:gd name="T30" fmla="*/ 3 w 90"/>
                  <a:gd name="T31" fmla="*/ 20 h 206"/>
                  <a:gd name="T32" fmla="*/ 6 w 90"/>
                  <a:gd name="T33" fmla="*/ 24 h 206"/>
                  <a:gd name="T34" fmla="*/ 10 w 90"/>
                  <a:gd name="T35" fmla="*/ 26 h 206"/>
                  <a:gd name="T36" fmla="*/ 11 w 90"/>
                  <a:gd name="T37" fmla="*/ 30 h 206"/>
                  <a:gd name="T38" fmla="*/ 13 w 90"/>
                  <a:gd name="T39" fmla="*/ 36 h 206"/>
                  <a:gd name="T40" fmla="*/ 13 w 90"/>
                  <a:gd name="T41" fmla="*/ 40 h 206"/>
                  <a:gd name="T42" fmla="*/ 13 w 90"/>
                  <a:gd name="T43" fmla="*/ 45 h 206"/>
                  <a:gd name="T44" fmla="*/ 13 w 90"/>
                  <a:gd name="T45" fmla="*/ 49 h 206"/>
                  <a:gd name="T46" fmla="*/ 12 w 90"/>
                  <a:gd name="T47" fmla="*/ 51 h 206"/>
                  <a:gd name="T48" fmla="*/ 12 w 90"/>
                  <a:gd name="T49" fmla="*/ 52 h 20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0"/>
                  <a:gd name="T76" fmla="*/ 0 h 206"/>
                  <a:gd name="T77" fmla="*/ 90 w 90"/>
                  <a:gd name="T78" fmla="*/ 206 h 20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0" h="206">
                    <a:moveTo>
                      <a:pt x="50" y="206"/>
                    </a:moveTo>
                    <a:lnTo>
                      <a:pt x="65" y="183"/>
                    </a:lnTo>
                    <a:lnTo>
                      <a:pt x="77" y="157"/>
                    </a:lnTo>
                    <a:lnTo>
                      <a:pt x="85" y="128"/>
                    </a:lnTo>
                    <a:lnTo>
                      <a:pt x="90" y="99"/>
                    </a:lnTo>
                    <a:lnTo>
                      <a:pt x="88" y="70"/>
                    </a:lnTo>
                    <a:lnTo>
                      <a:pt x="83" y="45"/>
                    </a:lnTo>
                    <a:lnTo>
                      <a:pt x="70" y="23"/>
                    </a:lnTo>
                    <a:lnTo>
                      <a:pt x="52" y="7"/>
                    </a:lnTo>
                    <a:lnTo>
                      <a:pt x="33" y="0"/>
                    </a:lnTo>
                    <a:lnTo>
                      <a:pt x="18" y="2"/>
                    </a:lnTo>
                    <a:lnTo>
                      <a:pt x="7" y="12"/>
                    </a:lnTo>
                    <a:lnTo>
                      <a:pt x="1" y="26"/>
                    </a:lnTo>
                    <a:lnTo>
                      <a:pt x="0" y="43"/>
                    </a:lnTo>
                    <a:lnTo>
                      <a:pt x="3" y="61"/>
                    </a:lnTo>
                    <a:lnTo>
                      <a:pt x="12" y="80"/>
                    </a:lnTo>
                    <a:lnTo>
                      <a:pt x="27" y="93"/>
                    </a:lnTo>
                    <a:lnTo>
                      <a:pt x="39" y="106"/>
                    </a:lnTo>
                    <a:lnTo>
                      <a:pt x="47" y="122"/>
                    </a:lnTo>
                    <a:lnTo>
                      <a:pt x="52" y="141"/>
                    </a:lnTo>
                    <a:lnTo>
                      <a:pt x="53" y="159"/>
                    </a:lnTo>
                    <a:lnTo>
                      <a:pt x="53" y="178"/>
                    </a:lnTo>
                    <a:lnTo>
                      <a:pt x="53" y="193"/>
                    </a:lnTo>
                    <a:lnTo>
                      <a:pt x="50" y="203"/>
                    </a:lnTo>
                    <a:lnTo>
                      <a:pt x="50" y="20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210">
                <a:extLst>
                  <a:ext uri="{FF2B5EF4-FFF2-40B4-BE49-F238E27FC236}">
                    <a16:creationId xmlns:a16="http://schemas.microsoft.com/office/drawing/2014/main" id="{0FE76EBB-8E15-4D8E-B17C-6A86679407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5" y="3250"/>
                <a:ext cx="100" cy="50"/>
              </a:xfrm>
              <a:custGeom>
                <a:avLst/>
                <a:gdLst>
                  <a:gd name="T0" fmla="*/ 0 w 201"/>
                  <a:gd name="T1" fmla="*/ 20 h 99"/>
                  <a:gd name="T2" fmla="*/ 3 w 201"/>
                  <a:gd name="T3" fmla="*/ 21 h 99"/>
                  <a:gd name="T4" fmla="*/ 6 w 201"/>
                  <a:gd name="T5" fmla="*/ 22 h 99"/>
                  <a:gd name="T6" fmla="*/ 9 w 201"/>
                  <a:gd name="T7" fmla="*/ 23 h 99"/>
                  <a:gd name="T8" fmla="*/ 13 w 201"/>
                  <a:gd name="T9" fmla="*/ 24 h 99"/>
                  <a:gd name="T10" fmla="*/ 17 w 201"/>
                  <a:gd name="T11" fmla="*/ 25 h 99"/>
                  <a:gd name="T12" fmla="*/ 20 w 201"/>
                  <a:gd name="T13" fmla="*/ 25 h 99"/>
                  <a:gd name="T14" fmla="*/ 24 w 201"/>
                  <a:gd name="T15" fmla="*/ 25 h 99"/>
                  <a:gd name="T16" fmla="*/ 28 w 201"/>
                  <a:gd name="T17" fmla="*/ 25 h 99"/>
                  <a:gd name="T18" fmla="*/ 31 w 201"/>
                  <a:gd name="T19" fmla="*/ 24 h 99"/>
                  <a:gd name="T20" fmla="*/ 35 w 201"/>
                  <a:gd name="T21" fmla="*/ 24 h 99"/>
                  <a:gd name="T22" fmla="*/ 38 w 201"/>
                  <a:gd name="T23" fmla="*/ 23 h 99"/>
                  <a:gd name="T24" fmla="*/ 41 w 201"/>
                  <a:gd name="T25" fmla="*/ 21 h 99"/>
                  <a:gd name="T26" fmla="*/ 43 w 201"/>
                  <a:gd name="T27" fmla="*/ 20 h 99"/>
                  <a:gd name="T28" fmla="*/ 46 w 201"/>
                  <a:gd name="T29" fmla="*/ 17 h 99"/>
                  <a:gd name="T30" fmla="*/ 47 w 201"/>
                  <a:gd name="T31" fmla="*/ 15 h 99"/>
                  <a:gd name="T32" fmla="*/ 49 w 201"/>
                  <a:gd name="T33" fmla="*/ 12 h 99"/>
                  <a:gd name="T34" fmla="*/ 50 w 201"/>
                  <a:gd name="T35" fmla="*/ 7 h 99"/>
                  <a:gd name="T36" fmla="*/ 49 w 201"/>
                  <a:gd name="T37" fmla="*/ 3 h 99"/>
                  <a:gd name="T38" fmla="*/ 46 w 201"/>
                  <a:gd name="T39" fmla="*/ 1 h 99"/>
                  <a:gd name="T40" fmla="*/ 42 w 201"/>
                  <a:gd name="T41" fmla="*/ 0 h 99"/>
                  <a:gd name="T42" fmla="*/ 38 w 201"/>
                  <a:gd name="T43" fmla="*/ 1 h 99"/>
                  <a:gd name="T44" fmla="*/ 34 w 201"/>
                  <a:gd name="T45" fmla="*/ 3 h 99"/>
                  <a:gd name="T46" fmla="*/ 30 w 201"/>
                  <a:gd name="T47" fmla="*/ 5 h 99"/>
                  <a:gd name="T48" fmla="*/ 27 w 201"/>
                  <a:gd name="T49" fmla="*/ 10 h 99"/>
                  <a:gd name="T50" fmla="*/ 24 w 201"/>
                  <a:gd name="T51" fmla="*/ 13 h 99"/>
                  <a:gd name="T52" fmla="*/ 20 w 201"/>
                  <a:gd name="T53" fmla="*/ 16 h 99"/>
                  <a:gd name="T54" fmla="*/ 16 w 201"/>
                  <a:gd name="T55" fmla="*/ 18 h 99"/>
                  <a:gd name="T56" fmla="*/ 11 w 201"/>
                  <a:gd name="T57" fmla="*/ 19 h 99"/>
                  <a:gd name="T58" fmla="*/ 7 w 201"/>
                  <a:gd name="T59" fmla="*/ 19 h 99"/>
                  <a:gd name="T60" fmla="*/ 3 w 201"/>
                  <a:gd name="T61" fmla="*/ 20 h 99"/>
                  <a:gd name="T62" fmla="*/ 1 w 201"/>
                  <a:gd name="T63" fmla="*/ 20 h 99"/>
                  <a:gd name="T64" fmla="*/ 0 w 201"/>
                  <a:gd name="T65" fmla="*/ 20 h 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1"/>
                  <a:gd name="T100" fmla="*/ 0 h 99"/>
                  <a:gd name="T101" fmla="*/ 201 w 201"/>
                  <a:gd name="T102" fmla="*/ 99 h 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1" h="99">
                    <a:moveTo>
                      <a:pt x="0" y="78"/>
                    </a:moveTo>
                    <a:lnTo>
                      <a:pt x="13" y="84"/>
                    </a:lnTo>
                    <a:lnTo>
                      <a:pt x="26" y="88"/>
                    </a:lnTo>
                    <a:lnTo>
                      <a:pt x="39" y="92"/>
                    </a:lnTo>
                    <a:lnTo>
                      <a:pt x="53" y="95"/>
                    </a:lnTo>
                    <a:lnTo>
                      <a:pt x="68" y="98"/>
                    </a:lnTo>
                    <a:lnTo>
                      <a:pt x="83" y="99"/>
                    </a:lnTo>
                    <a:lnTo>
                      <a:pt x="98" y="99"/>
                    </a:lnTo>
                    <a:lnTo>
                      <a:pt x="113" y="99"/>
                    </a:lnTo>
                    <a:lnTo>
                      <a:pt x="127" y="96"/>
                    </a:lnTo>
                    <a:lnTo>
                      <a:pt x="140" y="93"/>
                    </a:lnTo>
                    <a:lnTo>
                      <a:pt x="152" y="90"/>
                    </a:lnTo>
                    <a:lnTo>
                      <a:pt x="165" y="84"/>
                    </a:lnTo>
                    <a:lnTo>
                      <a:pt x="175" y="77"/>
                    </a:lnTo>
                    <a:lnTo>
                      <a:pt x="184" y="68"/>
                    </a:lnTo>
                    <a:lnTo>
                      <a:pt x="191" y="58"/>
                    </a:lnTo>
                    <a:lnTo>
                      <a:pt x="197" y="47"/>
                    </a:lnTo>
                    <a:lnTo>
                      <a:pt x="201" y="27"/>
                    </a:lnTo>
                    <a:lnTo>
                      <a:pt x="196" y="12"/>
                    </a:lnTo>
                    <a:lnTo>
                      <a:pt x="186" y="3"/>
                    </a:lnTo>
                    <a:lnTo>
                      <a:pt x="171" y="0"/>
                    </a:lnTo>
                    <a:lnTo>
                      <a:pt x="153" y="2"/>
                    </a:lnTo>
                    <a:lnTo>
                      <a:pt x="136" y="9"/>
                    </a:lnTo>
                    <a:lnTo>
                      <a:pt x="120" y="20"/>
                    </a:lnTo>
                    <a:lnTo>
                      <a:pt x="108" y="38"/>
                    </a:lnTo>
                    <a:lnTo>
                      <a:pt x="98" y="52"/>
                    </a:lnTo>
                    <a:lnTo>
                      <a:pt x="83" y="62"/>
                    </a:lnTo>
                    <a:lnTo>
                      <a:pt x="66" y="69"/>
                    </a:lnTo>
                    <a:lnTo>
                      <a:pt x="47" y="73"/>
                    </a:lnTo>
                    <a:lnTo>
                      <a:pt x="29" y="76"/>
                    </a:lnTo>
                    <a:lnTo>
                      <a:pt x="14" y="78"/>
                    </a:lnTo>
                    <a:lnTo>
                      <a:pt x="4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211">
                <a:extLst>
                  <a:ext uri="{FF2B5EF4-FFF2-40B4-BE49-F238E27FC236}">
                    <a16:creationId xmlns:a16="http://schemas.microsoft.com/office/drawing/2014/main" id="{84D2E3EF-E60F-4E3E-BD54-04E64A11C3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3" y="3295"/>
                <a:ext cx="99" cy="50"/>
              </a:xfrm>
              <a:custGeom>
                <a:avLst/>
                <a:gdLst>
                  <a:gd name="T0" fmla="*/ 0 w 198"/>
                  <a:gd name="T1" fmla="*/ 0 h 100"/>
                  <a:gd name="T2" fmla="*/ 3 w 198"/>
                  <a:gd name="T3" fmla="*/ 6 h 100"/>
                  <a:gd name="T4" fmla="*/ 9 w 198"/>
                  <a:gd name="T5" fmla="*/ 11 h 100"/>
                  <a:gd name="T6" fmla="*/ 13 w 198"/>
                  <a:gd name="T7" fmla="*/ 17 h 100"/>
                  <a:gd name="T8" fmla="*/ 20 w 198"/>
                  <a:gd name="T9" fmla="*/ 21 h 100"/>
                  <a:gd name="T10" fmla="*/ 26 w 198"/>
                  <a:gd name="T11" fmla="*/ 24 h 100"/>
                  <a:gd name="T12" fmla="*/ 33 w 198"/>
                  <a:gd name="T13" fmla="*/ 25 h 100"/>
                  <a:gd name="T14" fmla="*/ 39 w 198"/>
                  <a:gd name="T15" fmla="*/ 25 h 100"/>
                  <a:gd name="T16" fmla="*/ 45 w 198"/>
                  <a:gd name="T17" fmla="*/ 23 h 100"/>
                  <a:gd name="T18" fmla="*/ 48 w 198"/>
                  <a:gd name="T19" fmla="*/ 19 h 100"/>
                  <a:gd name="T20" fmla="*/ 50 w 198"/>
                  <a:gd name="T21" fmla="*/ 15 h 100"/>
                  <a:gd name="T22" fmla="*/ 49 w 198"/>
                  <a:gd name="T23" fmla="*/ 12 h 100"/>
                  <a:gd name="T24" fmla="*/ 46 w 198"/>
                  <a:gd name="T25" fmla="*/ 9 h 100"/>
                  <a:gd name="T26" fmla="*/ 43 w 198"/>
                  <a:gd name="T27" fmla="*/ 6 h 100"/>
                  <a:gd name="T28" fmla="*/ 38 w 198"/>
                  <a:gd name="T29" fmla="*/ 6 h 100"/>
                  <a:gd name="T30" fmla="*/ 33 w 198"/>
                  <a:gd name="T31" fmla="*/ 6 h 100"/>
                  <a:gd name="T32" fmla="*/ 27 w 198"/>
                  <a:gd name="T33" fmla="*/ 7 h 100"/>
                  <a:gd name="T34" fmla="*/ 24 w 198"/>
                  <a:gd name="T35" fmla="*/ 9 h 100"/>
                  <a:gd name="T36" fmla="*/ 20 w 198"/>
                  <a:gd name="T37" fmla="*/ 9 h 100"/>
                  <a:gd name="T38" fmla="*/ 14 w 198"/>
                  <a:gd name="T39" fmla="*/ 7 h 100"/>
                  <a:gd name="T40" fmla="*/ 11 w 198"/>
                  <a:gd name="T41" fmla="*/ 6 h 100"/>
                  <a:gd name="T42" fmla="*/ 6 w 198"/>
                  <a:gd name="T43" fmla="*/ 3 h 100"/>
                  <a:gd name="T44" fmla="*/ 3 w 198"/>
                  <a:gd name="T45" fmla="*/ 2 h 100"/>
                  <a:gd name="T46" fmla="*/ 1 w 198"/>
                  <a:gd name="T47" fmla="*/ 1 h 100"/>
                  <a:gd name="T48" fmla="*/ 0 w 198"/>
                  <a:gd name="T49" fmla="*/ 0 h 1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8"/>
                  <a:gd name="T76" fmla="*/ 0 h 100"/>
                  <a:gd name="T77" fmla="*/ 198 w 198"/>
                  <a:gd name="T78" fmla="*/ 100 h 1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8" h="100">
                    <a:moveTo>
                      <a:pt x="0" y="0"/>
                    </a:moveTo>
                    <a:lnTo>
                      <a:pt x="15" y="23"/>
                    </a:lnTo>
                    <a:lnTo>
                      <a:pt x="33" y="44"/>
                    </a:lnTo>
                    <a:lnTo>
                      <a:pt x="55" y="65"/>
                    </a:lnTo>
                    <a:lnTo>
                      <a:pt x="79" y="81"/>
                    </a:lnTo>
                    <a:lnTo>
                      <a:pt x="105" y="94"/>
                    </a:lnTo>
                    <a:lnTo>
                      <a:pt x="130" y="100"/>
                    </a:lnTo>
                    <a:lnTo>
                      <a:pt x="154" y="99"/>
                    </a:lnTo>
                    <a:lnTo>
                      <a:pt x="177" y="89"/>
                    </a:lnTo>
                    <a:lnTo>
                      <a:pt x="192" y="76"/>
                    </a:lnTo>
                    <a:lnTo>
                      <a:pt x="198" y="61"/>
                    </a:lnTo>
                    <a:lnTo>
                      <a:pt x="194" y="47"/>
                    </a:lnTo>
                    <a:lnTo>
                      <a:pt x="184" y="35"/>
                    </a:lnTo>
                    <a:lnTo>
                      <a:pt x="169" y="26"/>
                    </a:lnTo>
                    <a:lnTo>
                      <a:pt x="151" y="21"/>
                    </a:lnTo>
                    <a:lnTo>
                      <a:pt x="131" y="23"/>
                    </a:lnTo>
                    <a:lnTo>
                      <a:pt x="111" y="29"/>
                    </a:lnTo>
                    <a:lnTo>
                      <a:pt x="95" y="34"/>
                    </a:lnTo>
                    <a:lnTo>
                      <a:pt x="78" y="34"/>
                    </a:lnTo>
                    <a:lnTo>
                      <a:pt x="58" y="29"/>
                    </a:lnTo>
                    <a:lnTo>
                      <a:pt x="41" y="23"/>
                    </a:lnTo>
                    <a:lnTo>
                      <a:pt x="25" y="15"/>
                    </a:lnTo>
                    <a:lnTo>
                      <a:pt x="11" y="8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212">
                <a:extLst>
                  <a:ext uri="{FF2B5EF4-FFF2-40B4-BE49-F238E27FC236}">
                    <a16:creationId xmlns:a16="http://schemas.microsoft.com/office/drawing/2014/main" id="{3164441E-EBB8-4138-8457-828DA608E4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5" y="3304"/>
                <a:ext cx="68" cy="87"/>
              </a:xfrm>
              <a:custGeom>
                <a:avLst/>
                <a:gdLst>
                  <a:gd name="T0" fmla="*/ 0 w 136"/>
                  <a:gd name="T1" fmla="*/ 0 h 174"/>
                  <a:gd name="T2" fmla="*/ 0 w 136"/>
                  <a:gd name="T3" fmla="*/ 7 h 174"/>
                  <a:gd name="T4" fmla="*/ 1 w 136"/>
                  <a:gd name="T5" fmla="*/ 14 h 174"/>
                  <a:gd name="T6" fmla="*/ 2 w 136"/>
                  <a:gd name="T7" fmla="*/ 22 h 174"/>
                  <a:gd name="T8" fmla="*/ 5 w 136"/>
                  <a:gd name="T9" fmla="*/ 28 h 174"/>
                  <a:gd name="T10" fmla="*/ 9 w 136"/>
                  <a:gd name="T11" fmla="*/ 35 h 174"/>
                  <a:gd name="T12" fmla="*/ 13 w 136"/>
                  <a:gd name="T13" fmla="*/ 40 h 174"/>
                  <a:gd name="T14" fmla="*/ 18 w 136"/>
                  <a:gd name="T15" fmla="*/ 43 h 174"/>
                  <a:gd name="T16" fmla="*/ 24 w 136"/>
                  <a:gd name="T17" fmla="*/ 44 h 174"/>
                  <a:gd name="T18" fmla="*/ 29 w 136"/>
                  <a:gd name="T19" fmla="*/ 43 h 174"/>
                  <a:gd name="T20" fmla="*/ 33 w 136"/>
                  <a:gd name="T21" fmla="*/ 41 h 174"/>
                  <a:gd name="T22" fmla="*/ 34 w 136"/>
                  <a:gd name="T23" fmla="*/ 37 h 174"/>
                  <a:gd name="T24" fmla="*/ 34 w 136"/>
                  <a:gd name="T25" fmla="*/ 33 h 174"/>
                  <a:gd name="T26" fmla="*/ 31 w 136"/>
                  <a:gd name="T27" fmla="*/ 29 h 174"/>
                  <a:gd name="T28" fmla="*/ 28 w 136"/>
                  <a:gd name="T29" fmla="*/ 25 h 174"/>
                  <a:gd name="T30" fmla="*/ 24 w 136"/>
                  <a:gd name="T31" fmla="*/ 23 h 174"/>
                  <a:gd name="T32" fmla="*/ 19 w 136"/>
                  <a:gd name="T33" fmla="*/ 22 h 174"/>
                  <a:gd name="T34" fmla="*/ 15 w 136"/>
                  <a:gd name="T35" fmla="*/ 21 h 174"/>
                  <a:gd name="T36" fmla="*/ 11 w 136"/>
                  <a:gd name="T37" fmla="*/ 19 h 174"/>
                  <a:gd name="T38" fmla="*/ 8 w 136"/>
                  <a:gd name="T39" fmla="*/ 14 h 174"/>
                  <a:gd name="T40" fmla="*/ 5 w 136"/>
                  <a:gd name="T41" fmla="*/ 11 h 174"/>
                  <a:gd name="T42" fmla="*/ 3 w 136"/>
                  <a:gd name="T43" fmla="*/ 6 h 174"/>
                  <a:gd name="T44" fmla="*/ 1 w 136"/>
                  <a:gd name="T45" fmla="*/ 3 h 174"/>
                  <a:gd name="T46" fmla="*/ 1 w 136"/>
                  <a:gd name="T47" fmla="*/ 1 h 174"/>
                  <a:gd name="T48" fmla="*/ 0 w 136"/>
                  <a:gd name="T49" fmla="*/ 0 h 17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36"/>
                  <a:gd name="T76" fmla="*/ 0 h 174"/>
                  <a:gd name="T77" fmla="*/ 136 w 136"/>
                  <a:gd name="T78" fmla="*/ 174 h 17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36" h="174">
                    <a:moveTo>
                      <a:pt x="0" y="0"/>
                    </a:moveTo>
                    <a:lnTo>
                      <a:pt x="0" y="28"/>
                    </a:lnTo>
                    <a:lnTo>
                      <a:pt x="2" y="56"/>
                    </a:lnTo>
                    <a:lnTo>
                      <a:pt x="10" y="85"/>
                    </a:lnTo>
                    <a:lnTo>
                      <a:pt x="20" y="113"/>
                    </a:lnTo>
                    <a:lnTo>
                      <a:pt x="35" y="137"/>
                    </a:lnTo>
                    <a:lnTo>
                      <a:pt x="53" y="157"/>
                    </a:lnTo>
                    <a:lnTo>
                      <a:pt x="74" y="169"/>
                    </a:lnTo>
                    <a:lnTo>
                      <a:pt x="99" y="174"/>
                    </a:lnTo>
                    <a:lnTo>
                      <a:pt x="118" y="170"/>
                    </a:lnTo>
                    <a:lnTo>
                      <a:pt x="131" y="161"/>
                    </a:lnTo>
                    <a:lnTo>
                      <a:pt x="136" y="147"/>
                    </a:lnTo>
                    <a:lnTo>
                      <a:pt x="133" y="132"/>
                    </a:lnTo>
                    <a:lnTo>
                      <a:pt x="126" y="116"/>
                    </a:lnTo>
                    <a:lnTo>
                      <a:pt x="114" y="102"/>
                    </a:lnTo>
                    <a:lnTo>
                      <a:pt x="96" y="92"/>
                    </a:lnTo>
                    <a:lnTo>
                      <a:pt x="77" y="88"/>
                    </a:lnTo>
                    <a:lnTo>
                      <a:pt x="61" y="83"/>
                    </a:lnTo>
                    <a:lnTo>
                      <a:pt x="46" y="73"/>
                    </a:lnTo>
                    <a:lnTo>
                      <a:pt x="32" y="59"/>
                    </a:lnTo>
                    <a:lnTo>
                      <a:pt x="21" y="43"/>
                    </a:lnTo>
                    <a:lnTo>
                      <a:pt x="12" y="26"/>
                    </a:lnTo>
                    <a:lnTo>
                      <a:pt x="5" y="13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213">
                <a:extLst>
                  <a:ext uri="{FF2B5EF4-FFF2-40B4-BE49-F238E27FC236}">
                    <a16:creationId xmlns:a16="http://schemas.microsoft.com/office/drawing/2014/main" id="{4A9702AA-FF54-4037-B3BE-2B67E4D8D4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" y="3260"/>
                <a:ext cx="234" cy="81"/>
              </a:xfrm>
              <a:custGeom>
                <a:avLst/>
                <a:gdLst>
                  <a:gd name="T0" fmla="*/ 2 w 469"/>
                  <a:gd name="T1" fmla="*/ 1 h 163"/>
                  <a:gd name="T2" fmla="*/ 0 w 469"/>
                  <a:gd name="T3" fmla="*/ 0 h 163"/>
                  <a:gd name="T4" fmla="*/ 0 w 469"/>
                  <a:gd name="T5" fmla="*/ 0 h 163"/>
                  <a:gd name="T6" fmla="*/ 1 w 469"/>
                  <a:gd name="T7" fmla="*/ 2 h 163"/>
                  <a:gd name="T8" fmla="*/ 4 w 469"/>
                  <a:gd name="T9" fmla="*/ 4 h 163"/>
                  <a:gd name="T10" fmla="*/ 8 w 469"/>
                  <a:gd name="T11" fmla="*/ 8 h 163"/>
                  <a:gd name="T12" fmla="*/ 13 w 469"/>
                  <a:gd name="T13" fmla="*/ 12 h 163"/>
                  <a:gd name="T14" fmla="*/ 19 w 469"/>
                  <a:gd name="T15" fmla="*/ 16 h 163"/>
                  <a:gd name="T16" fmla="*/ 26 w 469"/>
                  <a:gd name="T17" fmla="*/ 21 h 163"/>
                  <a:gd name="T18" fmla="*/ 34 w 469"/>
                  <a:gd name="T19" fmla="*/ 26 h 163"/>
                  <a:gd name="T20" fmla="*/ 43 w 469"/>
                  <a:gd name="T21" fmla="*/ 30 h 163"/>
                  <a:gd name="T22" fmla="*/ 52 w 469"/>
                  <a:gd name="T23" fmla="*/ 34 h 163"/>
                  <a:gd name="T24" fmla="*/ 62 w 469"/>
                  <a:gd name="T25" fmla="*/ 37 h 163"/>
                  <a:gd name="T26" fmla="*/ 71 w 469"/>
                  <a:gd name="T27" fmla="*/ 39 h 163"/>
                  <a:gd name="T28" fmla="*/ 81 w 469"/>
                  <a:gd name="T29" fmla="*/ 40 h 163"/>
                  <a:gd name="T30" fmla="*/ 91 w 469"/>
                  <a:gd name="T31" fmla="*/ 40 h 163"/>
                  <a:gd name="T32" fmla="*/ 101 w 469"/>
                  <a:gd name="T33" fmla="*/ 38 h 163"/>
                  <a:gd name="T34" fmla="*/ 106 w 469"/>
                  <a:gd name="T35" fmla="*/ 36 h 163"/>
                  <a:gd name="T36" fmla="*/ 110 w 469"/>
                  <a:gd name="T37" fmla="*/ 33 h 163"/>
                  <a:gd name="T38" fmla="*/ 112 w 469"/>
                  <a:gd name="T39" fmla="*/ 30 h 163"/>
                  <a:gd name="T40" fmla="*/ 115 w 469"/>
                  <a:gd name="T41" fmla="*/ 26 h 163"/>
                  <a:gd name="T42" fmla="*/ 116 w 469"/>
                  <a:gd name="T43" fmla="*/ 22 h 163"/>
                  <a:gd name="T44" fmla="*/ 117 w 469"/>
                  <a:gd name="T45" fmla="*/ 20 h 163"/>
                  <a:gd name="T46" fmla="*/ 117 w 469"/>
                  <a:gd name="T47" fmla="*/ 18 h 163"/>
                  <a:gd name="T48" fmla="*/ 117 w 469"/>
                  <a:gd name="T49" fmla="*/ 17 h 163"/>
                  <a:gd name="T50" fmla="*/ 117 w 469"/>
                  <a:gd name="T51" fmla="*/ 17 h 163"/>
                  <a:gd name="T52" fmla="*/ 116 w 469"/>
                  <a:gd name="T53" fmla="*/ 19 h 163"/>
                  <a:gd name="T54" fmla="*/ 115 w 469"/>
                  <a:gd name="T55" fmla="*/ 21 h 163"/>
                  <a:gd name="T56" fmla="*/ 113 w 469"/>
                  <a:gd name="T57" fmla="*/ 24 h 163"/>
                  <a:gd name="T58" fmla="*/ 111 w 469"/>
                  <a:gd name="T59" fmla="*/ 27 h 163"/>
                  <a:gd name="T60" fmla="*/ 108 w 469"/>
                  <a:gd name="T61" fmla="*/ 30 h 163"/>
                  <a:gd name="T62" fmla="*/ 103 w 469"/>
                  <a:gd name="T63" fmla="*/ 32 h 163"/>
                  <a:gd name="T64" fmla="*/ 98 w 469"/>
                  <a:gd name="T65" fmla="*/ 34 h 163"/>
                  <a:gd name="T66" fmla="*/ 91 w 469"/>
                  <a:gd name="T67" fmla="*/ 36 h 163"/>
                  <a:gd name="T68" fmla="*/ 83 w 469"/>
                  <a:gd name="T69" fmla="*/ 36 h 163"/>
                  <a:gd name="T70" fmla="*/ 74 w 469"/>
                  <a:gd name="T71" fmla="*/ 35 h 163"/>
                  <a:gd name="T72" fmla="*/ 63 w 469"/>
                  <a:gd name="T73" fmla="*/ 32 h 163"/>
                  <a:gd name="T74" fmla="*/ 51 w 469"/>
                  <a:gd name="T75" fmla="*/ 28 h 163"/>
                  <a:gd name="T76" fmla="*/ 36 w 469"/>
                  <a:gd name="T77" fmla="*/ 21 h 163"/>
                  <a:gd name="T78" fmla="*/ 20 w 469"/>
                  <a:gd name="T79" fmla="*/ 12 h 163"/>
                  <a:gd name="T80" fmla="*/ 2 w 469"/>
                  <a:gd name="T81" fmla="*/ 1 h 16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9"/>
                  <a:gd name="T124" fmla="*/ 0 h 163"/>
                  <a:gd name="T125" fmla="*/ 469 w 469"/>
                  <a:gd name="T126" fmla="*/ 163 h 16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9" h="163">
                    <a:moveTo>
                      <a:pt x="9" y="5"/>
                    </a:moveTo>
                    <a:lnTo>
                      <a:pt x="1" y="0"/>
                    </a:lnTo>
                    <a:lnTo>
                      <a:pt x="0" y="2"/>
                    </a:lnTo>
                    <a:lnTo>
                      <a:pt x="6" y="8"/>
                    </a:lnTo>
                    <a:lnTo>
                      <a:pt x="16" y="19"/>
                    </a:lnTo>
                    <a:lnTo>
                      <a:pt x="32" y="34"/>
                    </a:lnTo>
                    <a:lnTo>
                      <a:pt x="53" y="50"/>
                    </a:lnTo>
                    <a:lnTo>
                      <a:pt x="78" y="67"/>
                    </a:lnTo>
                    <a:lnTo>
                      <a:pt x="107" y="85"/>
                    </a:lnTo>
                    <a:lnTo>
                      <a:pt x="138" y="104"/>
                    </a:lnTo>
                    <a:lnTo>
                      <a:pt x="173" y="121"/>
                    </a:lnTo>
                    <a:lnTo>
                      <a:pt x="210" y="137"/>
                    </a:lnTo>
                    <a:lnTo>
                      <a:pt x="248" y="149"/>
                    </a:lnTo>
                    <a:lnTo>
                      <a:pt x="287" y="158"/>
                    </a:lnTo>
                    <a:lnTo>
                      <a:pt x="326" y="163"/>
                    </a:lnTo>
                    <a:lnTo>
                      <a:pt x="366" y="161"/>
                    </a:lnTo>
                    <a:lnTo>
                      <a:pt x="405" y="154"/>
                    </a:lnTo>
                    <a:lnTo>
                      <a:pt x="425" y="146"/>
                    </a:lnTo>
                    <a:lnTo>
                      <a:pt x="440" y="135"/>
                    </a:lnTo>
                    <a:lnTo>
                      <a:pt x="451" y="121"/>
                    </a:lnTo>
                    <a:lnTo>
                      <a:pt x="460" y="106"/>
                    </a:lnTo>
                    <a:lnTo>
                      <a:pt x="464" y="91"/>
                    </a:lnTo>
                    <a:lnTo>
                      <a:pt x="468" y="80"/>
                    </a:lnTo>
                    <a:lnTo>
                      <a:pt x="469" y="72"/>
                    </a:lnTo>
                    <a:lnTo>
                      <a:pt x="469" y="68"/>
                    </a:lnTo>
                    <a:lnTo>
                      <a:pt x="468" y="70"/>
                    </a:lnTo>
                    <a:lnTo>
                      <a:pt x="465" y="76"/>
                    </a:lnTo>
                    <a:lnTo>
                      <a:pt x="462" y="85"/>
                    </a:lnTo>
                    <a:lnTo>
                      <a:pt x="455" y="97"/>
                    </a:lnTo>
                    <a:lnTo>
                      <a:pt x="445" y="108"/>
                    </a:lnTo>
                    <a:lnTo>
                      <a:pt x="432" y="121"/>
                    </a:lnTo>
                    <a:lnTo>
                      <a:pt x="415" y="131"/>
                    </a:lnTo>
                    <a:lnTo>
                      <a:pt x="393" y="139"/>
                    </a:lnTo>
                    <a:lnTo>
                      <a:pt x="366" y="145"/>
                    </a:lnTo>
                    <a:lnTo>
                      <a:pt x="335" y="145"/>
                    </a:lnTo>
                    <a:lnTo>
                      <a:pt x="297" y="142"/>
                    </a:lnTo>
                    <a:lnTo>
                      <a:pt x="255" y="130"/>
                    </a:lnTo>
                    <a:lnTo>
                      <a:pt x="204" y="113"/>
                    </a:lnTo>
                    <a:lnTo>
                      <a:pt x="146" y="87"/>
                    </a:lnTo>
                    <a:lnTo>
                      <a:pt x="82" y="51"/>
                    </a:lnTo>
                    <a:lnTo>
                      <a:pt x="9" y="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214">
                <a:extLst>
                  <a:ext uri="{FF2B5EF4-FFF2-40B4-BE49-F238E27FC236}">
                    <a16:creationId xmlns:a16="http://schemas.microsoft.com/office/drawing/2014/main" id="{D27FCF4D-A37D-438A-AEA2-34DD375200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7" y="3175"/>
                <a:ext cx="71" cy="73"/>
              </a:xfrm>
              <a:custGeom>
                <a:avLst/>
                <a:gdLst>
                  <a:gd name="T0" fmla="*/ 21 w 142"/>
                  <a:gd name="T1" fmla="*/ 34 h 145"/>
                  <a:gd name="T2" fmla="*/ 17 w 142"/>
                  <a:gd name="T3" fmla="*/ 37 h 145"/>
                  <a:gd name="T4" fmla="*/ 12 w 142"/>
                  <a:gd name="T5" fmla="*/ 35 h 145"/>
                  <a:gd name="T6" fmla="*/ 9 w 142"/>
                  <a:gd name="T7" fmla="*/ 31 h 145"/>
                  <a:gd name="T8" fmla="*/ 7 w 142"/>
                  <a:gd name="T9" fmla="*/ 29 h 145"/>
                  <a:gd name="T10" fmla="*/ 5 w 142"/>
                  <a:gd name="T11" fmla="*/ 29 h 145"/>
                  <a:gd name="T12" fmla="*/ 2 w 142"/>
                  <a:gd name="T13" fmla="*/ 27 h 145"/>
                  <a:gd name="T14" fmla="*/ 1 w 142"/>
                  <a:gd name="T15" fmla="*/ 26 h 145"/>
                  <a:gd name="T16" fmla="*/ 0 w 142"/>
                  <a:gd name="T17" fmla="*/ 22 h 145"/>
                  <a:gd name="T18" fmla="*/ 2 w 142"/>
                  <a:gd name="T19" fmla="*/ 17 h 145"/>
                  <a:gd name="T20" fmla="*/ 3 w 142"/>
                  <a:gd name="T21" fmla="*/ 14 h 145"/>
                  <a:gd name="T22" fmla="*/ 2 w 142"/>
                  <a:gd name="T23" fmla="*/ 8 h 145"/>
                  <a:gd name="T24" fmla="*/ 4 w 142"/>
                  <a:gd name="T25" fmla="*/ 5 h 145"/>
                  <a:gd name="T26" fmla="*/ 7 w 142"/>
                  <a:gd name="T27" fmla="*/ 4 h 145"/>
                  <a:gd name="T28" fmla="*/ 9 w 142"/>
                  <a:gd name="T29" fmla="*/ 4 h 145"/>
                  <a:gd name="T30" fmla="*/ 12 w 142"/>
                  <a:gd name="T31" fmla="*/ 5 h 145"/>
                  <a:gd name="T32" fmla="*/ 14 w 142"/>
                  <a:gd name="T33" fmla="*/ 3 h 145"/>
                  <a:gd name="T34" fmla="*/ 18 w 142"/>
                  <a:gd name="T35" fmla="*/ 0 h 145"/>
                  <a:gd name="T36" fmla="*/ 23 w 142"/>
                  <a:gd name="T37" fmla="*/ 1 h 145"/>
                  <a:gd name="T38" fmla="*/ 26 w 142"/>
                  <a:gd name="T39" fmla="*/ 6 h 145"/>
                  <a:gd name="T40" fmla="*/ 28 w 142"/>
                  <a:gd name="T41" fmla="*/ 8 h 145"/>
                  <a:gd name="T42" fmla="*/ 30 w 142"/>
                  <a:gd name="T43" fmla="*/ 8 h 145"/>
                  <a:gd name="T44" fmla="*/ 34 w 142"/>
                  <a:gd name="T45" fmla="*/ 9 h 145"/>
                  <a:gd name="T46" fmla="*/ 35 w 142"/>
                  <a:gd name="T47" fmla="*/ 11 h 145"/>
                  <a:gd name="T48" fmla="*/ 36 w 142"/>
                  <a:gd name="T49" fmla="*/ 15 h 145"/>
                  <a:gd name="T50" fmla="*/ 34 w 142"/>
                  <a:gd name="T51" fmla="*/ 19 h 145"/>
                  <a:gd name="T52" fmla="*/ 33 w 142"/>
                  <a:gd name="T53" fmla="*/ 23 h 145"/>
                  <a:gd name="T54" fmla="*/ 33 w 142"/>
                  <a:gd name="T55" fmla="*/ 28 h 145"/>
                  <a:gd name="T56" fmla="*/ 31 w 142"/>
                  <a:gd name="T57" fmla="*/ 31 h 145"/>
                  <a:gd name="T58" fmla="*/ 28 w 142"/>
                  <a:gd name="T59" fmla="*/ 33 h 145"/>
                  <a:gd name="T60" fmla="*/ 26 w 142"/>
                  <a:gd name="T61" fmla="*/ 33 h 145"/>
                  <a:gd name="T62" fmla="*/ 23 w 142"/>
                  <a:gd name="T63" fmla="*/ 32 h 1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42"/>
                  <a:gd name="T97" fmla="*/ 0 h 145"/>
                  <a:gd name="T98" fmla="*/ 142 w 142"/>
                  <a:gd name="T99" fmla="*/ 145 h 1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42" h="145">
                    <a:moveTo>
                      <a:pt x="89" y="123"/>
                    </a:moveTo>
                    <a:lnTo>
                      <a:pt x="85" y="134"/>
                    </a:lnTo>
                    <a:lnTo>
                      <a:pt x="76" y="140"/>
                    </a:lnTo>
                    <a:lnTo>
                      <a:pt x="67" y="145"/>
                    </a:lnTo>
                    <a:lnTo>
                      <a:pt x="57" y="145"/>
                    </a:lnTo>
                    <a:lnTo>
                      <a:pt x="48" y="140"/>
                    </a:lnTo>
                    <a:lnTo>
                      <a:pt x="41" y="134"/>
                    </a:lnTo>
                    <a:lnTo>
                      <a:pt x="37" y="124"/>
                    </a:lnTo>
                    <a:lnTo>
                      <a:pt x="36" y="113"/>
                    </a:lnTo>
                    <a:lnTo>
                      <a:pt x="30" y="114"/>
                    </a:lnTo>
                    <a:lnTo>
                      <a:pt x="25" y="114"/>
                    </a:lnTo>
                    <a:lnTo>
                      <a:pt x="20" y="113"/>
                    </a:lnTo>
                    <a:lnTo>
                      <a:pt x="15" y="112"/>
                    </a:lnTo>
                    <a:lnTo>
                      <a:pt x="11" y="108"/>
                    </a:lnTo>
                    <a:lnTo>
                      <a:pt x="7" y="105"/>
                    </a:lnTo>
                    <a:lnTo>
                      <a:pt x="4" y="101"/>
                    </a:lnTo>
                    <a:lnTo>
                      <a:pt x="2" y="97"/>
                    </a:lnTo>
                    <a:lnTo>
                      <a:pt x="0" y="86"/>
                    </a:lnTo>
                    <a:lnTo>
                      <a:pt x="3" y="76"/>
                    </a:lnTo>
                    <a:lnTo>
                      <a:pt x="9" y="68"/>
                    </a:lnTo>
                    <a:lnTo>
                      <a:pt x="18" y="62"/>
                    </a:lnTo>
                    <a:lnTo>
                      <a:pt x="12" y="53"/>
                    </a:lnTo>
                    <a:lnTo>
                      <a:pt x="10" y="43"/>
                    </a:lnTo>
                    <a:lnTo>
                      <a:pt x="11" y="32"/>
                    </a:lnTo>
                    <a:lnTo>
                      <a:pt x="15" y="23"/>
                    </a:lnTo>
                    <a:lnTo>
                      <a:pt x="19" y="20"/>
                    </a:lnTo>
                    <a:lnTo>
                      <a:pt x="24" y="17"/>
                    </a:lnTo>
                    <a:lnTo>
                      <a:pt x="28" y="16"/>
                    </a:lnTo>
                    <a:lnTo>
                      <a:pt x="33" y="15"/>
                    </a:lnTo>
                    <a:lnTo>
                      <a:pt x="38" y="15"/>
                    </a:lnTo>
                    <a:lnTo>
                      <a:pt x="43" y="16"/>
                    </a:lnTo>
                    <a:lnTo>
                      <a:pt x="49" y="18"/>
                    </a:lnTo>
                    <a:lnTo>
                      <a:pt x="53" y="21"/>
                    </a:lnTo>
                    <a:lnTo>
                      <a:pt x="58" y="10"/>
                    </a:lnTo>
                    <a:lnTo>
                      <a:pt x="66" y="3"/>
                    </a:lnTo>
                    <a:lnTo>
                      <a:pt x="75" y="0"/>
                    </a:lnTo>
                    <a:lnTo>
                      <a:pt x="86" y="0"/>
                    </a:lnTo>
                    <a:lnTo>
                      <a:pt x="95" y="3"/>
                    </a:lnTo>
                    <a:lnTo>
                      <a:pt x="102" y="10"/>
                    </a:lnTo>
                    <a:lnTo>
                      <a:pt x="106" y="21"/>
                    </a:lnTo>
                    <a:lnTo>
                      <a:pt x="106" y="31"/>
                    </a:lnTo>
                    <a:lnTo>
                      <a:pt x="112" y="30"/>
                    </a:lnTo>
                    <a:lnTo>
                      <a:pt x="118" y="30"/>
                    </a:lnTo>
                    <a:lnTo>
                      <a:pt x="123" y="31"/>
                    </a:lnTo>
                    <a:lnTo>
                      <a:pt x="128" y="33"/>
                    </a:lnTo>
                    <a:lnTo>
                      <a:pt x="133" y="36"/>
                    </a:lnTo>
                    <a:lnTo>
                      <a:pt x="136" y="39"/>
                    </a:lnTo>
                    <a:lnTo>
                      <a:pt x="139" y="44"/>
                    </a:lnTo>
                    <a:lnTo>
                      <a:pt x="141" y="48"/>
                    </a:lnTo>
                    <a:lnTo>
                      <a:pt x="142" y="58"/>
                    </a:lnTo>
                    <a:lnTo>
                      <a:pt x="140" y="68"/>
                    </a:lnTo>
                    <a:lnTo>
                      <a:pt x="134" y="76"/>
                    </a:lnTo>
                    <a:lnTo>
                      <a:pt x="125" y="83"/>
                    </a:lnTo>
                    <a:lnTo>
                      <a:pt x="131" y="92"/>
                    </a:lnTo>
                    <a:lnTo>
                      <a:pt x="133" y="101"/>
                    </a:lnTo>
                    <a:lnTo>
                      <a:pt x="132" y="112"/>
                    </a:lnTo>
                    <a:lnTo>
                      <a:pt x="127" y="121"/>
                    </a:lnTo>
                    <a:lnTo>
                      <a:pt x="124" y="124"/>
                    </a:lnTo>
                    <a:lnTo>
                      <a:pt x="119" y="127"/>
                    </a:lnTo>
                    <a:lnTo>
                      <a:pt x="114" y="129"/>
                    </a:lnTo>
                    <a:lnTo>
                      <a:pt x="110" y="129"/>
                    </a:lnTo>
                    <a:lnTo>
                      <a:pt x="104" y="129"/>
                    </a:lnTo>
                    <a:lnTo>
                      <a:pt x="100" y="128"/>
                    </a:lnTo>
                    <a:lnTo>
                      <a:pt x="94" y="127"/>
                    </a:lnTo>
                    <a:lnTo>
                      <a:pt x="89" y="12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215">
                <a:extLst>
                  <a:ext uri="{FF2B5EF4-FFF2-40B4-BE49-F238E27FC236}">
                    <a16:creationId xmlns:a16="http://schemas.microsoft.com/office/drawing/2014/main" id="{93C1239D-D51D-483C-86B8-B8B4A19514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1" y="3201"/>
                <a:ext cx="21" cy="20"/>
              </a:xfrm>
              <a:custGeom>
                <a:avLst/>
                <a:gdLst>
                  <a:gd name="T0" fmla="*/ 10 w 40"/>
                  <a:gd name="T1" fmla="*/ 4 h 39"/>
                  <a:gd name="T2" fmla="*/ 10 w 40"/>
                  <a:gd name="T3" fmla="*/ 2 h 39"/>
                  <a:gd name="T4" fmla="*/ 8 w 40"/>
                  <a:gd name="T5" fmla="*/ 1 h 39"/>
                  <a:gd name="T6" fmla="*/ 6 w 40"/>
                  <a:gd name="T7" fmla="*/ 0 h 39"/>
                  <a:gd name="T8" fmla="*/ 4 w 40"/>
                  <a:gd name="T9" fmla="*/ 1 h 39"/>
                  <a:gd name="T10" fmla="*/ 2 w 40"/>
                  <a:gd name="T11" fmla="*/ 1 h 39"/>
                  <a:gd name="T12" fmla="*/ 1 w 40"/>
                  <a:gd name="T13" fmla="*/ 3 h 39"/>
                  <a:gd name="T14" fmla="*/ 0 w 40"/>
                  <a:gd name="T15" fmla="*/ 5 h 39"/>
                  <a:gd name="T16" fmla="*/ 1 w 40"/>
                  <a:gd name="T17" fmla="*/ 7 h 39"/>
                  <a:gd name="T18" fmla="*/ 2 w 40"/>
                  <a:gd name="T19" fmla="*/ 8 h 39"/>
                  <a:gd name="T20" fmla="*/ 3 w 40"/>
                  <a:gd name="T21" fmla="*/ 10 h 39"/>
                  <a:gd name="T22" fmla="*/ 5 w 40"/>
                  <a:gd name="T23" fmla="*/ 10 h 39"/>
                  <a:gd name="T24" fmla="*/ 7 w 40"/>
                  <a:gd name="T25" fmla="*/ 10 h 39"/>
                  <a:gd name="T26" fmla="*/ 9 w 40"/>
                  <a:gd name="T27" fmla="*/ 9 h 39"/>
                  <a:gd name="T28" fmla="*/ 10 w 40"/>
                  <a:gd name="T29" fmla="*/ 8 h 39"/>
                  <a:gd name="T30" fmla="*/ 11 w 40"/>
                  <a:gd name="T31" fmla="*/ 6 h 39"/>
                  <a:gd name="T32" fmla="*/ 10 w 40"/>
                  <a:gd name="T33" fmla="*/ 4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0"/>
                  <a:gd name="T52" fmla="*/ 0 h 39"/>
                  <a:gd name="T53" fmla="*/ 40 w 40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0" h="39">
                    <a:moveTo>
                      <a:pt x="39" y="14"/>
                    </a:moveTo>
                    <a:lnTo>
                      <a:pt x="36" y="7"/>
                    </a:lnTo>
                    <a:lnTo>
                      <a:pt x="29" y="2"/>
                    </a:lnTo>
                    <a:lnTo>
                      <a:pt x="22" y="0"/>
                    </a:lnTo>
                    <a:lnTo>
                      <a:pt x="14" y="1"/>
                    </a:lnTo>
                    <a:lnTo>
                      <a:pt x="7" y="4"/>
                    </a:lnTo>
                    <a:lnTo>
                      <a:pt x="2" y="11"/>
                    </a:lnTo>
                    <a:lnTo>
                      <a:pt x="0" y="18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12" y="37"/>
                    </a:lnTo>
                    <a:lnTo>
                      <a:pt x="18" y="39"/>
                    </a:lnTo>
                    <a:lnTo>
                      <a:pt x="26" y="38"/>
                    </a:lnTo>
                    <a:lnTo>
                      <a:pt x="33" y="34"/>
                    </a:lnTo>
                    <a:lnTo>
                      <a:pt x="38" y="29"/>
                    </a:lnTo>
                    <a:lnTo>
                      <a:pt x="40" y="22"/>
                    </a:lnTo>
                    <a:lnTo>
                      <a:pt x="39" y="14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216">
                <a:extLst>
                  <a:ext uri="{FF2B5EF4-FFF2-40B4-BE49-F238E27FC236}">
                    <a16:creationId xmlns:a16="http://schemas.microsoft.com/office/drawing/2014/main" id="{EC476C06-40AA-4F5E-ACF8-AED82EAE2C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6" y="3166"/>
                <a:ext cx="26" cy="26"/>
              </a:xfrm>
              <a:custGeom>
                <a:avLst/>
                <a:gdLst>
                  <a:gd name="T0" fmla="*/ 7 w 52"/>
                  <a:gd name="T1" fmla="*/ 14 h 50"/>
                  <a:gd name="T2" fmla="*/ 10 w 52"/>
                  <a:gd name="T3" fmla="*/ 13 h 50"/>
                  <a:gd name="T4" fmla="*/ 12 w 52"/>
                  <a:gd name="T5" fmla="*/ 11 h 50"/>
                  <a:gd name="T6" fmla="*/ 13 w 52"/>
                  <a:gd name="T7" fmla="*/ 9 h 50"/>
                  <a:gd name="T8" fmla="*/ 13 w 52"/>
                  <a:gd name="T9" fmla="*/ 7 h 50"/>
                  <a:gd name="T10" fmla="*/ 13 w 52"/>
                  <a:gd name="T11" fmla="*/ 4 h 50"/>
                  <a:gd name="T12" fmla="*/ 12 w 52"/>
                  <a:gd name="T13" fmla="*/ 2 h 50"/>
                  <a:gd name="T14" fmla="*/ 10 w 52"/>
                  <a:gd name="T15" fmla="*/ 1 h 50"/>
                  <a:gd name="T16" fmla="*/ 7 w 52"/>
                  <a:gd name="T17" fmla="*/ 0 h 50"/>
                  <a:gd name="T18" fmla="*/ 4 w 52"/>
                  <a:gd name="T19" fmla="*/ 1 h 50"/>
                  <a:gd name="T20" fmla="*/ 2 w 52"/>
                  <a:gd name="T21" fmla="*/ 2 h 50"/>
                  <a:gd name="T22" fmla="*/ 1 w 52"/>
                  <a:gd name="T23" fmla="*/ 4 h 50"/>
                  <a:gd name="T24" fmla="*/ 0 w 52"/>
                  <a:gd name="T25" fmla="*/ 7 h 50"/>
                  <a:gd name="T26" fmla="*/ 1 w 52"/>
                  <a:gd name="T27" fmla="*/ 9 h 50"/>
                  <a:gd name="T28" fmla="*/ 2 w 52"/>
                  <a:gd name="T29" fmla="*/ 11 h 50"/>
                  <a:gd name="T30" fmla="*/ 4 w 52"/>
                  <a:gd name="T31" fmla="*/ 13 h 50"/>
                  <a:gd name="T32" fmla="*/ 7 w 52"/>
                  <a:gd name="T33" fmla="*/ 14 h 5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2"/>
                  <a:gd name="T52" fmla="*/ 0 h 50"/>
                  <a:gd name="T53" fmla="*/ 52 w 52"/>
                  <a:gd name="T54" fmla="*/ 50 h 5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2" h="50">
                    <a:moveTo>
                      <a:pt x="26" y="50"/>
                    </a:moveTo>
                    <a:lnTo>
                      <a:pt x="37" y="48"/>
                    </a:lnTo>
                    <a:lnTo>
                      <a:pt x="45" y="42"/>
                    </a:lnTo>
                    <a:lnTo>
                      <a:pt x="49" y="34"/>
                    </a:lnTo>
                    <a:lnTo>
                      <a:pt x="52" y="25"/>
                    </a:lnTo>
                    <a:lnTo>
                      <a:pt x="49" y="15"/>
                    </a:lnTo>
                    <a:lnTo>
                      <a:pt x="45" y="6"/>
                    </a:lnTo>
                    <a:lnTo>
                      <a:pt x="37" y="2"/>
                    </a:lnTo>
                    <a:lnTo>
                      <a:pt x="26" y="0"/>
                    </a:lnTo>
                    <a:lnTo>
                      <a:pt x="16" y="2"/>
                    </a:lnTo>
                    <a:lnTo>
                      <a:pt x="8" y="6"/>
                    </a:lnTo>
                    <a:lnTo>
                      <a:pt x="2" y="15"/>
                    </a:lnTo>
                    <a:lnTo>
                      <a:pt x="0" y="25"/>
                    </a:lnTo>
                    <a:lnTo>
                      <a:pt x="2" y="34"/>
                    </a:lnTo>
                    <a:lnTo>
                      <a:pt x="8" y="42"/>
                    </a:lnTo>
                    <a:lnTo>
                      <a:pt x="16" y="48"/>
                    </a:lnTo>
                    <a:lnTo>
                      <a:pt x="26" y="5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217">
                <a:extLst>
                  <a:ext uri="{FF2B5EF4-FFF2-40B4-BE49-F238E27FC236}">
                    <a16:creationId xmlns:a16="http://schemas.microsoft.com/office/drawing/2014/main" id="{E48A5954-37D1-41A6-BD61-639E1FD18B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17 w 113"/>
                  <a:gd name="T1" fmla="*/ 39 h 156"/>
                  <a:gd name="T2" fmla="*/ 11 w 113"/>
                  <a:gd name="T3" fmla="*/ 39 h 156"/>
                  <a:gd name="T4" fmla="*/ 9 w 113"/>
                  <a:gd name="T5" fmla="*/ 38 h 156"/>
                  <a:gd name="T6" fmla="*/ 7 w 113"/>
                  <a:gd name="T7" fmla="*/ 33 h 156"/>
                  <a:gd name="T8" fmla="*/ 4 w 113"/>
                  <a:gd name="T9" fmla="*/ 26 h 156"/>
                  <a:gd name="T10" fmla="*/ 1 w 113"/>
                  <a:gd name="T11" fmla="*/ 20 h 156"/>
                  <a:gd name="T12" fmla="*/ 0 w 113"/>
                  <a:gd name="T13" fmla="*/ 12 h 156"/>
                  <a:gd name="T14" fmla="*/ 1 w 113"/>
                  <a:gd name="T15" fmla="*/ 6 h 156"/>
                  <a:gd name="T16" fmla="*/ 5 w 113"/>
                  <a:gd name="T17" fmla="*/ 1 h 156"/>
                  <a:gd name="T18" fmla="*/ 13 w 113"/>
                  <a:gd name="T19" fmla="*/ 0 h 156"/>
                  <a:gd name="T20" fmla="*/ 22 w 113"/>
                  <a:gd name="T21" fmla="*/ 1 h 156"/>
                  <a:gd name="T22" fmla="*/ 27 w 113"/>
                  <a:gd name="T23" fmla="*/ 6 h 156"/>
                  <a:gd name="T24" fmla="*/ 28 w 113"/>
                  <a:gd name="T25" fmla="*/ 12 h 156"/>
                  <a:gd name="T26" fmla="*/ 26 w 113"/>
                  <a:gd name="T27" fmla="*/ 20 h 156"/>
                  <a:gd name="T28" fmla="*/ 24 w 113"/>
                  <a:gd name="T29" fmla="*/ 26 h 156"/>
                  <a:gd name="T30" fmla="*/ 21 w 113"/>
                  <a:gd name="T31" fmla="*/ 33 h 156"/>
                  <a:gd name="T32" fmla="*/ 18 w 113"/>
                  <a:gd name="T33" fmla="*/ 38 h 156"/>
                  <a:gd name="T34" fmla="*/ 17 w 113"/>
                  <a:gd name="T35" fmla="*/ 39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218">
                <a:extLst>
                  <a:ext uri="{FF2B5EF4-FFF2-40B4-BE49-F238E27FC236}">
                    <a16:creationId xmlns:a16="http://schemas.microsoft.com/office/drawing/2014/main" id="{ADE92972-8F30-439A-9777-1EE15D6B9C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081"/>
                <a:ext cx="56" cy="78"/>
              </a:xfrm>
              <a:custGeom>
                <a:avLst/>
                <a:gdLst>
                  <a:gd name="T0" fmla="*/ 17 w 113"/>
                  <a:gd name="T1" fmla="*/ 39 h 156"/>
                  <a:gd name="T2" fmla="*/ 11 w 113"/>
                  <a:gd name="T3" fmla="*/ 39 h 156"/>
                  <a:gd name="T4" fmla="*/ 9 w 113"/>
                  <a:gd name="T5" fmla="*/ 38 h 156"/>
                  <a:gd name="T6" fmla="*/ 7 w 113"/>
                  <a:gd name="T7" fmla="*/ 33 h 156"/>
                  <a:gd name="T8" fmla="*/ 4 w 113"/>
                  <a:gd name="T9" fmla="*/ 26 h 156"/>
                  <a:gd name="T10" fmla="*/ 1 w 113"/>
                  <a:gd name="T11" fmla="*/ 20 h 156"/>
                  <a:gd name="T12" fmla="*/ 0 w 113"/>
                  <a:gd name="T13" fmla="*/ 12 h 156"/>
                  <a:gd name="T14" fmla="*/ 1 w 113"/>
                  <a:gd name="T15" fmla="*/ 6 h 156"/>
                  <a:gd name="T16" fmla="*/ 5 w 113"/>
                  <a:gd name="T17" fmla="*/ 1 h 156"/>
                  <a:gd name="T18" fmla="*/ 13 w 113"/>
                  <a:gd name="T19" fmla="*/ 0 h 156"/>
                  <a:gd name="T20" fmla="*/ 22 w 113"/>
                  <a:gd name="T21" fmla="*/ 1 h 156"/>
                  <a:gd name="T22" fmla="*/ 27 w 113"/>
                  <a:gd name="T23" fmla="*/ 6 h 156"/>
                  <a:gd name="T24" fmla="*/ 28 w 113"/>
                  <a:gd name="T25" fmla="*/ 12 h 156"/>
                  <a:gd name="T26" fmla="*/ 26 w 113"/>
                  <a:gd name="T27" fmla="*/ 20 h 156"/>
                  <a:gd name="T28" fmla="*/ 24 w 113"/>
                  <a:gd name="T29" fmla="*/ 26 h 156"/>
                  <a:gd name="T30" fmla="*/ 21 w 113"/>
                  <a:gd name="T31" fmla="*/ 33 h 156"/>
                  <a:gd name="T32" fmla="*/ 18 w 113"/>
                  <a:gd name="T33" fmla="*/ 38 h 156"/>
                  <a:gd name="T34" fmla="*/ 17 w 113"/>
                  <a:gd name="T35" fmla="*/ 39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156"/>
                  <a:gd name="T56" fmla="*/ 113 w 113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156">
                    <a:moveTo>
                      <a:pt x="69" y="156"/>
                    </a:moveTo>
                    <a:lnTo>
                      <a:pt x="44" y="156"/>
                    </a:lnTo>
                    <a:lnTo>
                      <a:pt x="39" y="149"/>
                    </a:lnTo>
                    <a:lnTo>
                      <a:pt x="29" y="131"/>
                    </a:lnTo>
                    <a:lnTo>
                      <a:pt x="17" y="106"/>
                    </a:lnTo>
                    <a:lnTo>
                      <a:pt x="6" y="77"/>
                    </a:lnTo>
                    <a:lnTo>
                      <a:pt x="0" y="50"/>
                    </a:lnTo>
                    <a:lnTo>
                      <a:pt x="5" y="24"/>
                    </a:lnTo>
                    <a:lnTo>
                      <a:pt x="22" y="7"/>
                    </a:lnTo>
                    <a:lnTo>
                      <a:pt x="55" y="0"/>
                    </a:lnTo>
                    <a:lnTo>
                      <a:pt x="91" y="7"/>
                    </a:lnTo>
                    <a:lnTo>
                      <a:pt x="108" y="24"/>
                    </a:lnTo>
                    <a:lnTo>
                      <a:pt x="113" y="50"/>
                    </a:lnTo>
                    <a:lnTo>
                      <a:pt x="107" y="77"/>
                    </a:lnTo>
                    <a:lnTo>
                      <a:pt x="97" y="106"/>
                    </a:lnTo>
                    <a:lnTo>
                      <a:pt x="84" y="131"/>
                    </a:lnTo>
                    <a:lnTo>
                      <a:pt x="74" y="149"/>
                    </a:lnTo>
                    <a:lnTo>
                      <a:pt x="69" y="156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Freeform 219">
                <a:extLst>
                  <a:ext uri="{FF2B5EF4-FFF2-40B4-BE49-F238E27FC236}">
                    <a16:creationId xmlns:a16="http://schemas.microsoft.com/office/drawing/2014/main" id="{780F7DF9-8521-49BF-ADBC-DAD677EBE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3114"/>
                <a:ext cx="76" cy="61"/>
              </a:xfrm>
              <a:custGeom>
                <a:avLst/>
                <a:gdLst>
                  <a:gd name="T0" fmla="*/ 3 w 152"/>
                  <a:gd name="T1" fmla="*/ 30 h 123"/>
                  <a:gd name="T2" fmla="*/ 0 w 152"/>
                  <a:gd name="T3" fmla="*/ 25 h 123"/>
                  <a:gd name="T4" fmla="*/ 1 w 152"/>
                  <a:gd name="T5" fmla="*/ 23 h 123"/>
                  <a:gd name="T6" fmla="*/ 3 w 152"/>
                  <a:gd name="T7" fmla="*/ 18 h 123"/>
                  <a:gd name="T8" fmla="*/ 7 w 152"/>
                  <a:gd name="T9" fmla="*/ 13 h 123"/>
                  <a:gd name="T10" fmla="*/ 12 w 152"/>
                  <a:gd name="T11" fmla="*/ 6 h 123"/>
                  <a:gd name="T12" fmla="*/ 18 w 152"/>
                  <a:gd name="T13" fmla="*/ 2 h 123"/>
                  <a:gd name="T14" fmla="*/ 23 w 152"/>
                  <a:gd name="T15" fmla="*/ 0 h 123"/>
                  <a:gd name="T16" fmla="*/ 29 w 152"/>
                  <a:gd name="T17" fmla="*/ 1 h 123"/>
                  <a:gd name="T18" fmla="*/ 36 w 152"/>
                  <a:gd name="T19" fmla="*/ 8 h 123"/>
                  <a:gd name="T20" fmla="*/ 38 w 152"/>
                  <a:gd name="T21" fmla="*/ 12 h 123"/>
                  <a:gd name="T22" fmla="*/ 38 w 152"/>
                  <a:gd name="T23" fmla="*/ 16 h 123"/>
                  <a:gd name="T24" fmla="*/ 38 w 152"/>
                  <a:gd name="T25" fmla="*/ 19 h 123"/>
                  <a:gd name="T26" fmla="*/ 37 w 152"/>
                  <a:gd name="T27" fmla="*/ 22 h 123"/>
                  <a:gd name="T28" fmla="*/ 35 w 152"/>
                  <a:gd name="T29" fmla="*/ 24 h 123"/>
                  <a:gd name="T30" fmla="*/ 31 w 152"/>
                  <a:gd name="T31" fmla="*/ 26 h 123"/>
                  <a:gd name="T32" fmla="*/ 28 w 152"/>
                  <a:gd name="T33" fmla="*/ 28 h 123"/>
                  <a:gd name="T34" fmla="*/ 24 w 152"/>
                  <a:gd name="T35" fmla="*/ 29 h 123"/>
                  <a:gd name="T36" fmla="*/ 21 w 152"/>
                  <a:gd name="T37" fmla="*/ 30 h 123"/>
                  <a:gd name="T38" fmla="*/ 18 w 152"/>
                  <a:gd name="T39" fmla="*/ 30 h 123"/>
                  <a:gd name="T40" fmla="*/ 13 w 152"/>
                  <a:gd name="T41" fmla="*/ 30 h 123"/>
                  <a:gd name="T42" fmla="*/ 10 w 152"/>
                  <a:gd name="T43" fmla="*/ 30 h 123"/>
                  <a:gd name="T44" fmla="*/ 7 w 152"/>
                  <a:gd name="T45" fmla="*/ 30 h 123"/>
                  <a:gd name="T46" fmla="*/ 5 w 152"/>
                  <a:gd name="T47" fmla="*/ 30 h 123"/>
                  <a:gd name="T48" fmla="*/ 3 w 152"/>
                  <a:gd name="T49" fmla="*/ 30 h 123"/>
                  <a:gd name="T50" fmla="*/ 3 w 152"/>
                  <a:gd name="T51" fmla="*/ 30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3" y="122"/>
                    </a:moveTo>
                    <a:lnTo>
                      <a:pt x="0" y="100"/>
                    </a:lnTo>
                    <a:lnTo>
                      <a:pt x="4" y="93"/>
                    </a:lnTo>
                    <a:lnTo>
                      <a:pt x="14" y="75"/>
                    </a:lnTo>
                    <a:lnTo>
                      <a:pt x="29" y="52"/>
                    </a:lnTo>
                    <a:lnTo>
                      <a:pt x="48" y="27"/>
                    </a:lnTo>
                    <a:lnTo>
                      <a:pt x="70" y="9"/>
                    </a:lnTo>
                    <a:lnTo>
                      <a:pt x="93" y="0"/>
                    </a:lnTo>
                    <a:lnTo>
                      <a:pt x="118" y="5"/>
                    </a:lnTo>
                    <a:lnTo>
                      <a:pt x="141" y="32"/>
                    </a:lnTo>
                    <a:lnTo>
                      <a:pt x="149" y="50"/>
                    </a:lnTo>
                    <a:lnTo>
                      <a:pt x="152" y="65"/>
                    </a:lnTo>
                    <a:lnTo>
                      <a:pt x="151" y="79"/>
                    </a:lnTo>
                    <a:lnTo>
                      <a:pt x="146" y="91"/>
                    </a:lnTo>
                    <a:lnTo>
                      <a:pt x="138" y="99"/>
                    </a:lnTo>
                    <a:lnTo>
                      <a:pt x="127" y="107"/>
                    </a:lnTo>
                    <a:lnTo>
                      <a:pt x="114" y="113"/>
                    </a:lnTo>
                    <a:lnTo>
                      <a:pt x="99" y="116"/>
                    </a:lnTo>
                    <a:lnTo>
                      <a:pt x="84" y="120"/>
                    </a:lnTo>
                    <a:lnTo>
                      <a:pt x="69" y="121"/>
                    </a:lnTo>
                    <a:lnTo>
                      <a:pt x="54" y="122"/>
                    </a:lnTo>
                    <a:lnTo>
                      <a:pt x="42" y="123"/>
                    </a:lnTo>
                    <a:lnTo>
                      <a:pt x="30" y="123"/>
                    </a:lnTo>
                    <a:lnTo>
                      <a:pt x="21" y="122"/>
                    </a:lnTo>
                    <a:lnTo>
                      <a:pt x="15" y="122"/>
                    </a:lnTo>
                    <a:lnTo>
                      <a:pt x="13" y="122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Freeform 220">
                <a:extLst>
                  <a:ext uri="{FF2B5EF4-FFF2-40B4-BE49-F238E27FC236}">
                    <a16:creationId xmlns:a16="http://schemas.microsoft.com/office/drawing/2014/main" id="{BCDF7171-C0CE-4130-8FC3-1661175B2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4" y="3184"/>
                <a:ext cx="76" cy="61"/>
              </a:xfrm>
              <a:custGeom>
                <a:avLst/>
                <a:gdLst>
                  <a:gd name="T0" fmla="*/ 0 w 153"/>
                  <a:gd name="T1" fmla="*/ 6 h 122"/>
                  <a:gd name="T2" fmla="*/ 3 w 153"/>
                  <a:gd name="T3" fmla="*/ 1 h 122"/>
                  <a:gd name="T4" fmla="*/ 3 w 153"/>
                  <a:gd name="T5" fmla="*/ 1 h 122"/>
                  <a:gd name="T6" fmla="*/ 5 w 153"/>
                  <a:gd name="T7" fmla="*/ 1 h 122"/>
                  <a:gd name="T8" fmla="*/ 7 w 153"/>
                  <a:gd name="T9" fmla="*/ 0 h 122"/>
                  <a:gd name="T10" fmla="*/ 10 w 153"/>
                  <a:gd name="T11" fmla="*/ 0 h 122"/>
                  <a:gd name="T12" fmla="*/ 13 w 153"/>
                  <a:gd name="T13" fmla="*/ 1 h 122"/>
                  <a:gd name="T14" fmla="*/ 17 w 153"/>
                  <a:gd name="T15" fmla="*/ 1 h 122"/>
                  <a:gd name="T16" fmla="*/ 21 w 153"/>
                  <a:gd name="T17" fmla="*/ 1 h 122"/>
                  <a:gd name="T18" fmla="*/ 24 w 153"/>
                  <a:gd name="T19" fmla="*/ 2 h 122"/>
                  <a:gd name="T20" fmla="*/ 28 w 153"/>
                  <a:gd name="T21" fmla="*/ 3 h 122"/>
                  <a:gd name="T22" fmla="*/ 31 w 153"/>
                  <a:gd name="T23" fmla="*/ 4 h 122"/>
                  <a:gd name="T24" fmla="*/ 34 w 153"/>
                  <a:gd name="T25" fmla="*/ 6 h 122"/>
                  <a:gd name="T26" fmla="*/ 36 w 153"/>
                  <a:gd name="T27" fmla="*/ 8 h 122"/>
                  <a:gd name="T28" fmla="*/ 38 w 153"/>
                  <a:gd name="T29" fmla="*/ 11 h 122"/>
                  <a:gd name="T30" fmla="*/ 38 w 153"/>
                  <a:gd name="T31" fmla="*/ 14 h 122"/>
                  <a:gd name="T32" fmla="*/ 37 w 153"/>
                  <a:gd name="T33" fmla="*/ 18 h 122"/>
                  <a:gd name="T34" fmla="*/ 35 w 153"/>
                  <a:gd name="T35" fmla="*/ 23 h 122"/>
                  <a:gd name="T36" fmla="*/ 29 w 153"/>
                  <a:gd name="T37" fmla="*/ 29 h 122"/>
                  <a:gd name="T38" fmla="*/ 23 w 153"/>
                  <a:gd name="T39" fmla="*/ 31 h 122"/>
                  <a:gd name="T40" fmla="*/ 17 w 153"/>
                  <a:gd name="T41" fmla="*/ 29 h 122"/>
                  <a:gd name="T42" fmla="*/ 12 w 153"/>
                  <a:gd name="T43" fmla="*/ 24 h 122"/>
                  <a:gd name="T44" fmla="*/ 7 w 153"/>
                  <a:gd name="T45" fmla="*/ 18 h 122"/>
                  <a:gd name="T46" fmla="*/ 3 w 153"/>
                  <a:gd name="T47" fmla="*/ 12 h 122"/>
                  <a:gd name="T48" fmla="*/ 1 w 153"/>
                  <a:gd name="T49" fmla="*/ 8 h 122"/>
                  <a:gd name="T50" fmla="*/ 0 w 153"/>
                  <a:gd name="T51" fmla="*/ 6 h 12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3"/>
                  <a:gd name="T79" fmla="*/ 0 h 122"/>
                  <a:gd name="T80" fmla="*/ 153 w 153"/>
                  <a:gd name="T81" fmla="*/ 122 h 12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3" h="122">
                    <a:moveTo>
                      <a:pt x="0" y="23"/>
                    </a:moveTo>
                    <a:lnTo>
                      <a:pt x="13" y="1"/>
                    </a:lnTo>
                    <a:lnTo>
                      <a:pt x="15" y="1"/>
                    </a:lnTo>
                    <a:lnTo>
                      <a:pt x="21" y="1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54" y="1"/>
                    </a:lnTo>
                    <a:lnTo>
                      <a:pt x="69" y="2"/>
                    </a:lnTo>
                    <a:lnTo>
                      <a:pt x="84" y="4"/>
                    </a:lnTo>
                    <a:lnTo>
                      <a:pt x="99" y="7"/>
                    </a:lnTo>
                    <a:lnTo>
                      <a:pt x="114" y="10"/>
                    </a:lnTo>
                    <a:lnTo>
                      <a:pt x="127" y="16"/>
                    </a:lnTo>
                    <a:lnTo>
                      <a:pt x="138" y="23"/>
                    </a:lnTo>
                    <a:lnTo>
                      <a:pt x="146" y="32"/>
                    </a:lnTo>
                    <a:lnTo>
                      <a:pt x="152" y="43"/>
                    </a:lnTo>
                    <a:lnTo>
                      <a:pt x="153" y="55"/>
                    </a:lnTo>
                    <a:lnTo>
                      <a:pt x="150" y="70"/>
                    </a:lnTo>
                    <a:lnTo>
                      <a:pt x="142" y="89"/>
                    </a:lnTo>
                    <a:lnTo>
                      <a:pt x="118" y="115"/>
                    </a:lnTo>
                    <a:lnTo>
                      <a:pt x="93" y="122"/>
                    </a:lnTo>
                    <a:lnTo>
                      <a:pt x="70" y="114"/>
                    </a:lnTo>
                    <a:lnTo>
                      <a:pt x="48" y="95"/>
                    </a:lnTo>
                    <a:lnTo>
                      <a:pt x="29" y="72"/>
                    </a:lnTo>
                    <a:lnTo>
                      <a:pt x="14" y="48"/>
                    </a:lnTo>
                    <a:lnTo>
                      <a:pt x="4" y="3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Freeform 221">
                <a:extLst>
                  <a:ext uri="{FF2B5EF4-FFF2-40B4-BE49-F238E27FC236}">
                    <a16:creationId xmlns:a16="http://schemas.microsoft.com/office/drawing/2014/main" id="{C168F4A4-FDA5-4856-A266-EA70C35581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3199"/>
                <a:ext cx="55" cy="78"/>
              </a:xfrm>
              <a:custGeom>
                <a:avLst/>
                <a:gdLst>
                  <a:gd name="T0" fmla="*/ 10 w 112"/>
                  <a:gd name="T1" fmla="*/ 0 h 156"/>
                  <a:gd name="T2" fmla="*/ 16 w 112"/>
                  <a:gd name="T3" fmla="*/ 0 h 156"/>
                  <a:gd name="T4" fmla="*/ 18 w 112"/>
                  <a:gd name="T5" fmla="*/ 1 h 156"/>
                  <a:gd name="T6" fmla="*/ 20 w 112"/>
                  <a:gd name="T7" fmla="*/ 6 h 156"/>
                  <a:gd name="T8" fmla="*/ 23 w 112"/>
                  <a:gd name="T9" fmla="*/ 12 h 156"/>
                  <a:gd name="T10" fmla="*/ 26 w 112"/>
                  <a:gd name="T11" fmla="*/ 20 h 156"/>
                  <a:gd name="T12" fmla="*/ 27 w 112"/>
                  <a:gd name="T13" fmla="*/ 26 h 156"/>
                  <a:gd name="T14" fmla="*/ 26 w 112"/>
                  <a:gd name="T15" fmla="*/ 33 h 156"/>
                  <a:gd name="T16" fmla="*/ 22 w 112"/>
                  <a:gd name="T17" fmla="*/ 38 h 156"/>
                  <a:gd name="T18" fmla="*/ 14 w 112"/>
                  <a:gd name="T19" fmla="*/ 39 h 156"/>
                  <a:gd name="T20" fmla="*/ 5 w 112"/>
                  <a:gd name="T21" fmla="*/ 38 h 156"/>
                  <a:gd name="T22" fmla="*/ 1 w 112"/>
                  <a:gd name="T23" fmla="*/ 33 h 156"/>
                  <a:gd name="T24" fmla="*/ 0 w 112"/>
                  <a:gd name="T25" fmla="*/ 26 h 156"/>
                  <a:gd name="T26" fmla="*/ 1 w 112"/>
                  <a:gd name="T27" fmla="*/ 20 h 156"/>
                  <a:gd name="T28" fmla="*/ 3 w 112"/>
                  <a:gd name="T29" fmla="*/ 12 h 156"/>
                  <a:gd name="T30" fmla="*/ 7 w 112"/>
                  <a:gd name="T31" fmla="*/ 6 h 156"/>
                  <a:gd name="T32" fmla="*/ 9 w 112"/>
                  <a:gd name="T33" fmla="*/ 1 h 156"/>
                  <a:gd name="T34" fmla="*/ 10 w 112"/>
                  <a:gd name="T35" fmla="*/ 0 h 15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2"/>
                  <a:gd name="T55" fmla="*/ 0 h 156"/>
                  <a:gd name="T56" fmla="*/ 112 w 112"/>
                  <a:gd name="T57" fmla="*/ 156 h 15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2" h="156">
                    <a:moveTo>
                      <a:pt x="43" y="0"/>
                    </a:moveTo>
                    <a:lnTo>
                      <a:pt x="68" y="0"/>
                    </a:lnTo>
                    <a:lnTo>
                      <a:pt x="73" y="7"/>
                    </a:lnTo>
                    <a:lnTo>
                      <a:pt x="83" y="24"/>
                    </a:lnTo>
                    <a:lnTo>
                      <a:pt x="96" y="50"/>
                    </a:lnTo>
                    <a:lnTo>
                      <a:pt x="106" y="77"/>
                    </a:lnTo>
                    <a:lnTo>
                      <a:pt x="112" y="106"/>
                    </a:lnTo>
                    <a:lnTo>
                      <a:pt x="108" y="131"/>
                    </a:lnTo>
                    <a:lnTo>
                      <a:pt x="91" y="149"/>
                    </a:lnTo>
                    <a:lnTo>
                      <a:pt x="56" y="156"/>
                    </a:lnTo>
                    <a:lnTo>
                      <a:pt x="22" y="149"/>
                    </a:lnTo>
                    <a:lnTo>
                      <a:pt x="4" y="131"/>
                    </a:lnTo>
                    <a:lnTo>
                      <a:pt x="0" y="106"/>
                    </a:lnTo>
                    <a:lnTo>
                      <a:pt x="5" y="77"/>
                    </a:lnTo>
                    <a:lnTo>
                      <a:pt x="15" y="50"/>
                    </a:lnTo>
                    <a:lnTo>
                      <a:pt x="28" y="24"/>
                    </a:lnTo>
                    <a:lnTo>
                      <a:pt x="38" y="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222">
                <a:extLst>
                  <a:ext uri="{FF2B5EF4-FFF2-40B4-BE49-F238E27FC236}">
                    <a16:creationId xmlns:a16="http://schemas.microsoft.com/office/drawing/2014/main" id="{23D39B06-476E-4776-AD05-24D9E74B0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3182"/>
                <a:ext cx="75" cy="62"/>
              </a:xfrm>
              <a:custGeom>
                <a:avLst/>
                <a:gdLst>
                  <a:gd name="T0" fmla="*/ 34 w 151"/>
                  <a:gd name="T1" fmla="*/ 1 h 123"/>
                  <a:gd name="T2" fmla="*/ 37 w 151"/>
                  <a:gd name="T3" fmla="*/ 6 h 123"/>
                  <a:gd name="T4" fmla="*/ 36 w 151"/>
                  <a:gd name="T5" fmla="*/ 8 h 123"/>
                  <a:gd name="T6" fmla="*/ 34 w 151"/>
                  <a:gd name="T7" fmla="*/ 12 h 123"/>
                  <a:gd name="T8" fmla="*/ 30 w 151"/>
                  <a:gd name="T9" fmla="*/ 18 h 123"/>
                  <a:gd name="T10" fmla="*/ 25 w 151"/>
                  <a:gd name="T11" fmla="*/ 24 h 123"/>
                  <a:gd name="T12" fmla="*/ 20 w 151"/>
                  <a:gd name="T13" fmla="*/ 29 h 123"/>
                  <a:gd name="T14" fmla="*/ 14 w 151"/>
                  <a:gd name="T15" fmla="*/ 31 h 123"/>
                  <a:gd name="T16" fmla="*/ 8 w 151"/>
                  <a:gd name="T17" fmla="*/ 30 h 123"/>
                  <a:gd name="T18" fmla="*/ 2 w 151"/>
                  <a:gd name="T19" fmla="*/ 23 h 123"/>
                  <a:gd name="T20" fmla="*/ 0 w 151"/>
                  <a:gd name="T21" fmla="*/ 18 h 123"/>
                  <a:gd name="T22" fmla="*/ 0 w 151"/>
                  <a:gd name="T23" fmla="*/ 15 h 123"/>
                  <a:gd name="T24" fmla="*/ 0 w 151"/>
                  <a:gd name="T25" fmla="*/ 11 h 123"/>
                  <a:gd name="T26" fmla="*/ 1 w 151"/>
                  <a:gd name="T27" fmla="*/ 8 h 123"/>
                  <a:gd name="T28" fmla="*/ 3 w 151"/>
                  <a:gd name="T29" fmla="*/ 6 h 123"/>
                  <a:gd name="T30" fmla="*/ 6 w 151"/>
                  <a:gd name="T31" fmla="*/ 4 h 123"/>
                  <a:gd name="T32" fmla="*/ 9 w 151"/>
                  <a:gd name="T33" fmla="*/ 3 h 123"/>
                  <a:gd name="T34" fmla="*/ 13 w 151"/>
                  <a:gd name="T35" fmla="*/ 2 h 123"/>
                  <a:gd name="T36" fmla="*/ 16 w 151"/>
                  <a:gd name="T37" fmla="*/ 1 h 123"/>
                  <a:gd name="T38" fmla="*/ 20 w 151"/>
                  <a:gd name="T39" fmla="*/ 1 h 123"/>
                  <a:gd name="T40" fmla="*/ 24 w 151"/>
                  <a:gd name="T41" fmla="*/ 1 h 123"/>
                  <a:gd name="T42" fmla="*/ 27 w 151"/>
                  <a:gd name="T43" fmla="*/ 0 h 123"/>
                  <a:gd name="T44" fmla="*/ 30 w 151"/>
                  <a:gd name="T45" fmla="*/ 0 h 123"/>
                  <a:gd name="T46" fmla="*/ 32 w 151"/>
                  <a:gd name="T47" fmla="*/ 1 h 123"/>
                  <a:gd name="T48" fmla="*/ 34 w 151"/>
                  <a:gd name="T49" fmla="*/ 1 h 123"/>
                  <a:gd name="T50" fmla="*/ 34 w 151"/>
                  <a:gd name="T51" fmla="*/ 1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1"/>
                  <a:gd name="T79" fmla="*/ 0 h 123"/>
                  <a:gd name="T80" fmla="*/ 151 w 151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1" h="123">
                    <a:moveTo>
                      <a:pt x="138" y="1"/>
                    </a:moveTo>
                    <a:lnTo>
                      <a:pt x="151" y="23"/>
                    </a:lnTo>
                    <a:lnTo>
                      <a:pt x="147" y="30"/>
                    </a:lnTo>
                    <a:lnTo>
                      <a:pt x="137" y="48"/>
                    </a:lnTo>
                    <a:lnTo>
                      <a:pt x="122" y="71"/>
                    </a:lnTo>
                    <a:lnTo>
                      <a:pt x="103" y="95"/>
                    </a:lnTo>
                    <a:lnTo>
                      <a:pt x="82" y="114"/>
                    </a:lnTo>
                    <a:lnTo>
                      <a:pt x="57" y="123"/>
                    </a:lnTo>
                    <a:lnTo>
                      <a:pt x="34" y="117"/>
                    </a:lnTo>
                    <a:lnTo>
                      <a:pt x="11" y="91"/>
                    </a:lnTo>
                    <a:lnTo>
                      <a:pt x="3" y="72"/>
                    </a:lnTo>
                    <a:lnTo>
                      <a:pt x="0" y="57"/>
                    </a:lnTo>
                    <a:lnTo>
                      <a:pt x="0" y="44"/>
                    </a:lnTo>
                    <a:lnTo>
                      <a:pt x="6" y="32"/>
                    </a:lnTo>
                    <a:lnTo>
                      <a:pt x="14" y="24"/>
                    </a:lnTo>
                    <a:lnTo>
                      <a:pt x="25" y="16"/>
                    </a:lnTo>
                    <a:lnTo>
                      <a:pt x="38" y="10"/>
                    </a:lnTo>
                    <a:lnTo>
                      <a:pt x="52" y="7"/>
                    </a:lnTo>
                    <a:lnTo>
                      <a:pt x="67" y="3"/>
                    </a:lnTo>
                    <a:lnTo>
                      <a:pt x="82" y="2"/>
                    </a:lnTo>
                    <a:lnTo>
                      <a:pt x="97" y="1"/>
                    </a:lnTo>
                    <a:lnTo>
                      <a:pt x="109" y="0"/>
                    </a:lnTo>
                    <a:lnTo>
                      <a:pt x="121" y="0"/>
                    </a:lnTo>
                    <a:lnTo>
                      <a:pt x="130" y="1"/>
                    </a:lnTo>
                    <a:lnTo>
                      <a:pt x="136" y="1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223">
                <a:extLst>
                  <a:ext uri="{FF2B5EF4-FFF2-40B4-BE49-F238E27FC236}">
                    <a16:creationId xmlns:a16="http://schemas.microsoft.com/office/drawing/2014/main" id="{343D3B54-491C-49E1-91FD-C3ACAD6493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9" y="3113"/>
                <a:ext cx="76" cy="62"/>
              </a:xfrm>
              <a:custGeom>
                <a:avLst/>
                <a:gdLst>
                  <a:gd name="T0" fmla="*/ 38 w 152"/>
                  <a:gd name="T1" fmla="*/ 25 h 123"/>
                  <a:gd name="T2" fmla="*/ 35 w 152"/>
                  <a:gd name="T3" fmla="*/ 31 h 123"/>
                  <a:gd name="T4" fmla="*/ 35 w 152"/>
                  <a:gd name="T5" fmla="*/ 31 h 123"/>
                  <a:gd name="T6" fmla="*/ 33 w 152"/>
                  <a:gd name="T7" fmla="*/ 31 h 123"/>
                  <a:gd name="T8" fmla="*/ 30 w 152"/>
                  <a:gd name="T9" fmla="*/ 31 h 123"/>
                  <a:gd name="T10" fmla="*/ 27 w 152"/>
                  <a:gd name="T11" fmla="*/ 31 h 123"/>
                  <a:gd name="T12" fmla="*/ 24 w 152"/>
                  <a:gd name="T13" fmla="*/ 31 h 123"/>
                  <a:gd name="T14" fmla="*/ 20 w 152"/>
                  <a:gd name="T15" fmla="*/ 31 h 123"/>
                  <a:gd name="T16" fmla="*/ 17 w 152"/>
                  <a:gd name="T17" fmla="*/ 30 h 123"/>
                  <a:gd name="T18" fmla="*/ 13 w 152"/>
                  <a:gd name="T19" fmla="*/ 29 h 123"/>
                  <a:gd name="T20" fmla="*/ 10 w 152"/>
                  <a:gd name="T21" fmla="*/ 28 h 123"/>
                  <a:gd name="T22" fmla="*/ 6 w 152"/>
                  <a:gd name="T23" fmla="*/ 27 h 123"/>
                  <a:gd name="T24" fmla="*/ 3 w 152"/>
                  <a:gd name="T25" fmla="*/ 25 h 123"/>
                  <a:gd name="T26" fmla="*/ 1 w 152"/>
                  <a:gd name="T27" fmla="*/ 23 h 123"/>
                  <a:gd name="T28" fmla="*/ 1 w 152"/>
                  <a:gd name="T29" fmla="*/ 20 h 123"/>
                  <a:gd name="T30" fmla="*/ 0 w 152"/>
                  <a:gd name="T31" fmla="*/ 17 h 123"/>
                  <a:gd name="T32" fmla="*/ 1 w 152"/>
                  <a:gd name="T33" fmla="*/ 13 h 123"/>
                  <a:gd name="T34" fmla="*/ 2 w 152"/>
                  <a:gd name="T35" fmla="*/ 9 h 123"/>
                  <a:gd name="T36" fmla="*/ 9 w 152"/>
                  <a:gd name="T37" fmla="*/ 2 h 123"/>
                  <a:gd name="T38" fmla="*/ 14 w 152"/>
                  <a:gd name="T39" fmla="*/ 0 h 123"/>
                  <a:gd name="T40" fmla="*/ 20 w 152"/>
                  <a:gd name="T41" fmla="*/ 2 h 123"/>
                  <a:gd name="T42" fmla="*/ 26 w 152"/>
                  <a:gd name="T43" fmla="*/ 7 h 123"/>
                  <a:gd name="T44" fmla="*/ 30 w 152"/>
                  <a:gd name="T45" fmla="*/ 13 h 123"/>
                  <a:gd name="T46" fmla="*/ 35 w 152"/>
                  <a:gd name="T47" fmla="*/ 19 h 123"/>
                  <a:gd name="T48" fmla="*/ 37 w 152"/>
                  <a:gd name="T49" fmla="*/ 23 h 123"/>
                  <a:gd name="T50" fmla="*/ 38 w 152"/>
                  <a:gd name="T51" fmla="*/ 25 h 123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152"/>
                  <a:gd name="T79" fmla="*/ 0 h 123"/>
                  <a:gd name="T80" fmla="*/ 152 w 152"/>
                  <a:gd name="T81" fmla="*/ 123 h 123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152" h="123">
                    <a:moveTo>
                      <a:pt x="152" y="99"/>
                    </a:moveTo>
                    <a:lnTo>
                      <a:pt x="139" y="122"/>
                    </a:lnTo>
                    <a:lnTo>
                      <a:pt x="137" y="122"/>
                    </a:lnTo>
                    <a:lnTo>
                      <a:pt x="131" y="122"/>
                    </a:lnTo>
                    <a:lnTo>
                      <a:pt x="122" y="123"/>
                    </a:lnTo>
                    <a:lnTo>
                      <a:pt x="110" y="122"/>
                    </a:lnTo>
                    <a:lnTo>
                      <a:pt x="98" y="122"/>
                    </a:lnTo>
                    <a:lnTo>
                      <a:pt x="83" y="121"/>
                    </a:lnTo>
                    <a:lnTo>
                      <a:pt x="68" y="118"/>
                    </a:lnTo>
                    <a:lnTo>
                      <a:pt x="53" y="116"/>
                    </a:lnTo>
                    <a:lnTo>
                      <a:pt x="39" y="111"/>
                    </a:lnTo>
                    <a:lnTo>
                      <a:pt x="26" y="106"/>
                    </a:lnTo>
                    <a:lnTo>
                      <a:pt x="15" y="99"/>
                    </a:lnTo>
                    <a:lnTo>
                      <a:pt x="7" y="91"/>
                    </a:lnTo>
                    <a:lnTo>
                      <a:pt x="1" y="79"/>
                    </a:lnTo>
                    <a:lnTo>
                      <a:pt x="0" y="66"/>
                    </a:lnTo>
                    <a:lnTo>
                      <a:pt x="3" y="51"/>
                    </a:lnTo>
                    <a:lnTo>
                      <a:pt x="11" y="33"/>
                    </a:lnTo>
                    <a:lnTo>
                      <a:pt x="34" y="6"/>
                    </a:lnTo>
                    <a:lnTo>
                      <a:pt x="58" y="0"/>
                    </a:lnTo>
                    <a:lnTo>
                      <a:pt x="83" y="8"/>
                    </a:lnTo>
                    <a:lnTo>
                      <a:pt x="104" y="27"/>
                    </a:lnTo>
                    <a:lnTo>
                      <a:pt x="123" y="50"/>
                    </a:lnTo>
                    <a:lnTo>
                      <a:pt x="138" y="73"/>
                    </a:lnTo>
                    <a:lnTo>
                      <a:pt x="148" y="92"/>
                    </a:lnTo>
                    <a:lnTo>
                      <a:pt x="152" y="99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224">
                <a:extLst>
                  <a:ext uri="{FF2B5EF4-FFF2-40B4-BE49-F238E27FC236}">
                    <a16:creationId xmlns:a16="http://schemas.microsoft.com/office/drawing/2014/main" id="{F11012D4-6C9D-4B2F-9AE0-372ACB22B4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7" y="3114"/>
                <a:ext cx="68" cy="74"/>
              </a:xfrm>
              <a:custGeom>
                <a:avLst/>
                <a:gdLst>
                  <a:gd name="T0" fmla="*/ 1 w 136"/>
                  <a:gd name="T1" fmla="*/ 17 h 148"/>
                  <a:gd name="T2" fmla="*/ 0 w 136"/>
                  <a:gd name="T3" fmla="*/ 11 h 148"/>
                  <a:gd name="T4" fmla="*/ 1 w 136"/>
                  <a:gd name="T5" fmla="*/ 9 h 148"/>
                  <a:gd name="T6" fmla="*/ 3 w 136"/>
                  <a:gd name="T7" fmla="*/ 6 h 148"/>
                  <a:gd name="T8" fmla="*/ 6 w 136"/>
                  <a:gd name="T9" fmla="*/ 6 h 148"/>
                  <a:gd name="T10" fmla="*/ 9 w 136"/>
                  <a:gd name="T11" fmla="*/ 6 h 148"/>
                  <a:gd name="T12" fmla="*/ 10 w 136"/>
                  <a:gd name="T13" fmla="*/ 4 h 148"/>
                  <a:gd name="T14" fmla="*/ 14 w 136"/>
                  <a:gd name="T15" fmla="*/ 1 h 148"/>
                  <a:gd name="T16" fmla="*/ 19 w 136"/>
                  <a:gd name="T17" fmla="*/ 1 h 148"/>
                  <a:gd name="T18" fmla="*/ 23 w 136"/>
                  <a:gd name="T19" fmla="*/ 4 h 148"/>
                  <a:gd name="T20" fmla="*/ 25 w 136"/>
                  <a:gd name="T21" fmla="*/ 6 h 148"/>
                  <a:gd name="T22" fmla="*/ 27 w 136"/>
                  <a:gd name="T23" fmla="*/ 5 h 148"/>
                  <a:gd name="T24" fmla="*/ 30 w 136"/>
                  <a:gd name="T25" fmla="*/ 6 h 148"/>
                  <a:gd name="T26" fmla="*/ 33 w 136"/>
                  <a:gd name="T27" fmla="*/ 8 h 148"/>
                  <a:gd name="T28" fmla="*/ 34 w 136"/>
                  <a:gd name="T29" fmla="*/ 11 h 148"/>
                  <a:gd name="T30" fmla="*/ 33 w 136"/>
                  <a:gd name="T31" fmla="*/ 17 h 148"/>
                  <a:gd name="T32" fmla="*/ 33 w 136"/>
                  <a:gd name="T33" fmla="*/ 20 h 148"/>
                  <a:gd name="T34" fmla="*/ 34 w 136"/>
                  <a:gd name="T35" fmla="*/ 25 h 148"/>
                  <a:gd name="T36" fmla="*/ 33 w 136"/>
                  <a:gd name="T37" fmla="*/ 28 h 148"/>
                  <a:gd name="T38" fmla="*/ 30 w 136"/>
                  <a:gd name="T39" fmla="*/ 30 h 148"/>
                  <a:gd name="T40" fmla="*/ 28 w 136"/>
                  <a:gd name="T41" fmla="*/ 30 h 148"/>
                  <a:gd name="T42" fmla="*/ 25 w 136"/>
                  <a:gd name="T43" fmla="*/ 30 h 148"/>
                  <a:gd name="T44" fmla="*/ 23 w 136"/>
                  <a:gd name="T45" fmla="*/ 33 h 148"/>
                  <a:gd name="T46" fmla="*/ 20 w 136"/>
                  <a:gd name="T47" fmla="*/ 37 h 148"/>
                  <a:gd name="T48" fmla="*/ 14 w 136"/>
                  <a:gd name="T49" fmla="*/ 37 h 148"/>
                  <a:gd name="T50" fmla="*/ 11 w 136"/>
                  <a:gd name="T51" fmla="*/ 33 h 148"/>
                  <a:gd name="T52" fmla="*/ 9 w 136"/>
                  <a:gd name="T53" fmla="*/ 30 h 148"/>
                  <a:gd name="T54" fmla="*/ 6 w 136"/>
                  <a:gd name="T55" fmla="*/ 31 h 148"/>
                  <a:gd name="T56" fmla="*/ 4 w 136"/>
                  <a:gd name="T57" fmla="*/ 30 h 148"/>
                  <a:gd name="T58" fmla="*/ 2 w 136"/>
                  <a:gd name="T59" fmla="*/ 29 h 148"/>
                  <a:gd name="T60" fmla="*/ 1 w 136"/>
                  <a:gd name="T61" fmla="*/ 25 h 148"/>
                  <a:gd name="T62" fmla="*/ 1 w 136"/>
                  <a:gd name="T63" fmla="*/ 20 h 148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8"/>
                  <a:gd name="T98" fmla="*/ 136 w 136"/>
                  <a:gd name="T99" fmla="*/ 148 h 148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8">
                    <a:moveTo>
                      <a:pt x="14" y="75"/>
                    </a:moveTo>
                    <a:lnTo>
                      <a:pt x="6" y="67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8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7"/>
                    </a:lnTo>
                    <a:lnTo>
                      <a:pt x="20" y="25"/>
                    </a:lnTo>
                    <a:lnTo>
                      <a:pt x="24" y="25"/>
                    </a:lnTo>
                    <a:lnTo>
                      <a:pt x="30" y="25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0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7" y="24"/>
                    </a:lnTo>
                    <a:lnTo>
                      <a:pt x="121" y="26"/>
                    </a:lnTo>
                    <a:lnTo>
                      <a:pt x="126" y="29"/>
                    </a:lnTo>
                    <a:lnTo>
                      <a:pt x="129" y="32"/>
                    </a:lnTo>
                    <a:lnTo>
                      <a:pt x="133" y="37"/>
                    </a:lnTo>
                    <a:lnTo>
                      <a:pt x="136" y="46"/>
                    </a:lnTo>
                    <a:lnTo>
                      <a:pt x="135" y="56"/>
                    </a:lnTo>
                    <a:lnTo>
                      <a:pt x="130" y="65"/>
                    </a:lnTo>
                    <a:lnTo>
                      <a:pt x="122" y="73"/>
                    </a:lnTo>
                    <a:lnTo>
                      <a:pt x="130" y="80"/>
                    </a:lnTo>
                    <a:lnTo>
                      <a:pt x="135" y="90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5"/>
                    </a:lnTo>
                    <a:lnTo>
                      <a:pt x="126" y="118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40"/>
                    </a:lnTo>
                    <a:lnTo>
                      <a:pt x="80" y="146"/>
                    </a:lnTo>
                    <a:lnTo>
                      <a:pt x="69" y="148"/>
                    </a:lnTo>
                    <a:lnTo>
                      <a:pt x="59" y="146"/>
                    </a:lnTo>
                    <a:lnTo>
                      <a:pt x="51" y="140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20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5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225">
                <a:extLst>
                  <a:ext uri="{FF2B5EF4-FFF2-40B4-BE49-F238E27FC236}">
                    <a16:creationId xmlns:a16="http://schemas.microsoft.com/office/drawing/2014/main" id="{40F7E1EA-D856-43BE-BFAE-ABA4B35D79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3140"/>
                <a:ext cx="20" cy="21"/>
              </a:xfrm>
              <a:custGeom>
                <a:avLst/>
                <a:gdLst>
                  <a:gd name="T0" fmla="*/ 5 w 39"/>
                  <a:gd name="T1" fmla="*/ 11 h 40"/>
                  <a:gd name="T2" fmla="*/ 7 w 39"/>
                  <a:gd name="T3" fmla="*/ 10 h 40"/>
                  <a:gd name="T4" fmla="*/ 9 w 39"/>
                  <a:gd name="T5" fmla="*/ 9 h 40"/>
                  <a:gd name="T6" fmla="*/ 10 w 39"/>
                  <a:gd name="T7" fmla="*/ 7 h 40"/>
                  <a:gd name="T8" fmla="*/ 10 w 39"/>
                  <a:gd name="T9" fmla="*/ 5 h 40"/>
                  <a:gd name="T10" fmla="*/ 10 w 39"/>
                  <a:gd name="T11" fmla="*/ 3 h 40"/>
                  <a:gd name="T12" fmla="*/ 9 w 39"/>
                  <a:gd name="T13" fmla="*/ 2 h 40"/>
                  <a:gd name="T14" fmla="*/ 7 w 39"/>
                  <a:gd name="T15" fmla="*/ 1 h 40"/>
                  <a:gd name="T16" fmla="*/ 5 w 39"/>
                  <a:gd name="T17" fmla="*/ 0 h 40"/>
                  <a:gd name="T18" fmla="*/ 3 w 39"/>
                  <a:gd name="T19" fmla="*/ 1 h 40"/>
                  <a:gd name="T20" fmla="*/ 2 w 39"/>
                  <a:gd name="T21" fmla="*/ 2 h 40"/>
                  <a:gd name="T22" fmla="*/ 1 w 39"/>
                  <a:gd name="T23" fmla="*/ 3 h 40"/>
                  <a:gd name="T24" fmla="*/ 0 w 39"/>
                  <a:gd name="T25" fmla="*/ 5 h 40"/>
                  <a:gd name="T26" fmla="*/ 1 w 39"/>
                  <a:gd name="T27" fmla="*/ 7 h 40"/>
                  <a:gd name="T28" fmla="*/ 2 w 39"/>
                  <a:gd name="T29" fmla="*/ 9 h 40"/>
                  <a:gd name="T30" fmla="*/ 3 w 39"/>
                  <a:gd name="T31" fmla="*/ 10 h 40"/>
                  <a:gd name="T32" fmla="*/ 5 w 39"/>
                  <a:gd name="T33" fmla="*/ 11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40"/>
                  <a:gd name="T53" fmla="*/ 39 w 39"/>
                  <a:gd name="T54" fmla="*/ 40 h 40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40">
                    <a:moveTo>
                      <a:pt x="19" y="40"/>
                    </a:moveTo>
                    <a:lnTo>
                      <a:pt x="27" y="39"/>
                    </a:lnTo>
                    <a:lnTo>
                      <a:pt x="33" y="34"/>
                    </a:lnTo>
                    <a:lnTo>
                      <a:pt x="38" y="27"/>
                    </a:lnTo>
                    <a:lnTo>
                      <a:pt x="39" y="20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2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20"/>
                    </a:lnTo>
                    <a:lnTo>
                      <a:pt x="1" y="27"/>
                    </a:lnTo>
                    <a:lnTo>
                      <a:pt x="6" y="34"/>
                    </a:lnTo>
                    <a:lnTo>
                      <a:pt x="12" y="39"/>
                    </a:lnTo>
                    <a:lnTo>
                      <a:pt x="19" y="4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Freeform 226">
                <a:extLst>
                  <a:ext uri="{FF2B5EF4-FFF2-40B4-BE49-F238E27FC236}">
                    <a16:creationId xmlns:a16="http://schemas.microsoft.com/office/drawing/2014/main" id="{78ADE9D7-041B-45F0-B804-6080022DB3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590"/>
                <a:ext cx="68" cy="74"/>
              </a:xfrm>
              <a:custGeom>
                <a:avLst/>
                <a:gdLst>
                  <a:gd name="T0" fmla="*/ 1 w 136"/>
                  <a:gd name="T1" fmla="*/ 17 h 147"/>
                  <a:gd name="T2" fmla="*/ 0 w 136"/>
                  <a:gd name="T3" fmla="*/ 12 h 147"/>
                  <a:gd name="T4" fmla="*/ 1 w 136"/>
                  <a:gd name="T5" fmla="*/ 9 h 147"/>
                  <a:gd name="T6" fmla="*/ 3 w 136"/>
                  <a:gd name="T7" fmla="*/ 7 h 147"/>
                  <a:gd name="T8" fmla="*/ 6 w 136"/>
                  <a:gd name="T9" fmla="*/ 6 h 147"/>
                  <a:gd name="T10" fmla="*/ 9 w 136"/>
                  <a:gd name="T11" fmla="*/ 7 h 147"/>
                  <a:gd name="T12" fmla="*/ 10 w 136"/>
                  <a:gd name="T13" fmla="*/ 4 h 147"/>
                  <a:gd name="T14" fmla="*/ 14 w 136"/>
                  <a:gd name="T15" fmla="*/ 1 h 147"/>
                  <a:gd name="T16" fmla="*/ 19 w 136"/>
                  <a:gd name="T17" fmla="*/ 1 h 147"/>
                  <a:gd name="T18" fmla="*/ 23 w 136"/>
                  <a:gd name="T19" fmla="*/ 4 h 147"/>
                  <a:gd name="T20" fmla="*/ 25 w 136"/>
                  <a:gd name="T21" fmla="*/ 6 h 147"/>
                  <a:gd name="T22" fmla="*/ 27 w 136"/>
                  <a:gd name="T23" fmla="*/ 6 h 147"/>
                  <a:gd name="T24" fmla="*/ 30 w 136"/>
                  <a:gd name="T25" fmla="*/ 7 h 147"/>
                  <a:gd name="T26" fmla="*/ 33 w 136"/>
                  <a:gd name="T27" fmla="*/ 8 h 147"/>
                  <a:gd name="T28" fmla="*/ 34 w 136"/>
                  <a:gd name="T29" fmla="*/ 12 h 147"/>
                  <a:gd name="T30" fmla="*/ 33 w 136"/>
                  <a:gd name="T31" fmla="*/ 17 h 147"/>
                  <a:gd name="T32" fmla="*/ 33 w 136"/>
                  <a:gd name="T33" fmla="*/ 20 h 147"/>
                  <a:gd name="T34" fmla="*/ 34 w 136"/>
                  <a:gd name="T35" fmla="*/ 25 h 147"/>
                  <a:gd name="T36" fmla="*/ 33 w 136"/>
                  <a:gd name="T37" fmla="*/ 29 h 147"/>
                  <a:gd name="T38" fmla="*/ 30 w 136"/>
                  <a:gd name="T39" fmla="*/ 31 h 147"/>
                  <a:gd name="T40" fmla="*/ 28 w 136"/>
                  <a:gd name="T41" fmla="*/ 31 h 147"/>
                  <a:gd name="T42" fmla="*/ 25 w 136"/>
                  <a:gd name="T43" fmla="*/ 31 h 147"/>
                  <a:gd name="T44" fmla="*/ 23 w 136"/>
                  <a:gd name="T45" fmla="*/ 33 h 147"/>
                  <a:gd name="T46" fmla="*/ 20 w 136"/>
                  <a:gd name="T47" fmla="*/ 37 h 147"/>
                  <a:gd name="T48" fmla="*/ 14 w 136"/>
                  <a:gd name="T49" fmla="*/ 37 h 147"/>
                  <a:gd name="T50" fmla="*/ 11 w 136"/>
                  <a:gd name="T51" fmla="*/ 33 h 147"/>
                  <a:gd name="T52" fmla="*/ 9 w 136"/>
                  <a:gd name="T53" fmla="*/ 31 h 147"/>
                  <a:gd name="T54" fmla="*/ 6 w 136"/>
                  <a:gd name="T55" fmla="*/ 31 h 147"/>
                  <a:gd name="T56" fmla="*/ 4 w 136"/>
                  <a:gd name="T57" fmla="*/ 31 h 147"/>
                  <a:gd name="T58" fmla="*/ 2 w 136"/>
                  <a:gd name="T59" fmla="*/ 29 h 147"/>
                  <a:gd name="T60" fmla="*/ 1 w 136"/>
                  <a:gd name="T61" fmla="*/ 26 h 147"/>
                  <a:gd name="T62" fmla="*/ 1 w 136"/>
                  <a:gd name="T63" fmla="*/ 21 h 14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36"/>
                  <a:gd name="T97" fmla="*/ 0 h 147"/>
                  <a:gd name="T98" fmla="*/ 136 w 136"/>
                  <a:gd name="T99" fmla="*/ 147 h 14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36" h="147">
                    <a:moveTo>
                      <a:pt x="14" y="74"/>
                    </a:moveTo>
                    <a:lnTo>
                      <a:pt x="6" y="66"/>
                    </a:lnTo>
                    <a:lnTo>
                      <a:pt x="1" y="57"/>
                    </a:lnTo>
                    <a:lnTo>
                      <a:pt x="0" y="47"/>
                    </a:lnTo>
                    <a:lnTo>
                      <a:pt x="4" y="36"/>
                    </a:lnTo>
                    <a:lnTo>
                      <a:pt x="7" y="33"/>
                    </a:lnTo>
                    <a:lnTo>
                      <a:pt x="11" y="30"/>
                    </a:lnTo>
                    <a:lnTo>
                      <a:pt x="15" y="26"/>
                    </a:lnTo>
                    <a:lnTo>
                      <a:pt x="20" y="25"/>
                    </a:lnTo>
                    <a:lnTo>
                      <a:pt x="25" y="24"/>
                    </a:lnTo>
                    <a:lnTo>
                      <a:pt x="30" y="24"/>
                    </a:lnTo>
                    <a:lnTo>
                      <a:pt x="35" y="25"/>
                    </a:lnTo>
                    <a:lnTo>
                      <a:pt x="41" y="27"/>
                    </a:lnTo>
                    <a:lnTo>
                      <a:pt x="43" y="16"/>
                    </a:lnTo>
                    <a:lnTo>
                      <a:pt x="50" y="8"/>
                    </a:lnTo>
                    <a:lnTo>
                      <a:pt x="58" y="2"/>
                    </a:lnTo>
                    <a:lnTo>
                      <a:pt x="68" y="0"/>
                    </a:lnTo>
                    <a:lnTo>
                      <a:pt x="79" y="2"/>
                    </a:lnTo>
                    <a:lnTo>
                      <a:pt x="87" y="8"/>
                    </a:lnTo>
                    <a:lnTo>
                      <a:pt x="92" y="16"/>
                    </a:lnTo>
                    <a:lnTo>
                      <a:pt x="95" y="26"/>
                    </a:lnTo>
                    <a:lnTo>
                      <a:pt x="101" y="24"/>
                    </a:lnTo>
                    <a:lnTo>
                      <a:pt x="105" y="23"/>
                    </a:lnTo>
                    <a:lnTo>
                      <a:pt x="111" y="23"/>
                    </a:lnTo>
                    <a:lnTo>
                      <a:pt x="116" y="24"/>
                    </a:lnTo>
                    <a:lnTo>
                      <a:pt x="121" y="25"/>
                    </a:lnTo>
                    <a:lnTo>
                      <a:pt x="126" y="28"/>
                    </a:lnTo>
                    <a:lnTo>
                      <a:pt x="129" y="32"/>
                    </a:lnTo>
                    <a:lnTo>
                      <a:pt x="133" y="35"/>
                    </a:lnTo>
                    <a:lnTo>
                      <a:pt x="136" y="46"/>
                    </a:lnTo>
                    <a:lnTo>
                      <a:pt x="135" y="55"/>
                    </a:lnTo>
                    <a:lnTo>
                      <a:pt x="130" y="65"/>
                    </a:lnTo>
                    <a:lnTo>
                      <a:pt x="122" y="72"/>
                    </a:lnTo>
                    <a:lnTo>
                      <a:pt x="130" y="80"/>
                    </a:lnTo>
                    <a:lnTo>
                      <a:pt x="135" y="89"/>
                    </a:lnTo>
                    <a:lnTo>
                      <a:pt x="136" y="100"/>
                    </a:lnTo>
                    <a:lnTo>
                      <a:pt x="133" y="110"/>
                    </a:lnTo>
                    <a:lnTo>
                      <a:pt x="129" y="114"/>
                    </a:lnTo>
                    <a:lnTo>
                      <a:pt x="126" y="117"/>
                    </a:lnTo>
                    <a:lnTo>
                      <a:pt x="121" y="121"/>
                    </a:lnTo>
                    <a:lnTo>
                      <a:pt x="117" y="122"/>
                    </a:lnTo>
                    <a:lnTo>
                      <a:pt x="112" y="123"/>
                    </a:lnTo>
                    <a:lnTo>
                      <a:pt x="106" y="123"/>
                    </a:lnTo>
                    <a:lnTo>
                      <a:pt x="102" y="122"/>
                    </a:lnTo>
                    <a:lnTo>
                      <a:pt x="96" y="121"/>
                    </a:lnTo>
                    <a:lnTo>
                      <a:pt x="94" y="131"/>
                    </a:lnTo>
                    <a:lnTo>
                      <a:pt x="88" y="139"/>
                    </a:lnTo>
                    <a:lnTo>
                      <a:pt x="80" y="145"/>
                    </a:lnTo>
                    <a:lnTo>
                      <a:pt x="69" y="147"/>
                    </a:lnTo>
                    <a:lnTo>
                      <a:pt x="59" y="145"/>
                    </a:lnTo>
                    <a:lnTo>
                      <a:pt x="51" y="139"/>
                    </a:lnTo>
                    <a:lnTo>
                      <a:pt x="45" y="131"/>
                    </a:lnTo>
                    <a:lnTo>
                      <a:pt x="42" y="121"/>
                    </a:lnTo>
                    <a:lnTo>
                      <a:pt x="36" y="123"/>
                    </a:lnTo>
                    <a:lnTo>
                      <a:pt x="31" y="124"/>
                    </a:lnTo>
                    <a:lnTo>
                      <a:pt x="26" y="124"/>
                    </a:lnTo>
                    <a:lnTo>
                      <a:pt x="21" y="123"/>
                    </a:lnTo>
                    <a:lnTo>
                      <a:pt x="16" y="122"/>
                    </a:lnTo>
                    <a:lnTo>
                      <a:pt x="12" y="119"/>
                    </a:lnTo>
                    <a:lnTo>
                      <a:pt x="8" y="116"/>
                    </a:lnTo>
                    <a:lnTo>
                      <a:pt x="5" y="111"/>
                    </a:lnTo>
                    <a:lnTo>
                      <a:pt x="1" y="101"/>
                    </a:lnTo>
                    <a:lnTo>
                      <a:pt x="3" y="92"/>
                    </a:lnTo>
                    <a:lnTo>
                      <a:pt x="7" y="83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227">
                <a:extLst>
                  <a:ext uri="{FF2B5EF4-FFF2-40B4-BE49-F238E27FC236}">
                    <a16:creationId xmlns:a16="http://schemas.microsoft.com/office/drawing/2014/main" id="{A2E53F59-0651-4C69-B309-AA7321090F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9" y="2616"/>
                <a:ext cx="20" cy="20"/>
              </a:xfrm>
              <a:custGeom>
                <a:avLst/>
                <a:gdLst>
                  <a:gd name="T0" fmla="*/ 5 w 39"/>
                  <a:gd name="T1" fmla="*/ 10 h 39"/>
                  <a:gd name="T2" fmla="*/ 7 w 39"/>
                  <a:gd name="T3" fmla="*/ 10 h 39"/>
                  <a:gd name="T4" fmla="*/ 9 w 39"/>
                  <a:gd name="T5" fmla="*/ 9 h 39"/>
                  <a:gd name="T6" fmla="*/ 10 w 39"/>
                  <a:gd name="T7" fmla="*/ 7 h 39"/>
                  <a:gd name="T8" fmla="*/ 10 w 39"/>
                  <a:gd name="T9" fmla="*/ 5 h 39"/>
                  <a:gd name="T10" fmla="*/ 10 w 39"/>
                  <a:gd name="T11" fmla="*/ 3 h 39"/>
                  <a:gd name="T12" fmla="*/ 9 w 39"/>
                  <a:gd name="T13" fmla="*/ 2 h 39"/>
                  <a:gd name="T14" fmla="*/ 7 w 39"/>
                  <a:gd name="T15" fmla="*/ 1 h 39"/>
                  <a:gd name="T16" fmla="*/ 5 w 39"/>
                  <a:gd name="T17" fmla="*/ 0 h 39"/>
                  <a:gd name="T18" fmla="*/ 4 w 39"/>
                  <a:gd name="T19" fmla="*/ 1 h 39"/>
                  <a:gd name="T20" fmla="*/ 2 w 39"/>
                  <a:gd name="T21" fmla="*/ 2 h 39"/>
                  <a:gd name="T22" fmla="*/ 1 w 39"/>
                  <a:gd name="T23" fmla="*/ 3 h 39"/>
                  <a:gd name="T24" fmla="*/ 0 w 39"/>
                  <a:gd name="T25" fmla="*/ 5 h 39"/>
                  <a:gd name="T26" fmla="*/ 1 w 39"/>
                  <a:gd name="T27" fmla="*/ 7 h 39"/>
                  <a:gd name="T28" fmla="*/ 2 w 39"/>
                  <a:gd name="T29" fmla="*/ 9 h 39"/>
                  <a:gd name="T30" fmla="*/ 4 w 39"/>
                  <a:gd name="T31" fmla="*/ 10 h 39"/>
                  <a:gd name="T32" fmla="*/ 5 w 39"/>
                  <a:gd name="T33" fmla="*/ 10 h 3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9"/>
                  <a:gd name="T52" fmla="*/ 0 h 39"/>
                  <a:gd name="T53" fmla="*/ 39 w 39"/>
                  <a:gd name="T54" fmla="*/ 39 h 3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9" h="39">
                    <a:moveTo>
                      <a:pt x="19" y="39"/>
                    </a:moveTo>
                    <a:lnTo>
                      <a:pt x="28" y="38"/>
                    </a:lnTo>
                    <a:lnTo>
                      <a:pt x="33" y="33"/>
                    </a:lnTo>
                    <a:lnTo>
                      <a:pt x="38" y="27"/>
                    </a:lnTo>
                    <a:lnTo>
                      <a:pt x="39" y="19"/>
                    </a:lnTo>
                    <a:lnTo>
                      <a:pt x="38" y="12"/>
                    </a:lnTo>
                    <a:lnTo>
                      <a:pt x="33" y="5"/>
                    </a:lnTo>
                    <a:lnTo>
                      <a:pt x="28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6" y="5"/>
                    </a:lnTo>
                    <a:lnTo>
                      <a:pt x="1" y="12"/>
                    </a:lnTo>
                    <a:lnTo>
                      <a:pt x="0" y="19"/>
                    </a:lnTo>
                    <a:lnTo>
                      <a:pt x="1" y="27"/>
                    </a:lnTo>
                    <a:lnTo>
                      <a:pt x="6" y="33"/>
                    </a:lnTo>
                    <a:lnTo>
                      <a:pt x="13" y="38"/>
                    </a:lnTo>
                    <a:lnTo>
                      <a:pt x="19" y="3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228">
                <a:extLst>
                  <a:ext uri="{FF2B5EF4-FFF2-40B4-BE49-F238E27FC236}">
                    <a16:creationId xmlns:a16="http://schemas.microsoft.com/office/drawing/2014/main" id="{3184778B-55BA-4798-9DA4-5C0FE4FA09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5" y="2362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7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9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29"/>
                    </a:lnTo>
                    <a:lnTo>
                      <a:pt x="2" y="35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10" y="50"/>
                    </a:lnTo>
                    <a:lnTo>
                      <a:pt x="14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229">
                <a:extLst>
                  <a:ext uri="{FF2B5EF4-FFF2-40B4-BE49-F238E27FC236}">
                    <a16:creationId xmlns:a16="http://schemas.microsoft.com/office/drawing/2014/main" id="{C37A9A99-1A58-48AD-A0A4-EECF361E5E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3" y="2369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230">
                <a:extLst>
                  <a:ext uri="{FF2B5EF4-FFF2-40B4-BE49-F238E27FC236}">
                    <a16:creationId xmlns:a16="http://schemas.microsoft.com/office/drawing/2014/main" id="{27E3C239-6932-4C66-8676-FEF2BBDCE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" y="2479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2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1 w 60"/>
                  <a:gd name="T29" fmla="*/ 11 h 60"/>
                  <a:gd name="T30" fmla="*/ 1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7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231">
                <a:extLst>
                  <a:ext uri="{FF2B5EF4-FFF2-40B4-BE49-F238E27FC236}">
                    <a16:creationId xmlns:a16="http://schemas.microsoft.com/office/drawing/2014/main" id="{6082482E-5F73-4265-8A2D-F0CC43E6D4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486"/>
                <a:ext cx="15" cy="15"/>
              </a:xfrm>
              <a:custGeom>
                <a:avLst/>
                <a:gdLst>
                  <a:gd name="T0" fmla="*/ 4 w 29"/>
                  <a:gd name="T1" fmla="*/ 8 h 30"/>
                  <a:gd name="T2" fmla="*/ 3 w 29"/>
                  <a:gd name="T3" fmla="*/ 8 h 30"/>
                  <a:gd name="T4" fmla="*/ 3 w 29"/>
                  <a:gd name="T5" fmla="*/ 8 h 30"/>
                  <a:gd name="T6" fmla="*/ 2 w 29"/>
                  <a:gd name="T7" fmla="*/ 7 h 30"/>
                  <a:gd name="T8" fmla="*/ 1 w 29"/>
                  <a:gd name="T9" fmla="*/ 7 h 30"/>
                  <a:gd name="T10" fmla="*/ 1 w 29"/>
                  <a:gd name="T11" fmla="*/ 6 h 30"/>
                  <a:gd name="T12" fmla="*/ 1 w 29"/>
                  <a:gd name="T13" fmla="*/ 6 h 30"/>
                  <a:gd name="T14" fmla="*/ 0 w 29"/>
                  <a:gd name="T15" fmla="*/ 5 h 30"/>
                  <a:gd name="T16" fmla="*/ 0 w 29"/>
                  <a:gd name="T17" fmla="*/ 4 h 30"/>
                  <a:gd name="T18" fmla="*/ 0 w 29"/>
                  <a:gd name="T19" fmla="*/ 4 h 30"/>
                  <a:gd name="T20" fmla="*/ 1 w 29"/>
                  <a:gd name="T21" fmla="*/ 3 h 30"/>
                  <a:gd name="T22" fmla="*/ 1 w 29"/>
                  <a:gd name="T23" fmla="*/ 2 h 30"/>
                  <a:gd name="T24" fmla="*/ 1 w 29"/>
                  <a:gd name="T25" fmla="*/ 2 h 30"/>
                  <a:gd name="T26" fmla="*/ 2 w 29"/>
                  <a:gd name="T27" fmla="*/ 1 h 30"/>
                  <a:gd name="T28" fmla="*/ 3 w 29"/>
                  <a:gd name="T29" fmla="*/ 1 h 30"/>
                  <a:gd name="T30" fmla="*/ 3 w 29"/>
                  <a:gd name="T31" fmla="*/ 0 h 30"/>
                  <a:gd name="T32" fmla="*/ 4 w 29"/>
                  <a:gd name="T33" fmla="*/ 0 h 30"/>
                  <a:gd name="T34" fmla="*/ 5 w 29"/>
                  <a:gd name="T35" fmla="*/ 0 h 30"/>
                  <a:gd name="T36" fmla="*/ 6 w 29"/>
                  <a:gd name="T37" fmla="*/ 1 h 30"/>
                  <a:gd name="T38" fmla="*/ 6 w 29"/>
                  <a:gd name="T39" fmla="*/ 1 h 30"/>
                  <a:gd name="T40" fmla="*/ 7 w 29"/>
                  <a:gd name="T41" fmla="*/ 2 h 30"/>
                  <a:gd name="T42" fmla="*/ 7 w 29"/>
                  <a:gd name="T43" fmla="*/ 2 h 30"/>
                  <a:gd name="T44" fmla="*/ 7 w 29"/>
                  <a:gd name="T45" fmla="*/ 3 h 30"/>
                  <a:gd name="T46" fmla="*/ 8 w 29"/>
                  <a:gd name="T47" fmla="*/ 4 h 30"/>
                  <a:gd name="T48" fmla="*/ 8 w 29"/>
                  <a:gd name="T49" fmla="*/ 4 h 30"/>
                  <a:gd name="T50" fmla="*/ 7 w 29"/>
                  <a:gd name="T51" fmla="*/ 6 h 30"/>
                  <a:gd name="T52" fmla="*/ 7 w 29"/>
                  <a:gd name="T53" fmla="*/ 7 h 30"/>
                  <a:gd name="T54" fmla="*/ 6 w 29"/>
                  <a:gd name="T55" fmla="*/ 8 h 30"/>
                  <a:gd name="T56" fmla="*/ 4 w 29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8" y="10"/>
                    </a:lnTo>
                    <a:lnTo>
                      <a:pt x="29" y="13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Freeform 232">
                <a:extLst>
                  <a:ext uri="{FF2B5EF4-FFF2-40B4-BE49-F238E27FC236}">
                    <a16:creationId xmlns:a16="http://schemas.microsoft.com/office/drawing/2014/main" id="{EEA62BC8-C0FA-4FF8-B629-32CE827848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8" y="2274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9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6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9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Freeform 233">
                <a:extLst>
                  <a:ext uri="{FF2B5EF4-FFF2-40B4-BE49-F238E27FC236}">
                    <a16:creationId xmlns:a16="http://schemas.microsoft.com/office/drawing/2014/main" id="{6532EE6D-8B6B-4858-AD8A-FF28C6A63F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5" y="2281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3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1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1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5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7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7 w 30"/>
                  <a:gd name="T51" fmla="*/ 6 h 29"/>
                  <a:gd name="T52" fmla="*/ 7 w 30"/>
                  <a:gd name="T53" fmla="*/ 7 h 29"/>
                  <a:gd name="T54" fmla="*/ 5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234">
                <a:extLst>
                  <a:ext uri="{FF2B5EF4-FFF2-40B4-BE49-F238E27FC236}">
                    <a16:creationId xmlns:a16="http://schemas.microsoft.com/office/drawing/2014/main" id="{2DF0BD9A-70CB-4C4A-8357-34D032D264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8" y="259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5" y="13"/>
                    </a:lnTo>
                    <a:lnTo>
                      <a:pt x="52" y="8"/>
                    </a:lnTo>
                    <a:lnTo>
                      <a:pt x="47" y="5"/>
                    </a:lnTo>
                    <a:lnTo>
                      <a:pt x="42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7" y="54"/>
                    </a:lnTo>
                    <a:lnTo>
                      <a:pt x="52" y="51"/>
                    </a:lnTo>
                    <a:lnTo>
                      <a:pt x="55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235">
                <a:extLst>
                  <a:ext uri="{FF2B5EF4-FFF2-40B4-BE49-F238E27FC236}">
                    <a16:creationId xmlns:a16="http://schemas.microsoft.com/office/drawing/2014/main" id="{1E8FDB16-DC1A-48A3-A8CD-D5149F4CE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" y="260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1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236">
                <a:extLst>
                  <a:ext uri="{FF2B5EF4-FFF2-40B4-BE49-F238E27FC236}">
                    <a16:creationId xmlns:a16="http://schemas.microsoft.com/office/drawing/2014/main" id="{5EBA8C43-3FA5-416F-BFCA-D5670AD40B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655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8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6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8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Freeform 237">
                <a:extLst>
                  <a:ext uri="{FF2B5EF4-FFF2-40B4-BE49-F238E27FC236}">
                    <a16:creationId xmlns:a16="http://schemas.microsoft.com/office/drawing/2014/main" id="{3634DFA4-6553-4FAC-85E0-A44A2FAE5B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7" y="2662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4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2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2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4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8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8 w 30"/>
                  <a:gd name="T51" fmla="*/ 5 h 29"/>
                  <a:gd name="T52" fmla="*/ 7 w 30"/>
                  <a:gd name="T53" fmla="*/ 7 h 29"/>
                  <a:gd name="T54" fmla="*/ 6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5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3"/>
                    </a:lnTo>
                    <a:lnTo>
                      <a:pt x="27" y="6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Freeform 238">
                <a:extLst>
                  <a:ext uri="{FF2B5EF4-FFF2-40B4-BE49-F238E27FC236}">
                    <a16:creationId xmlns:a16="http://schemas.microsoft.com/office/drawing/2014/main" id="{881776FD-DDD7-4821-A642-E63D262BF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0" y="2711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7 h 60"/>
                  <a:gd name="T4" fmla="*/ 15 w 59"/>
                  <a:gd name="T5" fmla="*/ 5 h 60"/>
                  <a:gd name="T6" fmla="*/ 14 w 59"/>
                  <a:gd name="T7" fmla="*/ 4 h 60"/>
                  <a:gd name="T8" fmla="*/ 13 w 59"/>
                  <a:gd name="T9" fmla="*/ 3 h 60"/>
                  <a:gd name="T10" fmla="*/ 12 w 59"/>
                  <a:gd name="T11" fmla="*/ 2 h 60"/>
                  <a:gd name="T12" fmla="*/ 11 w 59"/>
                  <a:gd name="T13" fmla="*/ 1 h 60"/>
                  <a:gd name="T14" fmla="*/ 9 w 59"/>
                  <a:gd name="T15" fmla="*/ 1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3 h 60"/>
                  <a:gd name="T22" fmla="*/ 1 w 59"/>
                  <a:gd name="T23" fmla="*/ 5 h 60"/>
                  <a:gd name="T24" fmla="*/ 0 w 59"/>
                  <a:gd name="T25" fmla="*/ 8 h 60"/>
                  <a:gd name="T26" fmla="*/ 1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6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7"/>
                    </a:lnTo>
                    <a:lnTo>
                      <a:pt x="9" y="51"/>
                    </a:lnTo>
                    <a:lnTo>
                      <a:pt x="13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5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239">
                <a:extLst>
                  <a:ext uri="{FF2B5EF4-FFF2-40B4-BE49-F238E27FC236}">
                    <a16:creationId xmlns:a16="http://schemas.microsoft.com/office/drawing/2014/main" id="{FDAC7F60-FEE4-494F-9490-4BA81032AC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8" y="2718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5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7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7 w 30"/>
                  <a:gd name="T51" fmla="*/ 6 h 30"/>
                  <a:gd name="T52" fmla="*/ 7 w 30"/>
                  <a:gd name="T53" fmla="*/ 7 h 30"/>
                  <a:gd name="T54" fmla="*/ 5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6" y="27"/>
                    </a:lnTo>
                    <a:lnTo>
                      <a:pt x="4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4" y="5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8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1"/>
                    </a:lnTo>
                    <a:lnTo>
                      <a:pt x="25" y="26"/>
                    </a:lnTo>
                    <a:lnTo>
                      <a:pt x="20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Freeform 240">
                <a:extLst>
                  <a:ext uri="{FF2B5EF4-FFF2-40B4-BE49-F238E27FC236}">
                    <a16:creationId xmlns:a16="http://schemas.microsoft.com/office/drawing/2014/main" id="{493CDAB4-7A34-4F11-9189-1AD9F35B78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6" y="2454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6" y="60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Freeform 241">
                <a:extLst>
                  <a:ext uri="{FF2B5EF4-FFF2-40B4-BE49-F238E27FC236}">
                    <a16:creationId xmlns:a16="http://schemas.microsoft.com/office/drawing/2014/main" id="{BC7DBB69-9316-4205-9BB0-C96859583A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4" y="2462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6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4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4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8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242">
                <a:extLst>
                  <a:ext uri="{FF2B5EF4-FFF2-40B4-BE49-F238E27FC236}">
                    <a16:creationId xmlns:a16="http://schemas.microsoft.com/office/drawing/2014/main" id="{DA568AC1-9295-4818-9FD4-CC3B9644F5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9" y="2831"/>
                <a:ext cx="30" cy="29"/>
              </a:xfrm>
              <a:custGeom>
                <a:avLst/>
                <a:gdLst>
                  <a:gd name="T0" fmla="*/ 16 w 58"/>
                  <a:gd name="T1" fmla="*/ 7 h 60"/>
                  <a:gd name="T2" fmla="*/ 16 w 58"/>
                  <a:gd name="T3" fmla="*/ 6 h 60"/>
                  <a:gd name="T4" fmla="*/ 15 w 58"/>
                  <a:gd name="T5" fmla="*/ 4 h 60"/>
                  <a:gd name="T6" fmla="*/ 14 w 58"/>
                  <a:gd name="T7" fmla="*/ 3 h 60"/>
                  <a:gd name="T8" fmla="*/ 13 w 58"/>
                  <a:gd name="T9" fmla="*/ 2 h 60"/>
                  <a:gd name="T10" fmla="*/ 12 w 58"/>
                  <a:gd name="T11" fmla="*/ 1 h 60"/>
                  <a:gd name="T12" fmla="*/ 11 w 58"/>
                  <a:gd name="T13" fmla="*/ 0 h 60"/>
                  <a:gd name="T14" fmla="*/ 9 w 58"/>
                  <a:gd name="T15" fmla="*/ 0 h 60"/>
                  <a:gd name="T16" fmla="*/ 7 w 58"/>
                  <a:gd name="T17" fmla="*/ 0 h 60"/>
                  <a:gd name="T18" fmla="*/ 5 w 58"/>
                  <a:gd name="T19" fmla="*/ 0 h 60"/>
                  <a:gd name="T20" fmla="*/ 2 w 58"/>
                  <a:gd name="T21" fmla="*/ 2 h 60"/>
                  <a:gd name="T22" fmla="*/ 1 w 58"/>
                  <a:gd name="T23" fmla="*/ 4 h 60"/>
                  <a:gd name="T24" fmla="*/ 0 w 58"/>
                  <a:gd name="T25" fmla="*/ 7 h 60"/>
                  <a:gd name="T26" fmla="*/ 0 w 58"/>
                  <a:gd name="T27" fmla="*/ 8 h 60"/>
                  <a:gd name="T28" fmla="*/ 1 w 58"/>
                  <a:gd name="T29" fmla="*/ 10 h 60"/>
                  <a:gd name="T30" fmla="*/ 1 w 58"/>
                  <a:gd name="T31" fmla="*/ 11 h 60"/>
                  <a:gd name="T32" fmla="*/ 2 w 58"/>
                  <a:gd name="T33" fmla="*/ 12 h 60"/>
                  <a:gd name="T34" fmla="*/ 3 w 58"/>
                  <a:gd name="T35" fmla="*/ 13 h 60"/>
                  <a:gd name="T36" fmla="*/ 5 w 58"/>
                  <a:gd name="T37" fmla="*/ 14 h 60"/>
                  <a:gd name="T38" fmla="*/ 6 w 58"/>
                  <a:gd name="T39" fmla="*/ 14 h 60"/>
                  <a:gd name="T40" fmla="*/ 7 w 58"/>
                  <a:gd name="T41" fmla="*/ 14 h 60"/>
                  <a:gd name="T42" fmla="*/ 9 w 58"/>
                  <a:gd name="T43" fmla="*/ 14 h 60"/>
                  <a:gd name="T44" fmla="*/ 11 w 58"/>
                  <a:gd name="T45" fmla="*/ 14 h 60"/>
                  <a:gd name="T46" fmla="*/ 12 w 58"/>
                  <a:gd name="T47" fmla="*/ 13 h 60"/>
                  <a:gd name="T48" fmla="*/ 13 w 58"/>
                  <a:gd name="T49" fmla="*/ 12 h 60"/>
                  <a:gd name="T50" fmla="*/ 14 w 58"/>
                  <a:gd name="T51" fmla="*/ 11 h 60"/>
                  <a:gd name="T52" fmla="*/ 15 w 58"/>
                  <a:gd name="T53" fmla="*/ 10 h 60"/>
                  <a:gd name="T54" fmla="*/ 16 w 58"/>
                  <a:gd name="T55" fmla="*/ 8 h 60"/>
                  <a:gd name="T56" fmla="*/ 16 w 58"/>
                  <a:gd name="T57" fmla="*/ 7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60"/>
                  <a:gd name="T89" fmla="*/ 58 w 58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60">
                    <a:moveTo>
                      <a:pt x="58" y="30"/>
                    </a:moveTo>
                    <a:lnTo>
                      <a:pt x="58" y="24"/>
                    </a:lnTo>
                    <a:lnTo>
                      <a:pt x="56" y="18"/>
                    </a:lnTo>
                    <a:lnTo>
                      <a:pt x="54" y="14"/>
                    </a:lnTo>
                    <a:lnTo>
                      <a:pt x="50" y="9"/>
                    </a:lnTo>
                    <a:lnTo>
                      <a:pt x="46" y="6"/>
                    </a:lnTo>
                    <a:lnTo>
                      <a:pt x="40" y="2"/>
                    </a:lnTo>
                    <a:lnTo>
                      <a:pt x="34" y="1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2" y="42"/>
                    </a:lnTo>
                    <a:lnTo>
                      <a:pt x="4" y="46"/>
                    </a:lnTo>
                    <a:lnTo>
                      <a:pt x="8" y="51"/>
                    </a:lnTo>
                    <a:lnTo>
                      <a:pt x="12" y="54"/>
                    </a:lnTo>
                    <a:lnTo>
                      <a:pt x="18" y="58"/>
                    </a:lnTo>
                    <a:lnTo>
                      <a:pt x="23" y="59"/>
                    </a:lnTo>
                    <a:lnTo>
                      <a:pt x="28" y="60"/>
                    </a:lnTo>
                    <a:lnTo>
                      <a:pt x="34" y="59"/>
                    </a:lnTo>
                    <a:lnTo>
                      <a:pt x="40" y="58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6" y="42"/>
                    </a:lnTo>
                    <a:lnTo>
                      <a:pt x="58" y="36"/>
                    </a:lnTo>
                    <a:lnTo>
                      <a:pt x="58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243">
                <a:extLst>
                  <a:ext uri="{FF2B5EF4-FFF2-40B4-BE49-F238E27FC236}">
                    <a16:creationId xmlns:a16="http://schemas.microsoft.com/office/drawing/2014/main" id="{AD7BD34A-9F91-4F80-B031-1DA99C0E79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2838"/>
                <a:ext cx="14" cy="15"/>
              </a:xfrm>
              <a:custGeom>
                <a:avLst/>
                <a:gdLst>
                  <a:gd name="T0" fmla="*/ 4 w 28"/>
                  <a:gd name="T1" fmla="*/ 8 h 30"/>
                  <a:gd name="T2" fmla="*/ 3 w 28"/>
                  <a:gd name="T3" fmla="*/ 8 h 30"/>
                  <a:gd name="T4" fmla="*/ 3 w 28"/>
                  <a:gd name="T5" fmla="*/ 8 h 30"/>
                  <a:gd name="T6" fmla="*/ 2 w 28"/>
                  <a:gd name="T7" fmla="*/ 7 h 30"/>
                  <a:gd name="T8" fmla="*/ 1 w 28"/>
                  <a:gd name="T9" fmla="*/ 7 h 30"/>
                  <a:gd name="T10" fmla="*/ 1 w 28"/>
                  <a:gd name="T11" fmla="*/ 6 h 30"/>
                  <a:gd name="T12" fmla="*/ 1 w 28"/>
                  <a:gd name="T13" fmla="*/ 6 h 30"/>
                  <a:gd name="T14" fmla="*/ 0 w 28"/>
                  <a:gd name="T15" fmla="*/ 5 h 30"/>
                  <a:gd name="T16" fmla="*/ 0 w 28"/>
                  <a:gd name="T17" fmla="*/ 4 h 30"/>
                  <a:gd name="T18" fmla="*/ 0 w 28"/>
                  <a:gd name="T19" fmla="*/ 4 h 30"/>
                  <a:gd name="T20" fmla="*/ 1 w 28"/>
                  <a:gd name="T21" fmla="*/ 3 h 30"/>
                  <a:gd name="T22" fmla="*/ 1 w 28"/>
                  <a:gd name="T23" fmla="*/ 2 h 30"/>
                  <a:gd name="T24" fmla="*/ 1 w 28"/>
                  <a:gd name="T25" fmla="*/ 2 h 30"/>
                  <a:gd name="T26" fmla="*/ 2 w 28"/>
                  <a:gd name="T27" fmla="*/ 1 h 30"/>
                  <a:gd name="T28" fmla="*/ 3 w 28"/>
                  <a:gd name="T29" fmla="*/ 1 h 30"/>
                  <a:gd name="T30" fmla="*/ 3 w 28"/>
                  <a:gd name="T31" fmla="*/ 0 h 30"/>
                  <a:gd name="T32" fmla="*/ 4 w 28"/>
                  <a:gd name="T33" fmla="*/ 0 h 30"/>
                  <a:gd name="T34" fmla="*/ 5 w 28"/>
                  <a:gd name="T35" fmla="*/ 0 h 30"/>
                  <a:gd name="T36" fmla="*/ 5 w 28"/>
                  <a:gd name="T37" fmla="*/ 1 h 30"/>
                  <a:gd name="T38" fmla="*/ 6 w 28"/>
                  <a:gd name="T39" fmla="*/ 1 h 30"/>
                  <a:gd name="T40" fmla="*/ 7 w 28"/>
                  <a:gd name="T41" fmla="*/ 2 h 30"/>
                  <a:gd name="T42" fmla="*/ 7 w 28"/>
                  <a:gd name="T43" fmla="*/ 2 h 30"/>
                  <a:gd name="T44" fmla="*/ 7 w 28"/>
                  <a:gd name="T45" fmla="*/ 3 h 30"/>
                  <a:gd name="T46" fmla="*/ 7 w 28"/>
                  <a:gd name="T47" fmla="*/ 4 h 30"/>
                  <a:gd name="T48" fmla="*/ 7 w 28"/>
                  <a:gd name="T49" fmla="*/ 4 h 30"/>
                  <a:gd name="T50" fmla="*/ 7 w 28"/>
                  <a:gd name="T51" fmla="*/ 6 h 30"/>
                  <a:gd name="T52" fmla="*/ 7 w 28"/>
                  <a:gd name="T53" fmla="*/ 7 h 30"/>
                  <a:gd name="T54" fmla="*/ 5 w 28"/>
                  <a:gd name="T55" fmla="*/ 8 h 30"/>
                  <a:gd name="T56" fmla="*/ 4 w 28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30"/>
                  <a:gd name="T89" fmla="*/ 28 w 28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30">
                    <a:moveTo>
                      <a:pt x="13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5" y="28"/>
                    </a:lnTo>
                    <a:lnTo>
                      <a:pt x="3" y="25"/>
                    </a:lnTo>
                    <a:lnTo>
                      <a:pt x="2" y="23"/>
                    </a:lnTo>
                    <a:lnTo>
                      <a:pt x="1" y="21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7" y="9"/>
                    </a:lnTo>
                    <a:lnTo>
                      <a:pt x="28" y="13"/>
                    </a:lnTo>
                    <a:lnTo>
                      <a:pt x="28" y="15"/>
                    </a:lnTo>
                    <a:lnTo>
                      <a:pt x="27" y="21"/>
                    </a:lnTo>
                    <a:lnTo>
                      <a:pt x="25" y="25"/>
                    </a:lnTo>
                    <a:lnTo>
                      <a:pt x="19" y="29"/>
                    </a:lnTo>
                    <a:lnTo>
                      <a:pt x="13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244">
                <a:extLst>
                  <a:ext uri="{FF2B5EF4-FFF2-40B4-BE49-F238E27FC236}">
                    <a16:creationId xmlns:a16="http://schemas.microsoft.com/office/drawing/2014/main" id="{867C9DD0-69ED-477C-BDD6-B125853E63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1" y="2926"/>
                <a:ext cx="29" cy="30"/>
              </a:xfrm>
              <a:custGeom>
                <a:avLst/>
                <a:gdLst>
                  <a:gd name="T0" fmla="*/ 14 w 60"/>
                  <a:gd name="T1" fmla="*/ 8 h 60"/>
                  <a:gd name="T2" fmla="*/ 14 w 60"/>
                  <a:gd name="T3" fmla="*/ 6 h 60"/>
                  <a:gd name="T4" fmla="*/ 14 w 60"/>
                  <a:gd name="T5" fmla="*/ 5 h 60"/>
                  <a:gd name="T6" fmla="*/ 13 w 60"/>
                  <a:gd name="T7" fmla="*/ 4 h 60"/>
                  <a:gd name="T8" fmla="*/ 12 w 60"/>
                  <a:gd name="T9" fmla="*/ 2 h 60"/>
                  <a:gd name="T10" fmla="*/ 11 w 60"/>
                  <a:gd name="T11" fmla="*/ 2 h 60"/>
                  <a:gd name="T12" fmla="*/ 10 w 60"/>
                  <a:gd name="T13" fmla="*/ 1 h 60"/>
                  <a:gd name="T14" fmla="*/ 8 w 60"/>
                  <a:gd name="T15" fmla="*/ 1 h 60"/>
                  <a:gd name="T16" fmla="*/ 7 w 60"/>
                  <a:gd name="T17" fmla="*/ 0 h 60"/>
                  <a:gd name="T18" fmla="*/ 4 w 60"/>
                  <a:gd name="T19" fmla="*/ 1 h 60"/>
                  <a:gd name="T20" fmla="*/ 2 w 60"/>
                  <a:gd name="T21" fmla="*/ 2 h 60"/>
                  <a:gd name="T22" fmla="*/ 0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0 w 60"/>
                  <a:gd name="T29" fmla="*/ 11 h 60"/>
                  <a:gd name="T30" fmla="*/ 1 w 60"/>
                  <a:gd name="T31" fmla="*/ 12 h 60"/>
                  <a:gd name="T32" fmla="*/ 2 w 60"/>
                  <a:gd name="T33" fmla="*/ 13 h 60"/>
                  <a:gd name="T34" fmla="*/ 3 w 60"/>
                  <a:gd name="T35" fmla="*/ 14 h 60"/>
                  <a:gd name="T36" fmla="*/ 4 w 60"/>
                  <a:gd name="T37" fmla="*/ 15 h 60"/>
                  <a:gd name="T38" fmla="*/ 6 w 60"/>
                  <a:gd name="T39" fmla="*/ 15 h 60"/>
                  <a:gd name="T40" fmla="*/ 7 w 60"/>
                  <a:gd name="T41" fmla="*/ 15 h 60"/>
                  <a:gd name="T42" fmla="*/ 8 w 60"/>
                  <a:gd name="T43" fmla="*/ 15 h 60"/>
                  <a:gd name="T44" fmla="*/ 10 w 60"/>
                  <a:gd name="T45" fmla="*/ 15 h 60"/>
                  <a:gd name="T46" fmla="*/ 11 w 60"/>
                  <a:gd name="T47" fmla="*/ 14 h 60"/>
                  <a:gd name="T48" fmla="*/ 12 w 60"/>
                  <a:gd name="T49" fmla="*/ 13 h 60"/>
                  <a:gd name="T50" fmla="*/ 13 w 60"/>
                  <a:gd name="T51" fmla="*/ 12 h 60"/>
                  <a:gd name="T52" fmla="*/ 14 w 60"/>
                  <a:gd name="T53" fmla="*/ 11 h 60"/>
                  <a:gd name="T54" fmla="*/ 14 w 60"/>
                  <a:gd name="T55" fmla="*/ 9 h 60"/>
                  <a:gd name="T56" fmla="*/ 14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2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8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Freeform 245">
                <a:extLst>
                  <a:ext uri="{FF2B5EF4-FFF2-40B4-BE49-F238E27FC236}">
                    <a16:creationId xmlns:a16="http://schemas.microsoft.com/office/drawing/2014/main" id="{D3432AE7-83E7-4F83-806B-E9A1A37A2E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8" y="293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Freeform 246">
                <a:extLst>
                  <a:ext uri="{FF2B5EF4-FFF2-40B4-BE49-F238E27FC236}">
                    <a16:creationId xmlns:a16="http://schemas.microsoft.com/office/drawing/2014/main" id="{AF825A9F-97D2-4470-9181-55D680A1A2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8" y="2958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1 w 60"/>
                  <a:gd name="T31" fmla="*/ 12 h 59"/>
                  <a:gd name="T32" fmla="*/ 2 w 60"/>
                  <a:gd name="T33" fmla="*/ 13 h 59"/>
                  <a:gd name="T34" fmla="*/ 3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8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247">
                <a:extLst>
                  <a:ext uri="{FF2B5EF4-FFF2-40B4-BE49-F238E27FC236}">
                    <a16:creationId xmlns:a16="http://schemas.microsoft.com/office/drawing/2014/main" id="{2CA6CF77-B12E-4157-9F5A-F8A4B16CFB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5" y="2965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5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7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7 w 30"/>
                  <a:gd name="T51" fmla="*/ 5 h 30"/>
                  <a:gd name="T52" fmla="*/ 7 w 30"/>
                  <a:gd name="T53" fmla="*/ 7 h 30"/>
                  <a:gd name="T54" fmla="*/ 5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248">
                <a:extLst>
                  <a:ext uri="{FF2B5EF4-FFF2-40B4-BE49-F238E27FC236}">
                    <a16:creationId xmlns:a16="http://schemas.microsoft.com/office/drawing/2014/main" id="{CF917194-EC13-4087-8032-F58B84AB85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6" y="2879"/>
                <a:ext cx="30" cy="29"/>
              </a:xfrm>
              <a:custGeom>
                <a:avLst/>
                <a:gdLst>
                  <a:gd name="T0" fmla="*/ 15 w 60"/>
                  <a:gd name="T1" fmla="*/ 7 h 57"/>
                  <a:gd name="T2" fmla="*/ 15 w 60"/>
                  <a:gd name="T3" fmla="*/ 6 h 57"/>
                  <a:gd name="T4" fmla="*/ 15 w 60"/>
                  <a:gd name="T5" fmla="*/ 5 h 57"/>
                  <a:gd name="T6" fmla="*/ 14 w 60"/>
                  <a:gd name="T7" fmla="*/ 3 h 57"/>
                  <a:gd name="T8" fmla="*/ 13 w 60"/>
                  <a:gd name="T9" fmla="*/ 2 h 57"/>
                  <a:gd name="T10" fmla="*/ 12 w 60"/>
                  <a:gd name="T11" fmla="*/ 1 h 57"/>
                  <a:gd name="T12" fmla="*/ 11 w 60"/>
                  <a:gd name="T13" fmla="*/ 1 h 57"/>
                  <a:gd name="T14" fmla="*/ 9 w 60"/>
                  <a:gd name="T15" fmla="*/ 0 h 57"/>
                  <a:gd name="T16" fmla="*/ 8 w 60"/>
                  <a:gd name="T17" fmla="*/ 0 h 57"/>
                  <a:gd name="T18" fmla="*/ 5 w 60"/>
                  <a:gd name="T19" fmla="*/ 1 h 57"/>
                  <a:gd name="T20" fmla="*/ 3 w 60"/>
                  <a:gd name="T21" fmla="*/ 2 h 57"/>
                  <a:gd name="T22" fmla="*/ 1 w 60"/>
                  <a:gd name="T23" fmla="*/ 5 h 57"/>
                  <a:gd name="T24" fmla="*/ 0 w 60"/>
                  <a:gd name="T25" fmla="*/ 7 h 57"/>
                  <a:gd name="T26" fmla="*/ 1 w 60"/>
                  <a:gd name="T27" fmla="*/ 9 h 57"/>
                  <a:gd name="T28" fmla="*/ 1 w 60"/>
                  <a:gd name="T29" fmla="*/ 10 h 57"/>
                  <a:gd name="T30" fmla="*/ 1 w 60"/>
                  <a:gd name="T31" fmla="*/ 12 h 57"/>
                  <a:gd name="T32" fmla="*/ 2 w 60"/>
                  <a:gd name="T33" fmla="*/ 13 h 57"/>
                  <a:gd name="T34" fmla="*/ 3 w 60"/>
                  <a:gd name="T35" fmla="*/ 14 h 57"/>
                  <a:gd name="T36" fmla="*/ 5 w 60"/>
                  <a:gd name="T37" fmla="*/ 14 h 57"/>
                  <a:gd name="T38" fmla="*/ 6 w 60"/>
                  <a:gd name="T39" fmla="*/ 15 h 57"/>
                  <a:gd name="T40" fmla="*/ 8 w 60"/>
                  <a:gd name="T41" fmla="*/ 15 h 57"/>
                  <a:gd name="T42" fmla="*/ 9 w 60"/>
                  <a:gd name="T43" fmla="*/ 15 h 57"/>
                  <a:gd name="T44" fmla="*/ 11 w 60"/>
                  <a:gd name="T45" fmla="*/ 14 h 57"/>
                  <a:gd name="T46" fmla="*/ 12 w 60"/>
                  <a:gd name="T47" fmla="*/ 14 h 57"/>
                  <a:gd name="T48" fmla="*/ 13 w 60"/>
                  <a:gd name="T49" fmla="*/ 13 h 57"/>
                  <a:gd name="T50" fmla="*/ 14 w 60"/>
                  <a:gd name="T51" fmla="*/ 12 h 57"/>
                  <a:gd name="T52" fmla="*/ 15 w 60"/>
                  <a:gd name="T53" fmla="*/ 10 h 57"/>
                  <a:gd name="T54" fmla="*/ 15 w 60"/>
                  <a:gd name="T55" fmla="*/ 9 h 57"/>
                  <a:gd name="T56" fmla="*/ 15 w 60"/>
                  <a:gd name="T57" fmla="*/ 7 h 5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7"/>
                  <a:gd name="T89" fmla="*/ 60 w 60"/>
                  <a:gd name="T90" fmla="*/ 57 h 5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7">
                    <a:moveTo>
                      <a:pt x="60" y="27"/>
                    </a:moveTo>
                    <a:lnTo>
                      <a:pt x="59" y="23"/>
                    </a:lnTo>
                    <a:lnTo>
                      <a:pt x="57" y="17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7"/>
                    </a:lnTo>
                    <a:lnTo>
                      <a:pt x="1" y="33"/>
                    </a:lnTo>
                    <a:lnTo>
                      <a:pt x="2" y="39"/>
                    </a:lnTo>
                    <a:lnTo>
                      <a:pt x="4" y="45"/>
                    </a:lnTo>
                    <a:lnTo>
                      <a:pt x="8" y="49"/>
                    </a:lnTo>
                    <a:lnTo>
                      <a:pt x="12" y="53"/>
                    </a:lnTo>
                    <a:lnTo>
                      <a:pt x="18" y="55"/>
                    </a:lnTo>
                    <a:lnTo>
                      <a:pt x="24" y="57"/>
                    </a:lnTo>
                    <a:lnTo>
                      <a:pt x="30" y="57"/>
                    </a:lnTo>
                    <a:lnTo>
                      <a:pt x="35" y="57"/>
                    </a:lnTo>
                    <a:lnTo>
                      <a:pt x="41" y="55"/>
                    </a:lnTo>
                    <a:lnTo>
                      <a:pt x="46" y="53"/>
                    </a:lnTo>
                    <a:lnTo>
                      <a:pt x="50" y="49"/>
                    </a:lnTo>
                    <a:lnTo>
                      <a:pt x="54" y="45"/>
                    </a:lnTo>
                    <a:lnTo>
                      <a:pt x="57" y="39"/>
                    </a:lnTo>
                    <a:lnTo>
                      <a:pt x="59" y="33"/>
                    </a:lnTo>
                    <a:lnTo>
                      <a:pt x="60" y="27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Freeform 249">
                <a:extLst>
                  <a:ext uri="{FF2B5EF4-FFF2-40B4-BE49-F238E27FC236}">
                    <a16:creationId xmlns:a16="http://schemas.microsoft.com/office/drawing/2014/main" id="{276633C9-A47C-4608-A62E-2D33640ED5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3" y="2886"/>
                <a:ext cx="15" cy="14"/>
              </a:xfrm>
              <a:custGeom>
                <a:avLst/>
                <a:gdLst>
                  <a:gd name="T0" fmla="*/ 4 w 30"/>
                  <a:gd name="T1" fmla="*/ 7 h 27"/>
                  <a:gd name="T2" fmla="*/ 3 w 30"/>
                  <a:gd name="T3" fmla="*/ 7 h 27"/>
                  <a:gd name="T4" fmla="*/ 3 w 30"/>
                  <a:gd name="T5" fmla="*/ 7 h 27"/>
                  <a:gd name="T6" fmla="*/ 2 w 30"/>
                  <a:gd name="T7" fmla="*/ 7 h 27"/>
                  <a:gd name="T8" fmla="*/ 1 w 30"/>
                  <a:gd name="T9" fmla="*/ 6 h 27"/>
                  <a:gd name="T10" fmla="*/ 1 w 30"/>
                  <a:gd name="T11" fmla="*/ 6 h 27"/>
                  <a:gd name="T12" fmla="*/ 1 w 30"/>
                  <a:gd name="T13" fmla="*/ 5 h 27"/>
                  <a:gd name="T14" fmla="*/ 0 w 30"/>
                  <a:gd name="T15" fmla="*/ 4 h 27"/>
                  <a:gd name="T16" fmla="*/ 0 w 30"/>
                  <a:gd name="T17" fmla="*/ 3 h 27"/>
                  <a:gd name="T18" fmla="*/ 0 w 30"/>
                  <a:gd name="T19" fmla="*/ 3 h 27"/>
                  <a:gd name="T20" fmla="*/ 1 w 30"/>
                  <a:gd name="T21" fmla="*/ 2 h 27"/>
                  <a:gd name="T22" fmla="*/ 1 w 30"/>
                  <a:gd name="T23" fmla="*/ 1 h 27"/>
                  <a:gd name="T24" fmla="*/ 1 w 30"/>
                  <a:gd name="T25" fmla="*/ 1 h 27"/>
                  <a:gd name="T26" fmla="*/ 2 w 30"/>
                  <a:gd name="T27" fmla="*/ 1 h 27"/>
                  <a:gd name="T28" fmla="*/ 3 w 30"/>
                  <a:gd name="T29" fmla="*/ 0 h 27"/>
                  <a:gd name="T30" fmla="*/ 3 w 30"/>
                  <a:gd name="T31" fmla="*/ 0 h 27"/>
                  <a:gd name="T32" fmla="*/ 4 w 30"/>
                  <a:gd name="T33" fmla="*/ 0 h 27"/>
                  <a:gd name="T34" fmla="*/ 5 w 30"/>
                  <a:gd name="T35" fmla="*/ 0 h 27"/>
                  <a:gd name="T36" fmla="*/ 5 w 30"/>
                  <a:gd name="T37" fmla="*/ 0 h 27"/>
                  <a:gd name="T38" fmla="*/ 6 w 30"/>
                  <a:gd name="T39" fmla="*/ 1 h 27"/>
                  <a:gd name="T40" fmla="*/ 7 w 30"/>
                  <a:gd name="T41" fmla="*/ 1 h 27"/>
                  <a:gd name="T42" fmla="*/ 7 w 30"/>
                  <a:gd name="T43" fmla="*/ 1 h 27"/>
                  <a:gd name="T44" fmla="*/ 8 w 30"/>
                  <a:gd name="T45" fmla="*/ 2 h 27"/>
                  <a:gd name="T46" fmla="*/ 8 w 30"/>
                  <a:gd name="T47" fmla="*/ 3 h 27"/>
                  <a:gd name="T48" fmla="*/ 8 w 30"/>
                  <a:gd name="T49" fmla="*/ 3 h 27"/>
                  <a:gd name="T50" fmla="*/ 8 w 30"/>
                  <a:gd name="T51" fmla="*/ 5 h 27"/>
                  <a:gd name="T52" fmla="*/ 7 w 30"/>
                  <a:gd name="T53" fmla="*/ 6 h 27"/>
                  <a:gd name="T54" fmla="*/ 5 w 30"/>
                  <a:gd name="T55" fmla="*/ 7 h 27"/>
                  <a:gd name="T56" fmla="*/ 4 w 30"/>
                  <a:gd name="T57" fmla="*/ 7 h 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7"/>
                  <a:gd name="T89" fmla="*/ 30 w 30"/>
                  <a:gd name="T90" fmla="*/ 27 h 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7">
                    <a:moveTo>
                      <a:pt x="15" y="27"/>
                    </a:moveTo>
                    <a:lnTo>
                      <a:pt x="11" y="27"/>
                    </a:lnTo>
                    <a:lnTo>
                      <a:pt x="9" y="26"/>
                    </a:lnTo>
                    <a:lnTo>
                      <a:pt x="7" y="25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1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2" y="4"/>
                    </a:lnTo>
                    <a:lnTo>
                      <a:pt x="4" y="2"/>
                    </a:lnTo>
                    <a:lnTo>
                      <a:pt x="7" y="1"/>
                    </a:lnTo>
                    <a:lnTo>
                      <a:pt x="9" y="0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3" y="1"/>
                    </a:lnTo>
                    <a:lnTo>
                      <a:pt x="25" y="2"/>
                    </a:lnTo>
                    <a:lnTo>
                      <a:pt x="26" y="4"/>
                    </a:lnTo>
                    <a:lnTo>
                      <a:pt x="29" y="7"/>
                    </a:lnTo>
                    <a:lnTo>
                      <a:pt x="30" y="10"/>
                    </a:lnTo>
                    <a:lnTo>
                      <a:pt x="30" y="12"/>
                    </a:lnTo>
                    <a:lnTo>
                      <a:pt x="29" y="18"/>
                    </a:lnTo>
                    <a:lnTo>
                      <a:pt x="25" y="23"/>
                    </a:lnTo>
                    <a:lnTo>
                      <a:pt x="20" y="26"/>
                    </a:lnTo>
                    <a:lnTo>
                      <a:pt x="15" y="27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Freeform 250">
                <a:extLst>
                  <a:ext uri="{FF2B5EF4-FFF2-40B4-BE49-F238E27FC236}">
                    <a16:creationId xmlns:a16="http://schemas.microsoft.com/office/drawing/2014/main" id="{CCFEC85D-08E3-4A10-8A49-0170ED81BF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0" y="307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Freeform 251">
                <a:extLst>
                  <a:ext uri="{FF2B5EF4-FFF2-40B4-BE49-F238E27FC236}">
                    <a16:creationId xmlns:a16="http://schemas.microsoft.com/office/drawing/2014/main" id="{4A029C87-3924-4F8A-9E30-2C34E43099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" y="3078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1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5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Freeform 252">
                <a:extLst>
                  <a:ext uri="{FF2B5EF4-FFF2-40B4-BE49-F238E27FC236}">
                    <a16:creationId xmlns:a16="http://schemas.microsoft.com/office/drawing/2014/main" id="{A0622BAD-3A97-422E-8433-60770A43A1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5" y="320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2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0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8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Freeform 253">
                <a:extLst>
                  <a:ext uri="{FF2B5EF4-FFF2-40B4-BE49-F238E27FC236}">
                    <a16:creationId xmlns:a16="http://schemas.microsoft.com/office/drawing/2014/main" id="{F169037A-132A-4EBD-A87B-F0225FAE96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2" y="3213"/>
                <a:ext cx="15" cy="15"/>
              </a:xfrm>
              <a:custGeom>
                <a:avLst/>
                <a:gdLst>
                  <a:gd name="T0" fmla="*/ 4 w 29"/>
                  <a:gd name="T1" fmla="*/ 8 h 30"/>
                  <a:gd name="T2" fmla="*/ 3 w 29"/>
                  <a:gd name="T3" fmla="*/ 8 h 30"/>
                  <a:gd name="T4" fmla="*/ 3 w 29"/>
                  <a:gd name="T5" fmla="*/ 8 h 30"/>
                  <a:gd name="T6" fmla="*/ 2 w 29"/>
                  <a:gd name="T7" fmla="*/ 7 h 30"/>
                  <a:gd name="T8" fmla="*/ 2 w 29"/>
                  <a:gd name="T9" fmla="*/ 7 h 30"/>
                  <a:gd name="T10" fmla="*/ 1 w 29"/>
                  <a:gd name="T11" fmla="*/ 6 h 30"/>
                  <a:gd name="T12" fmla="*/ 1 w 29"/>
                  <a:gd name="T13" fmla="*/ 6 h 30"/>
                  <a:gd name="T14" fmla="*/ 0 w 29"/>
                  <a:gd name="T15" fmla="*/ 5 h 30"/>
                  <a:gd name="T16" fmla="*/ 0 w 29"/>
                  <a:gd name="T17" fmla="*/ 4 h 30"/>
                  <a:gd name="T18" fmla="*/ 0 w 29"/>
                  <a:gd name="T19" fmla="*/ 3 h 30"/>
                  <a:gd name="T20" fmla="*/ 1 w 29"/>
                  <a:gd name="T21" fmla="*/ 3 h 30"/>
                  <a:gd name="T22" fmla="*/ 1 w 29"/>
                  <a:gd name="T23" fmla="*/ 2 h 30"/>
                  <a:gd name="T24" fmla="*/ 2 w 29"/>
                  <a:gd name="T25" fmla="*/ 2 h 30"/>
                  <a:gd name="T26" fmla="*/ 2 w 29"/>
                  <a:gd name="T27" fmla="*/ 1 h 30"/>
                  <a:gd name="T28" fmla="*/ 3 w 29"/>
                  <a:gd name="T29" fmla="*/ 1 h 30"/>
                  <a:gd name="T30" fmla="*/ 3 w 29"/>
                  <a:gd name="T31" fmla="*/ 0 h 30"/>
                  <a:gd name="T32" fmla="*/ 4 w 29"/>
                  <a:gd name="T33" fmla="*/ 0 h 30"/>
                  <a:gd name="T34" fmla="*/ 5 w 29"/>
                  <a:gd name="T35" fmla="*/ 0 h 30"/>
                  <a:gd name="T36" fmla="*/ 6 w 29"/>
                  <a:gd name="T37" fmla="*/ 1 h 30"/>
                  <a:gd name="T38" fmla="*/ 6 w 29"/>
                  <a:gd name="T39" fmla="*/ 1 h 30"/>
                  <a:gd name="T40" fmla="*/ 7 w 29"/>
                  <a:gd name="T41" fmla="*/ 2 h 30"/>
                  <a:gd name="T42" fmla="*/ 7 w 29"/>
                  <a:gd name="T43" fmla="*/ 2 h 30"/>
                  <a:gd name="T44" fmla="*/ 7 w 29"/>
                  <a:gd name="T45" fmla="*/ 3 h 30"/>
                  <a:gd name="T46" fmla="*/ 8 w 29"/>
                  <a:gd name="T47" fmla="*/ 3 h 30"/>
                  <a:gd name="T48" fmla="*/ 8 w 29"/>
                  <a:gd name="T49" fmla="*/ 4 h 30"/>
                  <a:gd name="T50" fmla="*/ 7 w 29"/>
                  <a:gd name="T51" fmla="*/ 6 h 30"/>
                  <a:gd name="T52" fmla="*/ 7 w 29"/>
                  <a:gd name="T53" fmla="*/ 7 h 30"/>
                  <a:gd name="T54" fmla="*/ 6 w 29"/>
                  <a:gd name="T55" fmla="*/ 8 h 30"/>
                  <a:gd name="T56" fmla="*/ 4 w 29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30"/>
                  <a:gd name="T89" fmla="*/ 29 w 29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1" y="21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5"/>
                    </a:lnTo>
                    <a:lnTo>
                      <a:pt x="28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Freeform 254">
                <a:extLst>
                  <a:ext uri="{FF2B5EF4-FFF2-40B4-BE49-F238E27FC236}">
                    <a16:creationId xmlns:a16="http://schemas.microsoft.com/office/drawing/2014/main" id="{9D9447FF-39AC-4966-A4DC-05B245AE9B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2" y="3332"/>
                <a:ext cx="30" cy="29"/>
              </a:xfrm>
              <a:custGeom>
                <a:avLst/>
                <a:gdLst>
                  <a:gd name="T0" fmla="*/ 15 w 59"/>
                  <a:gd name="T1" fmla="*/ 7 h 59"/>
                  <a:gd name="T2" fmla="*/ 15 w 59"/>
                  <a:gd name="T3" fmla="*/ 5 h 59"/>
                  <a:gd name="T4" fmla="*/ 15 w 59"/>
                  <a:gd name="T5" fmla="*/ 4 h 59"/>
                  <a:gd name="T6" fmla="*/ 14 w 59"/>
                  <a:gd name="T7" fmla="*/ 3 h 59"/>
                  <a:gd name="T8" fmla="*/ 13 w 59"/>
                  <a:gd name="T9" fmla="*/ 2 h 59"/>
                  <a:gd name="T10" fmla="*/ 12 w 59"/>
                  <a:gd name="T11" fmla="*/ 1 h 59"/>
                  <a:gd name="T12" fmla="*/ 11 w 59"/>
                  <a:gd name="T13" fmla="*/ 0 h 59"/>
                  <a:gd name="T14" fmla="*/ 9 w 59"/>
                  <a:gd name="T15" fmla="*/ 0 h 59"/>
                  <a:gd name="T16" fmla="*/ 8 w 59"/>
                  <a:gd name="T17" fmla="*/ 0 h 59"/>
                  <a:gd name="T18" fmla="*/ 5 w 59"/>
                  <a:gd name="T19" fmla="*/ 0 h 59"/>
                  <a:gd name="T20" fmla="*/ 3 w 59"/>
                  <a:gd name="T21" fmla="*/ 2 h 59"/>
                  <a:gd name="T22" fmla="*/ 1 w 59"/>
                  <a:gd name="T23" fmla="*/ 4 h 59"/>
                  <a:gd name="T24" fmla="*/ 0 w 59"/>
                  <a:gd name="T25" fmla="*/ 7 h 59"/>
                  <a:gd name="T26" fmla="*/ 1 w 59"/>
                  <a:gd name="T27" fmla="*/ 8 h 59"/>
                  <a:gd name="T28" fmla="*/ 1 w 59"/>
                  <a:gd name="T29" fmla="*/ 10 h 59"/>
                  <a:gd name="T30" fmla="*/ 2 w 59"/>
                  <a:gd name="T31" fmla="*/ 11 h 59"/>
                  <a:gd name="T32" fmla="*/ 3 w 59"/>
                  <a:gd name="T33" fmla="*/ 12 h 59"/>
                  <a:gd name="T34" fmla="*/ 4 w 59"/>
                  <a:gd name="T35" fmla="*/ 13 h 59"/>
                  <a:gd name="T36" fmla="*/ 5 w 59"/>
                  <a:gd name="T37" fmla="*/ 14 h 59"/>
                  <a:gd name="T38" fmla="*/ 6 w 59"/>
                  <a:gd name="T39" fmla="*/ 14 h 59"/>
                  <a:gd name="T40" fmla="*/ 8 w 59"/>
                  <a:gd name="T41" fmla="*/ 14 h 59"/>
                  <a:gd name="T42" fmla="*/ 9 w 59"/>
                  <a:gd name="T43" fmla="*/ 14 h 59"/>
                  <a:gd name="T44" fmla="*/ 11 w 59"/>
                  <a:gd name="T45" fmla="*/ 14 h 59"/>
                  <a:gd name="T46" fmla="*/ 12 w 59"/>
                  <a:gd name="T47" fmla="*/ 13 h 59"/>
                  <a:gd name="T48" fmla="*/ 13 w 59"/>
                  <a:gd name="T49" fmla="*/ 12 h 59"/>
                  <a:gd name="T50" fmla="*/ 14 w 59"/>
                  <a:gd name="T51" fmla="*/ 11 h 59"/>
                  <a:gd name="T52" fmla="*/ 15 w 59"/>
                  <a:gd name="T53" fmla="*/ 10 h 59"/>
                  <a:gd name="T54" fmla="*/ 15 w 59"/>
                  <a:gd name="T55" fmla="*/ 8 h 59"/>
                  <a:gd name="T56" fmla="*/ 15 w 59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59"/>
                  <a:gd name="T89" fmla="*/ 59 w 59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59">
                    <a:moveTo>
                      <a:pt x="59" y="29"/>
                    </a:moveTo>
                    <a:lnTo>
                      <a:pt x="58" y="23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8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7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3" y="54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1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8" y="35"/>
                    </a:lnTo>
                    <a:lnTo>
                      <a:pt x="59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255">
                <a:extLst>
                  <a:ext uri="{FF2B5EF4-FFF2-40B4-BE49-F238E27FC236}">
                    <a16:creationId xmlns:a16="http://schemas.microsoft.com/office/drawing/2014/main" id="{EAC9EEDE-0268-41FD-8A39-B48DD60949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9" y="3339"/>
                <a:ext cx="15" cy="14"/>
              </a:xfrm>
              <a:custGeom>
                <a:avLst/>
                <a:gdLst>
                  <a:gd name="T0" fmla="*/ 4 w 29"/>
                  <a:gd name="T1" fmla="*/ 7 h 29"/>
                  <a:gd name="T2" fmla="*/ 3 w 29"/>
                  <a:gd name="T3" fmla="*/ 7 h 29"/>
                  <a:gd name="T4" fmla="*/ 3 w 29"/>
                  <a:gd name="T5" fmla="*/ 7 h 29"/>
                  <a:gd name="T6" fmla="*/ 2 w 29"/>
                  <a:gd name="T7" fmla="*/ 6 h 29"/>
                  <a:gd name="T8" fmla="*/ 1 w 29"/>
                  <a:gd name="T9" fmla="*/ 6 h 29"/>
                  <a:gd name="T10" fmla="*/ 1 w 29"/>
                  <a:gd name="T11" fmla="*/ 5 h 29"/>
                  <a:gd name="T12" fmla="*/ 1 w 29"/>
                  <a:gd name="T13" fmla="*/ 5 h 29"/>
                  <a:gd name="T14" fmla="*/ 0 w 29"/>
                  <a:gd name="T15" fmla="*/ 4 h 29"/>
                  <a:gd name="T16" fmla="*/ 0 w 29"/>
                  <a:gd name="T17" fmla="*/ 3 h 29"/>
                  <a:gd name="T18" fmla="*/ 0 w 29"/>
                  <a:gd name="T19" fmla="*/ 3 h 29"/>
                  <a:gd name="T20" fmla="*/ 1 w 29"/>
                  <a:gd name="T21" fmla="*/ 2 h 29"/>
                  <a:gd name="T22" fmla="*/ 1 w 29"/>
                  <a:gd name="T23" fmla="*/ 1 h 29"/>
                  <a:gd name="T24" fmla="*/ 1 w 29"/>
                  <a:gd name="T25" fmla="*/ 1 h 29"/>
                  <a:gd name="T26" fmla="*/ 2 w 29"/>
                  <a:gd name="T27" fmla="*/ 0 h 29"/>
                  <a:gd name="T28" fmla="*/ 3 w 29"/>
                  <a:gd name="T29" fmla="*/ 0 h 29"/>
                  <a:gd name="T30" fmla="*/ 3 w 29"/>
                  <a:gd name="T31" fmla="*/ 0 h 29"/>
                  <a:gd name="T32" fmla="*/ 4 w 29"/>
                  <a:gd name="T33" fmla="*/ 0 h 29"/>
                  <a:gd name="T34" fmla="*/ 5 w 29"/>
                  <a:gd name="T35" fmla="*/ 0 h 29"/>
                  <a:gd name="T36" fmla="*/ 5 w 29"/>
                  <a:gd name="T37" fmla="*/ 0 h 29"/>
                  <a:gd name="T38" fmla="*/ 6 w 29"/>
                  <a:gd name="T39" fmla="*/ 0 h 29"/>
                  <a:gd name="T40" fmla="*/ 7 w 29"/>
                  <a:gd name="T41" fmla="*/ 1 h 29"/>
                  <a:gd name="T42" fmla="*/ 7 w 29"/>
                  <a:gd name="T43" fmla="*/ 1 h 29"/>
                  <a:gd name="T44" fmla="*/ 7 w 29"/>
                  <a:gd name="T45" fmla="*/ 2 h 29"/>
                  <a:gd name="T46" fmla="*/ 8 w 29"/>
                  <a:gd name="T47" fmla="*/ 3 h 29"/>
                  <a:gd name="T48" fmla="*/ 8 w 29"/>
                  <a:gd name="T49" fmla="*/ 3 h 29"/>
                  <a:gd name="T50" fmla="*/ 7 w 29"/>
                  <a:gd name="T51" fmla="*/ 5 h 29"/>
                  <a:gd name="T52" fmla="*/ 7 w 29"/>
                  <a:gd name="T53" fmla="*/ 6 h 29"/>
                  <a:gd name="T54" fmla="*/ 5 w 29"/>
                  <a:gd name="T55" fmla="*/ 7 h 29"/>
                  <a:gd name="T56" fmla="*/ 4 w 29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5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8" y="8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256">
                <a:extLst>
                  <a:ext uri="{FF2B5EF4-FFF2-40B4-BE49-F238E27FC236}">
                    <a16:creationId xmlns:a16="http://schemas.microsoft.com/office/drawing/2014/main" id="{FA8E3C76-8F99-451E-A8DB-A71B506832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6" y="3252"/>
                <a:ext cx="30" cy="29"/>
              </a:xfrm>
              <a:custGeom>
                <a:avLst/>
                <a:gdLst>
                  <a:gd name="T0" fmla="*/ 15 w 60"/>
                  <a:gd name="T1" fmla="*/ 7 h 59"/>
                  <a:gd name="T2" fmla="*/ 15 w 60"/>
                  <a:gd name="T3" fmla="*/ 6 h 59"/>
                  <a:gd name="T4" fmla="*/ 15 w 60"/>
                  <a:gd name="T5" fmla="*/ 4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0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0 h 59"/>
                  <a:gd name="T20" fmla="*/ 3 w 60"/>
                  <a:gd name="T21" fmla="*/ 2 h 59"/>
                  <a:gd name="T22" fmla="*/ 1 w 60"/>
                  <a:gd name="T23" fmla="*/ 4 h 59"/>
                  <a:gd name="T24" fmla="*/ 0 w 60"/>
                  <a:gd name="T25" fmla="*/ 7 h 59"/>
                  <a:gd name="T26" fmla="*/ 1 w 60"/>
                  <a:gd name="T27" fmla="*/ 9 h 59"/>
                  <a:gd name="T28" fmla="*/ 1 w 60"/>
                  <a:gd name="T29" fmla="*/ 10 h 59"/>
                  <a:gd name="T30" fmla="*/ 2 w 60"/>
                  <a:gd name="T31" fmla="*/ 11 h 59"/>
                  <a:gd name="T32" fmla="*/ 3 w 60"/>
                  <a:gd name="T33" fmla="*/ 12 h 59"/>
                  <a:gd name="T34" fmla="*/ 4 w 60"/>
                  <a:gd name="T35" fmla="*/ 13 h 59"/>
                  <a:gd name="T36" fmla="*/ 5 w 60"/>
                  <a:gd name="T37" fmla="*/ 14 h 59"/>
                  <a:gd name="T38" fmla="*/ 7 w 60"/>
                  <a:gd name="T39" fmla="*/ 14 h 59"/>
                  <a:gd name="T40" fmla="*/ 8 w 60"/>
                  <a:gd name="T41" fmla="*/ 14 h 59"/>
                  <a:gd name="T42" fmla="*/ 9 w 60"/>
                  <a:gd name="T43" fmla="*/ 14 h 59"/>
                  <a:gd name="T44" fmla="*/ 11 w 60"/>
                  <a:gd name="T45" fmla="*/ 14 h 59"/>
                  <a:gd name="T46" fmla="*/ 12 w 60"/>
                  <a:gd name="T47" fmla="*/ 13 h 59"/>
                  <a:gd name="T48" fmla="*/ 13 w 60"/>
                  <a:gd name="T49" fmla="*/ 12 h 59"/>
                  <a:gd name="T50" fmla="*/ 14 w 60"/>
                  <a:gd name="T51" fmla="*/ 11 h 59"/>
                  <a:gd name="T52" fmla="*/ 15 w 60"/>
                  <a:gd name="T53" fmla="*/ 10 h 59"/>
                  <a:gd name="T54" fmla="*/ 15 w 60"/>
                  <a:gd name="T55" fmla="*/ 9 h 59"/>
                  <a:gd name="T56" fmla="*/ 15 w 60"/>
                  <a:gd name="T57" fmla="*/ 7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5" y="13"/>
                    </a:lnTo>
                    <a:lnTo>
                      <a:pt x="51" y="8"/>
                    </a:lnTo>
                    <a:lnTo>
                      <a:pt x="47" y="5"/>
                    </a:lnTo>
                    <a:lnTo>
                      <a:pt x="42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2" y="36"/>
                    </a:lnTo>
                    <a:lnTo>
                      <a:pt x="3" y="40"/>
                    </a:lnTo>
                    <a:lnTo>
                      <a:pt x="6" y="46"/>
                    </a:lnTo>
                    <a:lnTo>
                      <a:pt x="10" y="51"/>
                    </a:lnTo>
                    <a:lnTo>
                      <a:pt x="14" y="54"/>
                    </a:lnTo>
                    <a:lnTo>
                      <a:pt x="19" y="56"/>
                    </a:lnTo>
                    <a:lnTo>
                      <a:pt x="25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2" y="56"/>
                    </a:lnTo>
                    <a:lnTo>
                      <a:pt x="47" y="54"/>
                    </a:lnTo>
                    <a:lnTo>
                      <a:pt x="51" y="51"/>
                    </a:lnTo>
                    <a:lnTo>
                      <a:pt x="55" y="46"/>
                    </a:lnTo>
                    <a:lnTo>
                      <a:pt x="58" y="40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257">
                <a:extLst>
                  <a:ext uri="{FF2B5EF4-FFF2-40B4-BE49-F238E27FC236}">
                    <a16:creationId xmlns:a16="http://schemas.microsoft.com/office/drawing/2014/main" id="{082A6B43-AC90-462C-AF66-4DB1B25E5D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" y="3259"/>
                <a:ext cx="15" cy="14"/>
              </a:xfrm>
              <a:custGeom>
                <a:avLst/>
                <a:gdLst>
                  <a:gd name="T0" fmla="*/ 4 w 30"/>
                  <a:gd name="T1" fmla="*/ 7 h 29"/>
                  <a:gd name="T2" fmla="*/ 3 w 30"/>
                  <a:gd name="T3" fmla="*/ 7 h 29"/>
                  <a:gd name="T4" fmla="*/ 3 w 30"/>
                  <a:gd name="T5" fmla="*/ 7 h 29"/>
                  <a:gd name="T6" fmla="*/ 2 w 30"/>
                  <a:gd name="T7" fmla="*/ 6 h 29"/>
                  <a:gd name="T8" fmla="*/ 2 w 30"/>
                  <a:gd name="T9" fmla="*/ 6 h 29"/>
                  <a:gd name="T10" fmla="*/ 1 w 30"/>
                  <a:gd name="T11" fmla="*/ 5 h 29"/>
                  <a:gd name="T12" fmla="*/ 1 w 30"/>
                  <a:gd name="T13" fmla="*/ 5 h 29"/>
                  <a:gd name="T14" fmla="*/ 0 w 30"/>
                  <a:gd name="T15" fmla="*/ 4 h 29"/>
                  <a:gd name="T16" fmla="*/ 0 w 30"/>
                  <a:gd name="T17" fmla="*/ 3 h 29"/>
                  <a:gd name="T18" fmla="*/ 0 w 30"/>
                  <a:gd name="T19" fmla="*/ 2 h 29"/>
                  <a:gd name="T20" fmla="*/ 1 w 30"/>
                  <a:gd name="T21" fmla="*/ 2 h 29"/>
                  <a:gd name="T22" fmla="*/ 1 w 30"/>
                  <a:gd name="T23" fmla="*/ 1 h 29"/>
                  <a:gd name="T24" fmla="*/ 2 w 30"/>
                  <a:gd name="T25" fmla="*/ 1 h 29"/>
                  <a:gd name="T26" fmla="*/ 2 w 30"/>
                  <a:gd name="T27" fmla="*/ 0 h 29"/>
                  <a:gd name="T28" fmla="*/ 3 w 30"/>
                  <a:gd name="T29" fmla="*/ 0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0 h 29"/>
                  <a:gd name="T38" fmla="*/ 6 w 30"/>
                  <a:gd name="T39" fmla="*/ 0 h 29"/>
                  <a:gd name="T40" fmla="*/ 7 w 30"/>
                  <a:gd name="T41" fmla="*/ 1 h 29"/>
                  <a:gd name="T42" fmla="*/ 7 w 30"/>
                  <a:gd name="T43" fmla="*/ 1 h 29"/>
                  <a:gd name="T44" fmla="*/ 8 w 30"/>
                  <a:gd name="T45" fmla="*/ 2 h 29"/>
                  <a:gd name="T46" fmla="*/ 8 w 30"/>
                  <a:gd name="T47" fmla="*/ 2 h 29"/>
                  <a:gd name="T48" fmla="*/ 8 w 30"/>
                  <a:gd name="T49" fmla="*/ 3 h 29"/>
                  <a:gd name="T50" fmla="*/ 8 w 30"/>
                  <a:gd name="T51" fmla="*/ 5 h 29"/>
                  <a:gd name="T52" fmla="*/ 7 w 30"/>
                  <a:gd name="T53" fmla="*/ 6 h 29"/>
                  <a:gd name="T54" fmla="*/ 6 w 30"/>
                  <a:gd name="T55" fmla="*/ 7 h 29"/>
                  <a:gd name="T56" fmla="*/ 4 w 30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3" y="23"/>
                    </a:lnTo>
                    <a:lnTo>
                      <a:pt x="2" y="20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5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258">
                <a:extLst>
                  <a:ext uri="{FF2B5EF4-FFF2-40B4-BE49-F238E27FC236}">
                    <a16:creationId xmlns:a16="http://schemas.microsoft.com/office/drawing/2014/main" id="{E86DD4E1-2B97-4594-9B18-8EE411DF5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3" y="300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8" y="24"/>
                    </a:lnTo>
                    <a:lnTo>
                      <a:pt x="57" y="18"/>
                    </a:lnTo>
                    <a:lnTo>
                      <a:pt x="55" y="14"/>
                    </a:lnTo>
                    <a:lnTo>
                      <a:pt x="52" y="9"/>
                    </a:lnTo>
                    <a:lnTo>
                      <a:pt x="47" y="6"/>
                    </a:lnTo>
                    <a:lnTo>
                      <a:pt x="41" y="2"/>
                    </a:lnTo>
                    <a:lnTo>
                      <a:pt x="35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1"/>
                    </a:lnTo>
                    <a:lnTo>
                      <a:pt x="5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35" y="60"/>
                    </a:lnTo>
                    <a:lnTo>
                      <a:pt x="41" y="57"/>
                    </a:lnTo>
                    <a:lnTo>
                      <a:pt x="47" y="55"/>
                    </a:lnTo>
                    <a:lnTo>
                      <a:pt x="52" y="52"/>
                    </a:lnTo>
                    <a:lnTo>
                      <a:pt x="55" y="47"/>
                    </a:lnTo>
                    <a:lnTo>
                      <a:pt x="57" y="41"/>
                    </a:lnTo>
                    <a:lnTo>
                      <a:pt x="58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259">
                <a:extLst>
                  <a:ext uri="{FF2B5EF4-FFF2-40B4-BE49-F238E27FC236}">
                    <a16:creationId xmlns:a16="http://schemas.microsoft.com/office/drawing/2014/main" id="{C09810A9-71DE-48E5-A246-C771D5DCA9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0" y="3008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3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1 w 30"/>
                  <a:gd name="T9" fmla="*/ 6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2 h 29"/>
                  <a:gd name="T22" fmla="*/ 1 w 30"/>
                  <a:gd name="T23" fmla="*/ 2 h 29"/>
                  <a:gd name="T24" fmla="*/ 1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5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7 w 30"/>
                  <a:gd name="T45" fmla="*/ 2 h 29"/>
                  <a:gd name="T46" fmla="*/ 8 w 30"/>
                  <a:gd name="T47" fmla="*/ 3 h 29"/>
                  <a:gd name="T48" fmla="*/ 8 w 30"/>
                  <a:gd name="T49" fmla="*/ 4 h 29"/>
                  <a:gd name="T50" fmla="*/ 7 w 30"/>
                  <a:gd name="T51" fmla="*/ 5 h 29"/>
                  <a:gd name="T52" fmla="*/ 7 w 30"/>
                  <a:gd name="T53" fmla="*/ 6 h 29"/>
                  <a:gd name="T54" fmla="*/ 5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7" y="26"/>
                    </a:lnTo>
                    <a:lnTo>
                      <a:pt x="4" y="24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7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6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7" y="6"/>
                    </a:lnTo>
                    <a:lnTo>
                      <a:pt x="28" y="8"/>
                    </a:lnTo>
                    <a:lnTo>
                      <a:pt x="30" y="11"/>
                    </a:lnTo>
                    <a:lnTo>
                      <a:pt x="30" y="14"/>
                    </a:lnTo>
                    <a:lnTo>
                      <a:pt x="28" y="20"/>
                    </a:lnTo>
                    <a:lnTo>
                      <a:pt x="25" y="24"/>
                    </a:lnTo>
                    <a:lnTo>
                      <a:pt x="20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260">
                <a:extLst>
                  <a:ext uri="{FF2B5EF4-FFF2-40B4-BE49-F238E27FC236}">
                    <a16:creationId xmlns:a16="http://schemas.microsoft.com/office/drawing/2014/main" id="{67FB5073-D3F6-4503-9D44-25A5A17CD2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1" y="3193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3 h 59"/>
                  <a:gd name="T8" fmla="*/ 13 w 60"/>
                  <a:gd name="T9" fmla="*/ 2 h 59"/>
                  <a:gd name="T10" fmla="*/ 12 w 60"/>
                  <a:gd name="T11" fmla="*/ 1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2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261">
                <a:extLst>
                  <a:ext uri="{FF2B5EF4-FFF2-40B4-BE49-F238E27FC236}">
                    <a16:creationId xmlns:a16="http://schemas.microsoft.com/office/drawing/2014/main" id="{EAD3B818-A581-44D7-8968-4ED14BEB88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3200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4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262">
                <a:extLst>
                  <a:ext uri="{FF2B5EF4-FFF2-40B4-BE49-F238E27FC236}">
                    <a16:creationId xmlns:a16="http://schemas.microsoft.com/office/drawing/2014/main" id="{1AFB8194-CD76-47AD-8985-ABF55C0A56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3" y="3094"/>
                <a:ext cx="30" cy="30"/>
              </a:xfrm>
              <a:custGeom>
                <a:avLst/>
                <a:gdLst>
                  <a:gd name="T0" fmla="*/ 16 w 58"/>
                  <a:gd name="T1" fmla="*/ 7 h 58"/>
                  <a:gd name="T2" fmla="*/ 16 w 58"/>
                  <a:gd name="T3" fmla="*/ 6 h 58"/>
                  <a:gd name="T4" fmla="*/ 15 w 58"/>
                  <a:gd name="T5" fmla="*/ 5 h 58"/>
                  <a:gd name="T6" fmla="*/ 14 w 58"/>
                  <a:gd name="T7" fmla="*/ 3 h 58"/>
                  <a:gd name="T8" fmla="*/ 13 w 58"/>
                  <a:gd name="T9" fmla="*/ 2 h 58"/>
                  <a:gd name="T10" fmla="*/ 12 w 58"/>
                  <a:gd name="T11" fmla="*/ 1 h 58"/>
                  <a:gd name="T12" fmla="*/ 11 w 58"/>
                  <a:gd name="T13" fmla="*/ 1 h 58"/>
                  <a:gd name="T14" fmla="*/ 9 w 58"/>
                  <a:gd name="T15" fmla="*/ 0 h 58"/>
                  <a:gd name="T16" fmla="*/ 7 w 58"/>
                  <a:gd name="T17" fmla="*/ 0 h 58"/>
                  <a:gd name="T18" fmla="*/ 5 w 58"/>
                  <a:gd name="T19" fmla="*/ 1 h 58"/>
                  <a:gd name="T20" fmla="*/ 2 w 58"/>
                  <a:gd name="T21" fmla="*/ 2 h 58"/>
                  <a:gd name="T22" fmla="*/ 1 w 58"/>
                  <a:gd name="T23" fmla="*/ 5 h 58"/>
                  <a:gd name="T24" fmla="*/ 0 w 58"/>
                  <a:gd name="T25" fmla="*/ 7 h 58"/>
                  <a:gd name="T26" fmla="*/ 0 w 58"/>
                  <a:gd name="T27" fmla="*/ 9 h 58"/>
                  <a:gd name="T28" fmla="*/ 1 w 58"/>
                  <a:gd name="T29" fmla="*/ 11 h 58"/>
                  <a:gd name="T30" fmla="*/ 1 w 58"/>
                  <a:gd name="T31" fmla="*/ 12 h 58"/>
                  <a:gd name="T32" fmla="*/ 2 w 58"/>
                  <a:gd name="T33" fmla="*/ 13 h 58"/>
                  <a:gd name="T34" fmla="*/ 3 w 58"/>
                  <a:gd name="T35" fmla="*/ 14 h 58"/>
                  <a:gd name="T36" fmla="*/ 5 w 58"/>
                  <a:gd name="T37" fmla="*/ 15 h 58"/>
                  <a:gd name="T38" fmla="*/ 6 w 58"/>
                  <a:gd name="T39" fmla="*/ 16 h 58"/>
                  <a:gd name="T40" fmla="*/ 7 w 58"/>
                  <a:gd name="T41" fmla="*/ 16 h 58"/>
                  <a:gd name="T42" fmla="*/ 9 w 58"/>
                  <a:gd name="T43" fmla="*/ 16 h 58"/>
                  <a:gd name="T44" fmla="*/ 11 w 58"/>
                  <a:gd name="T45" fmla="*/ 15 h 58"/>
                  <a:gd name="T46" fmla="*/ 12 w 58"/>
                  <a:gd name="T47" fmla="*/ 14 h 58"/>
                  <a:gd name="T48" fmla="*/ 13 w 58"/>
                  <a:gd name="T49" fmla="*/ 13 h 58"/>
                  <a:gd name="T50" fmla="*/ 14 w 58"/>
                  <a:gd name="T51" fmla="*/ 12 h 58"/>
                  <a:gd name="T52" fmla="*/ 15 w 58"/>
                  <a:gd name="T53" fmla="*/ 11 h 58"/>
                  <a:gd name="T54" fmla="*/ 16 w 58"/>
                  <a:gd name="T55" fmla="*/ 9 h 58"/>
                  <a:gd name="T56" fmla="*/ 16 w 58"/>
                  <a:gd name="T57" fmla="*/ 7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8"/>
                  <a:gd name="T89" fmla="*/ 58 w 58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8">
                    <a:moveTo>
                      <a:pt x="58" y="28"/>
                    </a:moveTo>
                    <a:lnTo>
                      <a:pt x="58" y="23"/>
                    </a:lnTo>
                    <a:lnTo>
                      <a:pt x="56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0" y="2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2"/>
                    </a:lnTo>
                    <a:lnTo>
                      <a:pt x="8" y="8"/>
                    </a:lnTo>
                    <a:lnTo>
                      <a:pt x="2" y="17"/>
                    </a:lnTo>
                    <a:lnTo>
                      <a:pt x="0" y="28"/>
                    </a:lnTo>
                    <a:lnTo>
                      <a:pt x="0" y="34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3" y="58"/>
                    </a:lnTo>
                    <a:lnTo>
                      <a:pt x="28" y="58"/>
                    </a:lnTo>
                    <a:lnTo>
                      <a:pt x="34" y="58"/>
                    </a:lnTo>
                    <a:lnTo>
                      <a:pt x="40" y="56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6" y="40"/>
                    </a:lnTo>
                    <a:lnTo>
                      <a:pt x="58" y="34"/>
                    </a:lnTo>
                    <a:lnTo>
                      <a:pt x="58" y="28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263">
                <a:extLst>
                  <a:ext uri="{FF2B5EF4-FFF2-40B4-BE49-F238E27FC236}">
                    <a16:creationId xmlns:a16="http://schemas.microsoft.com/office/drawing/2014/main" id="{F43ED76F-DF6E-43EE-B8FF-92340C9A29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1" y="3102"/>
                <a:ext cx="14" cy="14"/>
              </a:xfrm>
              <a:custGeom>
                <a:avLst/>
                <a:gdLst>
                  <a:gd name="T0" fmla="*/ 3 w 29"/>
                  <a:gd name="T1" fmla="*/ 7 h 28"/>
                  <a:gd name="T2" fmla="*/ 3 w 29"/>
                  <a:gd name="T3" fmla="*/ 7 h 28"/>
                  <a:gd name="T4" fmla="*/ 2 w 29"/>
                  <a:gd name="T5" fmla="*/ 7 h 28"/>
                  <a:gd name="T6" fmla="*/ 1 w 29"/>
                  <a:gd name="T7" fmla="*/ 7 h 28"/>
                  <a:gd name="T8" fmla="*/ 1 w 29"/>
                  <a:gd name="T9" fmla="*/ 6 h 28"/>
                  <a:gd name="T10" fmla="*/ 0 w 29"/>
                  <a:gd name="T11" fmla="*/ 6 h 28"/>
                  <a:gd name="T12" fmla="*/ 0 w 29"/>
                  <a:gd name="T13" fmla="*/ 5 h 28"/>
                  <a:gd name="T14" fmla="*/ 0 w 29"/>
                  <a:gd name="T15" fmla="*/ 5 h 28"/>
                  <a:gd name="T16" fmla="*/ 0 w 29"/>
                  <a:gd name="T17" fmla="*/ 4 h 28"/>
                  <a:gd name="T18" fmla="*/ 0 w 29"/>
                  <a:gd name="T19" fmla="*/ 3 h 28"/>
                  <a:gd name="T20" fmla="*/ 0 w 29"/>
                  <a:gd name="T21" fmla="*/ 2 h 28"/>
                  <a:gd name="T22" fmla="*/ 0 w 29"/>
                  <a:gd name="T23" fmla="*/ 2 h 28"/>
                  <a:gd name="T24" fmla="*/ 1 w 29"/>
                  <a:gd name="T25" fmla="*/ 1 h 28"/>
                  <a:gd name="T26" fmla="*/ 1 w 29"/>
                  <a:gd name="T27" fmla="*/ 1 h 28"/>
                  <a:gd name="T28" fmla="*/ 2 w 29"/>
                  <a:gd name="T29" fmla="*/ 1 h 28"/>
                  <a:gd name="T30" fmla="*/ 3 w 29"/>
                  <a:gd name="T31" fmla="*/ 0 h 28"/>
                  <a:gd name="T32" fmla="*/ 3 w 29"/>
                  <a:gd name="T33" fmla="*/ 0 h 28"/>
                  <a:gd name="T34" fmla="*/ 4 w 29"/>
                  <a:gd name="T35" fmla="*/ 0 h 28"/>
                  <a:gd name="T36" fmla="*/ 5 w 29"/>
                  <a:gd name="T37" fmla="*/ 1 h 28"/>
                  <a:gd name="T38" fmla="*/ 6 w 29"/>
                  <a:gd name="T39" fmla="*/ 1 h 28"/>
                  <a:gd name="T40" fmla="*/ 6 w 29"/>
                  <a:gd name="T41" fmla="*/ 1 h 28"/>
                  <a:gd name="T42" fmla="*/ 6 w 29"/>
                  <a:gd name="T43" fmla="*/ 2 h 28"/>
                  <a:gd name="T44" fmla="*/ 7 w 29"/>
                  <a:gd name="T45" fmla="*/ 2 h 28"/>
                  <a:gd name="T46" fmla="*/ 7 w 29"/>
                  <a:gd name="T47" fmla="*/ 3 h 28"/>
                  <a:gd name="T48" fmla="*/ 7 w 29"/>
                  <a:gd name="T49" fmla="*/ 4 h 28"/>
                  <a:gd name="T50" fmla="*/ 7 w 29"/>
                  <a:gd name="T51" fmla="*/ 5 h 28"/>
                  <a:gd name="T52" fmla="*/ 6 w 29"/>
                  <a:gd name="T53" fmla="*/ 6 h 28"/>
                  <a:gd name="T54" fmla="*/ 5 w 29"/>
                  <a:gd name="T55" fmla="*/ 7 h 28"/>
                  <a:gd name="T56" fmla="*/ 3 w 29"/>
                  <a:gd name="T57" fmla="*/ 7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4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3" y="21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8"/>
                    </a:lnTo>
                    <a:lnTo>
                      <a:pt x="3" y="5"/>
                    </a:lnTo>
                    <a:lnTo>
                      <a:pt x="4" y="3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1"/>
                    </a:lnTo>
                    <a:lnTo>
                      <a:pt x="24" y="2"/>
                    </a:lnTo>
                    <a:lnTo>
                      <a:pt x="26" y="3"/>
                    </a:lnTo>
                    <a:lnTo>
                      <a:pt x="27" y="5"/>
                    </a:lnTo>
                    <a:lnTo>
                      <a:pt x="28" y="8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8" y="19"/>
                    </a:lnTo>
                    <a:lnTo>
                      <a:pt x="26" y="24"/>
                    </a:lnTo>
                    <a:lnTo>
                      <a:pt x="20" y="27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264">
                <a:extLst>
                  <a:ext uri="{FF2B5EF4-FFF2-40B4-BE49-F238E27FC236}">
                    <a16:creationId xmlns:a16="http://schemas.microsoft.com/office/drawing/2014/main" id="{4CBE1D10-031D-4003-9C3A-C702C7AE32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0" y="3273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3 h 60"/>
                  <a:gd name="T8" fmla="*/ 13 w 60"/>
                  <a:gd name="T9" fmla="*/ 2 h 60"/>
                  <a:gd name="T10" fmla="*/ 12 w 60"/>
                  <a:gd name="T11" fmla="*/ 1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0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5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6"/>
                    </a:lnTo>
                    <a:lnTo>
                      <a:pt x="9" y="50"/>
                    </a:lnTo>
                    <a:lnTo>
                      <a:pt x="14" y="54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5" y="58"/>
                    </a:lnTo>
                    <a:lnTo>
                      <a:pt x="41" y="57"/>
                    </a:lnTo>
                    <a:lnTo>
                      <a:pt x="46" y="54"/>
                    </a:lnTo>
                    <a:lnTo>
                      <a:pt x="50" y="50"/>
                    </a:lnTo>
                    <a:lnTo>
                      <a:pt x="54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Freeform 265">
                <a:extLst>
                  <a:ext uri="{FF2B5EF4-FFF2-40B4-BE49-F238E27FC236}">
                    <a16:creationId xmlns:a16="http://schemas.microsoft.com/office/drawing/2014/main" id="{AB757DD6-7EA4-4C8C-8ABC-FB9253860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8" y="3280"/>
                <a:ext cx="15" cy="15"/>
              </a:xfrm>
              <a:custGeom>
                <a:avLst/>
                <a:gdLst>
                  <a:gd name="T0" fmla="*/ 4 w 30"/>
                  <a:gd name="T1" fmla="*/ 8 h 28"/>
                  <a:gd name="T2" fmla="*/ 3 w 30"/>
                  <a:gd name="T3" fmla="*/ 8 h 28"/>
                  <a:gd name="T4" fmla="*/ 3 w 30"/>
                  <a:gd name="T5" fmla="*/ 8 h 28"/>
                  <a:gd name="T6" fmla="*/ 2 w 30"/>
                  <a:gd name="T7" fmla="*/ 8 h 28"/>
                  <a:gd name="T8" fmla="*/ 1 w 30"/>
                  <a:gd name="T9" fmla="*/ 7 h 28"/>
                  <a:gd name="T10" fmla="*/ 1 w 30"/>
                  <a:gd name="T11" fmla="*/ 6 h 28"/>
                  <a:gd name="T12" fmla="*/ 1 w 30"/>
                  <a:gd name="T13" fmla="*/ 5 h 28"/>
                  <a:gd name="T14" fmla="*/ 0 w 30"/>
                  <a:gd name="T15" fmla="*/ 5 h 28"/>
                  <a:gd name="T16" fmla="*/ 0 w 30"/>
                  <a:gd name="T17" fmla="*/ 4 h 28"/>
                  <a:gd name="T18" fmla="*/ 0 w 30"/>
                  <a:gd name="T19" fmla="*/ 3 h 28"/>
                  <a:gd name="T20" fmla="*/ 1 w 30"/>
                  <a:gd name="T21" fmla="*/ 3 h 28"/>
                  <a:gd name="T22" fmla="*/ 1 w 30"/>
                  <a:gd name="T23" fmla="*/ 2 h 28"/>
                  <a:gd name="T24" fmla="*/ 1 w 30"/>
                  <a:gd name="T25" fmla="*/ 1 h 28"/>
                  <a:gd name="T26" fmla="*/ 2 w 30"/>
                  <a:gd name="T27" fmla="*/ 1 h 28"/>
                  <a:gd name="T28" fmla="*/ 3 w 30"/>
                  <a:gd name="T29" fmla="*/ 1 h 28"/>
                  <a:gd name="T30" fmla="*/ 3 w 30"/>
                  <a:gd name="T31" fmla="*/ 0 h 28"/>
                  <a:gd name="T32" fmla="*/ 4 w 30"/>
                  <a:gd name="T33" fmla="*/ 0 h 28"/>
                  <a:gd name="T34" fmla="*/ 5 w 30"/>
                  <a:gd name="T35" fmla="*/ 0 h 28"/>
                  <a:gd name="T36" fmla="*/ 5 w 30"/>
                  <a:gd name="T37" fmla="*/ 1 h 28"/>
                  <a:gd name="T38" fmla="*/ 6 w 30"/>
                  <a:gd name="T39" fmla="*/ 1 h 28"/>
                  <a:gd name="T40" fmla="*/ 7 w 30"/>
                  <a:gd name="T41" fmla="*/ 1 h 28"/>
                  <a:gd name="T42" fmla="*/ 7 w 30"/>
                  <a:gd name="T43" fmla="*/ 2 h 28"/>
                  <a:gd name="T44" fmla="*/ 8 w 30"/>
                  <a:gd name="T45" fmla="*/ 3 h 28"/>
                  <a:gd name="T46" fmla="*/ 8 w 30"/>
                  <a:gd name="T47" fmla="*/ 3 h 28"/>
                  <a:gd name="T48" fmla="*/ 8 w 30"/>
                  <a:gd name="T49" fmla="*/ 4 h 28"/>
                  <a:gd name="T50" fmla="*/ 8 w 30"/>
                  <a:gd name="T51" fmla="*/ 6 h 28"/>
                  <a:gd name="T52" fmla="*/ 7 w 30"/>
                  <a:gd name="T53" fmla="*/ 7 h 28"/>
                  <a:gd name="T54" fmla="*/ 5 w 30"/>
                  <a:gd name="T55" fmla="*/ 8 h 28"/>
                  <a:gd name="T56" fmla="*/ 4 w 30"/>
                  <a:gd name="T57" fmla="*/ 8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1"/>
                    </a:lnTo>
                    <a:lnTo>
                      <a:pt x="23" y="2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0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266">
                <a:extLst>
                  <a:ext uri="{FF2B5EF4-FFF2-40B4-BE49-F238E27FC236}">
                    <a16:creationId xmlns:a16="http://schemas.microsoft.com/office/drawing/2014/main" id="{73D6A6C9-9CA2-4749-8517-F8D4D3D090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3390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7 h 60"/>
                  <a:gd name="T4" fmla="*/ 15 w 59"/>
                  <a:gd name="T5" fmla="*/ 5 h 60"/>
                  <a:gd name="T6" fmla="*/ 14 w 59"/>
                  <a:gd name="T7" fmla="*/ 4 h 60"/>
                  <a:gd name="T8" fmla="*/ 13 w 59"/>
                  <a:gd name="T9" fmla="*/ 3 h 60"/>
                  <a:gd name="T10" fmla="*/ 12 w 59"/>
                  <a:gd name="T11" fmla="*/ 2 h 60"/>
                  <a:gd name="T12" fmla="*/ 11 w 59"/>
                  <a:gd name="T13" fmla="*/ 1 h 60"/>
                  <a:gd name="T14" fmla="*/ 9 w 59"/>
                  <a:gd name="T15" fmla="*/ 1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3 h 60"/>
                  <a:gd name="T22" fmla="*/ 1 w 59"/>
                  <a:gd name="T23" fmla="*/ 5 h 60"/>
                  <a:gd name="T24" fmla="*/ 0 w 59"/>
                  <a:gd name="T25" fmla="*/ 8 h 60"/>
                  <a:gd name="T26" fmla="*/ 1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6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8" y="25"/>
                    </a:lnTo>
                    <a:lnTo>
                      <a:pt x="57" y="19"/>
                    </a:lnTo>
                    <a:lnTo>
                      <a:pt x="54" y="14"/>
                    </a:lnTo>
                    <a:lnTo>
                      <a:pt x="50" y="10"/>
                    </a:lnTo>
                    <a:lnTo>
                      <a:pt x="46" y="6"/>
                    </a:lnTo>
                    <a:lnTo>
                      <a:pt x="41" y="3"/>
                    </a:lnTo>
                    <a:lnTo>
                      <a:pt x="35" y="2"/>
                    </a:lnTo>
                    <a:lnTo>
                      <a:pt x="29" y="0"/>
                    </a:lnTo>
                    <a:lnTo>
                      <a:pt x="18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8"/>
                    </a:lnTo>
                    <a:lnTo>
                      <a:pt x="9" y="52"/>
                    </a:lnTo>
                    <a:lnTo>
                      <a:pt x="13" y="56"/>
                    </a:lnTo>
                    <a:lnTo>
                      <a:pt x="18" y="58"/>
                    </a:lnTo>
                    <a:lnTo>
                      <a:pt x="24" y="60"/>
                    </a:lnTo>
                    <a:lnTo>
                      <a:pt x="29" y="60"/>
                    </a:lnTo>
                    <a:lnTo>
                      <a:pt x="35" y="60"/>
                    </a:lnTo>
                    <a:lnTo>
                      <a:pt x="41" y="58"/>
                    </a:lnTo>
                    <a:lnTo>
                      <a:pt x="46" y="56"/>
                    </a:lnTo>
                    <a:lnTo>
                      <a:pt x="50" y="52"/>
                    </a:lnTo>
                    <a:lnTo>
                      <a:pt x="54" y="48"/>
                    </a:lnTo>
                    <a:lnTo>
                      <a:pt x="57" y="42"/>
                    </a:lnTo>
                    <a:lnTo>
                      <a:pt x="58" y="36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267">
                <a:extLst>
                  <a:ext uri="{FF2B5EF4-FFF2-40B4-BE49-F238E27FC236}">
                    <a16:creationId xmlns:a16="http://schemas.microsoft.com/office/drawing/2014/main" id="{F73AE131-4A82-414C-8065-00B67322AF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2" y="339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6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4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4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8"/>
                    </a:lnTo>
                    <a:lnTo>
                      <a:pt x="5" y="26"/>
                    </a:lnTo>
                    <a:lnTo>
                      <a:pt x="4" y="23"/>
                    </a:lnTo>
                    <a:lnTo>
                      <a:pt x="2" y="21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0"/>
                    </a:lnTo>
                    <a:lnTo>
                      <a:pt x="4" y="7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4" y="4"/>
                    </a:lnTo>
                    <a:lnTo>
                      <a:pt x="26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3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268">
                <a:extLst>
                  <a:ext uri="{FF2B5EF4-FFF2-40B4-BE49-F238E27FC236}">
                    <a16:creationId xmlns:a16="http://schemas.microsoft.com/office/drawing/2014/main" id="{EACE02E6-9701-4F49-BF60-0105917815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0" y="3319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4"/>
                    </a:lnTo>
                    <a:lnTo>
                      <a:pt x="51" y="9"/>
                    </a:lnTo>
                    <a:lnTo>
                      <a:pt x="46" y="6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3" y="41"/>
                    </a:lnTo>
                    <a:lnTo>
                      <a:pt x="6" y="46"/>
                    </a:lnTo>
                    <a:lnTo>
                      <a:pt x="9" y="51"/>
                    </a:lnTo>
                    <a:lnTo>
                      <a:pt x="14" y="54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4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1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269">
                <a:extLst>
                  <a:ext uri="{FF2B5EF4-FFF2-40B4-BE49-F238E27FC236}">
                    <a16:creationId xmlns:a16="http://schemas.microsoft.com/office/drawing/2014/main" id="{24DF28BA-442B-409A-A1EC-B889099E19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7" y="332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6" y="25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270">
                <a:extLst>
                  <a:ext uri="{FF2B5EF4-FFF2-40B4-BE49-F238E27FC236}">
                    <a16:creationId xmlns:a16="http://schemas.microsoft.com/office/drawing/2014/main" id="{370375BD-D1FF-481A-87B2-6ED30C41F1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6" y="3398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1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7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6" y="13"/>
                    </a:lnTo>
                    <a:lnTo>
                      <a:pt x="52" y="9"/>
                    </a:lnTo>
                    <a:lnTo>
                      <a:pt x="48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10" y="9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3" y="41"/>
                    </a:lnTo>
                    <a:lnTo>
                      <a:pt x="6" y="47"/>
                    </a:lnTo>
                    <a:lnTo>
                      <a:pt x="10" y="51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59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8" y="55"/>
                    </a:lnTo>
                    <a:lnTo>
                      <a:pt x="52" y="51"/>
                    </a:lnTo>
                    <a:lnTo>
                      <a:pt x="56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271">
                <a:extLst>
                  <a:ext uri="{FF2B5EF4-FFF2-40B4-BE49-F238E27FC236}">
                    <a16:creationId xmlns:a16="http://schemas.microsoft.com/office/drawing/2014/main" id="{E990F64E-9BE0-4651-8628-55CE41B98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3405"/>
                <a:ext cx="15" cy="15"/>
              </a:xfrm>
              <a:custGeom>
                <a:avLst/>
                <a:gdLst>
                  <a:gd name="T0" fmla="*/ 4 w 30"/>
                  <a:gd name="T1" fmla="*/ 8 h 29"/>
                  <a:gd name="T2" fmla="*/ 4 w 30"/>
                  <a:gd name="T3" fmla="*/ 8 h 29"/>
                  <a:gd name="T4" fmla="*/ 3 w 30"/>
                  <a:gd name="T5" fmla="*/ 7 h 29"/>
                  <a:gd name="T6" fmla="*/ 2 w 30"/>
                  <a:gd name="T7" fmla="*/ 7 h 29"/>
                  <a:gd name="T8" fmla="*/ 2 w 30"/>
                  <a:gd name="T9" fmla="*/ 7 h 29"/>
                  <a:gd name="T10" fmla="*/ 1 w 30"/>
                  <a:gd name="T11" fmla="*/ 6 h 29"/>
                  <a:gd name="T12" fmla="*/ 1 w 30"/>
                  <a:gd name="T13" fmla="*/ 5 h 29"/>
                  <a:gd name="T14" fmla="*/ 0 w 30"/>
                  <a:gd name="T15" fmla="*/ 5 h 29"/>
                  <a:gd name="T16" fmla="*/ 0 w 30"/>
                  <a:gd name="T17" fmla="*/ 4 h 29"/>
                  <a:gd name="T18" fmla="*/ 0 w 30"/>
                  <a:gd name="T19" fmla="*/ 3 h 29"/>
                  <a:gd name="T20" fmla="*/ 1 w 30"/>
                  <a:gd name="T21" fmla="*/ 3 h 29"/>
                  <a:gd name="T22" fmla="*/ 1 w 30"/>
                  <a:gd name="T23" fmla="*/ 2 h 29"/>
                  <a:gd name="T24" fmla="*/ 2 w 30"/>
                  <a:gd name="T25" fmla="*/ 1 h 29"/>
                  <a:gd name="T26" fmla="*/ 2 w 30"/>
                  <a:gd name="T27" fmla="*/ 1 h 29"/>
                  <a:gd name="T28" fmla="*/ 3 w 30"/>
                  <a:gd name="T29" fmla="*/ 1 h 29"/>
                  <a:gd name="T30" fmla="*/ 4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1 h 29"/>
                  <a:gd name="T38" fmla="*/ 6 w 30"/>
                  <a:gd name="T39" fmla="*/ 1 h 29"/>
                  <a:gd name="T40" fmla="*/ 7 w 30"/>
                  <a:gd name="T41" fmla="*/ 1 h 29"/>
                  <a:gd name="T42" fmla="*/ 7 w 30"/>
                  <a:gd name="T43" fmla="*/ 2 h 29"/>
                  <a:gd name="T44" fmla="*/ 8 w 30"/>
                  <a:gd name="T45" fmla="*/ 3 h 29"/>
                  <a:gd name="T46" fmla="*/ 8 w 30"/>
                  <a:gd name="T47" fmla="*/ 3 h 29"/>
                  <a:gd name="T48" fmla="*/ 8 w 30"/>
                  <a:gd name="T49" fmla="*/ 4 h 29"/>
                  <a:gd name="T50" fmla="*/ 8 w 30"/>
                  <a:gd name="T51" fmla="*/ 5 h 29"/>
                  <a:gd name="T52" fmla="*/ 7 w 30"/>
                  <a:gd name="T53" fmla="*/ 7 h 29"/>
                  <a:gd name="T54" fmla="*/ 6 w 30"/>
                  <a:gd name="T55" fmla="*/ 7 h 29"/>
                  <a:gd name="T56" fmla="*/ 4 w 30"/>
                  <a:gd name="T57" fmla="*/ 8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3" y="29"/>
                    </a:lnTo>
                    <a:lnTo>
                      <a:pt x="11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6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11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6" y="4"/>
                    </a:lnTo>
                    <a:lnTo>
                      <a:pt x="28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6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272">
                <a:extLst>
                  <a:ext uri="{FF2B5EF4-FFF2-40B4-BE49-F238E27FC236}">
                    <a16:creationId xmlns:a16="http://schemas.microsoft.com/office/drawing/2014/main" id="{BE87CF69-5C73-41E4-B9D3-6E57C3EEF0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" y="3129"/>
                <a:ext cx="30" cy="30"/>
              </a:xfrm>
              <a:custGeom>
                <a:avLst/>
                <a:gdLst>
                  <a:gd name="T0" fmla="*/ 15 w 59"/>
                  <a:gd name="T1" fmla="*/ 8 h 60"/>
                  <a:gd name="T2" fmla="*/ 15 w 59"/>
                  <a:gd name="T3" fmla="*/ 6 h 60"/>
                  <a:gd name="T4" fmla="*/ 15 w 59"/>
                  <a:gd name="T5" fmla="*/ 5 h 60"/>
                  <a:gd name="T6" fmla="*/ 14 w 59"/>
                  <a:gd name="T7" fmla="*/ 3 h 60"/>
                  <a:gd name="T8" fmla="*/ 13 w 59"/>
                  <a:gd name="T9" fmla="*/ 2 h 60"/>
                  <a:gd name="T10" fmla="*/ 12 w 59"/>
                  <a:gd name="T11" fmla="*/ 1 h 60"/>
                  <a:gd name="T12" fmla="*/ 11 w 59"/>
                  <a:gd name="T13" fmla="*/ 1 h 60"/>
                  <a:gd name="T14" fmla="*/ 9 w 59"/>
                  <a:gd name="T15" fmla="*/ 0 h 60"/>
                  <a:gd name="T16" fmla="*/ 8 w 59"/>
                  <a:gd name="T17" fmla="*/ 0 h 60"/>
                  <a:gd name="T18" fmla="*/ 5 w 59"/>
                  <a:gd name="T19" fmla="*/ 1 h 60"/>
                  <a:gd name="T20" fmla="*/ 3 w 59"/>
                  <a:gd name="T21" fmla="*/ 2 h 60"/>
                  <a:gd name="T22" fmla="*/ 1 w 59"/>
                  <a:gd name="T23" fmla="*/ 5 h 60"/>
                  <a:gd name="T24" fmla="*/ 0 w 59"/>
                  <a:gd name="T25" fmla="*/ 8 h 60"/>
                  <a:gd name="T26" fmla="*/ 0 w 59"/>
                  <a:gd name="T27" fmla="*/ 9 h 60"/>
                  <a:gd name="T28" fmla="*/ 1 w 59"/>
                  <a:gd name="T29" fmla="*/ 11 h 60"/>
                  <a:gd name="T30" fmla="*/ 2 w 59"/>
                  <a:gd name="T31" fmla="*/ 12 h 60"/>
                  <a:gd name="T32" fmla="*/ 3 w 59"/>
                  <a:gd name="T33" fmla="*/ 13 h 60"/>
                  <a:gd name="T34" fmla="*/ 4 w 59"/>
                  <a:gd name="T35" fmla="*/ 14 h 60"/>
                  <a:gd name="T36" fmla="*/ 5 w 59"/>
                  <a:gd name="T37" fmla="*/ 15 h 60"/>
                  <a:gd name="T38" fmla="*/ 7 w 59"/>
                  <a:gd name="T39" fmla="*/ 15 h 60"/>
                  <a:gd name="T40" fmla="*/ 8 w 59"/>
                  <a:gd name="T41" fmla="*/ 15 h 60"/>
                  <a:gd name="T42" fmla="*/ 9 w 59"/>
                  <a:gd name="T43" fmla="*/ 15 h 60"/>
                  <a:gd name="T44" fmla="*/ 11 w 59"/>
                  <a:gd name="T45" fmla="*/ 15 h 60"/>
                  <a:gd name="T46" fmla="*/ 12 w 59"/>
                  <a:gd name="T47" fmla="*/ 14 h 60"/>
                  <a:gd name="T48" fmla="*/ 13 w 59"/>
                  <a:gd name="T49" fmla="*/ 13 h 60"/>
                  <a:gd name="T50" fmla="*/ 14 w 59"/>
                  <a:gd name="T51" fmla="*/ 12 h 60"/>
                  <a:gd name="T52" fmla="*/ 15 w 59"/>
                  <a:gd name="T53" fmla="*/ 11 h 60"/>
                  <a:gd name="T54" fmla="*/ 15 w 59"/>
                  <a:gd name="T55" fmla="*/ 9 h 60"/>
                  <a:gd name="T56" fmla="*/ 15 w 59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9"/>
                  <a:gd name="T88" fmla="*/ 0 h 60"/>
                  <a:gd name="T89" fmla="*/ 59 w 59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9" h="60">
                    <a:moveTo>
                      <a:pt x="59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5" y="12"/>
                    </a:lnTo>
                    <a:lnTo>
                      <a:pt x="51" y="8"/>
                    </a:lnTo>
                    <a:lnTo>
                      <a:pt x="47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8"/>
                    </a:lnTo>
                    <a:lnTo>
                      <a:pt x="3" y="18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41"/>
                    </a:lnTo>
                    <a:lnTo>
                      <a:pt x="5" y="46"/>
                    </a:lnTo>
                    <a:lnTo>
                      <a:pt x="9" y="50"/>
                    </a:lnTo>
                    <a:lnTo>
                      <a:pt x="13" y="54"/>
                    </a:lnTo>
                    <a:lnTo>
                      <a:pt x="19" y="57"/>
                    </a:lnTo>
                    <a:lnTo>
                      <a:pt x="25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7" y="54"/>
                    </a:lnTo>
                    <a:lnTo>
                      <a:pt x="51" y="50"/>
                    </a:lnTo>
                    <a:lnTo>
                      <a:pt x="55" y="46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59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273">
                <a:extLst>
                  <a:ext uri="{FF2B5EF4-FFF2-40B4-BE49-F238E27FC236}">
                    <a16:creationId xmlns:a16="http://schemas.microsoft.com/office/drawing/2014/main" id="{DC4599EF-EF89-4D4E-B8C2-31F7A8A19E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9" y="3136"/>
                <a:ext cx="14" cy="15"/>
              </a:xfrm>
              <a:custGeom>
                <a:avLst/>
                <a:gdLst>
                  <a:gd name="T0" fmla="*/ 3 w 29"/>
                  <a:gd name="T1" fmla="*/ 8 h 28"/>
                  <a:gd name="T2" fmla="*/ 3 w 29"/>
                  <a:gd name="T3" fmla="*/ 8 h 28"/>
                  <a:gd name="T4" fmla="*/ 2 w 29"/>
                  <a:gd name="T5" fmla="*/ 8 h 28"/>
                  <a:gd name="T6" fmla="*/ 1 w 29"/>
                  <a:gd name="T7" fmla="*/ 8 h 28"/>
                  <a:gd name="T8" fmla="*/ 1 w 29"/>
                  <a:gd name="T9" fmla="*/ 7 h 28"/>
                  <a:gd name="T10" fmla="*/ 0 w 29"/>
                  <a:gd name="T11" fmla="*/ 6 h 28"/>
                  <a:gd name="T12" fmla="*/ 0 w 29"/>
                  <a:gd name="T13" fmla="*/ 5 h 28"/>
                  <a:gd name="T14" fmla="*/ 0 w 29"/>
                  <a:gd name="T15" fmla="*/ 5 h 28"/>
                  <a:gd name="T16" fmla="*/ 0 w 29"/>
                  <a:gd name="T17" fmla="*/ 4 h 28"/>
                  <a:gd name="T18" fmla="*/ 0 w 29"/>
                  <a:gd name="T19" fmla="*/ 3 h 28"/>
                  <a:gd name="T20" fmla="*/ 0 w 29"/>
                  <a:gd name="T21" fmla="*/ 3 h 28"/>
                  <a:gd name="T22" fmla="*/ 0 w 29"/>
                  <a:gd name="T23" fmla="*/ 2 h 28"/>
                  <a:gd name="T24" fmla="*/ 1 w 29"/>
                  <a:gd name="T25" fmla="*/ 1 h 28"/>
                  <a:gd name="T26" fmla="*/ 1 w 29"/>
                  <a:gd name="T27" fmla="*/ 1 h 28"/>
                  <a:gd name="T28" fmla="*/ 2 w 29"/>
                  <a:gd name="T29" fmla="*/ 1 h 28"/>
                  <a:gd name="T30" fmla="*/ 3 w 29"/>
                  <a:gd name="T31" fmla="*/ 0 h 28"/>
                  <a:gd name="T32" fmla="*/ 3 w 29"/>
                  <a:gd name="T33" fmla="*/ 0 h 28"/>
                  <a:gd name="T34" fmla="*/ 4 w 29"/>
                  <a:gd name="T35" fmla="*/ 0 h 28"/>
                  <a:gd name="T36" fmla="*/ 5 w 29"/>
                  <a:gd name="T37" fmla="*/ 1 h 28"/>
                  <a:gd name="T38" fmla="*/ 5 w 29"/>
                  <a:gd name="T39" fmla="*/ 1 h 28"/>
                  <a:gd name="T40" fmla="*/ 6 w 29"/>
                  <a:gd name="T41" fmla="*/ 1 h 28"/>
                  <a:gd name="T42" fmla="*/ 6 w 29"/>
                  <a:gd name="T43" fmla="*/ 2 h 28"/>
                  <a:gd name="T44" fmla="*/ 7 w 29"/>
                  <a:gd name="T45" fmla="*/ 3 h 28"/>
                  <a:gd name="T46" fmla="*/ 7 w 29"/>
                  <a:gd name="T47" fmla="*/ 3 h 28"/>
                  <a:gd name="T48" fmla="*/ 7 w 29"/>
                  <a:gd name="T49" fmla="*/ 4 h 28"/>
                  <a:gd name="T50" fmla="*/ 7 w 29"/>
                  <a:gd name="T51" fmla="*/ 6 h 28"/>
                  <a:gd name="T52" fmla="*/ 6 w 29"/>
                  <a:gd name="T53" fmla="*/ 7 h 28"/>
                  <a:gd name="T54" fmla="*/ 5 w 29"/>
                  <a:gd name="T55" fmla="*/ 8 h 28"/>
                  <a:gd name="T56" fmla="*/ 3 w 29"/>
                  <a:gd name="T57" fmla="*/ 8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8"/>
                  <a:gd name="T89" fmla="*/ 29 w 29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8">
                    <a:moveTo>
                      <a:pt x="15" y="28"/>
                    </a:moveTo>
                    <a:lnTo>
                      <a:pt x="12" y="28"/>
                    </a:lnTo>
                    <a:lnTo>
                      <a:pt x="10" y="27"/>
                    </a:lnTo>
                    <a:lnTo>
                      <a:pt x="6" y="26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10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6" y="4"/>
                    </a:lnTo>
                    <a:lnTo>
                      <a:pt x="27" y="7"/>
                    </a:lnTo>
                    <a:lnTo>
                      <a:pt x="28" y="9"/>
                    </a:lnTo>
                    <a:lnTo>
                      <a:pt x="29" y="11"/>
                    </a:lnTo>
                    <a:lnTo>
                      <a:pt x="29" y="15"/>
                    </a:lnTo>
                    <a:lnTo>
                      <a:pt x="28" y="20"/>
                    </a:lnTo>
                    <a:lnTo>
                      <a:pt x="26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274">
                <a:extLst>
                  <a:ext uri="{FF2B5EF4-FFF2-40B4-BE49-F238E27FC236}">
                    <a16:creationId xmlns:a16="http://schemas.microsoft.com/office/drawing/2014/main" id="{5F417026-3A36-42EC-A048-34E1A2346D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3110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8" y="18"/>
                    </a:lnTo>
                    <a:lnTo>
                      <a:pt x="54" y="13"/>
                    </a:lnTo>
                    <a:lnTo>
                      <a:pt x="51" y="9"/>
                    </a:lnTo>
                    <a:lnTo>
                      <a:pt x="46" y="5"/>
                    </a:lnTo>
                    <a:lnTo>
                      <a:pt x="42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2"/>
                    </a:lnTo>
                    <a:lnTo>
                      <a:pt x="14" y="55"/>
                    </a:lnTo>
                    <a:lnTo>
                      <a:pt x="19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2" y="57"/>
                    </a:lnTo>
                    <a:lnTo>
                      <a:pt x="46" y="55"/>
                    </a:lnTo>
                    <a:lnTo>
                      <a:pt x="51" y="52"/>
                    </a:lnTo>
                    <a:lnTo>
                      <a:pt x="54" y="47"/>
                    </a:lnTo>
                    <a:lnTo>
                      <a:pt x="58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275">
                <a:extLst>
                  <a:ext uri="{FF2B5EF4-FFF2-40B4-BE49-F238E27FC236}">
                    <a16:creationId xmlns:a16="http://schemas.microsoft.com/office/drawing/2014/main" id="{0CDB839C-A2DB-4345-A47E-5B89A0FB7D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3117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5 h 30"/>
                  <a:gd name="T52" fmla="*/ 7 w 30"/>
                  <a:gd name="T53" fmla="*/ 7 h 30"/>
                  <a:gd name="T54" fmla="*/ 6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5" y="25"/>
                    </a:lnTo>
                    <a:lnTo>
                      <a:pt x="4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4" y="7"/>
                    </a:lnTo>
                    <a:lnTo>
                      <a:pt x="5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9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8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276">
                <a:extLst>
                  <a:ext uri="{FF2B5EF4-FFF2-40B4-BE49-F238E27FC236}">
                    <a16:creationId xmlns:a16="http://schemas.microsoft.com/office/drawing/2014/main" id="{09BFED54-4234-4151-AE50-8DF46F737F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3257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2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4"/>
                    </a:lnTo>
                    <a:lnTo>
                      <a:pt x="51" y="10"/>
                    </a:lnTo>
                    <a:lnTo>
                      <a:pt x="46" y="6"/>
                    </a:lnTo>
                    <a:lnTo>
                      <a:pt x="42" y="3"/>
                    </a:lnTo>
                    <a:lnTo>
                      <a:pt x="36" y="2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9" y="10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5" y="46"/>
                    </a:lnTo>
                    <a:lnTo>
                      <a:pt x="8" y="51"/>
                    </a:lnTo>
                    <a:lnTo>
                      <a:pt x="13" y="55"/>
                    </a:lnTo>
                    <a:lnTo>
                      <a:pt x="19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2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6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277">
                <a:extLst>
                  <a:ext uri="{FF2B5EF4-FFF2-40B4-BE49-F238E27FC236}">
                    <a16:creationId xmlns:a16="http://schemas.microsoft.com/office/drawing/2014/main" id="{566D9434-9685-4DED-886D-4E9933ADB9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7" y="326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2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2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278">
                <a:extLst>
                  <a:ext uri="{FF2B5EF4-FFF2-40B4-BE49-F238E27FC236}">
                    <a16:creationId xmlns:a16="http://schemas.microsoft.com/office/drawing/2014/main" id="{C5038C48-383E-4EEF-BF28-5BA4EAA6E3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3" y="3382"/>
                <a:ext cx="30" cy="30"/>
              </a:xfrm>
              <a:custGeom>
                <a:avLst/>
                <a:gdLst>
                  <a:gd name="T0" fmla="*/ 16 w 58"/>
                  <a:gd name="T1" fmla="*/ 8 h 59"/>
                  <a:gd name="T2" fmla="*/ 16 w 58"/>
                  <a:gd name="T3" fmla="*/ 6 h 59"/>
                  <a:gd name="T4" fmla="*/ 15 w 58"/>
                  <a:gd name="T5" fmla="*/ 5 h 59"/>
                  <a:gd name="T6" fmla="*/ 14 w 58"/>
                  <a:gd name="T7" fmla="*/ 4 h 59"/>
                  <a:gd name="T8" fmla="*/ 13 w 58"/>
                  <a:gd name="T9" fmla="*/ 3 h 59"/>
                  <a:gd name="T10" fmla="*/ 12 w 58"/>
                  <a:gd name="T11" fmla="*/ 2 h 59"/>
                  <a:gd name="T12" fmla="*/ 11 w 58"/>
                  <a:gd name="T13" fmla="*/ 1 h 59"/>
                  <a:gd name="T14" fmla="*/ 9 w 58"/>
                  <a:gd name="T15" fmla="*/ 0 h 59"/>
                  <a:gd name="T16" fmla="*/ 7 w 58"/>
                  <a:gd name="T17" fmla="*/ 0 h 59"/>
                  <a:gd name="T18" fmla="*/ 5 w 58"/>
                  <a:gd name="T19" fmla="*/ 1 h 59"/>
                  <a:gd name="T20" fmla="*/ 2 w 58"/>
                  <a:gd name="T21" fmla="*/ 3 h 59"/>
                  <a:gd name="T22" fmla="*/ 1 w 58"/>
                  <a:gd name="T23" fmla="*/ 5 h 59"/>
                  <a:gd name="T24" fmla="*/ 0 w 58"/>
                  <a:gd name="T25" fmla="*/ 8 h 59"/>
                  <a:gd name="T26" fmla="*/ 0 w 58"/>
                  <a:gd name="T27" fmla="*/ 9 h 59"/>
                  <a:gd name="T28" fmla="*/ 1 w 58"/>
                  <a:gd name="T29" fmla="*/ 11 h 59"/>
                  <a:gd name="T30" fmla="*/ 1 w 58"/>
                  <a:gd name="T31" fmla="*/ 12 h 59"/>
                  <a:gd name="T32" fmla="*/ 2 w 58"/>
                  <a:gd name="T33" fmla="*/ 13 h 59"/>
                  <a:gd name="T34" fmla="*/ 3 w 58"/>
                  <a:gd name="T35" fmla="*/ 14 h 59"/>
                  <a:gd name="T36" fmla="*/ 5 w 58"/>
                  <a:gd name="T37" fmla="*/ 15 h 59"/>
                  <a:gd name="T38" fmla="*/ 6 w 58"/>
                  <a:gd name="T39" fmla="*/ 15 h 59"/>
                  <a:gd name="T40" fmla="*/ 7 w 58"/>
                  <a:gd name="T41" fmla="*/ 15 h 59"/>
                  <a:gd name="T42" fmla="*/ 9 w 58"/>
                  <a:gd name="T43" fmla="*/ 15 h 59"/>
                  <a:gd name="T44" fmla="*/ 11 w 58"/>
                  <a:gd name="T45" fmla="*/ 15 h 59"/>
                  <a:gd name="T46" fmla="*/ 12 w 58"/>
                  <a:gd name="T47" fmla="*/ 14 h 59"/>
                  <a:gd name="T48" fmla="*/ 13 w 58"/>
                  <a:gd name="T49" fmla="*/ 13 h 59"/>
                  <a:gd name="T50" fmla="*/ 14 w 58"/>
                  <a:gd name="T51" fmla="*/ 12 h 59"/>
                  <a:gd name="T52" fmla="*/ 15 w 58"/>
                  <a:gd name="T53" fmla="*/ 11 h 59"/>
                  <a:gd name="T54" fmla="*/ 16 w 58"/>
                  <a:gd name="T55" fmla="*/ 9 h 59"/>
                  <a:gd name="T56" fmla="*/ 16 w 58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3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8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Freeform 279">
                <a:extLst>
                  <a:ext uri="{FF2B5EF4-FFF2-40B4-BE49-F238E27FC236}">
                    <a16:creationId xmlns:a16="http://schemas.microsoft.com/office/drawing/2014/main" id="{540928A8-825C-4DB8-AF8F-B37B36BD6D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1" y="3390"/>
                <a:ext cx="14" cy="14"/>
              </a:xfrm>
              <a:custGeom>
                <a:avLst/>
                <a:gdLst>
                  <a:gd name="T0" fmla="*/ 4 w 28"/>
                  <a:gd name="T1" fmla="*/ 7 h 29"/>
                  <a:gd name="T2" fmla="*/ 3 w 28"/>
                  <a:gd name="T3" fmla="*/ 7 h 29"/>
                  <a:gd name="T4" fmla="*/ 3 w 28"/>
                  <a:gd name="T5" fmla="*/ 7 h 29"/>
                  <a:gd name="T6" fmla="*/ 2 w 28"/>
                  <a:gd name="T7" fmla="*/ 6 h 29"/>
                  <a:gd name="T8" fmla="*/ 1 w 28"/>
                  <a:gd name="T9" fmla="*/ 6 h 29"/>
                  <a:gd name="T10" fmla="*/ 1 w 28"/>
                  <a:gd name="T11" fmla="*/ 5 h 29"/>
                  <a:gd name="T12" fmla="*/ 1 w 28"/>
                  <a:gd name="T13" fmla="*/ 5 h 29"/>
                  <a:gd name="T14" fmla="*/ 0 w 28"/>
                  <a:gd name="T15" fmla="*/ 4 h 29"/>
                  <a:gd name="T16" fmla="*/ 0 w 28"/>
                  <a:gd name="T17" fmla="*/ 3 h 29"/>
                  <a:gd name="T18" fmla="*/ 0 w 28"/>
                  <a:gd name="T19" fmla="*/ 3 h 29"/>
                  <a:gd name="T20" fmla="*/ 1 w 28"/>
                  <a:gd name="T21" fmla="*/ 2 h 29"/>
                  <a:gd name="T22" fmla="*/ 1 w 28"/>
                  <a:gd name="T23" fmla="*/ 1 h 29"/>
                  <a:gd name="T24" fmla="*/ 1 w 28"/>
                  <a:gd name="T25" fmla="*/ 1 h 29"/>
                  <a:gd name="T26" fmla="*/ 2 w 28"/>
                  <a:gd name="T27" fmla="*/ 0 h 29"/>
                  <a:gd name="T28" fmla="*/ 3 w 28"/>
                  <a:gd name="T29" fmla="*/ 0 h 29"/>
                  <a:gd name="T30" fmla="*/ 3 w 28"/>
                  <a:gd name="T31" fmla="*/ 0 h 29"/>
                  <a:gd name="T32" fmla="*/ 4 w 28"/>
                  <a:gd name="T33" fmla="*/ 0 h 29"/>
                  <a:gd name="T34" fmla="*/ 5 w 28"/>
                  <a:gd name="T35" fmla="*/ 0 h 29"/>
                  <a:gd name="T36" fmla="*/ 5 w 28"/>
                  <a:gd name="T37" fmla="*/ 0 h 29"/>
                  <a:gd name="T38" fmla="*/ 6 w 28"/>
                  <a:gd name="T39" fmla="*/ 0 h 29"/>
                  <a:gd name="T40" fmla="*/ 7 w 28"/>
                  <a:gd name="T41" fmla="*/ 1 h 29"/>
                  <a:gd name="T42" fmla="*/ 7 w 28"/>
                  <a:gd name="T43" fmla="*/ 1 h 29"/>
                  <a:gd name="T44" fmla="*/ 7 w 28"/>
                  <a:gd name="T45" fmla="*/ 2 h 29"/>
                  <a:gd name="T46" fmla="*/ 7 w 28"/>
                  <a:gd name="T47" fmla="*/ 3 h 29"/>
                  <a:gd name="T48" fmla="*/ 7 w 28"/>
                  <a:gd name="T49" fmla="*/ 3 h 29"/>
                  <a:gd name="T50" fmla="*/ 7 w 28"/>
                  <a:gd name="T51" fmla="*/ 5 h 29"/>
                  <a:gd name="T52" fmla="*/ 7 w 28"/>
                  <a:gd name="T53" fmla="*/ 6 h 29"/>
                  <a:gd name="T54" fmla="*/ 5 w 28"/>
                  <a:gd name="T55" fmla="*/ 7 h 29"/>
                  <a:gd name="T56" fmla="*/ 4 w 28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"/>
                  <a:gd name="T88" fmla="*/ 0 h 29"/>
                  <a:gd name="T89" fmla="*/ 28 w 28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" h="29">
                    <a:moveTo>
                      <a:pt x="13" y="29"/>
                    </a:moveTo>
                    <a:lnTo>
                      <a:pt x="11" y="29"/>
                    </a:lnTo>
                    <a:lnTo>
                      <a:pt x="9" y="28"/>
                    </a:lnTo>
                    <a:lnTo>
                      <a:pt x="5" y="27"/>
                    </a:lnTo>
                    <a:lnTo>
                      <a:pt x="3" y="25"/>
                    </a:lnTo>
                    <a:lnTo>
                      <a:pt x="2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8"/>
                    </a:lnTo>
                    <a:lnTo>
                      <a:pt x="2" y="6"/>
                    </a:lnTo>
                    <a:lnTo>
                      <a:pt x="3" y="4"/>
                    </a:lnTo>
                    <a:lnTo>
                      <a:pt x="5" y="3"/>
                    </a:lnTo>
                    <a:lnTo>
                      <a:pt x="9" y="2"/>
                    </a:lnTo>
                    <a:lnTo>
                      <a:pt x="11" y="0"/>
                    </a:lnTo>
                    <a:lnTo>
                      <a:pt x="13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7" y="8"/>
                    </a:lnTo>
                    <a:lnTo>
                      <a:pt x="28" y="12"/>
                    </a:lnTo>
                    <a:lnTo>
                      <a:pt x="28" y="14"/>
                    </a:lnTo>
                    <a:lnTo>
                      <a:pt x="27" y="20"/>
                    </a:lnTo>
                    <a:lnTo>
                      <a:pt x="25" y="25"/>
                    </a:lnTo>
                    <a:lnTo>
                      <a:pt x="19" y="28"/>
                    </a:ln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Freeform 280">
                <a:extLst>
                  <a:ext uri="{FF2B5EF4-FFF2-40B4-BE49-F238E27FC236}">
                    <a16:creationId xmlns:a16="http://schemas.microsoft.com/office/drawing/2014/main" id="{517E985B-8D3B-4CD6-9276-A7BBF904F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3409"/>
                <a:ext cx="30" cy="30"/>
              </a:xfrm>
              <a:custGeom>
                <a:avLst/>
                <a:gdLst>
                  <a:gd name="T0" fmla="*/ 15 w 60"/>
                  <a:gd name="T1" fmla="*/ 8 h 58"/>
                  <a:gd name="T2" fmla="*/ 15 w 60"/>
                  <a:gd name="T3" fmla="*/ 6 h 58"/>
                  <a:gd name="T4" fmla="*/ 15 w 60"/>
                  <a:gd name="T5" fmla="*/ 5 h 58"/>
                  <a:gd name="T6" fmla="*/ 14 w 60"/>
                  <a:gd name="T7" fmla="*/ 3 h 58"/>
                  <a:gd name="T8" fmla="*/ 13 w 60"/>
                  <a:gd name="T9" fmla="*/ 2 h 58"/>
                  <a:gd name="T10" fmla="*/ 12 w 60"/>
                  <a:gd name="T11" fmla="*/ 1 h 58"/>
                  <a:gd name="T12" fmla="*/ 11 w 60"/>
                  <a:gd name="T13" fmla="*/ 1 h 58"/>
                  <a:gd name="T14" fmla="*/ 9 w 60"/>
                  <a:gd name="T15" fmla="*/ 0 h 58"/>
                  <a:gd name="T16" fmla="*/ 8 w 60"/>
                  <a:gd name="T17" fmla="*/ 0 h 58"/>
                  <a:gd name="T18" fmla="*/ 5 w 60"/>
                  <a:gd name="T19" fmla="*/ 1 h 58"/>
                  <a:gd name="T20" fmla="*/ 2 w 60"/>
                  <a:gd name="T21" fmla="*/ 2 h 58"/>
                  <a:gd name="T22" fmla="*/ 1 w 60"/>
                  <a:gd name="T23" fmla="*/ 5 h 58"/>
                  <a:gd name="T24" fmla="*/ 0 w 60"/>
                  <a:gd name="T25" fmla="*/ 8 h 58"/>
                  <a:gd name="T26" fmla="*/ 1 w 60"/>
                  <a:gd name="T27" fmla="*/ 9 h 58"/>
                  <a:gd name="T28" fmla="*/ 1 w 60"/>
                  <a:gd name="T29" fmla="*/ 11 h 58"/>
                  <a:gd name="T30" fmla="*/ 1 w 60"/>
                  <a:gd name="T31" fmla="*/ 12 h 58"/>
                  <a:gd name="T32" fmla="*/ 2 w 60"/>
                  <a:gd name="T33" fmla="*/ 13 h 58"/>
                  <a:gd name="T34" fmla="*/ 3 w 60"/>
                  <a:gd name="T35" fmla="*/ 14 h 58"/>
                  <a:gd name="T36" fmla="*/ 5 w 60"/>
                  <a:gd name="T37" fmla="*/ 15 h 58"/>
                  <a:gd name="T38" fmla="*/ 6 w 60"/>
                  <a:gd name="T39" fmla="*/ 16 h 58"/>
                  <a:gd name="T40" fmla="*/ 8 w 60"/>
                  <a:gd name="T41" fmla="*/ 16 h 58"/>
                  <a:gd name="T42" fmla="*/ 9 w 60"/>
                  <a:gd name="T43" fmla="*/ 16 h 58"/>
                  <a:gd name="T44" fmla="*/ 11 w 60"/>
                  <a:gd name="T45" fmla="*/ 15 h 58"/>
                  <a:gd name="T46" fmla="*/ 12 w 60"/>
                  <a:gd name="T47" fmla="*/ 14 h 58"/>
                  <a:gd name="T48" fmla="*/ 13 w 60"/>
                  <a:gd name="T49" fmla="*/ 13 h 58"/>
                  <a:gd name="T50" fmla="*/ 14 w 60"/>
                  <a:gd name="T51" fmla="*/ 12 h 58"/>
                  <a:gd name="T52" fmla="*/ 15 w 60"/>
                  <a:gd name="T53" fmla="*/ 11 h 58"/>
                  <a:gd name="T54" fmla="*/ 15 w 60"/>
                  <a:gd name="T55" fmla="*/ 9 h 58"/>
                  <a:gd name="T56" fmla="*/ 15 w 60"/>
                  <a:gd name="T57" fmla="*/ 8 h 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8"/>
                  <a:gd name="T89" fmla="*/ 60 w 60"/>
                  <a:gd name="T90" fmla="*/ 58 h 5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8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2"/>
                    </a:lnTo>
                    <a:lnTo>
                      <a:pt x="51" y="8"/>
                    </a:lnTo>
                    <a:lnTo>
                      <a:pt x="46" y="4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0"/>
                    </a:lnTo>
                    <a:lnTo>
                      <a:pt x="4" y="46"/>
                    </a:lnTo>
                    <a:lnTo>
                      <a:pt x="8" y="50"/>
                    </a:lnTo>
                    <a:lnTo>
                      <a:pt x="12" y="54"/>
                    </a:lnTo>
                    <a:lnTo>
                      <a:pt x="18" y="56"/>
                    </a:lnTo>
                    <a:lnTo>
                      <a:pt x="24" y="58"/>
                    </a:lnTo>
                    <a:lnTo>
                      <a:pt x="30" y="58"/>
                    </a:lnTo>
                    <a:lnTo>
                      <a:pt x="36" y="58"/>
                    </a:lnTo>
                    <a:lnTo>
                      <a:pt x="41" y="56"/>
                    </a:lnTo>
                    <a:lnTo>
                      <a:pt x="46" y="54"/>
                    </a:lnTo>
                    <a:lnTo>
                      <a:pt x="51" y="50"/>
                    </a:lnTo>
                    <a:lnTo>
                      <a:pt x="54" y="46"/>
                    </a:lnTo>
                    <a:lnTo>
                      <a:pt x="57" y="40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68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281">
                <a:extLst>
                  <a:ext uri="{FF2B5EF4-FFF2-40B4-BE49-F238E27FC236}">
                    <a16:creationId xmlns:a16="http://schemas.microsoft.com/office/drawing/2014/main" id="{B0EE0C0A-CE62-494E-9396-E9E958496F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0" y="3417"/>
                <a:ext cx="15" cy="14"/>
              </a:xfrm>
              <a:custGeom>
                <a:avLst/>
                <a:gdLst>
                  <a:gd name="T0" fmla="*/ 4 w 30"/>
                  <a:gd name="T1" fmla="*/ 7 h 28"/>
                  <a:gd name="T2" fmla="*/ 3 w 30"/>
                  <a:gd name="T3" fmla="*/ 7 h 28"/>
                  <a:gd name="T4" fmla="*/ 3 w 30"/>
                  <a:gd name="T5" fmla="*/ 7 h 28"/>
                  <a:gd name="T6" fmla="*/ 2 w 30"/>
                  <a:gd name="T7" fmla="*/ 7 h 28"/>
                  <a:gd name="T8" fmla="*/ 1 w 30"/>
                  <a:gd name="T9" fmla="*/ 7 h 28"/>
                  <a:gd name="T10" fmla="*/ 1 w 30"/>
                  <a:gd name="T11" fmla="*/ 6 h 28"/>
                  <a:gd name="T12" fmla="*/ 1 w 30"/>
                  <a:gd name="T13" fmla="*/ 5 h 28"/>
                  <a:gd name="T14" fmla="*/ 0 w 30"/>
                  <a:gd name="T15" fmla="*/ 5 h 28"/>
                  <a:gd name="T16" fmla="*/ 0 w 30"/>
                  <a:gd name="T17" fmla="*/ 4 h 28"/>
                  <a:gd name="T18" fmla="*/ 0 w 30"/>
                  <a:gd name="T19" fmla="*/ 3 h 28"/>
                  <a:gd name="T20" fmla="*/ 1 w 30"/>
                  <a:gd name="T21" fmla="*/ 3 h 28"/>
                  <a:gd name="T22" fmla="*/ 1 w 30"/>
                  <a:gd name="T23" fmla="*/ 2 h 28"/>
                  <a:gd name="T24" fmla="*/ 1 w 30"/>
                  <a:gd name="T25" fmla="*/ 1 h 28"/>
                  <a:gd name="T26" fmla="*/ 2 w 30"/>
                  <a:gd name="T27" fmla="*/ 1 h 28"/>
                  <a:gd name="T28" fmla="*/ 3 w 30"/>
                  <a:gd name="T29" fmla="*/ 1 h 28"/>
                  <a:gd name="T30" fmla="*/ 3 w 30"/>
                  <a:gd name="T31" fmla="*/ 0 h 28"/>
                  <a:gd name="T32" fmla="*/ 4 w 30"/>
                  <a:gd name="T33" fmla="*/ 0 h 28"/>
                  <a:gd name="T34" fmla="*/ 5 w 30"/>
                  <a:gd name="T35" fmla="*/ 0 h 28"/>
                  <a:gd name="T36" fmla="*/ 6 w 30"/>
                  <a:gd name="T37" fmla="*/ 1 h 28"/>
                  <a:gd name="T38" fmla="*/ 6 w 30"/>
                  <a:gd name="T39" fmla="*/ 1 h 28"/>
                  <a:gd name="T40" fmla="*/ 7 w 30"/>
                  <a:gd name="T41" fmla="*/ 1 h 28"/>
                  <a:gd name="T42" fmla="*/ 7 w 30"/>
                  <a:gd name="T43" fmla="*/ 2 h 28"/>
                  <a:gd name="T44" fmla="*/ 8 w 30"/>
                  <a:gd name="T45" fmla="*/ 3 h 28"/>
                  <a:gd name="T46" fmla="*/ 8 w 30"/>
                  <a:gd name="T47" fmla="*/ 3 h 28"/>
                  <a:gd name="T48" fmla="*/ 8 w 30"/>
                  <a:gd name="T49" fmla="*/ 4 h 28"/>
                  <a:gd name="T50" fmla="*/ 8 w 30"/>
                  <a:gd name="T51" fmla="*/ 5 h 28"/>
                  <a:gd name="T52" fmla="*/ 7 w 30"/>
                  <a:gd name="T53" fmla="*/ 7 h 28"/>
                  <a:gd name="T54" fmla="*/ 6 w 30"/>
                  <a:gd name="T55" fmla="*/ 7 h 28"/>
                  <a:gd name="T56" fmla="*/ 4 w 30"/>
                  <a:gd name="T57" fmla="*/ 7 h 2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8"/>
                  <a:gd name="T89" fmla="*/ 30 w 30"/>
                  <a:gd name="T90" fmla="*/ 28 h 2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8">
                    <a:moveTo>
                      <a:pt x="15" y="28"/>
                    </a:moveTo>
                    <a:lnTo>
                      <a:pt x="11" y="28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1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1" y="9"/>
                    </a:lnTo>
                    <a:lnTo>
                      <a:pt x="2" y="5"/>
                    </a:lnTo>
                    <a:lnTo>
                      <a:pt x="4" y="3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1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2"/>
                    </a:lnTo>
                    <a:lnTo>
                      <a:pt x="25" y="3"/>
                    </a:lnTo>
                    <a:lnTo>
                      <a:pt x="26" y="5"/>
                    </a:lnTo>
                    <a:lnTo>
                      <a:pt x="29" y="9"/>
                    </a:lnTo>
                    <a:lnTo>
                      <a:pt x="30" y="11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5" y="28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282">
                <a:extLst>
                  <a:ext uri="{FF2B5EF4-FFF2-40B4-BE49-F238E27FC236}">
                    <a16:creationId xmlns:a16="http://schemas.microsoft.com/office/drawing/2014/main" id="{F7D2B314-3B4C-4C77-99DE-51C3490722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3310"/>
                <a:ext cx="30" cy="30"/>
              </a:xfrm>
              <a:custGeom>
                <a:avLst/>
                <a:gdLst>
                  <a:gd name="T0" fmla="*/ 15 w 60"/>
                  <a:gd name="T1" fmla="*/ 8 h 59"/>
                  <a:gd name="T2" fmla="*/ 15 w 60"/>
                  <a:gd name="T3" fmla="*/ 6 h 59"/>
                  <a:gd name="T4" fmla="*/ 15 w 60"/>
                  <a:gd name="T5" fmla="*/ 5 h 59"/>
                  <a:gd name="T6" fmla="*/ 14 w 60"/>
                  <a:gd name="T7" fmla="*/ 4 h 59"/>
                  <a:gd name="T8" fmla="*/ 13 w 60"/>
                  <a:gd name="T9" fmla="*/ 3 h 59"/>
                  <a:gd name="T10" fmla="*/ 12 w 60"/>
                  <a:gd name="T11" fmla="*/ 2 h 59"/>
                  <a:gd name="T12" fmla="*/ 11 w 60"/>
                  <a:gd name="T13" fmla="*/ 1 h 59"/>
                  <a:gd name="T14" fmla="*/ 9 w 60"/>
                  <a:gd name="T15" fmla="*/ 0 h 59"/>
                  <a:gd name="T16" fmla="*/ 8 w 60"/>
                  <a:gd name="T17" fmla="*/ 0 h 59"/>
                  <a:gd name="T18" fmla="*/ 5 w 60"/>
                  <a:gd name="T19" fmla="*/ 1 h 59"/>
                  <a:gd name="T20" fmla="*/ 3 w 60"/>
                  <a:gd name="T21" fmla="*/ 3 h 59"/>
                  <a:gd name="T22" fmla="*/ 1 w 60"/>
                  <a:gd name="T23" fmla="*/ 5 h 59"/>
                  <a:gd name="T24" fmla="*/ 0 w 60"/>
                  <a:gd name="T25" fmla="*/ 8 h 59"/>
                  <a:gd name="T26" fmla="*/ 1 w 60"/>
                  <a:gd name="T27" fmla="*/ 9 h 59"/>
                  <a:gd name="T28" fmla="*/ 1 w 60"/>
                  <a:gd name="T29" fmla="*/ 11 h 59"/>
                  <a:gd name="T30" fmla="*/ 2 w 60"/>
                  <a:gd name="T31" fmla="*/ 12 h 59"/>
                  <a:gd name="T32" fmla="*/ 3 w 60"/>
                  <a:gd name="T33" fmla="*/ 13 h 59"/>
                  <a:gd name="T34" fmla="*/ 4 w 60"/>
                  <a:gd name="T35" fmla="*/ 14 h 59"/>
                  <a:gd name="T36" fmla="*/ 5 w 60"/>
                  <a:gd name="T37" fmla="*/ 15 h 59"/>
                  <a:gd name="T38" fmla="*/ 6 w 60"/>
                  <a:gd name="T39" fmla="*/ 15 h 59"/>
                  <a:gd name="T40" fmla="*/ 8 w 60"/>
                  <a:gd name="T41" fmla="*/ 15 h 59"/>
                  <a:gd name="T42" fmla="*/ 9 w 60"/>
                  <a:gd name="T43" fmla="*/ 15 h 59"/>
                  <a:gd name="T44" fmla="*/ 11 w 60"/>
                  <a:gd name="T45" fmla="*/ 15 h 59"/>
                  <a:gd name="T46" fmla="*/ 12 w 60"/>
                  <a:gd name="T47" fmla="*/ 14 h 59"/>
                  <a:gd name="T48" fmla="*/ 13 w 60"/>
                  <a:gd name="T49" fmla="*/ 13 h 59"/>
                  <a:gd name="T50" fmla="*/ 14 w 60"/>
                  <a:gd name="T51" fmla="*/ 12 h 59"/>
                  <a:gd name="T52" fmla="*/ 15 w 60"/>
                  <a:gd name="T53" fmla="*/ 11 h 59"/>
                  <a:gd name="T54" fmla="*/ 15 w 60"/>
                  <a:gd name="T55" fmla="*/ 9 h 59"/>
                  <a:gd name="T56" fmla="*/ 15 w 60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59"/>
                  <a:gd name="T89" fmla="*/ 60 w 60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59">
                    <a:moveTo>
                      <a:pt x="60" y="29"/>
                    </a:moveTo>
                    <a:lnTo>
                      <a:pt x="59" y="24"/>
                    </a:lnTo>
                    <a:lnTo>
                      <a:pt x="57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9"/>
                    </a:lnTo>
                    <a:lnTo>
                      <a:pt x="30" y="59"/>
                    </a:lnTo>
                    <a:lnTo>
                      <a:pt x="36" y="59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283">
                <a:extLst>
                  <a:ext uri="{FF2B5EF4-FFF2-40B4-BE49-F238E27FC236}">
                    <a16:creationId xmlns:a16="http://schemas.microsoft.com/office/drawing/2014/main" id="{B4417B7D-1719-4FBD-9C6D-5A016859E7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318"/>
                <a:ext cx="15" cy="14"/>
              </a:xfrm>
              <a:custGeom>
                <a:avLst/>
                <a:gdLst>
                  <a:gd name="T0" fmla="*/ 4 w 30"/>
                  <a:gd name="T1" fmla="*/ 7 h 29"/>
                  <a:gd name="T2" fmla="*/ 3 w 30"/>
                  <a:gd name="T3" fmla="*/ 7 h 29"/>
                  <a:gd name="T4" fmla="*/ 3 w 30"/>
                  <a:gd name="T5" fmla="*/ 7 h 29"/>
                  <a:gd name="T6" fmla="*/ 2 w 30"/>
                  <a:gd name="T7" fmla="*/ 6 h 29"/>
                  <a:gd name="T8" fmla="*/ 1 w 30"/>
                  <a:gd name="T9" fmla="*/ 6 h 29"/>
                  <a:gd name="T10" fmla="*/ 1 w 30"/>
                  <a:gd name="T11" fmla="*/ 5 h 29"/>
                  <a:gd name="T12" fmla="*/ 1 w 30"/>
                  <a:gd name="T13" fmla="*/ 5 h 29"/>
                  <a:gd name="T14" fmla="*/ 0 w 30"/>
                  <a:gd name="T15" fmla="*/ 4 h 29"/>
                  <a:gd name="T16" fmla="*/ 0 w 30"/>
                  <a:gd name="T17" fmla="*/ 3 h 29"/>
                  <a:gd name="T18" fmla="*/ 0 w 30"/>
                  <a:gd name="T19" fmla="*/ 3 h 29"/>
                  <a:gd name="T20" fmla="*/ 1 w 30"/>
                  <a:gd name="T21" fmla="*/ 2 h 29"/>
                  <a:gd name="T22" fmla="*/ 1 w 30"/>
                  <a:gd name="T23" fmla="*/ 1 h 29"/>
                  <a:gd name="T24" fmla="*/ 1 w 30"/>
                  <a:gd name="T25" fmla="*/ 1 h 29"/>
                  <a:gd name="T26" fmla="*/ 2 w 30"/>
                  <a:gd name="T27" fmla="*/ 0 h 29"/>
                  <a:gd name="T28" fmla="*/ 3 w 30"/>
                  <a:gd name="T29" fmla="*/ 0 h 29"/>
                  <a:gd name="T30" fmla="*/ 3 w 30"/>
                  <a:gd name="T31" fmla="*/ 0 h 29"/>
                  <a:gd name="T32" fmla="*/ 4 w 30"/>
                  <a:gd name="T33" fmla="*/ 0 h 29"/>
                  <a:gd name="T34" fmla="*/ 5 w 30"/>
                  <a:gd name="T35" fmla="*/ 0 h 29"/>
                  <a:gd name="T36" fmla="*/ 6 w 30"/>
                  <a:gd name="T37" fmla="*/ 0 h 29"/>
                  <a:gd name="T38" fmla="*/ 6 w 30"/>
                  <a:gd name="T39" fmla="*/ 0 h 29"/>
                  <a:gd name="T40" fmla="*/ 7 w 30"/>
                  <a:gd name="T41" fmla="*/ 1 h 29"/>
                  <a:gd name="T42" fmla="*/ 7 w 30"/>
                  <a:gd name="T43" fmla="*/ 1 h 29"/>
                  <a:gd name="T44" fmla="*/ 8 w 30"/>
                  <a:gd name="T45" fmla="*/ 2 h 29"/>
                  <a:gd name="T46" fmla="*/ 8 w 30"/>
                  <a:gd name="T47" fmla="*/ 3 h 29"/>
                  <a:gd name="T48" fmla="*/ 8 w 30"/>
                  <a:gd name="T49" fmla="*/ 3 h 29"/>
                  <a:gd name="T50" fmla="*/ 8 w 30"/>
                  <a:gd name="T51" fmla="*/ 5 h 29"/>
                  <a:gd name="T52" fmla="*/ 7 w 30"/>
                  <a:gd name="T53" fmla="*/ 6 h 29"/>
                  <a:gd name="T54" fmla="*/ 6 w 30"/>
                  <a:gd name="T55" fmla="*/ 7 h 29"/>
                  <a:gd name="T56" fmla="*/ 4 w 30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29"/>
                  <a:gd name="T89" fmla="*/ 30 w 30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29">
                    <a:moveTo>
                      <a:pt x="15" y="29"/>
                    </a:moveTo>
                    <a:lnTo>
                      <a:pt x="12" y="29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2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6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4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Freeform 284">
                <a:extLst>
                  <a:ext uri="{FF2B5EF4-FFF2-40B4-BE49-F238E27FC236}">
                    <a16:creationId xmlns:a16="http://schemas.microsoft.com/office/drawing/2014/main" id="{7D6BD8FF-85F0-4C68-8E21-1D889EA7C6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" y="3182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6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3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1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3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4"/>
                    </a:lnTo>
                    <a:lnTo>
                      <a:pt x="57" y="18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1" y="2"/>
                    </a:lnTo>
                    <a:lnTo>
                      <a:pt x="36" y="1"/>
                    </a:lnTo>
                    <a:lnTo>
                      <a:pt x="30" y="0"/>
                    </a:lnTo>
                    <a:lnTo>
                      <a:pt x="18" y="2"/>
                    </a:lnTo>
                    <a:lnTo>
                      <a:pt x="9" y="9"/>
                    </a:lnTo>
                    <a:lnTo>
                      <a:pt x="2" y="18"/>
                    </a:lnTo>
                    <a:lnTo>
                      <a:pt x="0" y="30"/>
                    </a:lnTo>
                    <a:lnTo>
                      <a:pt x="1" y="35"/>
                    </a:lnTo>
                    <a:lnTo>
                      <a:pt x="2" y="41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7"/>
                    </a:lnTo>
                    <a:lnTo>
                      <a:pt x="24" y="58"/>
                    </a:lnTo>
                    <a:lnTo>
                      <a:pt x="30" y="60"/>
                    </a:lnTo>
                    <a:lnTo>
                      <a:pt x="36" y="58"/>
                    </a:lnTo>
                    <a:lnTo>
                      <a:pt x="41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7" y="41"/>
                    </a:lnTo>
                    <a:lnTo>
                      <a:pt x="59" y="35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Freeform 285">
                <a:extLst>
                  <a:ext uri="{FF2B5EF4-FFF2-40B4-BE49-F238E27FC236}">
                    <a16:creationId xmlns:a16="http://schemas.microsoft.com/office/drawing/2014/main" id="{B58C3FD5-DF59-403E-AD13-E085611120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3189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3 w 30"/>
                  <a:gd name="T3" fmla="*/ 8 h 30"/>
                  <a:gd name="T4" fmla="*/ 3 w 30"/>
                  <a:gd name="T5" fmla="*/ 7 h 30"/>
                  <a:gd name="T6" fmla="*/ 2 w 30"/>
                  <a:gd name="T7" fmla="*/ 7 h 30"/>
                  <a:gd name="T8" fmla="*/ 1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1 w 30"/>
                  <a:gd name="T25" fmla="*/ 1 h 30"/>
                  <a:gd name="T26" fmla="*/ 2 w 30"/>
                  <a:gd name="T27" fmla="*/ 1 h 30"/>
                  <a:gd name="T28" fmla="*/ 3 w 30"/>
                  <a:gd name="T29" fmla="*/ 1 h 30"/>
                  <a:gd name="T30" fmla="*/ 3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1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5 h 30"/>
                  <a:gd name="T52" fmla="*/ 7 w 30"/>
                  <a:gd name="T53" fmla="*/ 7 h 30"/>
                  <a:gd name="T54" fmla="*/ 6 w 30"/>
                  <a:gd name="T55" fmla="*/ 7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2" y="30"/>
                    </a:lnTo>
                    <a:lnTo>
                      <a:pt x="9" y="28"/>
                    </a:lnTo>
                    <a:lnTo>
                      <a:pt x="7" y="27"/>
                    </a:lnTo>
                    <a:lnTo>
                      <a:pt x="4" y="25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9"/>
                    </a:lnTo>
                    <a:lnTo>
                      <a:pt x="3" y="7"/>
                    </a:lnTo>
                    <a:lnTo>
                      <a:pt x="4" y="4"/>
                    </a:lnTo>
                    <a:lnTo>
                      <a:pt x="7" y="3"/>
                    </a:lnTo>
                    <a:lnTo>
                      <a:pt x="9" y="1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4"/>
                    </a:lnTo>
                    <a:lnTo>
                      <a:pt x="26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0"/>
                    </a:lnTo>
                    <a:lnTo>
                      <a:pt x="25" y="25"/>
                    </a:lnTo>
                    <a:lnTo>
                      <a:pt x="21" y="28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286">
                <a:extLst>
                  <a:ext uri="{FF2B5EF4-FFF2-40B4-BE49-F238E27FC236}">
                    <a16:creationId xmlns:a16="http://schemas.microsoft.com/office/drawing/2014/main" id="{799AF6DD-338F-4DC4-93BA-76A8913A7A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09" y="3310"/>
                <a:ext cx="29" cy="30"/>
              </a:xfrm>
              <a:custGeom>
                <a:avLst/>
                <a:gdLst>
                  <a:gd name="T0" fmla="*/ 15 w 58"/>
                  <a:gd name="T1" fmla="*/ 8 h 59"/>
                  <a:gd name="T2" fmla="*/ 15 w 58"/>
                  <a:gd name="T3" fmla="*/ 6 h 59"/>
                  <a:gd name="T4" fmla="*/ 14 w 58"/>
                  <a:gd name="T5" fmla="*/ 5 h 59"/>
                  <a:gd name="T6" fmla="*/ 14 w 58"/>
                  <a:gd name="T7" fmla="*/ 4 h 59"/>
                  <a:gd name="T8" fmla="*/ 13 w 58"/>
                  <a:gd name="T9" fmla="*/ 3 h 59"/>
                  <a:gd name="T10" fmla="*/ 12 w 58"/>
                  <a:gd name="T11" fmla="*/ 2 h 59"/>
                  <a:gd name="T12" fmla="*/ 10 w 58"/>
                  <a:gd name="T13" fmla="*/ 1 h 59"/>
                  <a:gd name="T14" fmla="*/ 9 w 58"/>
                  <a:gd name="T15" fmla="*/ 0 h 59"/>
                  <a:gd name="T16" fmla="*/ 7 w 58"/>
                  <a:gd name="T17" fmla="*/ 0 h 59"/>
                  <a:gd name="T18" fmla="*/ 5 w 58"/>
                  <a:gd name="T19" fmla="*/ 1 h 59"/>
                  <a:gd name="T20" fmla="*/ 2 w 58"/>
                  <a:gd name="T21" fmla="*/ 3 h 59"/>
                  <a:gd name="T22" fmla="*/ 1 w 58"/>
                  <a:gd name="T23" fmla="*/ 5 h 59"/>
                  <a:gd name="T24" fmla="*/ 0 w 58"/>
                  <a:gd name="T25" fmla="*/ 8 h 59"/>
                  <a:gd name="T26" fmla="*/ 0 w 58"/>
                  <a:gd name="T27" fmla="*/ 9 h 59"/>
                  <a:gd name="T28" fmla="*/ 1 w 58"/>
                  <a:gd name="T29" fmla="*/ 11 h 59"/>
                  <a:gd name="T30" fmla="*/ 1 w 58"/>
                  <a:gd name="T31" fmla="*/ 12 h 59"/>
                  <a:gd name="T32" fmla="*/ 2 w 58"/>
                  <a:gd name="T33" fmla="*/ 13 h 59"/>
                  <a:gd name="T34" fmla="*/ 3 w 58"/>
                  <a:gd name="T35" fmla="*/ 14 h 59"/>
                  <a:gd name="T36" fmla="*/ 5 w 58"/>
                  <a:gd name="T37" fmla="*/ 15 h 59"/>
                  <a:gd name="T38" fmla="*/ 6 w 58"/>
                  <a:gd name="T39" fmla="*/ 15 h 59"/>
                  <a:gd name="T40" fmla="*/ 7 w 58"/>
                  <a:gd name="T41" fmla="*/ 15 h 59"/>
                  <a:gd name="T42" fmla="*/ 9 w 58"/>
                  <a:gd name="T43" fmla="*/ 15 h 59"/>
                  <a:gd name="T44" fmla="*/ 10 w 58"/>
                  <a:gd name="T45" fmla="*/ 15 h 59"/>
                  <a:gd name="T46" fmla="*/ 12 w 58"/>
                  <a:gd name="T47" fmla="*/ 14 h 59"/>
                  <a:gd name="T48" fmla="*/ 13 w 58"/>
                  <a:gd name="T49" fmla="*/ 13 h 59"/>
                  <a:gd name="T50" fmla="*/ 14 w 58"/>
                  <a:gd name="T51" fmla="*/ 12 h 59"/>
                  <a:gd name="T52" fmla="*/ 14 w 58"/>
                  <a:gd name="T53" fmla="*/ 11 h 59"/>
                  <a:gd name="T54" fmla="*/ 15 w 58"/>
                  <a:gd name="T55" fmla="*/ 9 h 59"/>
                  <a:gd name="T56" fmla="*/ 15 w 58"/>
                  <a:gd name="T57" fmla="*/ 8 h 5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8"/>
                  <a:gd name="T88" fmla="*/ 0 h 59"/>
                  <a:gd name="T89" fmla="*/ 58 w 58"/>
                  <a:gd name="T90" fmla="*/ 59 h 5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8" h="59">
                    <a:moveTo>
                      <a:pt x="58" y="29"/>
                    </a:moveTo>
                    <a:lnTo>
                      <a:pt x="58" y="24"/>
                    </a:lnTo>
                    <a:lnTo>
                      <a:pt x="56" y="19"/>
                    </a:lnTo>
                    <a:lnTo>
                      <a:pt x="54" y="13"/>
                    </a:lnTo>
                    <a:lnTo>
                      <a:pt x="50" y="9"/>
                    </a:lnTo>
                    <a:lnTo>
                      <a:pt x="46" y="5"/>
                    </a:lnTo>
                    <a:lnTo>
                      <a:pt x="40" y="3"/>
                    </a:lnTo>
                    <a:lnTo>
                      <a:pt x="34" y="0"/>
                    </a:lnTo>
                    <a:lnTo>
                      <a:pt x="28" y="0"/>
                    </a:lnTo>
                    <a:lnTo>
                      <a:pt x="17" y="3"/>
                    </a:lnTo>
                    <a:lnTo>
                      <a:pt x="8" y="9"/>
                    </a:lnTo>
                    <a:lnTo>
                      <a:pt x="2" y="18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2" y="41"/>
                    </a:lnTo>
                    <a:lnTo>
                      <a:pt x="4" y="47"/>
                    </a:lnTo>
                    <a:lnTo>
                      <a:pt x="8" y="51"/>
                    </a:lnTo>
                    <a:lnTo>
                      <a:pt x="12" y="55"/>
                    </a:lnTo>
                    <a:lnTo>
                      <a:pt x="17" y="57"/>
                    </a:lnTo>
                    <a:lnTo>
                      <a:pt x="23" y="59"/>
                    </a:lnTo>
                    <a:lnTo>
                      <a:pt x="28" y="59"/>
                    </a:lnTo>
                    <a:lnTo>
                      <a:pt x="34" y="59"/>
                    </a:lnTo>
                    <a:lnTo>
                      <a:pt x="40" y="57"/>
                    </a:lnTo>
                    <a:lnTo>
                      <a:pt x="46" y="55"/>
                    </a:lnTo>
                    <a:lnTo>
                      <a:pt x="50" y="51"/>
                    </a:lnTo>
                    <a:lnTo>
                      <a:pt x="54" y="47"/>
                    </a:lnTo>
                    <a:lnTo>
                      <a:pt x="56" y="41"/>
                    </a:lnTo>
                    <a:lnTo>
                      <a:pt x="58" y="35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287">
                <a:extLst>
                  <a:ext uri="{FF2B5EF4-FFF2-40B4-BE49-F238E27FC236}">
                    <a16:creationId xmlns:a16="http://schemas.microsoft.com/office/drawing/2014/main" id="{A53D12CB-3092-4E5B-8FCA-2A97152F68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6" y="3318"/>
                <a:ext cx="15" cy="14"/>
              </a:xfrm>
              <a:custGeom>
                <a:avLst/>
                <a:gdLst>
                  <a:gd name="T0" fmla="*/ 4 w 29"/>
                  <a:gd name="T1" fmla="*/ 7 h 29"/>
                  <a:gd name="T2" fmla="*/ 3 w 29"/>
                  <a:gd name="T3" fmla="*/ 7 h 29"/>
                  <a:gd name="T4" fmla="*/ 3 w 29"/>
                  <a:gd name="T5" fmla="*/ 7 h 29"/>
                  <a:gd name="T6" fmla="*/ 2 w 29"/>
                  <a:gd name="T7" fmla="*/ 6 h 29"/>
                  <a:gd name="T8" fmla="*/ 1 w 29"/>
                  <a:gd name="T9" fmla="*/ 6 h 29"/>
                  <a:gd name="T10" fmla="*/ 1 w 29"/>
                  <a:gd name="T11" fmla="*/ 5 h 29"/>
                  <a:gd name="T12" fmla="*/ 1 w 29"/>
                  <a:gd name="T13" fmla="*/ 5 h 29"/>
                  <a:gd name="T14" fmla="*/ 0 w 29"/>
                  <a:gd name="T15" fmla="*/ 4 h 29"/>
                  <a:gd name="T16" fmla="*/ 0 w 29"/>
                  <a:gd name="T17" fmla="*/ 3 h 29"/>
                  <a:gd name="T18" fmla="*/ 0 w 29"/>
                  <a:gd name="T19" fmla="*/ 3 h 29"/>
                  <a:gd name="T20" fmla="*/ 1 w 29"/>
                  <a:gd name="T21" fmla="*/ 2 h 29"/>
                  <a:gd name="T22" fmla="*/ 1 w 29"/>
                  <a:gd name="T23" fmla="*/ 1 h 29"/>
                  <a:gd name="T24" fmla="*/ 1 w 29"/>
                  <a:gd name="T25" fmla="*/ 1 h 29"/>
                  <a:gd name="T26" fmla="*/ 2 w 29"/>
                  <a:gd name="T27" fmla="*/ 0 h 29"/>
                  <a:gd name="T28" fmla="*/ 3 w 29"/>
                  <a:gd name="T29" fmla="*/ 0 h 29"/>
                  <a:gd name="T30" fmla="*/ 3 w 29"/>
                  <a:gd name="T31" fmla="*/ 0 h 29"/>
                  <a:gd name="T32" fmla="*/ 4 w 29"/>
                  <a:gd name="T33" fmla="*/ 0 h 29"/>
                  <a:gd name="T34" fmla="*/ 5 w 29"/>
                  <a:gd name="T35" fmla="*/ 0 h 29"/>
                  <a:gd name="T36" fmla="*/ 5 w 29"/>
                  <a:gd name="T37" fmla="*/ 0 h 29"/>
                  <a:gd name="T38" fmla="*/ 6 w 29"/>
                  <a:gd name="T39" fmla="*/ 0 h 29"/>
                  <a:gd name="T40" fmla="*/ 7 w 29"/>
                  <a:gd name="T41" fmla="*/ 1 h 29"/>
                  <a:gd name="T42" fmla="*/ 7 w 29"/>
                  <a:gd name="T43" fmla="*/ 1 h 29"/>
                  <a:gd name="T44" fmla="*/ 7 w 29"/>
                  <a:gd name="T45" fmla="*/ 2 h 29"/>
                  <a:gd name="T46" fmla="*/ 8 w 29"/>
                  <a:gd name="T47" fmla="*/ 3 h 29"/>
                  <a:gd name="T48" fmla="*/ 8 w 29"/>
                  <a:gd name="T49" fmla="*/ 3 h 29"/>
                  <a:gd name="T50" fmla="*/ 7 w 29"/>
                  <a:gd name="T51" fmla="*/ 5 h 29"/>
                  <a:gd name="T52" fmla="*/ 7 w 29"/>
                  <a:gd name="T53" fmla="*/ 6 h 29"/>
                  <a:gd name="T54" fmla="*/ 5 w 29"/>
                  <a:gd name="T55" fmla="*/ 7 h 29"/>
                  <a:gd name="T56" fmla="*/ 4 w 29"/>
                  <a:gd name="T57" fmla="*/ 7 h 2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9"/>
                  <a:gd name="T88" fmla="*/ 0 h 29"/>
                  <a:gd name="T89" fmla="*/ 29 w 29"/>
                  <a:gd name="T90" fmla="*/ 29 h 29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9" h="29">
                    <a:moveTo>
                      <a:pt x="14" y="29"/>
                    </a:moveTo>
                    <a:lnTo>
                      <a:pt x="12" y="29"/>
                    </a:lnTo>
                    <a:lnTo>
                      <a:pt x="10" y="28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3" y="22"/>
                    </a:lnTo>
                    <a:lnTo>
                      <a:pt x="2" y="20"/>
                    </a:lnTo>
                    <a:lnTo>
                      <a:pt x="0" y="18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2" y="9"/>
                    </a:lnTo>
                    <a:lnTo>
                      <a:pt x="3" y="6"/>
                    </a:lnTo>
                    <a:lnTo>
                      <a:pt x="4" y="4"/>
                    </a:lnTo>
                    <a:lnTo>
                      <a:pt x="6" y="3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2"/>
                    </a:lnTo>
                    <a:lnTo>
                      <a:pt x="22" y="3"/>
                    </a:lnTo>
                    <a:lnTo>
                      <a:pt x="25" y="4"/>
                    </a:lnTo>
                    <a:lnTo>
                      <a:pt x="27" y="6"/>
                    </a:lnTo>
                    <a:lnTo>
                      <a:pt x="28" y="9"/>
                    </a:lnTo>
                    <a:lnTo>
                      <a:pt x="29" y="12"/>
                    </a:lnTo>
                    <a:lnTo>
                      <a:pt x="29" y="14"/>
                    </a:lnTo>
                    <a:lnTo>
                      <a:pt x="28" y="20"/>
                    </a:lnTo>
                    <a:lnTo>
                      <a:pt x="25" y="25"/>
                    </a:lnTo>
                    <a:lnTo>
                      <a:pt x="20" y="28"/>
                    </a:lnTo>
                    <a:lnTo>
                      <a:pt x="14" y="29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288">
                <a:extLst>
                  <a:ext uri="{FF2B5EF4-FFF2-40B4-BE49-F238E27FC236}">
                    <a16:creationId xmlns:a16="http://schemas.microsoft.com/office/drawing/2014/main" id="{0B81C2B4-E160-470A-8605-CF7F202B1D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7" y="2236"/>
                <a:ext cx="30" cy="30"/>
              </a:xfrm>
              <a:custGeom>
                <a:avLst/>
                <a:gdLst>
                  <a:gd name="T0" fmla="*/ 15 w 60"/>
                  <a:gd name="T1" fmla="*/ 8 h 60"/>
                  <a:gd name="T2" fmla="*/ 15 w 60"/>
                  <a:gd name="T3" fmla="*/ 7 h 60"/>
                  <a:gd name="T4" fmla="*/ 15 w 60"/>
                  <a:gd name="T5" fmla="*/ 5 h 60"/>
                  <a:gd name="T6" fmla="*/ 14 w 60"/>
                  <a:gd name="T7" fmla="*/ 4 h 60"/>
                  <a:gd name="T8" fmla="*/ 13 w 60"/>
                  <a:gd name="T9" fmla="*/ 2 h 60"/>
                  <a:gd name="T10" fmla="*/ 12 w 60"/>
                  <a:gd name="T11" fmla="*/ 2 h 60"/>
                  <a:gd name="T12" fmla="*/ 11 w 60"/>
                  <a:gd name="T13" fmla="*/ 1 h 60"/>
                  <a:gd name="T14" fmla="*/ 9 w 60"/>
                  <a:gd name="T15" fmla="*/ 0 h 60"/>
                  <a:gd name="T16" fmla="*/ 8 w 60"/>
                  <a:gd name="T17" fmla="*/ 0 h 60"/>
                  <a:gd name="T18" fmla="*/ 5 w 60"/>
                  <a:gd name="T19" fmla="*/ 1 h 60"/>
                  <a:gd name="T20" fmla="*/ 3 w 60"/>
                  <a:gd name="T21" fmla="*/ 2 h 60"/>
                  <a:gd name="T22" fmla="*/ 1 w 60"/>
                  <a:gd name="T23" fmla="*/ 5 h 60"/>
                  <a:gd name="T24" fmla="*/ 0 w 60"/>
                  <a:gd name="T25" fmla="*/ 8 h 60"/>
                  <a:gd name="T26" fmla="*/ 1 w 60"/>
                  <a:gd name="T27" fmla="*/ 9 h 60"/>
                  <a:gd name="T28" fmla="*/ 1 w 60"/>
                  <a:gd name="T29" fmla="*/ 11 h 60"/>
                  <a:gd name="T30" fmla="*/ 2 w 60"/>
                  <a:gd name="T31" fmla="*/ 12 h 60"/>
                  <a:gd name="T32" fmla="*/ 3 w 60"/>
                  <a:gd name="T33" fmla="*/ 13 h 60"/>
                  <a:gd name="T34" fmla="*/ 4 w 60"/>
                  <a:gd name="T35" fmla="*/ 14 h 60"/>
                  <a:gd name="T36" fmla="*/ 5 w 60"/>
                  <a:gd name="T37" fmla="*/ 15 h 60"/>
                  <a:gd name="T38" fmla="*/ 6 w 60"/>
                  <a:gd name="T39" fmla="*/ 15 h 60"/>
                  <a:gd name="T40" fmla="*/ 8 w 60"/>
                  <a:gd name="T41" fmla="*/ 15 h 60"/>
                  <a:gd name="T42" fmla="*/ 9 w 60"/>
                  <a:gd name="T43" fmla="*/ 15 h 60"/>
                  <a:gd name="T44" fmla="*/ 11 w 60"/>
                  <a:gd name="T45" fmla="*/ 15 h 60"/>
                  <a:gd name="T46" fmla="*/ 12 w 60"/>
                  <a:gd name="T47" fmla="*/ 14 h 60"/>
                  <a:gd name="T48" fmla="*/ 13 w 60"/>
                  <a:gd name="T49" fmla="*/ 13 h 60"/>
                  <a:gd name="T50" fmla="*/ 14 w 60"/>
                  <a:gd name="T51" fmla="*/ 12 h 60"/>
                  <a:gd name="T52" fmla="*/ 15 w 60"/>
                  <a:gd name="T53" fmla="*/ 11 h 60"/>
                  <a:gd name="T54" fmla="*/ 15 w 60"/>
                  <a:gd name="T55" fmla="*/ 9 h 60"/>
                  <a:gd name="T56" fmla="*/ 15 w 60"/>
                  <a:gd name="T57" fmla="*/ 8 h 6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60"/>
                  <a:gd name="T88" fmla="*/ 0 h 60"/>
                  <a:gd name="T89" fmla="*/ 60 w 60"/>
                  <a:gd name="T90" fmla="*/ 60 h 6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60" h="60">
                    <a:moveTo>
                      <a:pt x="60" y="30"/>
                    </a:moveTo>
                    <a:lnTo>
                      <a:pt x="59" y="25"/>
                    </a:lnTo>
                    <a:lnTo>
                      <a:pt x="58" y="19"/>
                    </a:lnTo>
                    <a:lnTo>
                      <a:pt x="54" y="13"/>
                    </a:lnTo>
                    <a:lnTo>
                      <a:pt x="51" y="8"/>
                    </a:lnTo>
                    <a:lnTo>
                      <a:pt x="46" y="5"/>
                    </a:lnTo>
                    <a:lnTo>
                      <a:pt x="41" y="3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18" y="3"/>
                    </a:lnTo>
                    <a:lnTo>
                      <a:pt x="9" y="8"/>
                    </a:lnTo>
                    <a:lnTo>
                      <a:pt x="2" y="19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2" y="42"/>
                    </a:lnTo>
                    <a:lnTo>
                      <a:pt x="6" y="47"/>
                    </a:lnTo>
                    <a:lnTo>
                      <a:pt x="9" y="51"/>
                    </a:lnTo>
                    <a:lnTo>
                      <a:pt x="14" y="55"/>
                    </a:lnTo>
                    <a:lnTo>
                      <a:pt x="18" y="58"/>
                    </a:lnTo>
                    <a:lnTo>
                      <a:pt x="24" y="59"/>
                    </a:lnTo>
                    <a:lnTo>
                      <a:pt x="30" y="60"/>
                    </a:lnTo>
                    <a:lnTo>
                      <a:pt x="36" y="59"/>
                    </a:lnTo>
                    <a:lnTo>
                      <a:pt x="41" y="58"/>
                    </a:lnTo>
                    <a:lnTo>
                      <a:pt x="46" y="55"/>
                    </a:lnTo>
                    <a:lnTo>
                      <a:pt x="51" y="51"/>
                    </a:lnTo>
                    <a:lnTo>
                      <a:pt x="54" y="47"/>
                    </a:lnTo>
                    <a:lnTo>
                      <a:pt x="58" y="42"/>
                    </a:lnTo>
                    <a:lnTo>
                      <a:pt x="59" y="36"/>
                    </a:lnTo>
                    <a:lnTo>
                      <a:pt x="60" y="30"/>
                    </a:lnTo>
                    <a:close/>
                  </a:path>
                </a:pathLst>
              </a:custGeom>
              <a:solidFill>
                <a:srgbClr val="59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289">
                <a:extLst>
                  <a:ext uri="{FF2B5EF4-FFF2-40B4-BE49-F238E27FC236}">
                    <a16:creationId xmlns:a16="http://schemas.microsoft.com/office/drawing/2014/main" id="{4F39CC6C-E8AB-479B-974E-203F3F9E7F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4" y="2244"/>
                <a:ext cx="15" cy="15"/>
              </a:xfrm>
              <a:custGeom>
                <a:avLst/>
                <a:gdLst>
                  <a:gd name="T0" fmla="*/ 4 w 30"/>
                  <a:gd name="T1" fmla="*/ 8 h 30"/>
                  <a:gd name="T2" fmla="*/ 4 w 30"/>
                  <a:gd name="T3" fmla="*/ 8 h 30"/>
                  <a:gd name="T4" fmla="*/ 3 w 30"/>
                  <a:gd name="T5" fmla="*/ 8 h 30"/>
                  <a:gd name="T6" fmla="*/ 2 w 30"/>
                  <a:gd name="T7" fmla="*/ 7 h 30"/>
                  <a:gd name="T8" fmla="*/ 2 w 30"/>
                  <a:gd name="T9" fmla="*/ 7 h 30"/>
                  <a:gd name="T10" fmla="*/ 1 w 30"/>
                  <a:gd name="T11" fmla="*/ 6 h 30"/>
                  <a:gd name="T12" fmla="*/ 1 w 30"/>
                  <a:gd name="T13" fmla="*/ 5 h 30"/>
                  <a:gd name="T14" fmla="*/ 0 w 30"/>
                  <a:gd name="T15" fmla="*/ 5 h 30"/>
                  <a:gd name="T16" fmla="*/ 0 w 30"/>
                  <a:gd name="T17" fmla="*/ 4 h 30"/>
                  <a:gd name="T18" fmla="*/ 0 w 30"/>
                  <a:gd name="T19" fmla="*/ 3 h 30"/>
                  <a:gd name="T20" fmla="*/ 1 w 30"/>
                  <a:gd name="T21" fmla="*/ 3 h 30"/>
                  <a:gd name="T22" fmla="*/ 1 w 30"/>
                  <a:gd name="T23" fmla="*/ 2 h 30"/>
                  <a:gd name="T24" fmla="*/ 2 w 30"/>
                  <a:gd name="T25" fmla="*/ 2 h 30"/>
                  <a:gd name="T26" fmla="*/ 2 w 30"/>
                  <a:gd name="T27" fmla="*/ 1 h 30"/>
                  <a:gd name="T28" fmla="*/ 3 w 30"/>
                  <a:gd name="T29" fmla="*/ 1 h 30"/>
                  <a:gd name="T30" fmla="*/ 4 w 30"/>
                  <a:gd name="T31" fmla="*/ 0 h 30"/>
                  <a:gd name="T32" fmla="*/ 4 w 30"/>
                  <a:gd name="T33" fmla="*/ 0 h 30"/>
                  <a:gd name="T34" fmla="*/ 5 w 30"/>
                  <a:gd name="T35" fmla="*/ 0 h 30"/>
                  <a:gd name="T36" fmla="*/ 6 w 30"/>
                  <a:gd name="T37" fmla="*/ 1 h 30"/>
                  <a:gd name="T38" fmla="*/ 6 w 30"/>
                  <a:gd name="T39" fmla="*/ 1 h 30"/>
                  <a:gd name="T40" fmla="*/ 7 w 30"/>
                  <a:gd name="T41" fmla="*/ 2 h 30"/>
                  <a:gd name="T42" fmla="*/ 7 w 30"/>
                  <a:gd name="T43" fmla="*/ 2 h 30"/>
                  <a:gd name="T44" fmla="*/ 8 w 30"/>
                  <a:gd name="T45" fmla="*/ 3 h 30"/>
                  <a:gd name="T46" fmla="*/ 8 w 30"/>
                  <a:gd name="T47" fmla="*/ 3 h 30"/>
                  <a:gd name="T48" fmla="*/ 8 w 30"/>
                  <a:gd name="T49" fmla="*/ 4 h 30"/>
                  <a:gd name="T50" fmla="*/ 8 w 30"/>
                  <a:gd name="T51" fmla="*/ 6 h 30"/>
                  <a:gd name="T52" fmla="*/ 7 w 30"/>
                  <a:gd name="T53" fmla="*/ 7 h 30"/>
                  <a:gd name="T54" fmla="*/ 6 w 30"/>
                  <a:gd name="T55" fmla="*/ 8 h 30"/>
                  <a:gd name="T56" fmla="*/ 4 w 30"/>
                  <a:gd name="T57" fmla="*/ 8 h 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0"/>
                  <a:gd name="T88" fmla="*/ 0 h 30"/>
                  <a:gd name="T89" fmla="*/ 30 w 30"/>
                  <a:gd name="T90" fmla="*/ 30 h 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0" h="30">
                    <a:moveTo>
                      <a:pt x="15" y="30"/>
                    </a:moveTo>
                    <a:lnTo>
                      <a:pt x="13" y="30"/>
                    </a:lnTo>
                    <a:lnTo>
                      <a:pt x="10" y="29"/>
                    </a:lnTo>
                    <a:lnTo>
                      <a:pt x="7" y="27"/>
                    </a:lnTo>
                    <a:lnTo>
                      <a:pt x="5" y="26"/>
                    </a:lnTo>
                    <a:lnTo>
                      <a:pt x="3" y="23"/>
                    </a:lnTo>
                    <a:lnTo>
                      <a:pt x="1" y="20"/>
                    </a:lnTo>
                    <a:lnTo>
                      <a:pt x="0" y="18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1" y="10"/>
                    </a:lnTo>
                    <a:lnTo>
                      <a:pt x="3" y="7"/>
                    </a:lnTo>
                    <a:lnTo>
                      <a:pt x="5" y="5"/>
                    </a:lnTo>
                    <a:lnTo>
                      <a:pt x="7" y="3"/>
                    </a:lnTo>
                    <a:lnTo>
                      <a:pt x="10" y="2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21" y="2"/>
                    </a:lnTo>
                    <a:lnTo>
                      <a:pt x="23" y="3"/>
                    </a:lnTo>
                    <a:lnTo>
                      <a:pt x="25" y="5"/>
                    </a:lnTo>
                    <a:lnTo>
                      <a:pt x="28" y="7"/>
                    </a:lnTo>
                    <a:lnTo>
                      <a:pt x="29" y="10"/>
                    </a:lnTo>
                    <a:lnTo>
                      <a:pt x="30" y="12"/>
                    </a:lnTo>
                    <a:lnTo>
                      <a:pt x="30" y="15"/>
                    </a:lnTo>
                    <a:lnTo>
                      <a:pt x="29" y="21"/>
                    </a:lnTo>
                    <a:lnTo>
                      <a:pt x="25" y="26"/>
                    </a:lnTo>
                    <a:lnTo>
                      <a:pt x="21" y="29"/>
                    </a:lnTo>
                    <a:lnTo>
                      <a:pt x="15" y="30"/>
                    </a:lnTo>
                    <a:close/>
                  </a:path>
                </a:pathLst>
              </a:custGeom>
              <a:solidFill>
                <a:srgbClr val="FFFF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87" name="Rectangle 2">
            <a:extLst>
              <a:ext uri="{FF2B5EF4-FFF2-40B4-BE49-F238E27FC236}">
                <a16:creationId xmlns:a16="http://schemas.microsoft.com/office/drawing/2014/main" id="{DD4B8253-B7F7-45E0-9B8D-F27C48AA5D58}"/>
              </a:ext>
            </a:extLst>
          </p:cNvPr>
          <p:cNvSpPr txBox="1">
            <a:spLocks noChangeArrowheads="1"/>
          </p:cNvSpPr>
          <p:nvPr/>
        </p:nvSpPr>
        <p:spPr>
          <a:xfrm>
            <a:off x="837443" y="14328"/>
            <a:ext cx="1065957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8" name="Group 81">
            <a:extLst>
              <a:ext uri="{FF2B5EF4-FFF2-40B4-BE49-F238E27FC236}">
                <a16:creationId xmlns:a16="http://schemas.microsoft.com/office/drawing/2014/main" id="{4F173140-4839-45C0-81DC-BA02657558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9053067"/>
              </p:ext>
            </p:extLst>
          </p:nvPr>
        </p:nvGraphicFramePr>
        <p:xfrm>
          <a:off x="2241025" y="959170"/>
          <a:ext cx="7620000" cy="57912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77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Số</a:t>
                      </a:r>
                      <a:r>
                        <a:rPr kumimoji="0" lang="en-U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thứ</a:t>
                      </a:r>
                      <a:r>
                        <a:rPr kumimoji="0" lang="en-U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tự</a:t>
                      </a:r>
                      <a:endParaRPr kumimoji="0" lang="en-US" sz="26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Chữ</a:t>
                      </a:r>
                      <a:endParaRPr kumimoji="0" lang="en-US" sz="26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Tên</a:t>
                      </a:r>
                      <a:r>
                        <a:rPr kumimoji="0" lang="en-U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chữ</a:t>
                      </a:r>
                      <a:endParaRPr kumimoji="0" lang="en-US" sz="26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e-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rờ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ét-sì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 e-rờ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14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vê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45720" marR="45720" marT="8481" marB="84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dài</a:t>
                      </a:r>
                    </a:p>
                  </a:txBody>
                  <a:tcPr marL="45720" marR="45720" marT="8481" marB="84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89" name="TextBox 76">
            <a:extLst>
              <a:ext uri="{FF2B5EF4-FFF2-40B4-BE49-F238E27FC236}">
                <a16:creationId xmlns:a16="http://schemas.microsoft.com/office/drawing/2014/main" id="{499F60BF-35B3-4C79-B225-EB628F951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0" y="2024062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0" name="TextBox 77">
            <a:extLst>
              <a:ext uri="{FF2B5EF4-FFF2-40B4-BE49-F238E27FC236}">
                <a16:creationId xmlns:a16="http://schemas.microsoft.com/office/drawing/2014/main" id="{9E634483-9BBF-40F0-BE2A-C567306DF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9333" y="4995862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</a:p>
        </p:txBody>
      </p:sp>
      <p:sp>
        <p:nvSpPr>
          <p:cNvPr id="291" name="TextBox 78">
            <a:extLst>
              <a:ext uri="{FF2B5EF4-FFF2-40B4-BE49-F238E27FC236}">
                <a16:creationId xmlns:a16="http://schemas.microsoft.com/office/drawing/2014/main" id="{65CA93AE-9F20-4AD4-A2A3-BF0B4B530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3243262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92" name="TextBox 80">
            <a:extLst>
              <a:ext uri="{FF2B5EF4-FFF2-40B4-BE49-F238E27FC236}">
                <a16:creationId xmlns:a16="http://schemas.microsoft.com/office/drawing/2014/main" id="{89F5A843-48B3-44DE-87B0-D86906341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775856"/>
            <a:ext cx="152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xì</a:t>
            </a: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3" name="TextBox 81">
            <a:extLst>
              <a:ext uri="{FF2B5EF4-FFF2-40B4-BE49-F238E27FC236}">
                <a16:creationId xmlns:a16="http://schemas.microsoft.com/office/drawing/2014/main" id="{18A725E0-27CF-4D95-8D3E-4CAEA80EF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4081462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</a:p>
        </p:txBody>
      </p:sp>
      <p:sp>
        <p:nvSpPr>
          <p:cNvPr id="294" name="TextBox 82">
            <a:extLst>
              <a:ext uri="{FF2B5EF4-FFF2-40B4-BE49-F238E27FC236}">
                <a16:creationId xmlns:a16="http://schemas.microsoft.com/office/drawing/2014/main" id="{F5FC3FC7-FC1E-44D8-918B-F58E26320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2709862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295" name="TextBox 84">
            <a:extLst>
              <a:ext uri="{FF2B5EF4-FFF2-40B4-BE49-F238E27FC236}">
                <a16:creationId xmlns:a16="http://schemas.microsoft.com/office/drawing/2014/main" id="{91DAE2ED-CD92-4A45-8707-5145DE3CA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2405062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96" name="TextBox 85">
            <a:extLst>
              <a:ext uri="{FF2B5EF4-FFF2-40B4-BE49-F238E27FC236}">
                <a16:creationId xmlns:a16="http://schemas.microsoft.com/office/drawing/2014/main" id="{7E0EFB7F-6BDD-485A-A131-D2E880DD03C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558791" y="4601190"/>
            <a:ext cx="11285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</p:txBody>
      </p:sp>
      <p:sp>
        <p:nvSpPr>
          <p:cNvPr id="297" name="TextBox 86">
            <a:extLst>
              <a:ext uri="{FF2B5EF4-FFF2-40B4-BE49-F238E27FC236}">
                <a16:creationId xmlns:a16="http://schemas.microsoft.com/office/drawing/2014/main" id="{841022B6-0631-405C-94DE-752541D5E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732" y="3733801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8" name="TextBox 80">
            <a:extLst>
              <a:ext uri="{FF2B5EF4-FFF2-40B4-BE49-F238E27FC236}">
                <a16:creationId xmlns:a16="http://schemas.microsoft.com/office/drawing/2014/main" id="{6B3E9025-9612-4739-9EB1-8D04D2CC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573" y="6225222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299" name="TextBox 80">
            <a:extLst>
              <a:ext uri="{FF2B5EF4-FFF2-40B4-BE49-F238E27FC236}">
                <a16:creationId xmlns:a16="http://schemas.microsoft.com/office/drawing/2014/main" id="{3134D729-9BEE-466A-A22D-7838BD7B6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373" y="5453062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300" name="Rectangle 298">
            <a:extLst>
              <a:ext uri="{FF2B5EF4-FFF2-40B4-BE49-F238E27FC236}">
                <a16:creationId xmlns:a16="http://schemas.microsoft.com/office/drawing/2014/main" id="{465820A5-3B3E-4A9D-9AA8-576E43AFAA48}"/>
              </a:ext>
            </a:extLst>
          </p:cNvPr>
          <p:cNvSpPr/>
          <p:nvPr/>
        </p:nvSpPr>
        <p:spPr>
          <a:xfrm>
            <a:off x="6096000" y="2286000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1" name="Rectangle 299">
            <a:extLst>
              <a:ext uri="{FF2B5EF4-FFF2-40B4-BE49-F238E27FC236}">
                <a16:creationId xmlns:a16="http://schemas.microsoft.com/office/drawing/2014/main" id="{A79B5EBB-EE92-4BF5-A8D3-97EEFA892C1A}"/>
              </a:ext>
            </a:extLst>
          </p:cNvPr>
          <p:cNvSpPr/>
          <p:nvPr/>
        </p:nvSpPr>
        <p:spPr>
          <a:xfrm>
            <a:off x="7315200" y="2743200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2" name="Rectangle 300">
            <a:extLst>
              <a:ext uri="{FF2B5EF4-FFF2-40B4-BE49-F238E27FC236}">
                <a16:creationId xmlns:a16="http://schemas.microsoft.com/office/drawing/2014/main" id="{4CF60F16-298F-4175-A3F9-9FB28C88DA55}"/>
              </a:ext>
            </a:extLst>
          </p:cNvPr>
          <p:cNvSpPr/>
          <p:nvPr/>
        </p:nvSpPr>
        <p:spPr>
          <a:xfrm>
            <a:off x="6172200" y="2743200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3" name="Rectangle 301">
            <a:extLst>
              <a:ext uri="{FF2B5EF4-FFF2-40B4-BE49-F238E27FC236}">
                <a16:creationId xmlns:a16="http://schemas.microsoft.com/office/drawing/2014/main" id="{6C71B8E2-8161-406C-925D-1DE2931FB4F5}"/>
              </a:ext>
            </a:extLst>
          </p:cNvPr>
          <p:cNvSpPr/>
          <p:nvPr/>
        </p:nvSpPr>
        <p:spPr>
          <a:xfrm>
            <a:off x="6324600" y="2895600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4" name="TextBox 86">
            <a:extLst>
              <a:ext uri="{FF2B5EF4-FFF2-40B4-BE49-F238E27FC236}">
                <a16:creationId xmlns:a16="http://schemas.microsoft.com/office/drawing/2014/main" id="{E4A20AD3-CA16-4F48-8102-BB7E26EAD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927" y="3276600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5" name="Rectangle 303">
            <a:extLst>
              <a:ext uri="{FF2B5EF4-FFF2-40B4-BE49-F238E27FC236}">
                <a16:creationId xmlns:a16="http://schemas.microsoft.com/office/drawing/2014/main" id="{ABE00DBF-CC79-4BA0-9D8C-ADEF50B312EA}"/>
              </a:ext>
            </a:extLst>
          </p:cNvPr>
          <p:cNvSpPr/>
          <p:nvPr/>
        </p:nvSpPr>
        <p:spPr>
          <a:xfrm>
            <a:off x="4648200" y="2667000"/>
            <a:ext cx="762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94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" grpId="0"/>
      <p:bldP spid="290" grpId="0"/>
      <p:bldP spid="291" grpId="0"/>
      <p:bldP spid="292" grpId="0"/>
      <p:bldP spid="293" grpId="0"/>
      <p:bldP spid="294" grpId="0"/>
      <p:bldP spid="295" grpId="0"/>
      <p:bldP spid="296" grpId="0"/>
      <p:bldP spid="297" grpId="0"/>
      <p:bldP spid="298" grpId="0"/>
      <p:bldP spid="299" grpId="0"/>
      <p:bldP spid="3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0" y="-221063"/>
            <a:ext cx="12895093" cy="7946844"/>
            <a:chOff x="0" y="-221063"/>
            <a:chExt cx="12895093" cy="7946844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2" name="组合 81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83" name="图片 8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84" name="图片 8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87" name="组合 86"/>
          <p:cNvGrpSpPr/>
          <p:nvPr/>
        </p:nvGrpSpPr>
        <p:grpSpPr>
          <a:xfrm>
            <a:off x="2516470" y="548138"/>
            <a:ext cx="7443321" cy="4759928"/>
            <a:chOff x="2516470" y="548138"/>
            <a:chExt cx="7443321" cy="4759928"/>
          </a:xfrm>
        </p:grpSpPr>
        <p:sp>
          <p:nvSpPr>
            <p:cNvPr id="21" name="云形 20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云形 85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22" y="3769651"/>
            <a:ext cx="1343455" cy="134345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228" y="544720"/>
            <a:ext cx="1112666" cy="1112666"/>
          </a:xfrm>
          <a:prstGeom prst="rect">
            <a:avLst/>
          </a:prstGeom>
        </p:spPr>
      </p:pic>
      <p:pic>
        <p:nvPicPr>
          <p:cNvPr id="89" name="图片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63" y="407859"/>
            <a:ext cx="2981702" cy="4020157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3343839" y="1927669"/>
            <a:ext cx="6370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Chào</a:t>
            </a:r>
            <a:r>
              <a:rPr lang="en-US" altLang="zh-CN" sz="72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72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tạm</a:t>
            </a:r>
            <a:r>
              <a:rPr lang="en-US" altLang="zh-CN" sz="72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72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biệt</a:t>
            </a:r>
            <a:r>
              <a:rPr lang="zh-CN" altLang="en-US" sz="7200" dirty="0">
                <a:solidFill>
                  <a:srgbClr val="8ACFEA"/>
                </a:solidFill>
                <a:latin typeface="Cambria" panose="02040503050406030204" pitchFamily="18" charset="0"/>
                <a:ea typeface="方正汉真广标简体" panose="02000000000000000000" pitchFamily="2" charset="-122"/>
              </a:rPr>
              <a:t>！</a:t>
            </a:r>
            <a:endParaRPr lang="en-US" altLang="zh-CN" sz="7200" dirty="0">
              <a:solidFill>
                <a:srgbClr val="8ACFEA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9913428" y="618813"/>
            <a:ext cx="1633494" cy="1044603"/>
            <a:chOff x="8985779" y="3960837"/>
            <a:chExt cx="2199915" cy="1406823"/>
          </a:xfrm>
        </p:grpSpPr>
        <p:sp>
          <p:nvSpPr>
            <p:cNvPr id="40" name="云形 3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0954">
            <a:off x="10507206" y="920160"/>
            <a:ext cx="482031" cy="445033"/>
          </a:xfrm>
          <a:prstGeom prst="rect">
            <a:avLst/>
          </a:prstGeom>
        </p:spPr>
      </p:pic>
      <p:grpSp>
        <p:nvGrpSpPr>
          <p:cNvPr id="66" name="组合 65"/>
          <p:cNvGrpSpPr/>
          <p:nvPr/>
        </p:nvGrpSpPr>
        <p:grpSpPr>
          <a:xfrm>
            <a:off x="598641" y="3543055"/>
            <a:ext cx="1891025" cy="1209291"/>
            <a:chOff x="392658" y="3679279"/>
            <a:chExt cx="1466266" cy="937662"/>
          </a:xfrm>
        </p:grpSpPr>
        <p:grpSp>
          <p:nvGrpSpPr>
            <p:cNvPr id="23" name="组合 22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42" name="云形 41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云形 42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pic>
        <p:nvPicPr>
          <p:cNvPr id="80" name="图片 7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538" y="2488701"/>
            <a:ext cx="2551261" cy="558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14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/>
          <p:cNvGrpSpPr/>
          <p:nvPr/>
        </p:nvGrpSpPr>
        <p:grpSpPr>
          <a:xfrm>
            <a:off x="0" y="-338667"/>
            <a:ext cx="12895093" cy="8093697"/>
            <a:chOff x="0" y="-221063"/>
            <a:chExt cx="12895093" cy="7946844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1" name="矩形 30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矩形 3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2" name="文本框 11"/>
          <p:cNvSpPr txBox="1"/>
          <p:nvPr/>
        </p:nvSpPr>
        <p:spPr>
          <a:xfrm>
            <a:off x="1708197" y="835130"/>
            <a:ext cx="91577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Chép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lại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chính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xác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đoạn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từ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Một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chiếc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xích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lô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…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xin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lỗi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cụ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trong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Trận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bóng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dưới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lòng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đường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Củng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cố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cách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đoạn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văn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câu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đối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thoại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224248" y="2605314"/>
            <a:ext cx="1264793" cy="769442"/>
            <a:chOff x="3240023" y="2208279"/>
            <a:chExt cx="2249940" cy="1639127"/>
          </a:xfrm>
        </p:grpSpPr>
        <p:sp>
          <p:nvSpPr>
            <p:cNvPr id="45" name="云形 44"/>
            <p:cNvSpPr/>
            <p:nvPr/>
          </p:nvSpPr>
          <p:spPr>
            <a:xfrm>
              <a:off x="3240023" y="2208279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35840" y="2326444"/>
              <a:ext cx="1124890" cy="1282284"/>
            </a:xfrm>
            <a:prstGeom prst="rect">
              <a:avLst/>
            </a:prstGeom>
          </p:spPr>
        </p:pic>
      </p:grpSp>
      <p:grpSp>
        <p:nvGrpSpPr>
          <p:cNvPr id="14" name="组合 13"/>
          <p:cNvGrpSpPr/>
          <p:nvPr/>
        </p:nvGrpSpPr>
        <p:grpSpPr>
          <a:xfrm>
            <a:off x="293777" y="835130"/>
            <a:ext cx="1264793" cy="769442"/>
            <a:chOff x="703406" y="2142481"/>
            <a:chExt cx="2249940" cy="1639127"/>
          </a:xfrm>
        </p:grpSpPr>
        <p:sp>
          <p:nvSpPr>
            <p:cNvPr id="35" name="云形 34"/>
            <p:cNvSpPr/>
            <p:nvPr/>
          </p:nvSpPr>
          <p:spPr>
            <a:xfrm>
              <a:off x="703406" y="2142481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9677" y="2235826"/>
              <a:ext cx="1392906" cy="1392906"/>
            </a:xfrm>
            <a:prstGeom prst="rect">
              <a:avLst/>
            </a:prstGeom>
          </p:spPr>
        </p:pic>
      </p:grpSp>
      <p:grpSp>
        <p:nvGrpSpPr>
          <p:cNvPr id="10" name="组合 9"/>
          <p:cNvGrpSpPr/>
          <p:nvPr/>
        </p:nvGrpSpPr>
        <p:grpSpPr>
          <a:xfrm>
            <a:off x="144150" y="4639566"/>
            <a:ext cx="1264793" cy="769442"/>
            <a:chOff x="5886505" y="2191427"/>
            <a:chExt cx="2249940" cy="1639127"/>
          </a:xfrm>
        </p:grpSpPr>
        <p:sp>
          <p:nvSpPr>
            <p:cNvPr id="47" name="云形 46"/>
            <p:cNvSpPr/>
            <p:nvPr/>
          </p:nvSpPr>
          <p:spPr>
            <a:xfrm>
              <a:off x="5886505" y="2191427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0098" y="2420796"/>
              <a:ext cx="1180390" cy="1180390"/>
            </a:xfrm>
            <a:prstGeom prst="rect">
              <a:avLst/>
            </a:prstGeom>
          </p:spPr>
        </p:pic>
      </p:grpSp>
      <p:grpSp>
        <p:nvGrpSpPr>
          <p:cNvPr id="41" name="组合 40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42" name="图片 4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43" name="图片 4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sp>
        <p:nvSpPr>
          <p:cNvPr id="11" name="文本框 10"/>
          <p:cNvSpPr txBox="1"/>
          <p:nvPr/>
        </p:nvSpPr>
        <p:spPr>
          <a:xfrm>
            <a:off x="-32899" y="3418"/>
            <a:ext cx="3092078" cy="76944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44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Mục</a:t>
            </a:r>
            <a:r>
              <a:rPr lang="en-US" altLang="zh-CN" sz="4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4400" b="1" dirty="0" err="1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tiêu</a:t>
            </a:r>
            <a:endParaRPr lang="zh-CN" altLang="en-US" sz="4400" b="1" dirty="0">
              <a:solidFill>
                <a:srgbClr val="FFFF00"/>
              </a:solidFill>
              <a:latin typeface="Cambria" panose="02040503050406030204" pitchFamily="18" charset="0"/>
              <a:ea typeface="方正汉真广标简体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27" name="文本框 11">
            <a:extLst>
              <a:ext uri="{FF2B5EF4-FFF2-40B4-BE49-F238E27FC236}">
                <a16:creationId xmlns:a16="http://schemas.microsoft.com/office/drawing/2014/main" id="{86BE8044-20D3-49EB-9949-FB583177B3EF}"/>
              </a:ext>
            </a:extLst>
          </p:cNvPr>
          <p:cNvSpPr txBox="1"/>
          <p:nvPr/>
        </p:nvSpPr>
        <p:spPr>
          <a:xfrm>
            <a:off x="1708197" y="2605314"/>
            <a:ext cx="91577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Làm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đúng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các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tập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chính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tả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biệt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tr/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hoặc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iên</a:t>
            </a:r>
            <a:r>
              <a:rPr lang="en-US" altLang="zh-CN" sz="2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altLang="zh-CN" sz="2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iêng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Điền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đúng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học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thuộc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tên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11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cái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tiếp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theo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trong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bảng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cái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3" name="文本框 11">
            <a:extLst>
              <a:ext uri="{FF2B5EF4-FFF2-40B4-BE49-F238E27FC236}">
                <a16:creationId xmlns:a16="http://schemas.microsoft.com/office/drawing/2014/main" id="{4866E9C2-53BE-4E59-8017-2FD91A4AE863}"/>
              </a:ext>
            </a:extLst>
          </p:cNvPr>
          <p:cNvSpPr txBox="1"/>
          <p:nvPr/>
        </p:nvSpPr>
        <p:spPr>
          <a:xfrm>
            <a:off x="1720143" y="4678733"/>
            <a:ext cx="9157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Rèn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sạch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đẹp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và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yêu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thích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Tiếng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zh-CN" sz="2800" b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Việt</a:t>
            </a:r>
            <a:r>
              <a:rPr lang="en-US" altLang="zh-CN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454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  <p:bldP spid="27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35" name="矩形 3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矩形 39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76" name="组合 75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77" name="图片 7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78" name="图片 7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pic>
        <p:nvPicPr>
          <p:cNvPr id="45" name="图片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429" y="2104125"/>
            <a:ext cx="1112666" cy="1112666"/>
          </a:xfrm>
          <a:prstGeom prst="rect">
            <a:avLst/>
          </a:prstGeom>
        </p:spPr>
      </p:pic>
      <p:grpSp>
        <p:nvGrpSpPr>
          <p:cNvPr id="54" name="组合 53"/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55" name="云形 54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云形 56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70" name="云形 6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云形 70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8" name="组合 86">
            <a:extLst>
              <a:ext uri="{FF2B5EF4-FFF2-40B4-BE49-F238E27FC236}">
                <a16:creationId xmlns:a16="http://schemas.microsoft.com/office/drawing/2014/main" id="{48B1264E-B07C-4B4C-872C-584277A0B091}"/>
              </a:ext>
            </a:extLst>
          </p:cNvPr>
          <p:cNvGrpSpPr/>
          <p:nvPr/>
        </p:nvGrpSpPr>
        <p:grpSpPr>
          <a:xfrm>
            <a:off x="2516470" y="548138"/>
            <a:ext cx="7443321" cy="4759928"/>
            <a:chOff x="2516470" y="548138"/>
            <a:chExt cx="7443321" cy="4759928"/>
          </a:xfrm>
        </p:grpSpPr>
        <p:sp>
          <p:nvSpPr>
            <p:cNvPr id="29" name="云形 20">
              <a:extLst>
                <a:ext uri="{FF2B5EF4-FFF2-40B4-BE49-F238E27FC236}">
                  <a16:creationId xmlns:a16="http://schemas.microsoft.com/office/drawing/2014/main" id="{E8054F55-9502-499E-BE26-025F53B383FD}"/>
                </a:ext>
              </a:extLst>
            </p:cNvPr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云形 85">
              <a:extLst>
                <a:ext uri="{FF2B5EF4-FFF2-40B4-BE49-F238E27FC236}">
                  <a16:creationId xmlns:a16="http://schemas.microsoft.com/office/drawing/2014/main" id="{2D700D66-823A-4368-B666-5B53D6A935BD}"/>
                </a:ext>
              </a:extLst>
            </p:cNvPr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2" name="文本框 38">
            <a:extLst>
              <a:ext uri="{FF2B5EF4-FFF2-40B4-BE49-F238E27FC236}">
                <a16:creationId xmlns:a16="http://schemas.microsoft.com/office/drawing/2014/main" id="{AAEEEBF7-4686-4157-AF18-7C7FA860C602}"/>
              </a:ext>
            </a:extLst>
          </p:cNvPr>
          <p:cNvSpPr txBox="1"/>
          <p:nvPr/>
        </p:nvSpPr>
        <p:spPr>
          <a:xfrm>
            <a:off x="2922743" y="1673586"/>
            <a:ext cx="74433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 TẢ ( TẬP CHÉP)</a:t>
            </a:r>
          </a:p>
          <a:p>
            <a:pPr algn="ctr"/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Trận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altLang="zh-CN" sz="4000" b="1" dirty="0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4000" b="1" dirty="0" err="1">
                <a:solidFill>
                  <a:srgbClr val="FF7B6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endParaRPr lang="en-US" altLang="zh-CN" sz="4000" b="1" dirty="0">
              <a:solidFill>
                <a:srgbClr val="FF7B6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6" name="图片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85" y="767370"/>
            <a:ext cx="2981702" cy="402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389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493" y="-732962"/>
            <a:ext cx="10467674" cy="7590962"/>
          </a:xfrm>
          <a:prstGeom prst="rect">
            <a:avLst/>
          </a:prstGeom>
        </p:spPr>
      </p:pic>
      <p:grpSp>
        <p:nvGrpSpPr>
          <p:cNvPr id="50" name="组合 49"/>
          <p:cNvGrpSpPr/>
          <p:nvPr/>
        </p:nvGrpSpPr>
        <p:grpSpPr>
          <a:xfrm>
            <a:off x="848933" y="5831865"/>
            <a:ext cx="844400" cy="539985"/>
            <a:chOff x="1281153" y="5632171"/>
            <a:chExt cx="1466266" cy="937662"/>
          </a:xfrm>
        </p:grpSpPr>
        <p:sp>
          <p:nvSpPr>
            <p:cNvPr id="52" name="云形 51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云形 52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9" name="图片 79">
            <a:extLst>
              <a:ext uri="{FF2B5EF4-FFF2-40B4-BE49-F238E27FC236}">
                <a16:creationId xmlns:a16="http://schemas.microsoft.com/office/drawing/2014/main" id="{05A79420-13BC-4117-B303-4B89EDC5AC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1" y="3388601"/>
            <a:ext cx="1585624" cy="3469399"/>
          </a:xfrm>
          <a:prstGeom prst="rect">
            <a:avLst/>
          </a:prstGeom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F1CF5387-E894-4B9F-AB8B-223D2522D579}"/>
              </a:ext>
            </a:extLst>
          </p:cNvPr>
          <p:cNvSpPr txBox="1"/>
          <p:nvPr/>
        </p:nvSpPr>
        <p:spPr>
          <a:xfrm>
            <a:off x="3916680" y="1051560"/>
            <a:ext cx="624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(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chép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Trận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endParaRPr lang="en-US" sz="28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Hộp Văn bản 20">
            <a:extLst>
              <a:ext uri="{FF2B5EF4-FFF2-40B4-BE49-F238E27FC236}">
                <a16:creationId xmlns:a16="http://schemas.microsoft.com/office/drawing/2014/main" id="{98ECDD03-0202-4229-BD67-CE5D84D879CD}"/>
              </a:ext>
            </a:extLst>
          </p:cNvPr>
          <p:cNvSpPr txBox="1"/>
          <p:nvPr/>
        </p:nvSpPr>
        <p:spPr>
          <a:xfrm>
            <a:off x="2111649" y="1879812"/>
            <a:ext cx="96721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xịch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tới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Bác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đứng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tuổi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dìu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bực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bội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-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Thật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quá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quắt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Quang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sợ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cả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Bỗng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còng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giống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nội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mếu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máo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-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…!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Cháu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xin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lỗi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9811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35" name="矩形 3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矩形 39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0" y="5735772"/>
            <a:ext cx="12523845" cy="1118810"/>
            <a:chOff x="0" y="5207212"/>
            <a:chExt cx="12523845" cy="1647370"/>
          </a:xfrm>
        </p:grpSpPr>
        <p:pic>
          <p:nvPicPr>
            <p:cNvPr id="26" name="图片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27" name="图片 2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42" name="组合 41"/>
          <p:cNvGrpSpPr/>
          <p:nvPr/>
        </p:nvGrpSpPr>
        <p:grpSpPr>
          <a:xfrm>
            <a:off x="2784967" y="1223992"/>
            <a:ext cx="7443321" cy="4759928"/>
            <a:chOff x="2516470" y="548138"/>
            <a:chExt cx="7443321" cy="4759928"/>
          </a:xfrm>
        </p:grpSpPr>
        <p:sp>
          <p:nvSpPr>
            <p:cNvPr id="43" name="云形 42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45" name="图片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240" y="2581210"/>
            <a:ext cx="1112666" cy="1112666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" y="1238540"/>
            <a:ext cx="2981702" cy="4020157"/>
          </a:xfrm>
          <a:prstGeom prst="rect">
            <a:avLst/>
          </a:prstGeom>
        </p:spPr>
      </p:pic>
      <p:grpSp>
        <p:nvGrpSpPr>
          <p:cNvPr id="54" name="组合 53"/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55" name="云形 54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云形 56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2419817" y="14701"/>
            <a:ext cx="6658840" cy="1209291"/>
            <a:chOff x="1281153" y="5632171"/>
            <a:chExt cx="1466266" cy="937662"/>
          </a:xfrm>
        </p:grpSpPr>
        <p:sp>
          <p:nvSpPr>
            <p:cNvPr id="63" name="云形 62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4" name="云形 63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70" name="云形 6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云形 70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2" name="文本框 71"/>
          <p:cNvSpPr txBox="1"/>
          <p:nvPr/>
        </p:nvSpPr>
        <p:spPr>
          <a:xfrm>
            <a:off x="2521336" y="312592"/>
            <a:ext cx="6491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7B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方正汉真广标简体" panose="02000000000000000000" pitchFamily="2" charset="-122"/>
              </a:rPr>
              <a:t>HƯỚNG DẪN TÌM HIỂU NỘI DUNG</a:t>
            </a:r>
            <a:endParaRPr lang="en-US" altLang="zh-CN" sz="2800" b="1" dirty="0">
              <a:solidFill>
                <a:srgbClr val="FF7B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FA953B51-ED5F-4127-B3B9-8FAAB15F2BF9}"/>
              </a:ext>
            </a:extLst>
          </p:cNvPr>
          <p:cNvSpPr txBox="1"/>
          <p:nvPr/>
        </p:nvSpPr>
        <p:spPr>
          <a:xfrm>
            <a:off x="3957795" y="2644651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Quang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lại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ân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hận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sự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gây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ra?</a:t>
            </a: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84007BCD-371A-47BA-8A2C-E43B88299242}"/>
              </a:ext>
            </a:extLst>
          </p:cNvPr>
          <p:cNvSpPr txBox="1"/>
          <p:nvPr/>
        </p:nvSpPr>
        <p:spPr>
          <a:xfrm>
            <a:off x="3901648" y="3532209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còng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giống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B6098B5E-0A51-485B-A019-F02BD222CAC9}"/>
              </a:ext>
            </a:extLst>
          </p:cNvPr>
          <p:cNvSpPr txBox="1"/>
          <p:nvPr/>
        </p:nvSpPr>
        <p:spPr>
          <a:xfrm>
            <a:off x="4473311" y="3075538"/>
            <a:ext cx="559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Quang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id="{9D0E39CD-87E5-4E58-8F49-DBCEA7B06499}"/>
              </a:ext>
            </a:extLst>
          </p:cNvPr>
          <p:cNvSpPr txBox="1"/>
          <p:nvPr/>
        </p:nvSpPr>
        <p:spPr>
          <a:xfrm>
            <a:off x="3942285" y="3564834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Quang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mếu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máo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xin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lỗi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3104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2" grpId="0"/>
      <p:bldP spid="2" grpId="1"/>
      <p:bldP spid="29" grpId="0"/>
      <p:bldP spid="29" grpId="1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33">
            <a:extLst>
              <a:ext uri="{FF2B5EF4-FFF2-40B4-BE49-F238E27FC236}">
                <a16:creationId xmlns:a16="http://schemas.microsoft.com/office/drawing/2014/main" id="{789CDDEE-1ED4-492B-86EF-68BAA012FA0E}"/>
              </a:ext>
            </a:extLst>
          </p:cNvPr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D18D7C14-C7FB-4274-ABE6-922104600092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8" name="组合 35">
              <a:extLst>
                <a:ext uri="{FF2B5EF4-FFF2-40B4-BE49-F238E27FC236}">
                  <a16:creationId xmlns:a16="http://schemas.microsoft.com/office/drawing/2014/main" id="{4F48842A-DCBB-4307-8746-33CBBF1A1256}"/>
                </a:ext>
              </a:extLst>
            </p:cNvPr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9" name="矩形 36">
                <a:extLst>
                  <a:ext uri="{FF2B5EF4-FFF2-40B4-BE49-F238E27FC236}">
                    <a16:creationId xmlns:a16="http://schemas.microsoft.com/office/drawing/2014/main" id="{7A64BDB1-8F41-493D-A656-A7381D8E271E}"/>
                  </a:ext>
                </a:extLst>
              </p:cNvPr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2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矩形 39">
                <a:extLst>
                  <a:ext uri="{FF2B5EF4-FFF2-40B4-BE49-F238E27FC236}">
                    <a16:creationId xmlns:a16="http://schemas.microsoft.com/office/drawing/2014/main" id="{2123BF2D-60B5-4C04-8590-A4C8476B00FD}"/>
                  </a:ext>
                </a:extLst>
              </p:cNvPr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1" name="组合 24">
            <a:extLst>
              <a:ext uri="{FF2B5EF4-FFF2-40B4-BE49-F238E27FC236}">
                <a16:creationId xmlns:a16="http://schemas.microsoft.com/office/drawing/2014/main" id="{30875A23-0900-4F48-8260-0EDCA7E7E2A9}"/>
              </a:ext>
            </a:extLst>
          </p:cNvPr>
          <p:cNvGrpSpPr/>
          <p:nvPr/>
        </p:nvGrpSpPr>
        <p:grpSpPr>
          <a:xfrm>
            <a:off x="0" y="5735772"/>
            <a:ext cx="12523845" cy="1118810"/>
            <a:chOff x="0" y="5207212"/>
            <a:chExt cx="12523845" cy="1647370"/>
          </a:xfrm>
        </p:grpSpPr>
        <p:pic>
          <p:nvPicPr>
            <p:cNvPr id="12" name="图片 25">
              <a:extLst>
                <a:ext uri="{FF2B5EF4-FFF2-40B4-BE49-F238E27FC236}">
                  <a16:creationId xmlns:a16="http://schemas.microsoft.com/office/drawing/2014/main" id="{F5446AB2-3C6A-46DB-95CC-3BDB02B503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13" name="图片 26">
              <a:extLst>
                <a:ext uri="{FF2B5EF4-FFF2-40B4-BE49-F238E27FC236}">
                  <a16:creationId xmlns:a16="http://schemas.microsoft.com/office/drawing/2014/main" id="{79EBAECB-6F8E-480C-B7AC-42A6B04D7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14" name="组合 41">
            <a:extLst>
              <a:ext uri="{FF2B5EF4-FFF2-40B4-BE49-F238E27FC236}">
                <a16:creationId xmlns:a16="http://schemas.microsoft.com/office/drawing/2014/main" id="{68E5B467-A1F0-4441-80A0-9E9A3A272182}"/>
              </a:ext>
            </a:extLst>
          </p:cNvPr>
          <p:cNvGrpSpPr/>
          <p:nvPr/>
        </p:nvGrpSpPr>
        <p:grpSpPr>
          <a:xfrm>
            <a:off x="2784967" y="1223992"/>
            <a:ext cx="7443321" cy="4759928"/>
            <a:chOff x="2516470" y="548138"/>
            <a:chExt cx="7443321" cy="4759928"/>
          </a:xfrm>
        </p:grpSpPr>
        <p:sp>
          <p:nvSpPr>
            <p:cNvPr id="15" name="云形 42">
              <a:extLst>
                <a:ext uri="{FF2B5EF4-FFF2-40B4-BE49-F238E27FC236}">
                  <a16:creationId xmlns:a16="http://schemas.microsoft.com/office/drawing/2014/main" id="{9D93490B-C873-45F1-89E9-0BD8CF5D94E9}"/>
                </a:ext>
              </a:extLst>
            </p:cNvPr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云形 43">
              <a:extLst>
                <a:ext uri="{FF2B5EF4-FFF2-40B4-BE49-F238E27FC236}">
                  <a16:creationId xmlns:a16="http://schemas.microsoft.com/office/drawing/2014/main" id="{EAEA4A16-3310-41CD-A5FB-8292BB8103FA}"/>
                </a:ext>
              </a:extLst>
            </p:cNvPr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44">
            <a:extLst>
              <a:ext uri="{FF2B5EF4-FFF2-40B4-BE49-F238E27FC236}">
                <a16:creationId xmlns:a16="http://schemas.microsoft.com/office/drawing/2014/main" id="{AA94A1F8-3B05-4858-BFFB-978CD6DE419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240" y="2581210"/>
            <a:ext cx="1112666" cy="1112666"/>
          </a:xfrm>
          <a:prstGeom prst="rect">
            <a:avLst/>
          </a:prstGeom>
        </p:spPr>
      </p:pic>
      <p:pic>
        <p:nvPicPr>
          <p:cNvPr id="18" name="图片 45">
            <a:extLst>
              <a:ext uri="{FF2B5EF4-FFF2-40B4-BE49-F238E27FC236}">
                <a16:creationId xmlns:a16="http://schemas.microsoft.com/office/drawing/2014/main" id="{CF08FCCE-0149-41B9-8846-D5F6A74CF6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" y="1238540"/>
            <a:ext cx="2981702" cy="4020157"/>
          </a:xfrm>
          <a:prstGeom prst="rect">
            <a:avLst/>
          </a:prstGeom>
        </p:spPr>
      </p:pic>
      <p:grpSp>
        <p:nvGrpSpPr>
          <p:cNvPr id="19" name="组合 53">
            <a:extLst>
              <a:ext uri="{FF2B5EF4-FFF2-40B4-BE49-F238E27FC236}">
                <a16:creationId xmlns:a16="http://schemas.microsoft.com/office/drawing/2014/main" id="{8B35CC47-0DAB-4F6C-9988-DC9AA00C138F}"/>
              </a:ext>
            </a:extLst>
          </p:cNvPr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20" name="云形 54">
              <a:extLst>
                <a:ext uri="{FF2B5EF4-FFF2-40B4-BE49-F238E27FC236}">
                  <a16:creationId xmlns:a16="http://schemas.microsoft.com/office/drawing/2014/main" id="{FA2DDC29-1EB6-450E-BCC1-DB00F86D5F17}"/>
                </a:ext>
              </a:extLst>
            </p:cNvPr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云形 56">
              <a:extLst>
                <a:ext uri="{FF2B5EF4-FFF2-40B4-BE49-F238E27FC236}">
                  <a16:creationId xmlns:a16="http://schemas.microsoft.com/office/drawing/2014/main" id="{C6F47E8E-A83D-4BBB-AE0F-64CC60585BFF}"/>
                </a:ext>
              </a:extLst>
            </p:cNvPr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组合 60">
            <a:extLst>
              <a:ext uri="{FF2B5EF4-FFF2-40B4-BE49-F238E27FC236}">
                <a16:creationId xmlns:a16="http://schemas.microsoft.com/office/drawing/2014/main" id="{216E4ED5-F4F2-48CB-9E68-75F33C9EE959}"/>
              </a:ext>
            </a:extLst>
          </p:cNvPr>
          <p:cNvGrpSpPr/>
          <p:nvPr/>
        </p:nvGrpSpPr>
        <p:grpSpPr>
          <a:xfrm>
            <a:off x="2419817" y="14701"/>
            <a:ext cx="6658840" cy="1209291"/>
            <a:chOff x="1281153" y="5632171"/>
            <a:chExt cx="1466266" cy="937662"/>
          </a:xfrm>
        </p:grpSpPr>
        <p:sp>
          <p:nvSpPr>
            <p:cNvPr id="23" name="云形 62">
              <a:extLst>
                <a:ext uri="{FF2B5EF4-FFF2-40B4-BE49-F238E27FC236}">
                  <a16:creationId xmlns:a16="http://schemas.microsoft.com/office/drawing/2014/main" id="{4D35DBFC-B2D7-4D3B-A02D-80E34674C542}"/>
                </a:ext>
              </a:extLst>
            </p:cNvPr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云形 63">
              <a:extLst>
                <a:ext uri="{FF2B5EF4-FFF2-40B4-BE49-F238E27FC236}">
                  <a16:creationId xmlns:a16="http://schemas.microsoft.com/office/drawing/2014/main" id="{E14DD938-4F45-438B-BA3F-1121A0BEAE52}"/>
                </a:ext>
              </a:extLst>
            </p:cNvPr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5" name="组合 68">
            <a:extLst>
              <a:ext uri="{FF2B5EF4-FFF2-40B4-BE49-F238E27FC236}">
                <a16:creationId xmlns:a16="http://schemas.microsoft.com/office/drawing/2014/main" id="{A8D55980-E752-4FAA-BB05-D36FC00E2194}"/>
              </a:ext>
            </a:extLst>
          </p:cNvPr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26" name="云形 69">
              <a:extLst>
                <a:ext uri="{FF2B5EF4-FFF2-40B4-BE49-F238E27FC236}">
                  <a16:creationId xmlns:a16="http://schemas.microsoft.com/office/drawing/2014/main" id="{26FCA8D5-C0CD-4041-A511-F951C025752B}"/>
                </a:ext>
              </a:extLst>
            </p:cNvPr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云形 70">
              <a:extLst>
                <a:ext uri="{FF2B5EF4-FFF2-40B4-BE49-F238E27FC236}">
                  <a16:creationId xmlns:a16="http://schemas.microsoft.com/office/drawing/2014/main" id="{8FF8433D-53F4-4332-A80E-21B21590FC05}"/>
                </a:ext>
              </a:extLst>
            </p:cNvPr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文本框 71">
            <a:extLst>
              <a:ext uri="{FF2B5EF4-FFF2-40B4-BE49-F238E27FC236}">
                <a16:creationId xmlns:a16="http://schemas.microsoft.com/office/drawing/2014/main" id="{614AD012-72EC-4602-8981-2157E4C6E948}"/>
              </a:ext>
            </a:extLst>
          </p:cNvPr>
          <p:cNvSpPr txBox="1"/>
          <p:nvPr/>
        </p:nvSpPr>
        <p:spPr>
          <a:xfrm>
            <a:off x="2521336" y="312592"/>
            <a:ext cx="6491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7B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方正汉真广标简体" panose="02000000000000000000" pitchFamily="2" charset="-122"/>
              </a:rPr>
              <a:t>HƯỚNG DẪN CÁCH TRÌNH BÀY</a:t>
            </a:r>
            <a:endParaRPr lang="en-US" altLang="zh-CN" sz="2800" b="1" dirty="0">
              <a:solidFill>
                <a:srgbClr val="FF7B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FE614C15-0382-42E7-8BF9-F8CFDC97B93A}"/>
              </a:ext>
            </a:extLst>
          </p:cNvPr>
          <p:cNvSpPr txBox="1"/>
          <p:nvPr/>
        </p:nvSpPr>
        <p:spPr>
          <a:xfrm>
            <a:off x="3957795" y="2644651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văn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0" name="Hộp Văn bản 29">
            <a:extLst>
              <a:ext uri="{FF2B5EF4-FFF2-40B4-BE49-F238E27FC236}">
                <a16:creationId xmlns:a16="http://schemas.microsoft.com/office/drawing/2014/main" id="{A234DCAD-5BEA-4E6C-89CA-11ABE0E2C9A0}"/>
              </a:ext>
            </a:extLst>
          </p:cNvPr>
          <p:cNvSpPr txBox="1"/>
          <p:nvPr/>
        </p:nvSpPr>
        <p:spPr>
          <a:xfrm>
            <a:off x="3905687" y="3587045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Bác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Quang,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Bỗng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Cháu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id="{5CA7E003-EED5-46C8-A119-F67D43C73626}"/>
              </a:ext>
            </a:extLst>
          </p:cNvPr>
          <p:cNvSpPr txBox="1"/>
          <p:nvPr/>
        </p:nvSpPr>
        <p:spPr>
          <a:xfrm>
            <a:off x="3953908" y="2680248"/>
            <a:ext cx="55979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dụng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văn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id="{11EEF6A3-AA19-4B42-9B93-1CE1D7654477}"/>
              </a:ext>
            </a:extLst>
          </p:cNvPr>
          <p:cNvSpPr txBox="1"/>
          <p:nvPr/>
        </p:nvSpPr>
        <p:spPr>
          <a:xfrm>
            <a:off x="3904606" y="3578152"/>
            <a:ext cx="63765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phẩy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than,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3" name="Hộp Văn bản 32">
            <a:extLst>
              <a:ext uri="{FF2B5EF4-FFF2-40B4-BE49-F238E27FC236}">
                <a16:creationId xmlns:a16="http://schemas.microsoft.com/office/drawing/2014/main" id="{941364BF-22F4-46E6-B92D-9D1704981E67}"/>
              </a:ext>
            </a:extLst>
          </p:cNvPr>
          <p:cNvSpPr txBox="1"/>
          <p:nvPr/>
        </p:nvSpPr>
        <p:spPr>
          <a:xfrm>
            <a:off x="3925127" y="2890669"/>
            <a:ext cx="559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Lời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vật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4" name="Hộp Văn bản 33">
            <a:extLst>
              <a:ext uri="{FF2B5EF4-FFF2-40B4-BE49-F238E27FC236}">
                <a16:creationId xmlns:a16="http://schemas.microsoft.com/office/drawing/2014/main" id="{95510814-3802-4BB0-BC84-8ED64606DD88}"/>
              </a:ext>
            </a:extLst>
          </p:cNvPr>
          <p:cNvSpPr txBox="1"/>
          <p:nvPr/>
        </p:nvSpPr>
        <p:spPr>
          <a:xfrm>
            <a:off x="3887845" y="3512866"/>
            <a:ext cx="63765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xuống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dòng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gạch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ngang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dòng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46744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33">
            <a:extLst>
              <a:ext uri="{FF2B5EF4-FFF2-40B4-BE49-F238E27FC236}">
                <a16:creationId xmlns:a16="http://schemas.microsoft.com/office/drawing/2014/main" id="{8189989A-2C95-4C96-B690-C864283CE96C}"/>
              </a:ext>
            </a:extLst>
          </p:cNvPr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6B5BC39A-C8A0-4C1E-8E05-349C47717A45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8" name="组合 35">
              <a:extLst>
                <a:ext uri="{FF2B5EF4-FFF2-40B4-BE49-F238E27FC236}">
                  <a16:creationId xmlns:a16="http://schemas.microsoft.com/office/drawing/2014/main" id="{6C676B18-4DD8-49D4-8515-A6C3AC7731F2}"/>
                </a:ext>
              </a:extLst>
            </p:cNvPr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9" name="矩形 36">
                <a:extLst>
                  <a:ext uri="{FF2B5EF4-FFF2-40B4-BE49-F238E27FC236}">
                    <a16:creationId xmlns:a16="http://schemas.microsoft.com/office/drawing/2014/main" id="{68296D4F-66CB-4426-B2D3-8B92931B9334}"/>
                  </a:ext>
                </a:extLst>
              </p:cNvPr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2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矩形 39">
                <a:extLst>
                  <a:ext uri="{FF2B5EF4-FFF2-40B4-BE49-F238E27FC236}">
                    <a16:creationId xmlns:a16="http://schemas.microsoft.com/office/drawing/2014/main" id="{BCA803C7-EC16-4105-924C-E330DA48DCA8}"/>
                  </a:ext>
                </a:extLst>
              </p:cNvPr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1" name="组合 24">
            <a:extLst>
              <a:ext uri="{FF2B5EF4-FFF2-40B4-BE49-F238E27FC236}">
                <a16:creationId xmlns:a16="http://schemas.microsoft.com/office/drawing/2014/main" id="{6356A0C5-30A6-49B4-B8B5-2DBF87BABDB6}"/>
              </a:ext>
            </a:extLst>
          </p:cNvPr>
          <p:cNvGrpSpPr/>
          <p:nvPr/>
        </p:nvGrpSpPr>
        <p:grpSpPr>
          <a:xfrm>
            <a:off x="0" y="5735772"/>
            <a:ext cx="12523845" cy="1118810"/>
            <a:chOff x="0" y="5207212"/>
            <a:chExt cx="12523845" cy="1647370"/>
          </a:xfrm>
        </p:grpSpPr>
        <p:pic>
          <p:nvPicPr>
            <p:cNvPr id="12" name="图片 25">
              <a:extLst>
                <a:ext uri="{FF2B5EF4-FFF2-40B4-BE49-F238E27FC236}">
                  <a16:creationId xmlns:a16="http://schemas.microsoft.com/office/drawing/2014/main" id="{CF3EA2AF-FB94-4957-BE9E-7C344F945C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13" name="图片 26">
              <a:extLst>
                <a:ext uri="{FF2B5EF4-FFF2-40B4-BE49-F238E27FC236}">
                  <a16:creationId xmlns:a16="http://schemas.microsoft.com/office/drawing/2014/main" id="{9AC12FA5-40F8-420F-897E-8DAB04D016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14" name="组合 41">
            <a:extLst>
              <a:ext uri="{FF2B5EF4-FFF2-40B4-BE49-F238E27FC236}">
                <a16:creationId xmlns:a16="http://schemas.microsoft.com/office/drawing/2014/main" id="{9947F193-581C-4CC7-9CAF-FA000A370EF7}"/>
              </a:ext>
            </a:extLst>
          </p:cNvPr>
          <p:cNvGrpSpPr/>
          <p:nvPr/>
        </p:nvGrpSpPr>
        <p:grpSpPr>
          <a:xfrm>
            <a:off x="2784967" y="1223992"/>
            <a:ext cx="7443321" cy="4759928"/>
            <a:chOff x="2516470" y="548138"/>
            <a:chExt cx="7443321" cy="4759928"/>
          </a:xfrm>
        </p:grpSpPr>
        <p:sp>
          <p:nvSpPr>
            <p:cNvPr id="15" name="云形 42">
              <a:extLst>
                <a:ext uri="{FF2B5EF4-FFF2-40B4-BE49-F238E27FC236}">
                  <a16:creationId xmlns:a16="http://schemas.microsoft.com/office/drawing/2014/main" id="{BA02167B-D352-4DBF-927E-70F3A94C0C29}"/>
                </a:ext>
              </a:extLst>
            </p:cNvPr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云形 43">
              <a:extLst>
                <a:ext uri="{FF2B5EF4-FFF2-40B4-BE49-F238E27FC236}">
                  <a16:creationId xmlns:a16="http://schemas.microsoft.com/office/drawing/2014/main" id="{457FEC4D-AD49-4615-AE12-FC5FEEEE1894}"/>
                </a:ext>
              </a:extLst>
            </p:cNvPr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7" name="图片 44">
            <a:extLst>
              <a:ext uri="{FF2B5EF4-FFF2-40B4-BE49-F238E27FC236}">
                <a16:creationId xmlns:a16="http://schemas.microsoft.com/office/drawing/2014/main" id="{43E91D60-0161-4B45-A9E8-9E4FF1409E2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240" y="2581210"/>
            <a:ext cx="1112666" cy="1112666"/>
          </a:xfrm>
          <a:prstGeom prst="rect">
            <a:avLst/>
          </a:prstGeom>
        </p:spPr>
      </p:pic>
      <p:pic>
        <p:nvPicPr>
          <p:cNvPr id="18" name="图片 45">
            <a:extLst>
              <a:ext uri="{FF2B5EF4-FFF2-40B4-BE49-F238E27FC236}">
                <a16:creationId xmlns:a16="http://schemas.microsoft.com/office/drawing/2014/main" id="{486DE5F6-CFF0-4065-9F20-64CEC7DA19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" y="1238540"/>
            <a:ext cx="2981702" cy="4020157"/>
          </a:xfrm>
          <a:prstGeom prst="rect">
            <a:avLst/>
          </a:prstGeom>
        </p:spPr>
      </p:pic>
      <p:grpSp>
        <p:nvGrpSpPr>
          <p:cNvPr id="19" name="组合 53">
            <a:extLst>
              <a:ext uri="{FF2B5EF4-FFF2-40B4-BE49-F238E27FC236}">
                <a16:creationId xmlns:a16="http://schemas.microsoft.com/office/drawing/2014/main" id="{8D90B2B5-A3B5-4149-A0BC-387AB119E81C}"/>
              </a:ext>
            </a:extLst>
          </p:cNvPr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20" name="云形 54">
              <a:extLst>
                <a:ext uri="{FF2B5EF4-FFF2-40B4-BE49-F238E27FC236}">
                  <a16:creationId xmlns:a16="http://schemas.microsoft.com/office/drawing/2014/main" id="{1373E6DF-3061-4899-9979-E48E302654E7}"/>
                </a:ext>
              </a:extLst>
            </p:cNvPr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云形 56">
              <a:extLst>
                <a:ext uri="{FF2B5EF4-FFF2-40B4-BE49-F238E27FC236}">
                  <a16:creationId xmlns:a16="http://schemas.microsoft.com/office/drawing/2014/main" id="{457B298A-4CFC-4890-9412-BABD3E868E63}"/>
                </a:ext>
              </a:extLst>
            </p:cNvPr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2" name="组合 60">
            <a:extLst>
              <a:ext uri="{FF2B5EF4-FFF2-40B4-BE49-F238E27FC236}">
                <a16:creationId xmlns:a16="http://schemas.microsoft.com/office/drawing/2014/main" id="{0CE4CC13-4291-480A-A040-EA7F72CEA0E7}"/>
              </a:ext>
            </a:extLst>
          </p:cNvPr>
          <p:cNvGrpSpPr/>
          <p:nvPr/>
        </p:nvGrpSpPr>
        <p:grpSpPr>
          <a:xfrm>
            <a:off x="2419817" y="14701"/>
            <a:ext cx="6658840" cy="1209291"/>
            <a:chOff x="1281153" y="5632171"/>
            <a:chExt cx="1466266" cy="937662"/>
          </a:xfrm>
        </p:grpSpPr>
        <p:sp>
          <p:nvSpPr>
            <p:cNvPr id="23" name="云形 62">
              <a:extLst>
                <a:ext uri="{FF2B5EF4-FFF2-40B4-BE49-F238E27FC236}">
                  <a16:creationId xmlns:a16="http://schemas.microsoft.com/office/drawing/2014/main" id="{B06C430F-F65B-4203-9CFD-6BC155038191}"/>
                </a:ext>
              </a:extLst>
            </p:cNvPr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云形 63">
              <a:extLst>
                <a:ext uri="{FF2B5EF4-FFF2-40B4-BE49-F238E27FC236}">
                  <a16:creationId xmlns:a16="http://schemas.microsoft.com/office/drawing/2014/main" id="{222968D4-7566-433A-817D-2E7CFEFF9705}"/>
                </a:ext>
              </a:extLst>
            </p:cNvPr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5" name="组合 68">
            <a:extLst>
              <a:ext uri="{FF2B5EF4-FFF2-40B4-BE49-F238E27FC236}">
                <a16:creationId xmlns:a16="http://schemas.microsoft.com/office/drawing/2014/main" id="{DA108F9F-D7A7-49A6-B78D-E16B8D1CBFCB}"/>
              </a:ext>
            </a:extLst>
          </p:cNvPr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26" name="云形 69">
              <a:extLst>
                <a:ext uri="{FF2B5EF4-FFF2-40B4-BE49-F238E27FC236}">
                  <a16:creationId xmlns:a16="http://schemas.microsoft.com/office/drawing/2014/main" id="{E59B44A4-6801-496D-B00F-3B5B3B23B6E4}"/>
                </a:ext>
              </a:extLst>
            </p:cNvPr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云形 70">
              <a:extLst>
                <a:ext uri="{FF2B5EF4-FFF2-40B4-BE49-F238E27FC236}">
                  <a16:creationId xmlns:a16="http://schemas.microsoft.com/office/drawing/2014/main" id="{49C1EA15-3ECA-4410-A1D3-41CABC816E96}"/>
                </a:ext>
              </a:extLst>
            </p:cNvPr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文本框 71">
            <a:extLst>
              <a:ext uri="{FF2B5EF4-FFF2-40B4-BE49-F238E27FC236}">
                <a16:creationId xmlns:a16="http://schemas.microsoft.com/office/drawing/2014/main" id="{BEA84821-5E0C-4442-940A-404476661163}"/>
              </a:ext>
            </a:extLst>
          </p:cNvPr>
          <p:cNvSpPr txBox="1"/>
          <p:nvPr/>
        </p:nvSpPr>
        <p:spPr>
          <a:xfrm>
            <a:off x="2521336" y="312592"/>
            <a:ext cx="6491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solidFill>
                  <a:srgbClr val="FF7B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方正汉真广标简体" panose="02000000000000000000" pitchFamily="2" charset="-122"/>
              </a:rPr>
              <a:t>HƯỚNG DẪN VIẾT TỪ KHÓ</a:t>
            </a:r>
            <a:endParaRPr lang="en-US" altLang="zh-CN" sz="2800" b="1" dirty="0">
              <a:solidFill>
                <a:srgbClr val="FF7B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5" name="Hộp Văn bản 34">
            <a:extLst>
              <a:ext uri="{FF2B5EF4-FFF2-40B4-BE49-F238E27FC236}">
                <a16:creationId xmlns:a16="http://schemas.microsoft.com/office/drawing/2014/main" id="{EBEC736D-C5FF-45D7-958E-57B46A4E160B}"/>
              </a:ext>
            </a:extLst>
          </p:cNvPr>
          <p:cNvSpPr txBox="1"/>
          <p:nvPr/>
        </p:nvSpPr>
        <p:spPr>
          <a:xfrm>
            <a:off x="4267200" y="2697480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id="{3649CB6C-63FF-4A15-9E25-7AC8499A0AC6}"/>
              </a:ext>
            </a:extLst>
          </p:cNvPr>
          <p:cNvSpPr txBox="1"/>
          <p:nvPr/>
        </p:nvSpPr>
        <p:spPr>
          <a:xfrm>
            <a:off x="4267200" y="3437283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quá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quắt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7" name="Hộp Văn bản 36">
            <a:extLst>
              <a:ext uri="{FF2B5EF4-FFF2-40B4-BE49-F238E27FC236}">
                <a16:creationId xmlns:a16="http://schemas.microsoft.com/office/drawing/2014/main" id="{B5284FDF-CAE2-43E8-9172-21C92DF22BB6}"/>
              </a:ext>
            </a:extLst>
          </p:cNvPr>
          <p:cNvSpPr txBox="1"/>
          <p:nvPr/>
        </p:nvSpPr>
        <p:spPr>
          <a:xfrm>
            <a:off x="6666376" y="2713413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còng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Hộp Văn bản 37">
            <a:extLst>
              <a:ext uri="{FF2B5EF4-FFF2-40B4-BE49-F238E27FC236}">
                <a16:creationId xmlns:a16="http://schemas.microsoft.com/office/drawing/2014/main" id="{182E3213-C78D-4D02-9D65-F356FEA33962}"/>
              </a:ext>
            </a:extLst>
          </p:cNvPr>
          <p:cNvSpPr txBox="1"/>
          <p:nvPr/>
        </p:nvSpPr>
        <p:spPr>
          <a:xfrm>
            <a:off x="6622903" y="3430258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mếu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máo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1018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>
            <a:extLst>
              <a:ext uri="{FF2B5EF4-FFF2-40B4-BE49-F238E27FC236}">
                <a16:creationId xmlns:a16="http://schemas.microsoft.com/office/drawing/2014/main" id="{DB44D0E6-A64F-4295-91E0-E13090B703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493" y="-732962"/>
            <a:ext cx="10467674" cy="7590962"/>
          </a:xfrm>
          <a:prstGeom prst="rect">
            <a:avLst/>
          </a:prstGeom>
        </p:spPr>
      </p:pic>
      <p:grpSp>
        <p:nvGrpSpPr>
          <p:cNvPr id="5" name="组合 49">
            <a:extLst>
              <a:ext uri="{FF2B5EF4-FFF2-40B4-BE49-F238E27FC236}">
                <a16:creationId xmlns:a16="http://schemas.microsoft.com/office/drawing/2014/main" id="{D3C982AC-0C69-4FEE-83DC-8B75FDA454EA}"/>
              </a:ext>
            </a:extLst>
          </p:cNvPr>
          <p:cNvGrpSpPr/>
          <p:nvPr/>
        </p:nvGrpSpPr>
        <p:grpSpPr>
          <a:xfrm>
            <a:off x="848933" y="5831865"/>
            <a:ext cx="844400" cy="539985"/>
            <a:chOff x="1281153" y="5632171"/>
            <a:chExt cx="1466266" cy="937662"/>
          </a:xfrm>
        </p:grpSpPr>
        <p:sp>
          <p:nvSpPr>
            <p:cNvPr id="6" name="云形 51">
              <a:extLst>
                <a:ext uri="{FF2B5EF4-FFF2-40B4-BE49-F238E27FC236}">
                  <a16:creationId xmlns:a16="http://schemas.microsoft.com/office/drawing/2014/main" id="{2A3E68B2-A6F4-4B0A-8084-C7235E4FEFD5}"/>
                </a:ext>
              </a:extLst>
            </p:cNvPr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云形 52">
              <a:extLst>
                <a:ext uri="{FF2B5EF4-FFF2-40B4-BE49-F238E27FC236}">
                  <a16:creationId xmlns:a16="http://schemas.microsoft.com/office/drawing/2014/main" id="{F1036642-580D-47C9-88C5-B23B2E379C81}"/>
                </a:ext>
              </a:extLst>
            </p:cNvPr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8" name="图片 79">
            <a:extLst>
              <a:ext uri="{FF2B5EF4-FFF2-40B4-BE49-F238E27FC236}">
                <a16:creationId xmlns:a16="http://schemas.microsoft.com/office/drawing/2014/main" id="{84B4F8AD-3F70-4174-A9FD-EF62A3FDA2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1" y="3388601"/>
            <a:ext cx="1585624" cy="3469399"/>
          </a:xfrm>
          <a:prstGeom prst="rect">
            <a:avLst/>
          </a:prstGeom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9DEACBC3-4765-4FB1-9260-41A31DA21980}"/>
              </a:ext>
            </a:extLst>
          </p:cNvPr>
          <p:cNvSpPr txBox="1"/>
          <p:nvPr/>
        </p:nvSpPr>
        <p:spPr>
          <a:xfrm>
            <a:off x="3916680" y="1051560"/>
            <a:ext cx="624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(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chép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Trận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dưới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lòng</a:t>
            </a:r>
            <a:r>
              <a:rPr lang="en-US" sz="28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</a:t>
            </a:r>
            <a:endParaRPr lang="en-US" sz="28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ED999198-1E67-4E34-A9DD-7FA3F7E3076E}"/>
              </a:ext>
            </a:extLst>
          </p:cNvPr>
          <p:cNvSpPr txBox="1"/>
          <p:nvPr/>
        </p:nvSpPr>
        <p:spPr>
          <a:xfrm>
            <a:off x="2111649" y="1879812"/>
            <a:ext cx="96721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xịch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tới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Bác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đứng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tuổi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dìu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bực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bội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-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Thật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quá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quắt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Quang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sợ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cả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Bỗng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còng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giống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nội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Cậu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xích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vừa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mếu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máo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	-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Ông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ơi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…!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Cháu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xin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lỗi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8933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6000">
        <p15:prstTrans prst="curtains"/>
      </p:transition>
    </mc:Choice>
    <mc:Fallback xmlns=""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35" name="矩形 3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  <a:extLst>
                    <a:ext uri="{BEBA8EAE-BF5A-486C-A8C5-ECC9F3942E4B}">
                      <a14:imgProps xmlns:a14="http://schemas.microsoft.com/office/drawing/2010/main">
                        <a14:imgLayer>
                          <a14:imgEffect>
                            <a14:colorTemperature colorTemp="11200"/>
                          </a14:imgEffect>
                          <a14:imgEffect>
                            <a14:saturation sat="400000"/>
                          </a14:imgEffect>
                        </a14:imgLayer>
                      </a14:imgProps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矩形 39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26" name="图片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27" name="图片 2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42" name="组合 41"/>
          <p:cNvGrpSpPr/>
          <p:nvPr/>
        </p:nvGrpSpPr>
        <p:grpSpPr>
          <a:xfrm>
            <a:off x="2586166" y="597391"/>
            <a:ext cx="7443321" cy="4759928"/>
            <a:chOff x="2516470" y="548138"/>
            <a:chExt cx="7443321" cy="4759928"/>
          </a:xfrm>
        </p:grpSpPr>
        <p:sp>
          <p:nvSpPr>
            <p:cNvPr id="43" name="云形 42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45" name="图片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338" y="2512229"/>
            <a:ext cx="1112666" cy="1112666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959" y="457112"/>
            <a:ext cx="2981702" cy="4020157"/>
          </a:xfrm>
          <a:prstGeom prst="rect">
            <a:avLst/>
          </a:prstGeom>
        </p:spPr>
      </p:pic>
      <p:grpSp>
        <p:nvGrpSpPr>
          <p:cNvPr id="54" name="组合 53"/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55" name="云形 54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云形 56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700241" y="4100557"/>
            <a:ext cx="1891025" cy="1209291"/>
            <a:chOff x="392658" y="3679279"/>
            <a:chExt cx="1466266" cy="937662"/>
          </a:xfrm>
        </p:grpSpPr>
        <p:grpSp>
          <p:nvGrpSpPr>
            <p:cNvPr id="61" name="组合 60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63" name="云形 62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云形 63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62" name="图片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grpSp>
        <p:nvGrpSpPr>
          <p:cNvPr id="69" name="组合 68"/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70" name="云形 6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云形 70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2" name="文本框 71"/>
          <p:cNvSpPr txBox="1"/>
          <p:nvPr/>
        </p:nvSpPr>
        <p:spPr>
          <a:xfrm>
            <a:off x="3522197" y="2377148"/>
            <a:ext cx="53901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altLang="zh-CN" sz="6000" dirty="0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6000" dirty="0" err="1">
                <a:solidFill>
                  <a:srgbClr val="8ACFEA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endParaRPr lang="en-US" altLang="zh-CN" sz="6000" dirty="0">
              <a:solidFill>
                <a:srgbClr val="8ACFEA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8178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8000">
        <p15:prstTrans prst="curtains"/>
      </p:transition>
    </mc:Choice>
    <mc:Fallback xmlns="">
      <p:transition spd="slow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儿童教育PPT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544</Words>
  <Application>Microsoft Office PowerPoint</Application>
  <PresentationFormat>Màn hình rộng</PresentationFormat>
  <Paragraphs>97</Paragraphs>
  <Slides>12</Slides>
  <Notes>8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9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12</vt:i4>
      </vt:variant>
    </vt:vector>
  </HeadingPairs>
  <TitlesOfParts>
    <vt:vector size="22" baseType="lpstr">
      <vt:lpstr>等线</vt:lpstr>
      <vt:lpstr>等线 Light</vt:lpstr>
      <vt:lpstr>Arial</vt:lpstr>
      <vt:lpstr>Calibri</vt:lpstr>
      <vt:lpstr>Cambria</vt:lpstr>
      <vt:lpstr>Times New Roman</vt:lpstr>
      <vt:lpstr>VNI-Aptima</vt:lpstr>
      <vt:lpstr>VNI-Commerce</vt:lpstr>
      <vt:lpstr>Wingdings</vt:lpstr>
      <vt:lpstr>Office 主题​​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https://www.ypppt.com/</dc:subject>
  <dc:creator>优品PPT</dc:creator>
  <cp:lastModifiedBy>HIEN</cp:lastModifiedBy>
  <cp:revision>76</cp:revision>
  <dcterms:created xsi:type="dcterms:W3CDTF">2018-10-13T08:45:51Z</dcterms:created>
  <dcterms:modified xsi:type="dcterms:W3CDTF">2021-10-18T09:09:22Z</dcterms:modified>
</cp:coreProperties>
</file>