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96" r:id="rId4"/>
    <p:sldMasterId id="2147484059" r:id="rId5"/>
    <p:sldMasterId id="2147484436" r:id="rId6"/>
    <p:sldMasterId id="2147484449" r:id="rId7"/>
    <p:sldMasterId id="2147484461" r:id="rId8"/>
    <p:sldMasterId id="2147484485" r:id="rId9"/>
  </p:sldMasterIdLst>
  <p:notesMasterIdLst>
    <p:notesMasterId r:id="rId26"/>
  </p:notesMasterIdLst>
  <p:sldIdLst>
    <p:sldId id="309" r:id="rId10"/>
    <p:sldId id="295" r:id="rId11"/>
    <p:sldId id="308" r:id="rId12"/>
    <p:sldId id="297" r:id="rId13"/>
    <p:sldId id="298" r:id="rId14"/>
    <p:sldId id="299" r:id="rId15"/>
    <p:sldId id="303" r:id="rId16"/>
    <p:sldId id="302" r:id="rId17"/>
    <p:sldId id="304" r:id="rId18"/>
    <p:sldId id="300" r:id="rId19"/>
    <p:sldId id="285" r:id="rId20"/>
    <p:sldId id="283" r:id="rId21"/>
    <p:sldId id="278" r:id="rId22"/>
    <p:sldId id="306" r:id="rId23"/>
    <p:sldId id="305" r:id="rId24"/>
    <p:sldId id="293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CCFF"/>
    <a:srgbClr val="00FFFF"/>
    <a:srgbClr val="003300"/>
    <a:srgbClr val="99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728" autoAdjust="0"/>
  </p:normalViewPr>
  <p:slideViewPr>
    <p:cSldViewPr>
      <p:cViewPr>
        <p:scale>
          <a:sx n="50" d="100"/>
          <a:sy n="50" d="100"/>
        </p:scale>
        <p:origin x="-1956" y="-7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93CABE2-BC43-4554-9B1C-C44EB236F79F}" type="datetimeFigureOut">
              <a:rPr lang="en-US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3DC06AB-6C76-480B-B2D9-640D705ED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028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373D0-7FA5-4AE2-9A47-51E861EB0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366C5-D3F0-430F-B404-856DEF0DB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61A33-4C3E-467B-9234-8C8A6CCBE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736F2-3D7A-4E7F-9DED-3669A107858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  <p:transition>
    <p:checker dir="vert"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6D088-5912-493A-83E5-E47C2CEE5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0D135-F6CA-4A0E-BBE8-0D4EDA0AE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E3DE321-8ADF-41CE-8D4E-BEDD3A2C5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DC1C3F6-2781-4BEA-821B-545A64D37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ACE19CDD-B7B9-4FF5-B360-52FFE2C74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598D3FF5-003A-4FCD-9CBD-67B5EFACA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C6072894-D0C7-4C4C-BB5C-A6BC08F80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39C8F953-C7A8-415A-B35E-95A7B5F38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1408A1BA-CC45-49FE-9960-21CD47498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B562DD8-730A-4708-BECC-2C6905A47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6C217-2BAA-4757-B408-665043F5E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E30D766-B97F-44D9-B1CB-42F28BB39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15E5DE67-FBD4-4D8E-8953-BD1268800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FED901D-B39A-4D94-8754-266A774B6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B974374-948A-4B94-BDA8-AAEF85DDE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69C30DE-2348-4324-9FE4-39587429E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D2355EB-A17C-4D22-9031-20ED38E49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24CBBDC-84C7-4122-ADF2-A92947A11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80C8A29-2D9B-4D0F-BA0D-0CA667A79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FEFF6D22-ACAD-48D4-8354-6FD192FD4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B79FDEF0-C867-4B5C-BAF8-8C1865535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50502-900E-403A-9643-60E667E18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8F0EA68-D9CE-412A-A48C-1DD899206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8F42C9F0-B4C6-4F25-AB9C-747E78CB1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2D3B9FC5-AD3F-4A93-AF32-109A5EB58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016D2D57-DFD1-4BB8-A930-B145A306F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4E534-867A-496B-8508-002BC9F96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F55D0-AA94-4A47-A39C-7F33B2094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528D3-1E7E-4DB7-806A-EA3DA4563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1FBD2-EC4F-4B3A-9AEC-D65688018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49137-FF76-4EFC-A277-13B69A477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87297-6AAA-4A7E-AD57-9894503D4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A82F1-8A74-43A5-914C-4A6FA3BE4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87A0F-F309-421A-8EC2-CD4360E83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F510B-0FF4-497E-8FC0-60229BD71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E6887-AF0A-43C4-80B1-EA3ECC407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34C91-C83D-4431-BC28-EE5FF8743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CBF36-6139-45DF-A313-F4DAFCC24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34BBCCB-E925-4D15-AF1A-BB204ABD1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906B0B53-241C-4FD2-ABE4-6D04D4316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16D6AF8C-B141-49EB-A347-477853EA4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0AAAC48-45DC-48C5-983E-4D7A56064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E501D60-6DC6-4048-BA13-706CC3C89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C7393-163D-4BFC-A419-EBF717965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9B25677-F333-41FA-BA78-B28C3D6C2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36D1EF7-613E-4EAB-9D05-D99131110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31993016-014D-4A96-870D-246A4AF3B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8F6B985-A6DB-469C-A2F8-72EF08F41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848084A-64EE-4031-8EAA-140213C82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C38C6F4C-631D-4B2D-B6F3-095AEF936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602EAB4-154E-4460-8858-C558AC46ACCD}" type="datetimeFigureOut">
              <a:rPr lang="en-US"/>
              <a:pPr>
                <a:defRPr/>
              </a:pPr>
              <a:t>12/2/2020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8BA4EAC0-5BB1-4130-A74D-3062C49BE5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A9191C09-6819-4A44-B9D0-1F298D42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79AE32CF-24D8-45B5-9844-D7EDA19FC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69134909-BB4C-4CDB-B940-01120FC01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C27C3-8F5A-495E-888E-4AE653984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20940528-74D3-4921-9753-9ADB6D8FB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F16DDACA-3ABF-4C54-9FFE-9B6C0D623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0F3F015E-413F-4DBF-A731-4240B7F40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4036064-EB7A-4356-9A3D-0908C7887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506F3260-3BA8-4827-B96C-DED53273E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597679C-5B9E-4874-9583-3E5DDD586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BE9CDB9-6427-4FE4-8349-0A2E48836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1D62D38C-ACAE-4C2C-8A19-ED21D1CB0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C472B08-8F09-4283-AEC1-C7D0B6823FAA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425F896-09BD-428B-A3E9-4024AA88491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3B6B110-E70A-446C-A694-E8F7CAAC2C39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F1377E6-87F6-4E01-A08A-A8AC06B05AB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C8A11-1B17-4BD2-B584-90BBBBC89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A289406-9766-4EC0-A1E6-3A87264A2A5F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6F4A90B-3A00-4336-BB54-3204FD76EB1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D351F0B-5DB4-4196-B3B9-533909B66BBF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982632B-B1A6-42D7-8D84-ABFCD10BDEC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21FE5B2-4528-4DB3-AFF2-33BC4ABBE0EE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332ED8F-1788-4671-97DF-14F91AE8370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DE0D9B8-F4DE-45A0-8D89-E4C13E373315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E365D33-90FB-4EA7-825C-98E20B0FF7F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0357598-79DE-49E3-9EFA-8B9E049827F3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D7C5EA2-309A-4190-B58D-0E37A21BC07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976233A-6F83-4147-8C4A-8B296A726E10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326688C-C90F-456D-AB3A-94250CB0EA3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C8F813D-4AC3-4540-AC02-5235BE801596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67791DF-AC5C-41C7-AD1C-3E20CDDA723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9CF5777-087C-4E60-BC99-B898070E7609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880AE8C-015F-42F3-92E1-0E48A2788D7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E9C44EC-47CD-453F-91FB-92DFDC1658A6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9F6C3B0-FEC1-4E84-8F18-818ED837213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92EF0-0823-479E-9CC1-1E1E24FCE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95434-A927-4F53-9C8B-BA78209D6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96901-828F-45C6-8714-AA2D6DFAF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2DBA3-8F82-495F-902D-8DEADDD5B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C171C-489F-426F-BC16-02F065A67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C6B9A-1C8B-4FEA-AFFE-823D9B715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8EA73-45AD-4227-B120-69EE32E48F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B9D25-7D63-437E-9DBD-38C9A6CD8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40402-11B8-4551-9635-DC9141AB3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073BF-C8C5-4DCD-A949-D585BDAE4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ACEBF-60ED-4F55-B505-B406DFD778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07650-343A-4741-9C34-1D7688BF05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1443E-6493-4D5C-8FBD-55953A429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76D99-E459-4603-A4B6-52942C334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32823-0D51-4CAB-9FCB-C24F2BF08F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01632-0788-4135-BE9E-AA23E0D45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1C95E-EDBD-4D41-8F4E-2394A90EB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D1A73-333D-4269-9507-23F1419FC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305F5-B700-4D51-872C-67E61AED1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2F86-76CF-4AB5-98BA-ECFCFC23E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860B1-B5F4-474E-87F5-4830CA40F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93EF8-EF37-4B67-9E43-435D9E586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C057A-9E9A-465B-81D7-3E7020B3F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13" Type="http://schemas.openxmlformats.org/officeDocument/2006/relationships/slideLayout" Target="../slideLayouts/slideLayout102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slideLayout" Target="../slideLayouts/slideLayout101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709E786-FB1D-4292-8428-D2A8B87C1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90" r:id="rId1"/>
    <p:sldLayoutId id="2147485891" r:id="rId2"/>
    <p:sldLayoutId id="2147485892" r:id="rId3"/>
    <p:sldLayoutId id="2147485893" r:id="rId4"/>
    <p:sldLayoutId id="2147485894" r:id="rId5"/>
    <p:sldLayoutId id="2147485895" r:id="rId6"/>
    <p:sldLayoutId id="2147485896" r:id="rId7"/>
    <p:sldLayoutId id="2147485897" r:id="rId8"/>
    <p:sldLayoutId id="2147485898" r:id="rId9"/>
    <p:sldLayoutId id="2147485899" r:id="rId10"/>
    <p:sldLayoutId id="21474859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5C085A10-D7D9-44A0-88E9-F13DE750E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23" r:id="rId1"/>
    <p:sldLayoutId id="2147485924" r:id="rId2"/>
    <p:sldLayoutId id="2147485925" r:id="rId3"/>
    <p:sldLayoutId id="2147485926" r:id="rId4"/>
    <p:sldLayoutId id="2147485927" r:id="rId5"/>
    <p:sldLayoutId id="2147485928" r:id="rId6"/>
    <p:sldLayoutId id="2147485929" r:id="rId7"/>
    <p:sldLayoutId id="2147485930" r:id="rId8"/>
    <p:sldLayoutId id="2147485931" r:id="rId9"/>
    <p:sldLayoutId id="2147485932" r:id="rId10"/>
    <p:sldLayoutId id="2147485933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A6DD95D9-3663-4729-982A-0ECED42862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34" r:id="rId1"/>
    <p:sldLayoutId id="2147485935" r:id="rId2"/>
    <p:sldLayoutId id="2147485936" r:id="rId3"/>
    <p:sldLayoutId id="2147485937" r:id="rId4"/>
    <p:sldLayoutId id="2147485938" r:id="rId5"/>
    <p:sldLayoutId id="2147485939" r:id="rId6"/>
    <p:sldLayoutId id="2147485940" r:id="rId7"/>
    <p:sldLayoutId id="2147485941" r:id="rId8"/>
    <p:sldLayoutId id="2147485942" r:id="rId9"/>
    <p:sldLayoutId id="2147485943" r:id="rId10"/>
    <p:sldLayoutId id="2147485944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07C8CBF8-1A65-4553-B1AF-C130A4757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01" r:id="rId1"/>
    <p:sldLayoutId id="2147485902" r:id="rId2"/>
    <p:sldLayoutId id="2147485903" r:id="rId3"/>
    <p:sldLayoutId id="2147485904" r:id="rId4"/>
    <p:sldLayoutId id="2147485905" r:id="rId5"/>
    <p:sldLayoutId id="2147485906" r:id="rId6"/>
    <p:sldLayoutId id="2147485907" r:id="rId7"/>
    <p:sldLayoutId id="2147485908" r:id="rId8"/>
    <p:sldLayoutId id="2147485909" r:id="rId9"/>
    <p:sldLayoutId id="2147485910" r:id="rId10"/>
    <p:sldLayoutId id="21474859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fld id="{9793C971-745B-43D6-B572-DF88E99D7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45" r:id="rId1"/>
    <p:sldLayoutId id="2147485946" r:id="rId2"/>
    <p:sldLayoutId id="2147485947" r:id="rId3"/>
    <p:sldLayoutId id="2147485948" r:id="rId4"/>
    <p:sldLayoutId id="2147485949" r:id="rId5"/>
    <p:sldLayoutId id="2147485950" r:id="rId6"/>
    <p:sldLayoutId id="2147485951" r:id="rId7"/>
    <p:sldLayoutId id="2147485952" r:id="rId8"/>
    <p:sldLayoutId id="2147485953" r:id="rId9"/>
    <p:sldLayoutId id="2147485954" r:id="rId10"/>
    <p:sldLayoutId id="2147485955" r:id="rId11"/>
    <p:sldLayoutId id="2147485956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fld id="{5AC83E29-DC1D-4A90-97F8-C92AB552DC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57" r:id="rId1"/>
    <p:sldLayoutId id="2147485958" r:id="rId2"/>
    <p:sldLayoutId id="2147485959" r:id="rId3"/>
    <p:sldLayoutId id="2147485960" r:id="rId4"/>
    <p:sldLayoutId id="2147485961" r:id="rId5"/>
    <p:sldLayoutId id="2147485962" r:id="rId6"/>
    <p:sldLayoutId id="2147485963" r:id="rId7"/>
    <p:sldLayoutId id="2147485964" r:id="rId8"/>
    <p:sldLayoutId id="2147485965" r:id="rId9"/>
    <p:sldLayoutId id="2147485966" r:id="rId10"/>
    <p:sldLayoutId id="2147485967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</a:defRPr>
            </a:lvl1pPr>
          </a:lstStyle>
          <a:p>
            <a:pPr>
              <a:defRPr/>
            </a:pPr>
            <a:fld id="{E4A344F6-ED99-4BD7-8691-7F88156C18FB}" type="datetimeFigureOut">
              <a:rPr lang="vi-VN"/>
              <a:pPr>
                <a:defRPr/>
              </a:pPr>
              <a:t>02/12/2020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</a:defRPr>
            </a:lvl1pPr>
          </a:lstStyle>
          <a:p>
            <a:pPr>
              <a:defRPr/>
            </a:pPr>
            <a:fld id="{84977DDB-B52C-46EC-B57C-5AFECB5A207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69" r:id="rId1"/>
    <p:sldLayoutId id="2147485970" r:id="rId2"/>
    <p:sldLayoutId id="2147485971" r:id="rId3"/>
    <p:sldLayoutId id="2147485972" r:id="rId4"/>
    <p:sldLayoutId id="2147485973" r:id="rId5"/>
    <p:sldLayoutId id="2147485974" r:id="rId6"/>
    <p:sldLayoutId id="2147485975" r:id="rId7"/>
    <p:sldLayoutId id="2147485976" r:id="rId8"/>
    <p:sldLayoutId id="2147485977" r:id="rId9"/>
    <p:sldLayoutId id="2147485978" r:id="rId10"/>
    <p:sldLayoutId id="21474859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028A781-D9CF-4450-A899-5427EACC7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2" r:id="rId1"/>
    <p:sldLayoutId id="2147485913" r:id="rId2"/>
    <p:sldLayoutId id="2147485914" r:id="rId3"/>
    <p:sldLayoutId id="2147485915" r:id="rId4"/>
    <p:sldLayoutId id="2147485916" r:id="rId5"/>
    <p:sldLayoutId id="2147485917" r:id="rId6"/>
    <p:sldLayoutId id="2147485918" r:id="rId7"/>
    <p:sldLayoutId id="2147485919" r:id="rId8"/>
    <p:sldLayoutId id="2147485920" r:id="rId9"/>
    <p:sldLayoutId id="2147485921" r:id="rId10"/>
    <p:sldLayoutId id="214748592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59B7ECB2-DACF-4533-8B27-9D531F5E6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80" r:id="rId1"/>
    <p:sldLayoutId id="2147485981" r:id="rId2"/>
    <p:sldLayoutId id="2147485982" r:id="rId3"/>
    <p:sldLayoutId id="2147485983" r:id="rId4"/>
    <p:sldLayoutId id="2147485984" r:id="rId5"/>
    <p:sldLayoutId id="2147485985" r:id="rId6"/>
    <p:sldLayoutId id="2147485986" r:id="rId7"/>
    <p:sldLayoutId id="2147485987" r:id="rId8"/>
    <p:sldLayoutId id="2147485988" r:id="rId9"/>
    <p:sldLayoutId id="2147485989" r:id="rId10"/>
    <p:sldLayoutId id="2147485990" r:id="rId11"/>
    <p:sldLayoutId id="2147485991" r:id="rId12"/>
    <p:sldLayoutId id="2147485992" r:id="rId13"/>
  </p:sldLayoutIdLst>
  <p:transition>
    <p:checke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8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5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5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5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5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0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6"/>
          <p:cNvSpPr txBox="1">
            <a:spLocks noChangeArrowheads="1"/>
          </p:cNvSpPr>
          <p:nvPr/>
        </p:nvSpPr>
        <p:spPr bwMode="auto">
          <a:xfrm>
            <a:off x="2133600" y="5715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075" name="Line 53"/>
          <p:cNvSpPr>
            <a:spLocks noChangeShapeType="1"/>
          </p:cNvSpPr>
          <p:nvPr/>
        </p:nvSpPr>
        <p:spPr bwMode="auto">
          <a:xfrm>
            <a:off x="827088" y="6597650"/>
            <a:ext cx="16573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54"/>
          <p:cNvSpPr>
            <a:spLocks noChangeShapeType="1"/>
          </p:cNvSpPr>
          <p:nvPr/>
        </p:nvSpPr>
        <p:spPr bwMode="auto">
          <a:xfrm>
            <a:off x="755650" y="188913"/>
            <a:ext cx="76327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63" name="WordArt 55"/>
          <p:cNvSpPr>
            <a:spLocks noChangeArrowheads="1" noChangeShapeType="1" noTextEdit="1"/>
          </p:cNvSpPr>
          <p:nvPr/>
        </p:nvSpPr>
        <p:spPr bwMode="auto">
          <a:xfrm>
            <a:off x="0" y="144463"/>
            <a:ext cx="9144000" cy="6740525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1221380"/>
                <a:gd name="adj2" fmla="val 7263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0000CC"/>
              </a:solidFill>
              <a:latin typeface="VNI-Cooper"/>
            </a:endParaRPr>
          </a:p>
        </p:txBody>
      </p:sp>
      <p:pic>
        <p:nvPicPr>
          <p:cNvPr id="3078" name="Picture 56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129160">
            <a:off x="80963" y="-23813"/>
            <a:ext cx="962025" cy="107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5" name="Picture 57" descr="Entertainment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383381" y="4188619"/>
            <a:ext cx="7064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58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29160" flipH="1">
            <a:off x="8101013" y="0"/>
            <a:ext cx="9620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59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929160" flipH="1">
            <a:off x="80963" y="5737225"/>
            <a:ext cx="9620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60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670840">
            <a:off x="8101013" y="5737225"/>
            <a:ext cx="9620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Line 61"/>
          <p:cNvSpPr>
            <a:spLocks noChangeShapeType="1"/>
          </p:cNvSpPr>
          <p:nvPr/>
        </p:nvSpPr>
        <p:spPr bwMode="auto">
          <a:xfrm>
            <a:off x="179388" y="765175"/>
            <a:ext cx="0" cy="1439863"/>
          </a:xfrm>
          <a:prstGeom prst="line">
            <a:avLst/>
          </a:prstGeom>
          <a:noFill/>
          <a:ln w="7620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4" name="Line 62"/>
          <p:cNvSpPr>
            <a:spLocks noChangeShapeType="1"/>
          </p:cNvSpPr>
          <p:nvPr/>
        </p:nvSpPr>
        <p:spPr bwMode="auto">
          <a:xfrm>
            <a:off x="8964613" y="693738"/>
            <a:ext cx="0" cy="1439862"/>
          </a:xfrm>
          <a:prstGeom prst="line">
            <a:avLst/>
          </a:prstGeom>
          <a:noFill/>
          <a:ln w="7620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2266950" y="5300663"/>
            <a:ext cx="4537075" cy="1557337"/>
            <a:chOff x="1428" y="3339"/>
            <a:chExt cx="2858" cy="981"/>
          </a:xfrm>
        </p:grpSpPr>
        <p:pic>
          <p:nvPicPr>
            <p:cNvPr id="3093" name="Picture 64" descr="!hp8ls2l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427663" flipH="1">
              <a:off x="2925" y="3883"/>
              <a:ext cx="1361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4" name="Picture 65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611" y="3339"/>
              <a:ext cx="480" cy="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5" name="Picture 66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91082">
              <a:off x="2835" y="3479"/>
              <a:ext cx="419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6" name="Picture 67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3068095">
              <a:off x="2926" y="3768"/>
              <a:ext cx="398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7" name="Picture 68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1087173">
              <a:off x="2511" y="3523"/>
              <a:ext cx="385" cy="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8" name="Picture 69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3049717">
              <a:off x="2408" y="3751"/>
              <a:ext cx="288" cy="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9" name="Picture 70" descr="!hp8ls2l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427663">
              <a:off x="1428" y="3883"/>
              <a:ext cx="1361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86" name="Line 71"/>
          <p:cNvSpPr>
            <a:spLocks noChangeShapeType="1"/>
          </p:cNvSpPr>
          <p:nvPr/>
        </p:nvSpPr>
        <p:spPr bwMode="auto">
          <a:xfrm>
            <a:off x="179388" y="5084763"/>
            <a:ext cx="0" cy="936625"/>
          </a:xfrm>
          <a:prstGeom prst="line">
            <a:avLst/>
          </a:prstGeom>
          <a:noFill/>
          <a:ln w="5715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7" name="Line 72"/>
          <p:cNvSpPr>
            <a:spLocks noChangeShapeType="1"/>
          </p:cNvSpPr>
          <p:nvPr/>
        </p:nvSpPr>
        <p:spPr bwMode="auto">
          <a:xfrm>
            <a:off x="8964613" y="5084763"/>
            <a:ext cx="0" cy="936625"/>
          </a:xfrm>
          <a:prstGeom prst="line">
            <a:avLst/>
          </a:prstGeom>
          <a:noFill/>
          <a:ln w="5715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8" name="Line 73"/>
          <p:cNvSpPr>
            <a:spLocks noChangeShapeType="1"/>
          </p:cNvSpPr>
          <p:nvPr/>
        </p:nvSpPr>
        <p:spPr bwMode="auto">
          <a:xfrm>
            <a:off x="6588125" y="6597650"/>
            <a:ext cx="165735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7483" name="Picture 75" descr="Entertainment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 flipH="1">
            <a:off x="8079581" y="4341019"/>
            <a:ext cx="7064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1" name="WordArt 5"/>
          <p:cNvSpPr>
            <a:spLocks noChangeArrowheads="1" noChangeShapeType="1" noTextEdit="1"/>
          </p:cNvSpPr>
          <p:nvPr/>
        </p:nvSpPr>
        <p:spPr bwMode="auto">
          <a:xfrm>
            <a:off x="533400" y="1295400"/>
            <a:ext cx="8305800" cy="2819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Nhiệt liệt chào mừng </a:t>
            </a:r>
          </a:p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các thầy cô </a:t>
            </a:r>
          </a:p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về dự giờ lớp 2!</a:t>
            </a: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 bwMode="auto">
          <a:xfrm>
            <a:off x="762000" y="40925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4400" b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14 </a:t>
            </a:r>
            <a:r>
              <a:rPr lang="en-US" sz="4400" b="1" kern="0" dirty="0" err="1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trừ</a:t>
            </a:r>
            <a:r>
              <a:rPr lang="en-US" sz="4400" b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kern="0" dirty="0" err="1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đi</a:t>
            </a:r>
            <a:r>
              <a:rPr lang="en-US" sz="4400" b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kern="0" dirty="0" err="1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một</a:t>
            </a:r>
            <a:r>
              <a:rPr lang="en-US" sz="4400" b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b="1" kern="0" dirty="0" err="1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4400" b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: 14 - 8</a:t>
            </a:r>
            <a:endParaRPr lang="en-US" sz="44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6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004888"/>
            <a:ext cx="2133600" cy="356711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139" name="Rectangle 7" descr="White marble"/>
          <p:cNvSpPr>
            <a:spLocks noChangeArrowheads="1"/>
          </p:cNvSpPr>
          <p:nvPr/>
        </p:nvSpPr>
        <p:spPr bwMode="auto">
          <a:xfrm>
            <a:off x="381000" y="76200"/>
            <a:ext cx="51816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0000CC"/>
                </a:solidFill>
                <a:latin typeface="Times New Roman" pitchFamily="18" charset="0"/>
              </a:rPr>
              <a:t> 1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.Tính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nhẩm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0" y="990600"/>
            <a:ext cx="2438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9 +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 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0" y="1905000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+ 9  = 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352800" y="1030069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8 +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6 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3352800" y="1944469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+ 8  =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6400800" y="1081088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7 +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7 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6324600" y="3773269"/>
            <a:ext cx="2133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10 = </a:t>
            </a:r>
            <a:endParaRPr lang="en-US" sz="36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76200" y="2819400"/>
            <a:ext cx="2438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- 9  = 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76200" y="3733800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 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3352800" y="2858869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- 8  = 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3352800" y="3773269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6 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400800" y="1944469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- 7  = 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6400800" y="2858869"/>
            <a:ext cx="259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4 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676400" y="968375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1676400" y="1882775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676400" y="2819400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1676400" y="3733800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5029200" y="1007844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3600" b="1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5029200" y="1882557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3600" b="1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5029200" y="28588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600" b="1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5029200" y="37732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8001000" y="1044575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8077200" y="1882557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8077200" y="28588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36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8077200" y="37732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0" y="407988"/>
            <a:ext cx="6858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36" name="Text Box 36"/>
          <p:cNvSpPr txBox="1">
            <a:spLocks noChangeArrowheads="1"/>
          </p:cNvSpPr>
          <p:nvPr/>
        </p:nvSpPr>
        <p:spPr bwMode="auto">
          <a:xfrm>
            <a:off x="0" y="4495800"/>
            <a:ext cx="6858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457200" y="5257800"/>
          <a:ext cx="845820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 – 4 – 2  = </a:t>
                      </a:r>
                    </a:p>
                    <a:p>
                      <a:r>
                        <a:rPr lang="en-US" sz="32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 – 6        =</a:t>
                      </a:r>
                      <a:endParaRPr lang="en-US" sz="32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 – 4 – 5 = </a:t>
                      </a:r>
                    </a:p>
                    <a:p>
                      <a:r>
                        <a:rPr lang="en-US" sz="32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 – 9       =</a:t>
                      </a:r>
                      <a:endParaRPr lang="en-US" sz="32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 – 4 – 1 = </a:t>
                      </a:r>
                    </a:p>
                    <a:p>
                      <a:r>
                        <a:rPr lang="en-US" sz="32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 – 5       =</a:t>
                      </a:r>
                      <a:endParaRPr lang="en-US" sz="32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" name="Text Box 25"/>
          <p:cNvSpPr txBox="1">
            <a:spLocks noChangeArrowheads="1"/>
          </p:cNvSpPr>
          <p:nvPr/>
        </p:nvSpPr>
        <p:spPr bwMode="auto">
          <a:xfrm>
            <a:off x="2438400" y="5212080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2438400" y="5715000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5105400" y="5212080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5"/>
          <p:cNvSpPr txBox="1">
            <a:spLocks noChangeArrowheads="1"/>
          </p:cNvSpPr>
          <p:nvPr/>
        </p:nvSpPr>
        <p:spPr bwMode="auto">
          <a:xfrm>
            <a:off x="5120640" y="5699760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7952096" y="5208896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25"/>
          <p:cNvSpPr txBox="1">
            <a:spLocks noChangeArrowheads="1"/>
          </p:cNvSpPr>
          <p:nvPr/>
        </p:nvSpPr>
        <p:spPr bwMode="auto">
          <a:xfrm>
            <a:off x="7924800" y="56782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40"/>
                            </p:stCondLst>
                            <p:childTnLst>
                              <p:par>
                                <p:cTn id="3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80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28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20"/>
                            </p:stCondLst>
                            <p:childTnLst>
                              <p:par>
                                <p:cTn id="5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76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96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7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440"/>
                            </p:stCondLst>
                            <p:childTnLst>
                              <p:par>
                                <p:cTn id="7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withGroup">
                            <p:stCondLst>
                              <p:cond delay="2720"/>
                            </p:stCondLst>
                            <p:childTnLst>
                              <p:par>
                                <p:cTn id="8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8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8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0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1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7" dur="8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8" dur="8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80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4" dur="8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5" dur="8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80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1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2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80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8" dur="80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9" dur="80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80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6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7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3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4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5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0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1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7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8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4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5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200" grpId="0"/>
      <p:bldP spid="8201" grpId="0"/>
      <p:bldP spid="8202" grpId="0"/>
      <p:bldP spid="8203" grpId="0"/>
      <p:bldP spid="8204" grpId="0"/>
      <p:bldP spid="8207" grpId="0"/>
      <p:bldP spid="8208" grpId="0"/>
      <p:bldP spid="8209" grpId="0"/>
      <p:bldP spid="8210" grpId="0"/>
      <p:bldP spid="8211" grpId="0"/>
      <p:bldP spid="8212" grpId="0"/>
      <p:bldP spid="8213" grpId="0"/>
      <p:bldP spid="8214" grpId="0"/>
      <p:bldP spid="8215" grpId="0"/>
      <p:bldP spid="8216" grpId="0"/>
      <p:bldP spid="8217" grpId="0"/>
      <p:bldP spid="8218" grpId="0"/>
      <p:bldP spid="8219" grpId="0"/>
      <p:bldP spid="8220" grpId="0"/>
      <p:bldP spid="8221" grpId="0"/>
      <p:bldP spid="8222" grpId="0"/>
      <p:bldP spid="8224" grpId="0"/>
      <p:bldP spid="8225" grpId="0"/>
      <p:bldP spid="8227" grpId="0"/>
      <p:bldP spid="8228" grpId="0"/>
      <p:bldP spid="36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8"/>
          <p:cNvSpPr txBox="1">
            <a:spLocks noChangeArrowheads="1"/>
          </p:cNvSpPr>
          <p:nvPr/>
        </p:nvSpPr>
        <p:spPr bwMode="auto">
          <a:xfrm>
            <a:off x="304800" y="685800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0000CC"/>
                </a:solidFill>
                <a:latin typeface="Times New Roman" pitchFamily="18" charset="0"/>
              </a:rPr>
              <a:t>Bài 2</a:t>
            </a:r>
            <a:r>
              <a:rPr lang="en-US" sz="3600" b="1">
                <a:solidFill>
                  <a:srgbClr val="0000CC"/>
                </a:solidFill>
                <a:latin typeface="Times New Roman" pitchFamily="18" charset="0"/>
              </a:rPr>
              <a:t>.Tính:</a:t>
            </a:r>
          </a:p>
        </p:txBody>
      </p:sp>
      <p:grpSp>
        <p:nvGrpSpPr>
          <p:cNvPr id="92163" name="Group 13"/>
          <p:cNvGrpSpPr>
            <a:grpSpLocks/>
          </p:cNvGrpSpPr>
          <p:nvPr/>
        </p:nvGrpSpPr>
        <p:grpSpPr bwMode="auto">
          <a:xfrm>
            <a:off x="762000" y="1552575"/>
            <a:ext cx="1066800" cy="1190625"/>
            <a:chOff x="480" y="1632"/>
            <a:chExt cx="672" cy="750"/>
          </a:xfrm>
        </p:grpSpPr>
        <p:sp>
          <p:nvSpPr>
            <p:cNvPr id="92182" name="Text Box 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14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6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83" name="Line 10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84" name="Text Box 11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4" name="Group 16"/>
          <p:cNvGrpSpPr>
            <a:grpSpLocks/>
          </p:cNvGrpSpPr>
          <p:nvPr/>
        </p:nvGrpSpPr>
        <p:grpSpPr bwMode="auto">
          <a:xfrm>
            <a:off x="2362200" y="1552575"/>
            <a:ext cx="1066800" cy="1190625"/>
            <a:chOff x="480" y="1632"/>
            <a:chExt cx="672" cy="750"/>
          </a:xfrm>
        </p:grpSpPr>
        <p:sp>
          <p:nvSpPr>
            <p:cNvPr id="92179" name="Text Box 17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14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9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80" name="Line 18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81" name="Text Box 19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5" name="Group 22"/>
          <p:cNvGrpSpPr>
            <a:grpSpLocks/>
          </p:cNvGrpSpPr>
          <p:nvPr/>
        </p:nvGrpSpPr>
        <p:grpSpPr bwMode="auto">
          <a:xfrm>
            <a:off x="4038600" y="1552575"/>
            <a:ext cx="1066800" cy="1190625"/>
            <a:chOff x="480" y="1632"/>
            <a:chExt cx="672" cy="750"/>
          </a:xfrm>
        </p:grpSpPr>
        <p:sp>
          <p:nvSpPr>
            <p:cNvPr id="92176" name="Text Box 23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14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7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77" name="Line 24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8" name="Text Box 25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6" name="Group 28"/>
          <p:cNvGrpSpPr>
            <a:grpSpLocks/>
          </p:cNvGrpSpPr>
          <p:nvPr/>
        </p:nvGrpSpPr>
        <p:grpSpPr bwMode="auto">
          <a:xfrm>
            <a:off x="5715000" y="1524000"/>
            <a:ext cx="1066800" cy="1219200"/>
            <a:chOff x="480" y="1632"/>
            <a:chExt cx="672" cy="768"/>
          </a:xfrm>
        </p:grpSpPr>
        <p:sp>
          <p:nvSpPr>
            <p:cNvPr id="92173" name="Text Box 2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14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5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74" name="Line 30"/>
            <p:cNvSpPr>
              <a:spLocks noChangeShapeType="1"/>
            </p:cNvSpPr>
            <p:nvPr/>
          </p:nvSpPr>
          <p:spPr bwMode="auto">
            <a:xfrm>
              <a:off x="511" y="2400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5" name="Text Box 31"/>
            <p:cNvSpPr txBox="1">
              <a:spLocks noChangeArrowheads="1"/>
            </p:cNvSpPr>
            <p:nvPr/>
          </p:nvSpPr>
          <p:spPr bwMode="auto">
            <a:xfrm>
              <a:off x="480" y="177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92167" name="Group 34"/>
          <p:cNvGrpSpPr>
            <a:grpSpLocks/>
          </p:cNvGrpSpPr>
          <p:nvPr/>
        </p:nvGrpSpPr>
        <p:grpSpPr bwMode="auto">
          <a:xfrm>
            <a:off x="7315200" y="1552575"/>
            <a:ext cx="1066800" cy="1190625"/>
            <a:chOff x="480" y="1632"/>
            <a:chExt cx="672" cy="750"/>
          </a:xfrm>
        </p:grpSpPr>
        <p:sp>
          <p:nvSpPr>
            <p:cNvPr id="92170" name="Text Box 35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14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8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92171" name="Line 36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172" name="Text Box 37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sp>
        <p:nvSpPr>
          <p:cNvPr id="92168" name="Rectangle 59"/>
          <p:cNvSpPr>
            <a:spLocks noChangeArrowheads="1"/>
          </p:cNvSpPr>
          <p:nvPr/>
        </p:nvSpPr>
        <p:spPr bwMode="auto">
          <a:xfrm>
            <a:off x="914400" y="2819400"/>
            <a:ext cx="838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169" name="Rectangle 63"/>
          <p:cNvSpPr>
            <a:spLocks noChangeArrowheads="1"/>
          </p:cNvSpPr>
          <p:nvPr/>
        </p:nvSpPr>
        <p:spPr bwMode="auto">
          <a:xfrm>
            <a:off x="831850" y="4800600"/>
            <a:ext cx="838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990600" y="2743200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2636520" y="2743200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4282440" y="2743200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5974080" y="2743200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7574280" y="2743200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Text Box 8"/>
          <p:cNvSpPr txBox="1">
            <a:spLocks noChangeArrowheads="1"/>
          </p:cNvSpPr>
          <p:nvPr/>
        </p:nvSpPr>
        <p:spPr bwMode="auto">
          <a:xfrm>
            <a:off x="152400" y="457200"/>
            <a:ext cx="8763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rgbClr val="0000CC"/>
                </a:solidFill>
                <a:latin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Đặt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rồi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hiệu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biết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bị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trừ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lần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lượt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: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228600" y="1752600"/>
          <a:ext cx="84582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a) 14 </a:t>
                      </a:r>
                      <a:r>
                        <a:rPr lang="en-US" sz="360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6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  <a:endParaRPr lang="en-US" sz="36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b) 14 </a:t>
                      </a:r>
                      <a:r>
                        <a:rPr lang="en-US" sz="360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6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</a:t>
                      </a:r>
                      <a:endParaRPr lang="en-US" sz="36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c) 12 </a:t>
                      </a:r>
                      <a:r>
                        <a:rPr lang="en-US" sz="3600" dirty="0" err="1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3600" baseline="0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9</a:t>
                      </a:r>
                      <a:endParaRPr lang="en-US" sz="36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7" name="Group 13"/>
          <p:cNvGrpSpPr>
            <a:grpSpLocks/>
          </p:cNvGrpSpPr>
          <p:nvPr/>
        </p:nvGrpSpPr>
        <p:grpSpPr bwMode="auto">
          <a:xfrm>
            <a:off x="762000" y="2354044"/>
            <a:ext cx="1066800" cy="1190625"/>
            <a:chOff x="480" y="1632"/>
            <a:chExt cx="672" cy="750"/>
          </a:xfrm>
        </p:grpSpPr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14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5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 Box 11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31" name="Group 16"/>
          <p:cNvGrpSpPr>
            <a:grpSpLocks/>
          </p:cNvGrpSpPr>
          <p:nvPr/>
        </p:nvGrpSpPr>
        <p:grpSpPr bwMode="auto">
          <a:xfrm>
            <a:off x="3733800" y="2354044"/>
            <a:ext cx="1066800" cy="1190625"/>
            <a:chOff x="480" y="1632"/>
            <a:chExt cx="672" cy="750"/>
          </a:xfrm>
        </p:grpSpPr>
        <p:sp>
          <p:nvSpPr>
            <p:cNvPr id="32" name="Text Box 17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14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7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3" name="Line 18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 Box 19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grpSp>
        <p:nvGrpSpPr>
          <p:cNvPr id="35" name="Group 22"/>
          <p:cNvGrpSpPr>
            <a:grpSpLocks/>
          </p:cNvGrpSpPr>
          <p:nvPr/>
        </p:nvGrpSpPr>
        <p:grpSpPr bwMode="auto">
          <a:xfrm>
            <a:off x="6629400" y="2354044"/>
            <a:ext cx="1066800" cy="1190625"/>
            <a:chOff x="480" y="1632"/>
            <a:chExt cx="672" cy="750"/>
          </a:xfrm>
        </p:grpSpPr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624" y="1632"/>
              <a:ext cx="52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12</a:t>
              </a:r>
              <a:endParaRPr lang="vi-VN" sz="3600" b="1" dirty="0">
                <a:solidFill>
                  <a:srgbClr val="000066"/>
                </a:solidFill>
                <a:latin typeface="Times New Roman" pitchFamily="18" charset="0"/>
              </a:endParaRPr>
            </a:p>
            <a:p>
              <a:r>
                <a:rPr lang="en-US" sz="3600" b="1" dirty="0">
                  <a:solidFill>
                    <a:srgbClr val="000066"/>
                  </a:solidFill>
                  <a:latin typeface="Times New Roman" pitchFamily="18" charset="0"/>
                </a:rPr>
                <a:t>  </a:t>
              </a:r>
              <a:r>
                <a:rPr lang="en-US" sz="3600" b="1" dirty="0" smtClean="0">
                  <a:solidFill>
                    <a:srgbClr val="000066"/>
                  </a:solidFill>
                  <a:latin typeface="Times New Roman" pitchFamily="18" charset="0"/>
                </a:rPr>
                <a:t>9</a:t>
              </a:r>
              <a:endParaRPr lang="en-US" sz="3600" b="1" dirty="0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7" name="Line 24"/>
            <p:cNvSpPr>
              <a:spLocks noChangeShapeType="1"/>
            </p:cNvSpPr>
            <p:nvPr/>
          </p:nvSpPr>
          <p:spPr bwMode="auto">
            <a:xfrm>
              <a:off x="511" y="2382"/>
              <a:ext cx="52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25"/>
            <p:cNvSpPr txBox="1">
              <a:spLocks noChangeArrowheads="1"/>
            </p:cNvSpPr>
            <p:nvPr/>
          </p:nvSpPr>
          <p:spPr bwMode="auto">
            <a:xfrm>
              <a:off x="480" y="1786"/>
              <a:ext cx="28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solidFill>
                    <a:srgbClr val="000066"/>
                  </a:solidFill>
                  <a:latin typeface="Times New Roman" pitchFamily="18" charset="0"/>
                </a:rPr>
                <a:t>-</a:t>
              </a:r>
            </a:p>
          </p:txBody>
        </p:sp>
      </p:grpSp>
      <p:sp>
        <p:nvSpPr>
          <p:cNvPr id="39" name="Rectangle 59"/>
          <p:cNvSpPr>
            <a:spLocks noChangeArrowheads="1"/>
          </p:cNvSpPr>
          <p:nvPr/>
        </p:nvSpPr>
        <p:spPr bwMode="auto">
          <a:xfrm>
            <a:off x="914400" y="3620869"/>
            <a:ext cx="8382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0" name="Text Box 25"/>
          <p:cNvSpPr txBox="1">
            <a:spLocks noChangeArrowheads="1"/>
          </p:cNvSpPr>
          <p:nvPr/>
        </p:nvSpPr>
        <p:spPr bwMode="auto">
          <a:xfrm>
            <a:off x="990600" y="35446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4008120" y="35446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5"/>
          <p:cNvSpPr txBox="1">
            <a:spLocks noChangeArrowheads="1"/>
          </p:cNvSpPr>
          <p:nvPr/>
        </p:nvSpPr>
        <p:spPr bwMode="auto">
          <a:xfrm>
            <a:off x="6873240" y="35446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AutoShape 4"/>
          <p:cNvSpPr>
            <a:spLocks noChangeArrowheads="1"/>
          </p:cNvSpPr>
          <p:nvPr/>
        </p:nvSpPr>
        <p:spPr bwMode="gray">
          <a:xfrm>
            <a:off x="0" y="76200"/>
            <a:ext cx="9144000" cy="2819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2D2D8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273050" indent="-273050">
              <a:spcBef>
                <a:spcPts val="575"/>
              </a:spcBef>
              <a:defRPr/>
            </a:pPr>
            <a:r>
              <a:rPr lang="en-US" sz="3600" b="1" u="sng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0000CC"/>
                </a:solidFill>
                <a:latin typeface="Times New Roman" pitchFamily="18" charset="0"/>
              </a:rPr>
              <a:t> 4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. 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cửa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hàng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14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quạt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điện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, </a:t>
            </a:r>
          </a:p>
          <a:p>
            <a:pPr marL="273050" indent="-273050">
              <a:spcBef>
                <a:spcPts val="575"/>
              </a:spcBef>
              <a:defRPr/>
            </a:pP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đã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bán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6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quạt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điện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Hỏi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cửa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hàng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đó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còn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lại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</a:p>
          <a:p>
            <a:pPr marL="273050" indent="-273050">
              <a:spcBef>
                <a:spcPts val="575"/>
              </a:spcBef>
              <a:defRPr/>
            </a:pP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mấy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quạt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điện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?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495800" y="1066800"/>
            <a:ext cx="2819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14400" y="1752600"/>
            <a:ext cx="2819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391400" y="1752600"/>
            <a:ext cx="1181100" cy="1588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Box 2"/>
          <p:cNvSpPr txBox="1">
            <a:spLocks noChangeArrowheads="1"/>
          </p:cNvSpPr>
          <p:nvPr/>
        </p:nvSpPr>
        <p:spPr bwMode="auto">
          <a:xfrm>
            <a:off x="2895600" y="709612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96259" name="TextBox 3"/>
          <p:cNvSpPr txBox="1">
            <a:spLocks noChangeArrowheads="1"/>
          </p:cNvSpPr>
          <p:nvPr/>
        </p:nvSpPr>
        <p:spPr bwMode="auto">
          <a:xfrm>
            <a:off x="2895600" y="2058987"/>
            <a:ext cx="30114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7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96260" name="TextBox 4"/>
          <p:cNvSpPr txBox="1">
            <a:spLocks noChangeArrowheads="1"/>
          </p:cNvSpPr>
          <p:nvPr/>
        </p:nvSpPr>
        <p:spPr bwMode="auto">
          <a:xfrm>
            <a:off x="2895600" y="2744787"/>
            <a:ext cx="34274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8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96261" name="TextBox 5"/>
          <p:cNvSpPr txBox="1">
            <a:spLocks noChangeArrowheads="1"/>
          </p:cNvSpPr>
          <p:nvPr/>
        </p:nvSpPr>
        <p:spPr bwMode="auto">
          <a:xfrm>
            <a:off x="2895600" y="3430587"/>
            <a:ext cx="30194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96264" name="TextBox 11"/>
          <p:cNvSpPr txBox="1">
            <a:spLocks noChangeArrowheads="1"/>
          </p:cNvSpPr>
          <p:nvPr/>
        </p:nvSpPr>
        <p:spPr bwMode="auto">
          <a:xfrm>
            <a:off x="2895600" y="1395412"/>
            <a:ext cx="29067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96265" name="TextBox 12"/>
          <p:cNvSpPr txBox="1">
            <a:spLocks noChangeArrowheads="1"/>
          </p:cNvSpPr>
          <p:nvPr/>
        </p:nvSpPr>
        <p:spPr bwMode="auto">
          <a:xfrm>
            <a:off x="5541963" y="687387"/>
            <a:ext cx="6302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9</a:t>
            </a:r>
          </a:p>
        </p:txBody>
      </p:sp>
      <p:sp>
        <p:nvSpPr>
          <p:cNvPr id="96266" name="TextBox 13"/>
          <p:cNvSpPr txBox="1">
            <a:spLocks noChangeArrowheads="1"/>
          </p:cNvSpPr>
          <p:nvPr/>
        </p:nvSpPr>
        <p:spPr bwMode="auto">
          <a:xfrm>
            <a:off x="5392738" y="1395412"/>
            <a:ext cx="100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8</a:t>
            </a:r>
          </a:p>
        </p:txBody>
      </p:sp>
      <p:sp>
        <p:nvSpPr>
          <p:cNvPr id="96267" name="TextBox 14"/>
          <p:cNvSpPr txBox="1">
            <a:spLocks noChangeArrowheads="1"/>
          </p:cNvSpPr>
          <p:nvPr/>
        </p:nvSpPr>
        <p:spPr bwMode="auto">
          <a:xfrm>
            <a:off x="5364163" y="2058987"/>
            <a:ext cx="960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7</a:t>
            </a:r>
          </a:p>
        </p:txBody>
      </p:sp>
      <p:sp>
        <p:nvSpPr>
          <p:cNvPr id="96268" name="TextBox 15"/>
          <p:cNvSpPr txBox="1">
            <a:spLocks noChangeArrowheads="1"/>
          </p:cNvSpPr>
          <p:nvPr/>
        </p:nvSpPr>
        <p:spPr bwMode="auto">
          <a:xfrm>
            <a:off x="5370513" y="2744787"/>
            <a:ext cx="8778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6</a:t>
            </a:r>
          </a:p>
        </p:txBody>
      </p:sp>
      <p:sp>
        <p:nvSpPr>
          <p:cNvPr id="96269" name="TextBox 16"/>
          <p:cNvSpPr txBox="1">
            <a:spLocks noChangeArrowheads="1"/>
          </p:cNvSpPr>
          <p:nvPr/>
        </p:nvSpPr>
        <p:spPr bwMode="auto">
          <a:xfrm>
            <a:off x="5410200" y="3376612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5</a:t>
            </a:r>
          </a:p>
        </p:txBody>
      </p:sp>
      <p:pic>
        <p:nvPicPr>
          <p:cNvPr id="96273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9738" y="3297237"/>
            <a:ext cx="788987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74" name="Picture 10" descr="SUNFACE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1013" y="1312862"/>
            <a:ext cx="7334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75" name="Picture 11" descr="APPL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88000" y="2065337"/>
            <a:ext cx="617538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276" name="AutoShape 12"/>
          <p:cNvSpPr>
            <a:spLocks noChangeArrowheads="1"/>
          </p:cNvSpPr>
          <p:nvPr/>
        </p:nvSpPr>
        <p:spPr bwMode="auto">
          <a:xfrm>
            <a:off x="5638800" y="2763837"/>
            <a:ext cx="536575" cy="612775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96277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1800" y="609600"/>
            <a:ext cx="788988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 descr="ml00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81000" y="0"/>
            <a:ext cx="8534400" cy="1640951"/>
          </a:xfrm>
          <a:prstGeom prst="rect">
            <a:avLst/>
          </a:prstGeom>
          <a:noFill/>
        </p:spPr>
        <p:txBody>
          <a:bodyPr wrap="none">
            <a:prstTxWarp prst="textChevron">
              <a:avLst>
                <a:gd name="adj" fmla="val 45743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5400" b="1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105400"/>
            <a:ext cx="8534400" cy="1640951"/>
          </a:xfrm>
          <a:prstGeom prst="rect">
            <a:avLst/>
          </a:prstGeom>
          <a:noFill/>
        </p:spPr>
        <p:txBody>
          <a:bodyPr wrap="none">
            <a:prstTxWarp prst="textChevron">
              <a:avLst>
                <a:gd name="adj" fmla="val 0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 </a:t>
            </a:r>
          </a:p>
        </p:txBody>
      </p:sp>
    </p:spTree>
  </p:cSld>
  <p:clrMapOvr>
    <a:masterClrMapping/>
  </p:clrMapOvr>
  <p:transition spd="slow">
    <p:checker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4876800"/>
            <a:ext cx="1228725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4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400" y="0"/>
            <a:ext cx="688975" cy="159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Horizontal Scroll 2"/>
          <p:cNvSpPr/>
          <p:nvPr/>
        </p:nvSpPr>
        <p:spPr>
          <a:xfrm>
            <a:off x="25400" y="1447800"/>
            <a:ext cx="9051925" cy="3967163"/>
          </a:xfrm>
          <a:prstGeom prst="horizontalScroll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36563" y="2033588"/>
            <a:ext cx="8707437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u="sng" dirty="0" err="1">
                <a:latin typeface="Times New Roman" pitchFamily="18" charset="0"/>
              </a:rPr>
              <a:t>Bài</a:t>
            </a:r>
            <a:r>
              <a:rPr lang="en-US" sz="4400" b="1" u="sng" dirty="0">
                <a:latin typeface="Times New Roman" pitchFamily="18" charset="0"/>
              </a:rPr>
              <a:t> </a:t>
            </a:r>
            <a:r>
              <a:rPr lang="en-US" sz="4400" b="1" u="sng" dirty="0" err="1">
                <a:latin typeface="Times New Roman" pitchFamily="18" charset="0"/>
              </a:rPr>
              <a:t>toán</a:t>
            </a:r>
            <a:r>
              <a:rPr lang="en-US" sz="4400" b="1" u="sng" dirty="0">
                <a:latin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4400" dirty="0">
                <a:solidFill>
                  <a:srgbClr val="6600FF"/>
                </a:solidFill>
                <a:latin typeface="Times New Roman" pitchFamily="18" charset="0"/>
              </a:rPr>
              <a:t>  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Có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6600FF"/>
                </a:solidFill>
                <a:latin typeface="Times New Roman" pitchFamily="18" charset="0"/>
              </a:rPr>
              <a:t>14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que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tính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,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bớt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đi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 8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que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tính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.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Hỏi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còn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lại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mấy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que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4400" b="1" dirty="0" err="1">
                <a:solidFill>
                  <a:srgbClr val="6600FF"/>
                </a:solidFill>
                <a:latin typeface="Times New Roman" pitchFamily="18" charset="0"/>
              </a:rPr>
              <a:t>tính</a:t>
            </a:r>
            <a:r>
              <a:rPr lang="en-US" sz="4400" b="1" dirty="0">
                <a:solidFill>
                  <a:srgbClr val="6600FF"/>
                </a:solidFill>
                <a:latin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9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27275" y="1295400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1chu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219200"/>
            <a:ext cx="546100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313" y="1295400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886200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886200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886200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886200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228600" y="1143000"/>
            <a:ext cx="426720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28600" y="3733800"/>
            <a:ext cx="4267200" cy="205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209800" y="3870325"/>
            <a:ext cx="2209800" cy="1752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7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3886200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886200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3902075"/>
            <a:ext cx="142875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3902075"/>
            <a:ext cx="142875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900488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4363" y="3903663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2988" y="3886200"/>
            <a:ext cx="142875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67138" y="3887788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Down Arrow 34"/>
          <p:cNvSpPr/>
          <p:nvPr/>
        </p:nvSpPr>
        <p:spPr>
          <a:xfrm>
            <a:off x="2133600" y="3260725"/>
            <a:ext cx="228600" cy="3810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609600" y="212725"/>
            <a:ext cx="3048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3333FF"/>
                </a:solidFill>
                <a:latin typeface=".VnArial Narrow" pitchFamily="34" charset="0"/>
              </a:rPr>
              <a:t> </a:t>
            </a:r>
            <a:r>
              <a:rPr lang="en-US" sz="4800" b="1" dirty="0" smtClean="0">
                <a:solidFill>
                  <a:srgbClr val="3333FF"/>
                </a:solidFill>
                <a:latin typeface=".VnArial Narrow" pitchFamily="34" charset="0"/>
              </a:rPr>
              <a:t>14  </a:t>
            </a:r>
            <a:r>
              <a:rPr lang="en-US" sz="4800" b="1" dirty="0">
                <a:solidFill>
                  <a:srgbClr val="3333FF"/>
                </a:solidFill>
                <a:latin typeface=".VnArial Narrow" pitchFamily="34" charset="0"/>
              </a:rPr>
              <a:t>-  8  = ? 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533400" y="5827713"/>
            <a:ext cx="3048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3333FF"/>
                </a:solidFill>
                <a:latin typeface=".VnArial Narrow" pitchFamily="34" charset="0"/>
              </a:rPr>
              <a:t> </a:t>
            </a:r>
            <a:r>
              <a:rPr lang="en-US" sz="4800" b="1" dirty="0" smtClean="0">
                <a:solidFill>
                  <a:srgbClr val="3333FF"/>
                </a:solidFill>
                <a:latin typeface=".VnArial Narrow" pitchFamily="34" charset="0"/>
              </a:rPr>
              <a:t>14  </a:t>
            </a:r>
            <a:r>
              <a:rPr lang="en-US" sz="4800" b="1" dirty="0">
                <a:solidFill>
                  <a:srgbClr val="3333FF"/>
                </a:solidFill>
                <a:latin typeface=".VnArial Narrow" pitchFamily="34" charset="0"/>
              </a:rPr>
              <a:t>-  8  = </a:t>
            </a: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2819400" y="5791200"/>
            <a:ext cx="76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4800600" y="239395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4686300" y="117475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38" name="Text Box 32"/>
          <p:cNvSpPr txBox="1">
            <a:spLocks noChangeArrowheads="1"/>
          </p:cNvSpPr>
          <p:nvPr/>
        </p:nvSpPr>
        <p:spPr bwMode="auto">
          <a:xfrm>
            <a:off x="4800600" y="1784350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3333FF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39" name="Line 33"/>
          <p:cNvSpPr>
            <a:spLocks noChangeShapeType="1"/>
          </p:cNvSpPr>
          <p:nvPr/>
        </p:nvSpPr>
        <p:spPr bwMode="auto">
          <a:xfrm>
            <a:off x="4724400" y="2393950"/>
            <a:ext cx="609600" cy="0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Box 34"/>
          <p:cNvSpPr txBox="1">
            <a:spLocks noChangeArrowheads="1"/>
          </p:cNvSpPr>
          <p:nvPr/>
        </p:nvSpPr>
        <p:spPr bwMode="auto">
          <a:xfrm>
            <a:off x="4495800" y="1327150"/>
            <a:ext cx="381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3333FF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41" name="Text Box 36"/>
          <p:cNvSpPr txBox="1">
            <a:spLocks noChangeArrowheads="1"/>
          </p:cNvSpPr>
          <p:nvPr/>
        </p:nvSpPr>
        <p:spPr bwMode="auto">
          <a:xfrm>
            <a:off x="5715000" y="94615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 </a:t>
            </a:r>
            <a:r>
              <a:rPr lang="en-US" sz="4000" b="1" dirty="0" smtClean="0">
                <a:solidFill>
                  <a:srgbClr val="3333FF"/>
                </a:solidFill>
                <a:latin typeface=".VnArial Narrow" pitchFamily="34" charset="0"/>
              </a:rPr>
              <a:t>14  </a:t>
            </a: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-  </a:t>
            </a:r>
            <a:r>
              <a:rPr lang="en-US" sz="4000" b="1" dirty="0" smtClean="0">
                <a:solidFill>
                  <a:srgbClr val="3333FF"/>
                </a:solidFill>
                <a:latin typeface=".VnArial Narrow" pitchFamily="34" charset="0"/>
              </a:rPr>
              <a:t>5  </a:t>
            </a: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= </a:t>
            </a:r>
          </a:p>
        </p:txBody>
      </p:sp>
      <p:sp>
        <p:nvSpPr>
          <p:cNvPr id="42" name="Text Box 37"/>
          <p:cNvSpPr txBox="1">
            <a:spLocks noChangeArrowheads="1"/>
          </p:cNvSpPr>
          <p:nvPr/>
        </p:nvSpPr>
        <p:spPr bwMode="auto">
          <a:xfrm>
            <a:off x="7543800" y="9144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33FF"/>
                </a:solidFill>
                <a:latin typeface=".VnArial Narrow" pitchFamily="34" charset="0"/>
              </a:rPr>
              <a:t>….</a:t>
            </a:r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7620000" y="946150"/>
            <a:ext cx="76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44" name="Text Box 39"/>
          <p:cNvSpPr txBox="1">
            <a:spLocks noChangeArrowheads="1"/>
          </p:cNvSpPr>
          <p:nvPr/>
        </p:nvSpPr>
        <p:spPr bwMode="auto">
          <a:xfrm>
            <a:off x="5715000" y="15113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 </a:t>
            </a:r>
            <a:r>
              <a:rPr lang="en-US" sz="4000" b="1" dirty="0" smtClean="0">
                <a:solidFill>
                  <a:srgbClr val="3333FF"/>
                </a:solidFill>
                <a:latin typeface=".VnArial Narrow" pitchFamily="34" charset="0"/>
              </a:rPr>
              <a:t>14  </a:t>
            </a: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-  </a:t>
            </a:r>
            <a:r>
              <a:rPr lang="en-US" sz="4000" b="1" dirty="0" smtClean="0">
                <a:solidFill>
                  <a:srgbClr val="3333FF"/>
                </a:solidFill>
                <a:latin typeface=".VnArial Narrow" pitchFamily="34" charset="0"/>
              </a:rPr>
              <a:t>6  </a:t>
            </a: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= </a:t>
            </a:r>
          </a:p>
        </p:txBody>
      </p:sp>
      <p:sp>
        <p:nvSpPr>
          <p:cNvPr id="45" name="Text Box 40"/>
          <p:cNvSpPr txBox="1">
            <a:spLocks noChangeArrowheads="1"/>
          </p:cNvSpPr>
          <p:nvPr/>
        </p:nvSpPr>
        <p:spPr bwMode="auto">
          <a:xfrm>
            <a:off x="7543800" y="147955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33FF"/>
                </a:solidFill>
                <a:latin typeface=".VnArial Narrow" pitchFamily="34" charset="0"/>
              </a:rPr>
              <a:t>….</a:t>
            </a:r>
          </a:p>
        </p:txBody>
      </p:sp>
      <p:sp>
        <p:nvSpPr>
          <p:cNvPr id="46" name="Text Box 41"/>
          <p:cNvSpPr txBox="1">
            <a:spLocks noChangeArrowheads="1"/>
          </p:cNvSpPr>
          <p:nvPr/>
        </p:nvSpPr>
        <p:spPr bwMode="auto">
          <a:xfrm>
            <a:off x="7620000" y="1479550"/>
            <a:ext cx="76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47" name="Text Box 42"/>
          <p:cNvSpPr txBox="1">
            <a:spLocks noChangeArrowheads="1"/>
          </p:cNvSpPr>
          <p:nvPr/>
        </p:nvSpPr>
        <p:spPr bwMode="auto">
          <a:xfrm>
            <a:off x="5715000" y="21209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 </a:t>
            </a:r>
            <a:r>
              <a:rPr lang="en-US" sz="4000" b="1" dirty="0" smtClean="0">
                <a:solidFill>
                  <a:srgbClr val="3333FF"/>
                </a:solidFill>
                <a:latin typeface=".VnArial Narrow" pitchFamily="34" charset="0"/>
              </a:rPr>
              <a:t>14  </a:t>
            </a: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-  </a:t>
            </a:r>
            <a:r>
              <a:rPr lang="en-US" sz="4000" b="1" dirty="0" smtClean="0">
                <a:solidFill>
                  <a:srgbClr val="3333FF"/>
                </a:solidFill>
                <a:latin typeface=".VnArial Narrow" pitchFamily="34" charset="0"/>
              </a:rPr>
              <a:t>7  </a:t>
            </a: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= </a:t>
            </a:r>
          </a:p>
        </p:txBody>
      </p:sp>
      <p:sp>
        <p:nvSpPr>
          <p:cNvPr id="48" name="Text Box 43"/>
          <p:cNvSpPr txBox="1">
            <a:spLocks noChangeArrowheads="1"/>
          </p:cNvSpPr>
          <p:nvPr/>
        </p:nvSpPr>
        <p:spPr bwMode="auto">
          <a:xfrm>
            <a:off x="7543800" y="208915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33FF"/>
                </a:solidFill>
                <a:latin typeface=".VnArial Narrow" pitchFamily="34" charset="0"/>
              </a:rPr>
              <a:t>….</a:t>
            </a:r>
          </a:p>
        </p:txBody>
      </p:sp>
      <p:sp>
        <p:nvSpPr>
          <p:cNvPr id="49" name="Text Box 44"/>
          <p:cNvSpPr txBox="1">
            <a:spLocks noChangeArrowheads="1"/>
          </p:cNvSpPr>
          <p:nvPr/>
        </p:nvSpPr>
        <p:spPr bwMode="auto">
          <a:xfrm>
            <a:off x="7620000" y="2089150"/>
            <a:ext cx="76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50" name="Text Box 45"/>
          <p:cNvSpPr txBox="1">
            <a:spLocks noChangeArrowheads="1"/>
          </p:cNvSpPr>
          <p:nvPr/>
        </p:nvSpPr>
        <p:spPr bwMode="auto">
          <a:xfrm>
            <a:off x="5715000" y="27305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 </a:t>
            </a:r>
            <a:r>
              <a:rPr lang="en-US" sz="4000" b="1" dirty="0" smtClean="0">
                <a:solidFill>
                  <a:srgbClr val="3333FF"/>
                </a:solidFill>
                <a:latin typeface=".VnArial Narrow" pitchFamily="34" charset="0"/>
              </a:rPr>
              <a:t>14  </a:t>
            </a: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-  </a:t>
            </a:r>
            <a:r>
              <a:rPr lang="en-US" sz="4000" b="1" dirty="0" smtClean="0">
                <a:solidFill>
                  <a:srgbClr val="3333FF"/>
                </a:solidFill>
                <a:latin typeface=".VnArial Narrow" pitchFamily="34" charset="0"/>
              </a:rPr>
              <a:t>8  </a:t>
            </a: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= </a:t>
            </a:r>
          </a:p>
        </p:txBody>
      </p:sp>
      <p:sp>
        <p:nvSpPr>
          <p:cNvPr id="51" name="Text Box 46"/>
          <p:cNvSpPr txBox="1">
            <a:spLocks noChangeArrowheads="1"/>
          </p:cNvSpPr>
          <p:nvPr/>
        </p:nvSpPr>
        <p:spPr bwMode="auto">
          <a:xfrm>
            <a:off x="7543800" y="269875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33FF"/>
                </a:solidFill>
                <a:latin typeface=".VnArial Narrow" pitchFamily="34" charset="0"/>
              </a:rPr>
              <a:t>….</a:t>
            </a:r>
          </a:p>
        </p:txBody>
      </p:sp>
      <p:sp>
        <p:nvSpPr>
          <p:cNvPr id="52" name="Text Box 47"/>
          <p:cNvSpPr txBox="1">
            <a:spLocks noChangeArrowheads="1"/>
          </p:cNvSpPr>
          <p:nvPr/>
        </p:nvSpPr>
        <p:spPr bwMode="auto">
          <a:xfrm>
            <a:off x="7620000" y="2698750"/>
            <a:ext cx="76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53" name="Text Box 48"/>
          <p:cNvSpPr txBox="1">
            <a:spLocks noChangeArrowheads="1"/>
          </p:cNvSpPr>
          <p:nvPr/>
        </p:nvSpPr>
        <p:spPr bwMode="auto">
          <a:xfrm>
            <a:off x="5715000" y="33401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 </a:t>
            </a:r>
            <a:r>
              <a:rPr lang="en-US" sz="4000" b="1" dirty="0" smtClean="0">
                <a:solidFill>
                  <a:srgbClr val="3333FF"/>
                </a:solidFill>
                <a:latin typeface=".VnArial Narrow" pitchFamily="34" charset="0"/>
              </a:rPr>
              <a:t>14  </a:t>
            </a: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-  </a:t>
            </a:r>
            <a:r>
              <a:rPr lang="en-US" sz="4000" b="1" dirty="0" smtClean="0">
                <a:solidFill>
                  <a:srgbClr val="3333FF"/>
                </a:solidFill>
                <a:latin typeface=".VnArial Narrow" pitchFamily="34" charset="0"/>
              </a:rPr>
              <a:t>9  </a:t>
            </a:r>
            <a:r>
              <a:rPr lang="en-US" sz="4000" b="1" dirty="0">
                <a:solidFill>
                  <a:srgbClr val="3333FF"/>
                </a:solidFill>
                <a:latin typeface=".VnArial Narrow" pitchFamily="34" charset="0"/>
              </a:rPr>
              <a:t>= </a:t>
            </a:r>
          </a:p>
        </p:txBody>
      </p:sp>
      <p:sp>
        <p:nvSpPr>
          <p:cNvPr id="54" name="Text Box 49"/>
          <p:cNvSpPr txBox="1">
            <a:spLocks noChangeArrowheads="1"/>
          </p:cNvSpPr>
          <p:nvPr/>
        </p:nvSpPr>
        <p:spPr bwMode="auto">
          <a:xfrm>
            <a:off x="7543800" y="330835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33FF"/>
                </a:solidFill>
                <a:latin typeface=".VnArial Narrow" pitchFamily="34" charset="0"/>
              </a:rPr>
              <a:t>….</a:t>
            </a:r>
          </a:p>
        </p:txBody>
      </p:sp>
      <p:sp>
        <p:nvSpPr>
          <p:cNvPr id="55" name="Text Box 50"/>
          <p:cNvSpPr txBox="1">
            <a:spLocks noChangeArrowheads="1"/>
          </p:cNvSpPr>
          <p:nvPr/>
        </p:nvSpPr>
        <p:spPr bwMode="auto">
          <a:xfrm>
            <a:off x="7620000" y="3308350"/>
            <a:ext cx="762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5</a:t>
            </a:r>
          </a:p>
        </p:txBody>
      </p:sp>
      <p:pic>
        <p:nvPicPr>
          <p:cNvPr id="62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70175" y="1314450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" name="Picture 11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1314450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40175" y="3886200"/>
            <a:ext cx="142875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Picture 9" descr="1don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24325" y="3887788"/>
            <a:ext cx="14287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6" name="Straight Connector 65"/>
          <p:cNvCxnSpPr/>
          <p:nvPr/>
        </p:nvCxnSpPr>
        <p:spPr>
          <a:xfrm flipV="1">
            <a:off x="2209800" y="4267200"/>
            <a:ext cx="2133600" cy="91440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C -0.02431 0.00393 -0.04896 0.00439 -0.07309 0.0081 C -0.08351 0.00995 -0.10452 0.01412 -0.10452 0.01435 C -0.11094 0.01713 -0.11736 0.02014 -0.12414 0.02245 C -0.129 0.04305 -0.1342 0.03912 -0.14202 0.05393 C -0.15018 0.06944 -0.15799 0.08564 -0.16736 0.09976 C -0.17118 0.11597 -0.17691 0.13078 -0.18525 0.14259 C -0.19167 0.17199 -0.18785 0.20092 -0.18525 0.23101 C -0.18299 0.25694 -0.18212 0.28264 -0.17726 0.30787 C -0.17414 0.32407 -0.17414 0.33842 -0.16545 0.35092 " pathEditMode="relative" rAng="0" ptsTypes="fffffffffA">
                                      <p:cBhvr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0" y="1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500"/>
                            </p:stCondLst>
                            <p:childTnLst>
                              <p:par>
                                <p:cTn id="7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500"/>
                            </p:stCondLst>
                            <p:childTnLst>
                              <p:par>
                                <p:cTn id="8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67 -0.14768 L 0.13767 0.3856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2670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14768 L 0.14375 0.38565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" y="2670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67 -0.14768 L 0.13767 0.38565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26700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14768 L 0.14375 0.38565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" y="2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3125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3125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4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5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1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2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7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8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9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240"/>
                            </p:stCondLst>
                            <p:childTnLst>
                              <p:par>
                                <p:cTn id="2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3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4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5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0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1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2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80"/>
                            </p:stCondLst>
                            <p:childTnLst>
                              <p:par>
                                <p:cTn id="224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1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2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240"/>
                            </p:stCondLst>
                            <p:childTnLst>
                              <p:par>
                                <p:cTn id="2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4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5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6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80"/>
                            </p:stCondLst>
                            <p:childTnLst>
                              <p:par>
                                <p:cTn id="248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5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6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240"/>
                            </p:stCondLst>
                            <p:childTnLst>
                              <p:par>
                                <p:cTn id="25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2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0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80"/>
                            </p:stCondLst>
                            <p:childTnLst>
                              <p:par>
                                <p:cTn id="272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9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0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240"/>
                            </p:stCondLst>
                            <p:childTnLst>
                              <p:par>
                                <p:cTn id="28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5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6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7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2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3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4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80"/>
                            </p:stCondLst>
                            <p:childTnLst>
                              <p:par>
                                <p:cTn id="296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3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4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5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240"/>
                            </p:stCondLst>
                            <p:childTnLst>
                              <p:par>
                                <p:cTn id="30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9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0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1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6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7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8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80"/>
                            </p:stCondLst>
                            <p:childTnLst>
                              <p:par>
                                <p:cTn id="320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35" grpId="0" animBg="1"/>
      <p:bldP spid="22" grpId="0"/>
      <p:bldP spid="23" grpId="0"/>
      <p:bldP spid="25" grpId="0"/>
      <p:bldP spid="26" grpId="0"/>
      <p:bldP spid="37" grpId="0"/>
      <p:bldP spid="38" grpId="0"/>
      <p:bldP spid="39" grpId="0" animBg="1"/>
      <p:bldP spid="40" grpId="0"/>
      <p:bldP spid="41" grpId="0"/>
      <p:bldP spid="42" grpId="0"/>
      <p:bldP spid="42" grpId="1"/>
      <p:bldP spid="43" grpId="0"/>
      <p:bldP spid="44" grpId="0"/>
      <p:bldP spid="45" grpId="0"/>
      <p:bldP spid="45" grpId="1"/>
      <p:bldP spid="46" grpId="0"/>
      <p:bldP spid="47" grpId="0"/>
      <p:bldP spid="48" grpId="0"/>
      <p:bldP spid="48" grpId="1"/>
      <p:bldP spid="49" grpId="0"/>
      <p:bldP spid="50" grpId="0"/>
      <p:bldP spid="51" grpId="0"/>
      <p:bldP spid="51" grpId="1"/>
      <p:bldP spid="52" grpId="0"/>
      <p:bldP spid="53" grpId="0"/>
      <p:bldP spid="54" grpId="0"/>
      <p:bldP spid="54" grpId="1"/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5"/>
          <p:cNvSpPr txBox="1">
            <a:spLocks noChangeArrowheads="1"/>
          </p:cNvSpPr>
          <p:nvPr/>
        </p:nvSpPr>
        <p:spPr bwMode="auto">
          <a:xfrm>
            <a:off x="914400" y="6858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4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84995" name="Text Box 6"/>
          <p:cNvSpPr txBox="1">
            <a:spLocks noChangeArrowheads="1"/>
          </p:cNvSpPr>
          <p:nvPr/>
        </p:nvSpPr>
        <p:spPr bwMode="auto">
          <a:xfrm>
            <a:off x="914400" y="12954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en-US" sz="4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84996" name="Text Box 7"/>
          <p:cNvSpPr txBox="1">
            <a:spLocks noChangeArrowheads="1"/>
          </p:cNvSpPr>
          <p:nvPr/>
        </p:nvSpPr>
        <p:spPr bwMode="auto">
          <a:xfrm>
            <a:off x="914400" y="19050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4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84997" name="Text Box 8"/>
          <p:cNvSpPr txBox="1">
            <a:spLocks noChangeArrowheads="1"/>
          </p:cNvSpPr>
          <p:nvPr/>
        </p:nvSpPr>
        <p:spPr bwMode="auto">
          <a:xfrm>
            <a:off x="914400" y="25146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en-US" sz="4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4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84998" name="Text Box 9"/>
          <p:cNvSpPr txBox="1">
            <a:spLocks noChangeArrowheads="1"/>
          </p:cNvSpPr>
          <p:nvPr/>
        </p:nvSpPr>
        <p:spPr bwMode="auto">
          <a:xfrm>
            <a:off x="914400" y="31242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en-US" sz="4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4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" name="Rectangular Callout 1"/>
          <p:cNvSpPr/>
          <p:nvPr/>
        </p:nvSpPr>
        <p:spPr>
          <a:xfrm>
            <a:off x="4572000" y="962025"/>
            <a:ext cx="4305300" cy="2498725"/>
          </a:xfrm>
          <a:prstGeom prst="wedgeRectCallout">
            <a:avLst>
              <a:gd name="adj1" fmla="val -65193"/>
              <a:gd name="adj2" fmla="val 3688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 spd="med">
    <p:blinds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Box 2"/>
          <p:cNvSpPr txBox="1">
            <a:spLocks noChangeArrowheads="1"/>
          </p:cNvSpPr>
          <p:nvPr/>
        </p:nvSpPr>
        <p:spPr bwMode="auto">
          <a:xfrm>
            <a:off x="2895600" y="938212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86019" name="TextBox 3"/>
          <p:cNvSpPr txBox="1">
            <a:spLocks noChangeArrowheads="1"/>
          </p:cNvSpPr>
          <p:nvPr/>
        </p:nvSpPr>
        <p:spPr bwMode="auto">
          <a:xfrm>
            <a:off x="2895600" y="2287587"/>
            <a:ext cx="30114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7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86020" name="TextBox 4"/>
          <p:cNvSpPr txBox="1">
            <a:spLocks noChangeArrowheads="1"/>
          </p:cNvSpPr>
          <p:nvPr/>
        </p:nvSpPr>
        <p:spPr bwMode="auto">
          <a:xfrm>
            <a:off x="2895600" y="2973387"/>
            <a:ext cx="34274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8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86021" name="TextBox 5"/>
          <p:cNvSpPr txBox="1">
            <a:spLocks noChangeArrowheads="1"/>
          </p:cNvSpPr>
          <p:nvPr/>
        </p:nvSpPr>
        <p:spPr bwMode="auto">
          <a:xfrm>
            <a:off x="2895600" y="3659187"/>
            <a:ext cx="30194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86024" name="TextBox 11"/>
          <p:cNvSpPr txBox="1">
            <a:spLocks noChangeArrowheads="1"/>
          </p:cNvSpPr>
          <p:nvPr/>
        </p:nvSpPr>
        <p:spPr bwMode="auto">
          <a:xfrm>
            <a:off x="2895600" y="1624012"/>
            <a:ext cx="29067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86025" name="TextBox 12"/>
          <p:cNvSpPr txBox="1">
            <a:spLocks noChangeArrowheads="1"/>
          </p:cNvSpPr>
          <p:nvPr/>
        </p:nvSpPr>
        <p:spPr bwMode="auto">
          <a:xfrm>
            <a:off x="5541963" y="915987"/>
            <a:ext cx="6302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9</a:t>
            </a:r>
          </a:p>
        </p:txBody>
      </p:sp>
      <p:sp>
        <p:nvSpPr>
          <p:cNvPr id="86026" name="TextBox 13"/>
          <p:cNvSpPr txBox="1">
            <a:spLocks noChangeArrowheads="1"/>
          </p:cNvSpPr>
          <p:nvPr/>
        </p:nvSpPr>
        <p:spPr bwMode="auto">
          <a:xfrm>
            <a:off x="5392738" y="1624012"/>
            <a:ext cx="100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8</a:t>
            </a:r>
          </a:p>
        </p:txBody>
      </p:sp>
      <p:sp>
        <p:nvSpPr>
          <p:cNvPr id="86027" name="TextBox 14"/>
          <p:cNvSpPr txBox="1">
            <a:spLocks noChangeArrowheads="1"/>
          </p:cNvSpPr>
          <p:nvPr/>
        </p:nvSpPr>
        <p:spPr bwMode="auto">
          <a:xfrm>
            <a:off x="5364163" y="2287587"/>
            <a:ext cx="9604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7</a:t>
            </a:r>
          </a:p>
        </p:txBody>
      </p:sp>
      <p:sp>
        <p:nvSpPr>
          <p:cNvPr id="86028" name="TextBox 15"/>
          <p:cNvSpPr txBox="1">
            <a:spLocks noChangeArrowheads="1"/>
          </p:cNvSpPr>
          <p:nvPr/>
        </p:nvSpPr>
        <p:spPr bwMode="auto">
          <a:xfrm>
            <a:off x="5370513" y="2973387"/>
            <a:ext cx="8778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6</a:t>
            </a:r>
          </a:p>
        </p:txBody>
      </p:sp>
      <p:sp>
        <p:nvSpPr>
          <p:cNvPr id="86029" name="TextBox 16"/>
          <p:cNvSpPr txBox="1">
            <a:spLocks noChangeArrowheads="1"/>
          </p:cNvSpPr>
          <p:nvPr/>
        </p:nvSpPr>
        <p:spPr bwMode="auto">
          <a:xfrm>
            <a:off x="5410200" y="3605212"/>
            <a:ext cx="99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5</a:t>
            </a:r>
          </a:p>
        </p:txBody>
      </p:sp>
      <p:pic>
        <p:nvPicPr>
          <p:cNvPr id="28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9738" y="3525837"/>
            <a:ext cx="788987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0" descr="SUNFACE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1013" y="1541462"/>
            <a:ext cx="7334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11" descr="APPL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88000" y="2293937"/>
            <a:ext cx="617538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AutoShape 12"/>
          <p:cNvSpPr>
            <a:spLocks noChangeArrowheads="1"/>
          </p:cNvSpPr>
          <p:nvPr/>
        </p:nvSpPr>
        <p:spPr bwMode="auto">
          <a:xfrm>
            <a:off x="5638800" y="2992437"/>
            <a:ext cx="536575" cy="612775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33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1800" y="838200"/>
            <a:ext cx="788988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Box 2"/>
          <p:cNvSpPr txBox="1">
            <a:spLocks noChangeArrowheads="1"/>
          </p:cNvSpPr>
          <p:nvPr/>
        </p:nvSpPr>
        <p:spPr bwMode="auto">
          <a:xfrm>
            <a:off x="2971800" y="685800"/>
            <a:ext cx="3733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  9</a:t>
            </a:r>
          </a:p>
        </p:txBody>
      </p:sp>
      <p:sp>
        <p:nvSpPr>
          <p:cNvPr id="87043" name="TextBox 3"/>
          <p:cNvSpPr txBox="1">
            <a:spLocks noChangeArrowheads="1"/>
          </p:cNvSpPr>
          <p:nvPr/>
        </p:nvSpPr>
        <p:spPr bwMode="auto">
          <a:xfrm>
            <a:off x="2971800" y="2057400"/>
            <a:ext cx="3340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7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  7</a:t>
            </a:r>
          </a:p>
        </p:txBody>
      </p:sp>
      <p:sp>
        <p:nvSpPr>
          <p:cNvPr id="87044" name="TextBox 4"/>
          <p:cNvSpPr txBox="1">
            <a:spLocks noChangeArrowheads="1"/>
          </p:cNvSpPr>
          <p:nvPr/>
        </p:nvSpPr>
        <p:spPr bwMode="auto">
          <a:xfrm>
            <a:off x="2971800" y="2743200"/>
            <a:ext cx="3435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8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87045" name="TextBox 5"/>
          <p:cNvSpPr txBox="1">
            <a:spLocks noChangeArrowheads="1"/>
          </p:cNvSpPr>
          <p:nvPr/>
        </p:nvSpPr>
        <p:spPr bwMode="auto">
          <a:xfrm>
            <a:off x="3000375" y="3429000"/>
            <a:ext cx="34004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  5</a:t>
            </a:r>
          </a:p>
        </p:txBody>
      </p:sp>
      <p:sp>
        <p:nvSpPr>
          <p:cNvPr id="87048" name="TextBox 11"/>
          <p:cNvSpPr txBox="1">
            <a:spLocks noChangeArrowheads="1"/>
          </p:cNvSpPr>
          <p:nvPr/>
        </p:nvSpPr>
        <p:spPr bwMode="auto">
          <a:xfrm>
            <a:off x="2971800" y="1371600"/>
            <a:ext cx="29067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14 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  </a:t>
            </a:r>
            <a:r>
              <a:rPr 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  </a:t>
            </a:r>
            <a:r>
              <a:rPr lang="en-US" sz="4000" b="1" dirty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</a:t>
            </a:r>
          </a:p>
        </p:txBody>
      </p:sp>
      <p:sp>
        <p:nvSpPr>
          <p:cNvPr id="87049" name="TextBox 13"/>
          <p:cNvSpPr txBox="1">
            <a:spLocks noChangeArrowheads="1"/>
          </p:cNvSpPr>
          <p:nvPr/>
        </p:nvSpPr>
        <p:spPr bwMode="auto">
          <a:xfrm>
            <a:off x="5432425" y="1371600"/>
            <a:ext cx="968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8</a:t>
            </a:r>
          </a:p>
        </p:txBody>
      </p:sp>
      <p:sp>
        <p:nvSpPr>
          <p:cNvPr id="87050" name="TextBox 15"/>
          <p:cNvSpPr txBox="1">
            <a:spLocks noChangeArrowheads="1"/>
          </p:cNvSpPr>
          <p:nvPr/>
        </p:nvSpPr>
        <p:spPr bwMode="auto">
          <a:xfrm>
            <a:off x="5410200" y="2743200"/>
            <a:ext cx="93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6</a:t>
            </a:r>
          </a:p>
        </p:txBody>
      </p:sp>
      <p:pic>
        <p:nvPicPr>
          <p:cNvPr id="28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3276600"/>
            <a:ext cx="9906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0" descr="SUNFACE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1393825"/>
            <a:ext cx="696913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11" descr="APPL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98787" y="1981200"/>
            <a:ext cx="735013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AutoShape 12"/>
          <p:cNvSpPr>
            <a:spLocks noChangeArrowheads="1"/>
          </p:cNvSpPr>
          <p:nvPr/>
        </p:nvSpPr>
        <p:spPr bwMode="auto">
          <a:xfrm>
            <a:off x="5715000" y="2836863"/>
            <a:ext cx="533400" cy="515937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33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609600"/>
            <a:ext cx="9906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Box 2"/>
          <p:cNvSpPr txBox="1">
            <a:spLocks noChangeArrowheads="1"/>
          </p:cNvSpPr>
          <p:nvPr/>
        </p:nvSpPr>
        <p:spPr bwMode="auto">
          <a:xfrm>
            <a:off x="2971800" y="836612"/>
            <a:ext cx="3733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12   -   3  =  9</a:t>
            </a:r>
          </a:p>
        </p:txBody>
      </p:sp>
      <p:sp>
        <p:nvSpPr>
          <p:cNvPr id="88067" name="TextBox 3"/>
          <p:cNvSpPr txBox="1">
            <a:spLocks noChangeArrowheads="1"/>
          </p:cNvSpPr>
          <p:nvPr/>
        </p:nvSpPr>
        <p:spPr bwMode="auto">
          <a:xfrm>
            <a:off x="2971800" y="2208212"/>
            <a:ext cx="3340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12   -   5  =  7</a:t>
            </a:r>
          </a:p>
        </p:txBody>
      </p:sp>
      <p:sp>
        <p:nvSpPr>
          <p:cNvPr id="88068" name="TextBox 4"/>
          <p:cNvSpPr txBox="1">
            <a:spLocks noChangeArrowheads="1"/>
          </p:cNvSpPr>
          <p:nvPr/>
        </p:nvSpPr>
        <p:spPr bwMode="auto">
          <a:xfrm>
            <a:off x="2971800" y="2894012"/>
            <a:ext cx="3435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12   -   6  =</a:t>
            </a:r>
          </a:p>
        </p:txBody>
      </p:sp>
      <p:sp>
        <p:nvSpPr>
          <p:cNvPr id="88069" name="TextBox 5"/>
          <p:cNvSpPr txBox="1">
            <a:spLocks noChangeArrowheads="1"/>
          </p:cNvSpPr>
          <p:nvPr/>
        </p:nvSpPr>
        <p:spPr bwMode="auto">
          <a:xfrm>
            <a:off x="3000375" y="3579812"/>
            <a:ext cx="34004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12   -   7  =  5</a:t>
            </a:r>
          </a:p>
        </p:txBody>
      </p:sp>
      <p:sp>
        <p:nvSpPr>
          <p:cNvPr id="88070" name="TextBox 6"/>
          <p:cNvSpPr txBox="1">
            <a:spLocks noChangeArrowheads="1"/>
          </p:cNvSpPr>
          <p:nvPr/>
        </p:nvSpPr>
        <p:spPr bwMode="auto">
          <a:xfrm>
            <a:off x="3036888" y="4265612"/>
            <a:ext cx="29067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12   -   8  =</a:t>
            </a:r>
          </a:p>
        </p:txBody>
      </p:sp>
      <p:sp>
        <p:nvSpPr>
          <p:cNvPr id="88071" name="TextBox 7"/>
          <p:cNvSpPr txBox="1">
            <a:spLocks noChangeArrowheads="1"/>
          </p:cNvSpPr>
          <p:nvPr/>
        </p:nvSpPr>
        <p:spPr bwMode="auto">
          <a:xfrm>
            <a:off x="3048000" y="4951412"/>
            <a:ext cx="3733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12   -   9  =  3</a:t>
            </a:r>
          </a:p>
        </p:txBody>
      </p:sp>
      <p:sp>
        <p:nvSpPr>
          <p:cNvPr id="88072" name="TextBox 11"/>
          <p:cNvSpPr txBox="1">
            <a:spLocks noChangeArrowheads="1"/>
          </p:cNvSpPr>
          <p:nvPr/>
        </p:nvSpPr>
        <p:spPr bwMode="auto">
          <a:xfrm>
            <a:off x="2971800" y="1522412"/>
            <a:ext cx="29067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12   -   4  =</a:t>
            </a:r>
          </a:p>
        </p:txBody>
      </p:sp>
      <p:sp>
        <p:nvSpPr>
          <p:cNvPr id="88073" name="TextBox 13"/>
          <p:cNvSpPr txBox="1">
            <a:spLocks noChangeArrowheads="1"/>
          </p:cNvSpPr>
          <p:nvPr/>
        </p:nvSpPr>
        <p:spPr bwMode="auto">
          <a:xfrm>
            <a:off x="5432425" y="1522412"/>
            <a:ext cx="968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8</a:t>
            </a:r>
          </a:p>
        </p:txBody>
      </p:sp>
      <p:sp>
        <p:nvSpPr>
          <p:cNvPr id="88074" name="TextBox 15"/>
          <p:cNvSpPr txBox="1">
            <a:spLocks noChangeArrowheads="1"/>
          </p:cNvSpPr>
          <p:nvPr/>
        </p:nvSpPr>
        <p:spPr bwMode="auto">
          <a:xfrm>
            <a:off x="5410200" y="2894012"/>
            <a:ext cx="93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6</a:t>
            </a:r>
          </a:p>
        </p:txBody>
      </p:sp>
      <p:sp>
        <p:nvSpPr>
          <p:cNvPr id="88075" name="TextBox 17"/>
          <p:cNvSpPr txBox="1">
            <a:spLocks noChangeArrowheads="1"/>
          </p:cNvSpPr>
          <p:nvPr/>
        </p:nvSpPr>
        <p:spPr bwMode="auto">
          <a:xfrm>
            <a:off x="5313363" y="4265612"/>
            <a:ext cx="11636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4</a:t>
            </a:r>
          </a:p>
        </p:txBody>
      </p:sp>
      <p:pic>
        <p:nvPicPr>
          <p:cNvPr id="25" name="Picture 6" descr="APPL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4868862"/>
            <a:ext cx="838200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9" descr="SUNFACE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48300" y="3473450"/>
            <a:ext cx="990600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0" descr="SUNFACE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1522412"/>
            <a:ext cx="8524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11" descr="APPL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11813" y="2108200"/>
            <a:ext cx="735012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AutoShape 12"/>
          <p:cNvSpPr>
            <a:spLocks noChangeArrowheads="1"/>
          </p:cNvSpPr>
          <p:nvPr/>
        </p:nvSpPr>
        <p:spPr bwMode="auto">
          <a:xfrm>
            <a:off x="4533900" y="2987675"/>
            <a:ext cx="533400" cy="515937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33" name="Picture 9" descr="SUNFACE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05288" y="685800"/>
            <a:ext cx="990600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Smiley Face 33"/>
          <p:cNvSpPr/>
          <p:nvPr/>
        </p:nvSpPr>
        <p:spPr>
          <a:xfrm>
            <a:off x="3124200" y="4341812"/>
            <a:ext cx="685800" cy="511175"/>
          </a:xfrm>
          <a:prstGeom prst="smileyFac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 txBox="1">
            <a:spLocks/>
          </p:cNvSpPr>
          <p:nvPr/>
        </p:nvSpPr>
        <p:spPr bwMode="auto">
          <a:xfrm>
            <a:off x="3063875" y="2438400"/>
            <a:ext cx="2667000" cy="990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 bwMode="auto">
          <a:xfrm>
            <a:off x="3063875" y="2438400"/>
            <a:ext cx="2667000" cy="990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89098" name="Text Box 13"/>
          <p:cNvSpPr txBox="1">
            <a:spLocks noChangeArrowheads="1"/>
          </p:cNvSpPr>
          <p:nvPr/>
        </p:nvSpPr>
        <p:spPr bwMode="auto">
          <a:xfrm>
            <a:off x="1524000" y="1524000"/>
            <a:ext cx="5791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30000"/>
              </a:spcBef>
            </a:pPr>
            <a:r>
              <a:rPr lang="en-US" sz="5400" b="1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Đọc bảng xoay</a:t>
            </a:r>
            <a:endParaRPr lang="en-US" sz="5400">
              <a:solidFill>
                <a:srgbClr val="00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9099" name="Picture 9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5" y="5500688"/>
            <a:ext cx="13716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100" name="Picture 9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6688" y="5562600"/>
            <a:ext cx="135731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101" name="Picture 9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0"/>
            <a:ext cx="1371600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102" name="Picture 9" descr="WhitecornerFlow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35731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1"/>
          <p:cNvSpPr txBox="1">
            <a:spLocks/>
          </p:cNvSpPr>
          <p:nvPr/>
        </p:nvSpPr>
        <p:spPr bwMode="auto">
          <a:xfrm>
            <a:off x="2835275" y="2438400"/>
            <a:ext cx="2987675" cy="990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 bwMode="auto">
          <a:xfrm>
            <a:off x="2835275" y="2438400"/>
            <a:ext cx="2987675" cy="990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2835275" y="2438400"/>
            <a:ext cx="2987675" cy="990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 bwMode="auto">
          <a:xfrm>
            <a:off x="3048000" y="2438400"/>
            <a:ext cx="2667000" cy="990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 bwMode="auto">
          <a:xfrm>
            <a:off x="3048000" y="2438400"/>
            <a:ext cx="2667000" cy="990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2819400" y="2438400"/>
            <a:ext cx="2987675" cy="990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29" name="Title 1"/>
          <p:cNvSpPr txBox="1">
            <a:spLocks/>
          </p:cNvSpPr>
          <p:nvPr/>
        </p:nvSpPr>
        <p:spPr bwMode="auto">
          <a:xfrm>
            <a:off x="2819400" y="2438400"/>
            <a:ext cx="2987675" cy="990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30" name="Title 1"/>
          <p:cNvSpPr txBox="1">
            <a:spLocks/>
          </p:cNvSpPr>
          <p:nvPr/>
        </p:nvSpPr>
        <p:spPr bwMode="auto">
          <a:xfrm>
            <a:off x="2819400" y="2438400"/>
            <a:ext cx="2987675" cy="990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6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6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20" grpId="0"/>
      <p:bldP spid="20" grpId="1"/>
      <p:bldP spid="18" grpId="0"/>
      <p:bldP spid="18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5"/>
          <p:cNvSpPr txBox="1">
            <a:spLocks noChangeArrowheads="1"/>
          </p:cNvSpPr>
          <p:nvPr/>
        </p:nvSpPr>
        <p:spPr bwMode="auto">
          <a:xfrm>
            <a:off x="3124200" y="1501775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14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5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=  9</a:t>
            </a:r>
          </a:p>
        </p:txBody>
      </p:sp>
      <p:sp>
        <p:nvSpPr>
          <p:cNvPr id="90115" name="Text Box 6"/>
          <p:cNvSpPr txBox="1">
            <a:spLocks noChangeArrowheads="1"/>
          </p:cNvSpPr>
          <p:nvPr/>
        </p:nvSpPr>
        <p:spPr bwMode="auto">
          <a:xfrm>
            <a:off x="3124200" y="21336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14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6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=  8</a:t>
            </a:r>
          </a:p>
        </p:txBody>
      </p:sp>
      <p:sp>
        <p:nvSpPr>
          <p:cNvPr id="90116" name="Text Box 7"/>
          <p:cNvSpPr txBox="1">
            <a:spLocks noChangeArrowheads="1"/>
          </p:cNvSpPr>
          <p:nvPr/>
        </p:nvSpPr>
        <p:spPr bwMode="auto">
          <a:xfrm>
            <a:off x="3124200" y="27432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14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7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=  7</a:t>
            </a:r>
          </a:p>
        </p:txBody>
      </p:sp>
      <p:sp>
        <p:nvSpPr>
          <p:cNvPr id="90117" name="Text Box 8"/>
          <p:cNvSpPr txBox="1">
            <a:spLocks noChangeArrowheads="1"/>
          </p:cNvSpPr>
          <p:nvPr/>
        </p:nvSpPr>
        <p:spPr bwMode="auto">
          <a:xfrm>
            <a:off x="3124200" y="3406775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14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8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=  6</a:t>
            </a:r>
          </a:p>
        </p:txBody>
      </p:sp>
      <p:sp>
        <p:nvSpPr>
          <p:cNvPr id="90118" name="Text Box 9"/>
          <p:cNvSpPr txBox="1">
            <a:spLocks noChangeArrowheads="1"/>
          </p:cNvSpPr>
          <p:nvPr/>
        </p:nvSpPr>
        <p:spPr bwMode="auto">
          <a:xfrm>
            <a:off x="3124200" y="4038600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14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9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=  5</a:t>
            </a:r>
          </a:p>
        </p:txBody>
      </p:sp>
    </p:spTree>
  </p:cSld>
  <p:clrMapOvr>
    <a:masterClrMapping/>
  </p:clrMapOvr>
  <p:transition spd="med">
    <p:blinds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i dan so nuoc ta">
  <a:themeElements>
    <a:clrScheme name="bai dan so nuoc 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i dan so nuoc 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i dan so nuoc 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ai dan so nuoc ta">
  <a:themeElements>
    <a:clrScheme name="bai dan so nuoc 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i dan so nuoc 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i dan so nuoc 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2186</TotalTime>
  <Words>583</Words>
  <Application>Microsoft Office PowerPoint</Application>
  <PresentationFormat>On-screen Show (4:3)</PresentationFormat>
  <Paragraphs>168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9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Default Design</vt:lpstr>
      <vt:lpstr>bai dan so nuoc ta</vt:lpstr>
      <vt:lpstr>1_bai dan so nuoc ta</vt:lpstr>
      <vt:lpstr>2_Default Design</vt:lpstr>
      <vt:lpstr>Office Theme</vt:lpstr>
      <vt:lpstr>1_Office Theme</vt:lpstr>
      <vt:lpstr>2_Office Theme</vt:lpstr>
      <vt:lpstr>7_Default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180</cp:revision>
  <dcterms:created xsi:type="dcterms:W3CDTF">2005-12-31T19:24:45Z</dcterms:created>
  <dcterms:modified xsi:type="dcterms:W3CDTF">2020-12-02T01:22:56Z</dcterms:modified>
</cp:coreProperties>
</file>