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20" r:id="rId4"/>
  </p:sldMasterIdLst>
  <p:notesMasterIdLst>
    <p:notesMasterId r:id="rId34"/>
  </p:notesMasterIdLst>
  <p:sldIdLst>
    <p:sldId id="291" r:id="rId5"/>
    <p:sldId id="257" r:id="rId6"/>
    <p:sldId id="258" r:id="rId7"/>
    <p:sldId id="276" r:id="rId8"/>
    <p:sldId id="277" r:id="rId9"/>
    <p:sldId id="278" r:id="rId10"/>
    <p:sldId id="279" r:id="rId11"/>
    <p:sldId id="280" r:id="rId12"/>
    <p:sldId id="261" r:id="rId13"/>
    <p:sldId id="259" r:id="rId14"/>
    <p:sldId id="262" r:id="rId15"/>
    <p:sldId id="263" r:id="rId16"/>
    <p:sldId id="265" r:id="rId17"/>
    <p:sldId id="282" r:id="rId18"/>
    <p:sldId id="283" r:id="rId19"/>
    <p:sldId id="288" r:id="rId20"/>
    <p:sldId id="284" r:id="rId21"/>
    <p:sldId id="285" r:id="rId22"/>
    <p:sldId id="286" r:id="rId23"/>
    <p:sldId id="287" r:id="rId24"/>
    <p:sldId id="266" r:id="rId25"/>
    <p:sldId id="268" r:id="rId26"/>
    <p:sldId id="270" r:id="rId27"/>
    <p:sldId id="289" r:id="rId28"/>
    <p:sldId id="290" r:id="rId29"/>
    <p:sldId id="275" r:id="rId30"/>
    <p:sldId id="272" r:id="rId31"/>
    <p:sldId id="273" r:id="rId32"/>
    <p:sldId id="27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66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10794A-4FA8-4BC6-B6DC-F1855484BA2E}" type="datetimeFigureOut">
              <a:rPr lang="en-US" smtClean="0"/>
              <a:t>7/15/2019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B373E2-3C72-41F5-9C7A-F6384B36503A}" type="slidenum">
              <a:rPr lang="en-US" smtClean="0"/>
              <a:t>‹#›</a:t>
            </a:fld>
            <a:endParaRPr lang="en-US"/>
          </a:p>
        </p:txBody>
      </p:sp>
    </p:spTree>
    <p:extLst>
      <p:ext uri="{BB962C8B-B14F-4D97-AF65-F5344CB8AC3E}">
        <p14:creationId xmlns:p14="http://schemas.microsoft.com/office/powerpoint/2010/main" val="1806319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373E2-3C72-41F5-9C7A-F6384B36503A}" type="slidenum">
              <a:rPr lang="en-US" smtClean="0"/>
              <a:t>10</a:t>
            </a:fld>
            <a:endParaRPr lang="en-US"/>
          </a:p>
        </p:txBody>
      </p:sp>
    </p:spTree>
    <p:extLst>
      <p:ext uri="{BB962C8B-B14F-4D97-AF65-F5344CB8AC3E}">
        <p14:creationId xmlns:p14="http://schemas.microsoft.com/office/powerpoint/2010/main" val="33433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Đánh</a:t>
            </a:r>
            <a:r>
              <a:rPr lang="en-US" baseline="0" dirty="0" smtClean="0"/>
              <a:t> </a:t>
            </a:r>
            <a:r>
              <a:rPr lang="en-US" baseline="0" dirty="0" err="1" smtClean="0"/>
              <a:t>một</a:t>
            </a:r>
            <a:r>
              <a:rPr lang="en-US" baseline="0" dirty="0" smtClean="0"/>
              <a:t> </a:t>
            </a:r>
            <a:r>
              <a:rPr lang="en-US" baseline="0" dirty="0" err="1" smtClean="0"/>
              <a:t>đoạn</a:t>
            </a:r>
            <a:r>
              <a:rPr lang="en-US" baseline="0" dirty="0" smtClean="0"/>
              <a:t> </a:t>
            </a:r>
            <a:r>
              <a:rPr lang="en-US" baseline="0" dirty="0" err="1" smtClean="0"/>
              <a:t>nhạc</a:t>
            </a:r>
            <a:r>
              <a:rPr lang="en-US" baseline="0" dirty="0" smtClean="0"/>
              <a:t> </a:t>
            </a:r>
            <a:r>
              <a:rPr lang="en-US" baseline="0" dirty="0" err="1" smtClean="0"/>
              <a:t>để</a:t>
            </a:r>
            <a:r>
              <a:rPr lang="en-US" baseline="0" dirty="0" smtClean="0"/>
              <a:t> </a:t>
            </a:r>
            <a:r>
              <a:rPr lang="en-US" baseline="0" dirty="0" err="1" smtClean="0"/>
              <a:t>thể</a:t>
            </a:r>
            <a:r>
              <a:rPr lang="en-US" baseline="0" dirty="0" smtClean="0"/>
              <a:t> </a:t>
            </a:r>
            <a:r>
              <a:rPr lang="en-US" baseline="0" dirty="0" err="1" smtClean="0"/>
              <a:t>hiện</a:t>
            </a:r>
            <a:r>
              <a:rPr lang="en-US" baseline="0" dirty="0" smtClean="0"/>
              <a:t> </a:t>
            </a:r>
            <a:r>
              <a:rPr lang="en-US" baseline="0" dirty="0" err="1" smtClean="0"/>
              <a:t>sự</a:t>
            </a:r>
            <a:r>
              <a:rPr lang="en-US" baseline="0" dirty="0" smtClean="0"/>
              <a:t> </a:t>
            </a:r>
            <a:r>
              <a:rPr lang="en-US" baseline="0" dirty="0" err="1" smtClean="0"/>
              <a:t>kết</a:t>
            </a:r>
            <a:r>
              <a:rPr lang="en-US" baseline="0" dirty="0" smtClean="0"/>
              <a:t> </a:t>
            </a:r>
            <a:r>
              <a:rPr lang="en-US" baseline="0" dirty="0" err="1" smtClean="0"/>
              <a:t>hợp</a:t>
            </a:r>
            <a:r>
              <a:rPr lang="en-US" baseline="0" dirty="0" smtClean="0"/>
              <a:t> </a:t>
            </a:r>
            <a:r>
              <a:rPr lang="en-US" baseline="0" dirty="0" err="1" smtClean="0"/>
              <a:t>của</a:t>
            </a:r>
            <a:r>
              <a:rPr lang="en-US" baseline="0" dirty="0" smtClean="0"/>
              <a:t> </a:t>
            </a:r>
            <a:r>
              <a:rPr lang="en-US" baseline="0" dirty="0" err="1" smtClean="0"/>
              <a:t>các</a:t>
            </a:r>
            <a:r>
              <a:rPr lang="en-US" baseline="0" dirty="0" smtClean="0"/>
              <a:t> </a:t>
            </a:r>
            <a:r>
              <a:rPr lang="en-US" baseline="0" dirty="0" err="1" smtClean="0"/>
              <a:t>nốt</a:t>
            </a:r>
            <a:r>
              <a:rPr lang="en-US" baseline="0" dirty="0" smtClean="0"/>
              <a:t> </a:t>
            </a:r>
            <a:r>
              <a:rPr lang="en-US" baseline="0" dirty="0" err="1" smtClean="0"/>
              <a:t>nhạc</a:t>
            </a:r>
            <a:r>
              <a:rPr lang="en-US" baseline="0" dirty="0" smtClean="0"/>
              <a:t> </a:t>
            </a:r>
            <a:r>
              <a:rPr lang="en-US" baseline="0" dirty="0" err="1" smtClean="0"/>
              <a:t>thành</a:t>
            </a:r>
            <a:r>
              <a:rPr lang="en-US" baseline="0" dirty="0" smtClean="0"/>
              <a:t> </a:t>
            </a:r>
            <a:r>
              <a:rPr lang="en-US" baseline="0" dirty="0" err="1" smtClean="0"/>
              <a:t>bản</a:t>
            </a:r>
            <a:r>
              <a:rPr lang="en-US" baseline="0" dirty="0" smtClean="0"/>
              <a:t> </a:t>
            </a:r>
            <a:r>
              <a:rPr lang="en-US" baseline="0" dirty="0" err="1" smtClean="0"/>
              <a:t>nhạc</a:t>
            </a:r>
            <a:endParaRPr lang="en-US" dirty="0"/>
          </a:p>
        </p:txBody>
      </p:sp>
      <p:sp>
        <p:nvSpPr>
          <p:cNvPr id="4" name="Slide Number Placeholder 3"/>
          <p:cNvSpPr>
            <a:spLocks noGrp="1"/>
          </p:cNvSpPr>
          <p:nvPr>
            <p:ph type="sldNum" sz="quarter" idx="10"/>
          </p:nvPr>
        </p:nvSpPr>
        <p:spPr/>
        <p:txBody>
          <a:bodyPr/>
          <a:lstStyle/>
          <a:p>
            <a:fld id="{D2B373E2-3C72-41F5-9C7A-F6384B36503A}" type="slidenum">
              <a:rPr lang="en-US" smtClean="0"/>
              <a:t>22</a:t>
            </a:fld>
            <a:endParaRPr lang="en-US"/>
          </a:p>
        </p:txBody>
      </p:sp>
    </p:spTree>
    <p:extLst>
      <p:ext uri="{BB962C8B-B14F-4D97-AF65-F5344CB8AC3E}">
        <p14:creationId xmlns:p14="http://schemas.microsoft.com/office/powerpoint/2010/main" val="420512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fld id="{E2051DAE-15DD-4EF9-B9B9-900DDFC3D436}" type="slidenum">
              <a:rPr lang="en-US" sz="1200" b="0">
                <a:latin typeface="Arial" charset="0"/>
              </a:rPr>
              <a:pPr/>
              <a:t>29</a:t>
            </a:fld>
            <a:endParaRPr lang="en-US" sz="1200" b="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p:spPr>
        <p:txBody>
          <a:bodyPr/>
          <a:lstStyle/>
          <a:p>
            <a:pPr eaLnBrk="1" hangingPunct="1"/>
            <a:endParaRPr lang="en-US" smtClean="0"/>
          </a:p>
        </p:txBody>
      </p:sp>
    </p:spTree>
    <p:extLst>
      <p:ext uri="{BB962C8B-B14F-4D97-AF65-F5344CB8AC3E}">
        <p14:creationId xmlns:p14="http://schemas.microsoft.com/office/powerpoint/2010/main" val="400730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3A60E56-C31A-4EC0-9942-E1CEA77BA26A}" type="datetimeFigureOut">
              <a:rPr lang="en-US" smtClean="0"/>
              <a:t>7/15/2019</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935194A-49E3-4D8A-BB78-4CF6DCC41AEA}"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A60E56-C31A-4EC0-9942-E1CEA77BA26A}"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A60E56-C31A-4EC0-9942-E1CEA77BA26A}"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3A60E56-C31A-4EC0-9942-E1CEA77BA26A}"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3A60E56-C31A-4EC0-9942-E1CEA77BA26A}" type="datetimeFigureOut">
              <a:rPr lang="en-US" smtClean="0"/>
              <a:t>7/15/2019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935194A-49E3-4D8A-BB78-4CF6DCC41AE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3A60E56-C31A-4EC0-9942-E1CEA77BA26A}"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3A60E56-C31A-4EC0-9942-E1CEA77BA26A}"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60E56-C31A-4EC0-9942-E1CEA77BA26A}"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935194A-49E3-4D8A-BB78-4CF6DCC41AEA}"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2208146A-7BDF-45FF-8371-BCCE5112E2CE}" type="slidenum">
              <a:rPr lang="en-US"/>
              <a:pPr>
                <a:defRPr/>
              </a:pPr>
              <a:t>‹#›</a:t>
            </a:fld>
            <a:endParaRPr lang="en-US"/>
          </a:p>
        </p:txBody>
      </p:sp>
    </p:spTree>
    <p:extLst>
      <p:ext uri="{BB962C8B-B14F-4D97-AF65-F5344CB8AC3E}">
        <p14:creationId xmlns:p14="http://schemas.microsoft.com/office/powerpoint/2010/main" val="16098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A60E56-C31A-4EC0-9942-E1CEA77BA26A}"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A60E56-C31A-4EC0-9942-E1CEA77BA26A}"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60E56-C31A-4EC0-9942-E1CEA77BA26A}"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935194A-49E3-4D8A-BB78-4CF6DCC41AEA}"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0E56-C31A-4EC0-9942-E1CEA77BA26A}"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A60E56-C31A-4EC0-9942-E1CEA77BA26A}"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A60E56-C31A-4EC0-9942-E1CEA77BA26A}"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60E56-C31A-4EC0-9942-E1CEA77BA26A}"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60E56-C31A-4EC0-9942-E1CEA77BA26A}" type="datetimeFigureOut">
              <a:rPr lang="en-US" smtClean="0"/>
              <a:t>7/15/2019</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8935194A-49E3-4D8A-BB78-4CF6DCC41AE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3A60E56-C31A-4EC0-9942-E1CEA77BA26A}" type="datetimeFigureOut">
              <a:rPr lang="en-US" smtClean="0"/>
              <a:t>7/15/2019</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935194A-49E3-4D8A-BB78-4CF6DCC41AE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3A60E56-C31A-4EC0-9942-E1CEA77BA26A}" type="datetimeFigureOut">
              <a:rPr lang="en-US" smtClean="0"/>
              <a:t>7/15/2019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935194A-49E3-4D8A-BB78-4CF6DCC41AEA}"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3A60E56-C31A-4EC0-9942-E1CEA77BA26A}" type="datetimeFigureOut">
              <a:rPr lang="en-US" smtClean="0"/>
              <a:t>7/15/2019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935194A-49E3-4D8A-BB78-4CF6DCC41AEA}"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3A60E56-C31A-4EC0-9942-E1CEA77BA26A}" type="datetimeFigureOut">
              <a:rPr lang="en-US" smtClean="0"/>
              <a:t>7/15/2019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935194A-49E3-4D8A-BB78-4CF6DCC41AE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eg"/><Relationship Id="rId1" Type="http://schemas.openxmlformats.org/officeDocument/2006/relationships/slideLayout" Target="../slideLayouts/slideLayout2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24.xml"/><Relationship Id="rId7" Type="http://schemas.openxmlformats.org/officeDocument/2006/relationships/image" Target="../media/image27.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1.png"/><Relationship Id="rId4" Type="http://schemas.openxmlformats.org/officeDocument/2006/relationships/image" Target="../media/image29.jpg"/><Relationship Id="rId9"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jpeg"/><Relationship Id="rId1" Type="http://schemas.openxmlformats.org/officeDocument/2006/relationships/slideLayout" Target="../slideLayouts/slideLayout34.xml"/><Relationship Id="rId5" Type="http://schemas.openxmlformats.org/officeDocument/2006/relationships/image" Target="../media/image35.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gif"/><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Music"/>
          <p:cNvSpPr>
            <a:spLocks noEditPoints="1" noChangeArrowheads="1"/>
          </p:cNvSpPr>
          <p:nvPr/>
        </p:nvSpPr>
        <p:spPr bwMode="auto">
          <a:xfrm rot="9048050">
            <a:off x="3541713" y="3162300"/>
            <a:ext cx="357187" cy="349250"/>
          </a:xfrm>
          <a:custGeom>
            <a:avLst/>
            <a:gdLst>
              <a:gd name="T0" fmla="*/ 2663936 w 21600"/>
              <a:gd name="T1" fmla="*/ 38173 h 21600"/>
              <a:gd name="T2" fmla="*/ 2671551 w 21600"/>
              <a:gd name="T3" fmla="*/ 8217270 h 21600"/>
              <a:gd name="T4" fmla="*/ 7856678 w 21600"/>
              <a:gd name="T5" fmla="*/ 8350891 h 21600"/>
              <a:gd name="T6" fmla="*/ 2663936 w 21600"/>
              <a:gd name="T7" fmla="*/ 38173 h 21600"/>
              <a:gd name="T8" fmla="*/ 7826602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00B0F0"/>
          </a:solidFill>
          <a:ln w="9525">
            <a:solidFill>
              <a:srgbClr val="000000"/>
            </a:solidFill>
            <a:miter lim="800000"/>
            <a:headEnd/>
            <a:tailEnd/>
          </a:ln>
          <a:effectLst>
            <a:outerShdw dist="107763" dir="2700000" algn="ctr" rotWithShape="0">
              <a:srgbClr val="808080"/>
            </a:outerShdw>
          </a:effectLst>
        </p:spPr>
        <p:txBody>
          <a:bodyPr rot="10800000"/>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6" name="Music"/>
          <p:cNvSpPr>
            <a:spLocks noEditPoints="1" noChangeArrowheads="1"/>
          </p:cNvSpPr>
          <p:nvPr/>
        </p:nvSpPr>
        <p:spPr bwMode="auto">
          <a:xfrm rot="1536999">
            <a:off x="6373813" y="3343275"/>
            <a:ext cx="317500" cy="319088"/>
          </a:xfrm>
          <a:custGeom>
            <a:avLst/>
            <a:gdLst>
              <a:gd name="T0" fmla="*/ 87535 w 21600"/>
              <a:gd name="T1" fmla="*/ 977 h 21600"/>
              <a:gd name="T2" fmla="*/ 87785 w 21600"/>
              <a:gd name="T3" fmla="*/ 210278 h 21600"/>
              <a:gd name="T4" fmla="*/ 258163 w 21600"/>
              <a:gd name="T5" fmla="*/ 213698 h 21600"/>
              <a:gd name="T6" fmla="*/ 87535 w 21600"/>
              <a:gd name="T7" fmla="*/ 977 h 21600"/>
              <a:gd name="T8" fmla="*/ 257175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C000"/>
          </a:solidFill>
          <a:ln w="9525">
            <a:solidFill>
              <a:srgbClr val="000000"/>
            </a:solidFill>
            <a:miter lim="800000"/>
            <a:headEnd/>
            <a:tailEnd/>
          </a:ln>
          <a:effectLst>
            <a:outerShdw dist="107763" dir="2700000" algn="ctr" rotWithShape="0">
              <a:srgbClr val="808080"/>
            </a:outerShdw>
          </a:effectLst>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7" name="Rectangle 6"/>
          <p:cNvSpPr/>
          <p:nvPr/>
        </p:nvSpPr>
        <p:spPr>
          <a:xfrm>
            <a:off x="-146050" y="-168275"/>
            <a:ext cx="9601200"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000" b="1" dirty="0">
              <a:solidFill>
                <a:srgbClr val="FF0000"/>
              </a:solidFill>
              <a:latin typeface="Times New Roman" pitchFamily="18" charset="0"/>
              <a:cs typeface="Times New Roman" pitchFamily="18" charset="0"/>
            </a:endParaRPr>
          </a:p>
          <a:p>
            <a:pPr algn="ctr" eaLnBrk="1" hangingPunct="1">
              <a:defRPr/>
            </a:pPr>
            <a:endParaRPr lang="en-US" sz="2800" b="1" dirty="0">
              <a:solidFill>
                <a:srgbClr val="FF0000"/>
              </a:solidFill>
              <a:latin typeface="Times New Roman" pitchFamily="18" charset="0"/>
              <a:cs typeface="Times New Roman" pitchFamily="18" charset="0"/>
            </a:endParaRPr>
          </a:p>
          <a:p>
            <a:pPr algn="ctr" eaLnBrk="1" hangingPunct="1">
              <a:defRPr/>
            </a:pPr>
            <a:r>
              <a:rPr lang="en-US" sz="2800" b="1" dirty="0" err="1">
                <a:solidFill>
                  <a:srgbClr val="0000CC"/>
                </a:solidFill>
                <a:latin typeface="Times New Roman" pitchFamily="18" charset="0"/>
                <a:cs typeface="Times New Roman" pitchFamily="18" charset="0"/>
              </a:rPr>
              <a:t>Phòng</a:t>
            </a:r>
            <a:r>
              <a:rPr lang="en-US" sz="2800" b="1" dirty="0">
                <a:solidFill>
                  <a:srgbClr val="0000CC"/>
                </a:solidFill>
                <a:latin typeface="Times New Roman" pitchFamily="18" charset="0"/>
                <a:cs typeface="Times New Roman" pitchFamily="18" charset="0"/>
              </a:rPr>
              <a:t> GD&amp;ĐT </a:t>
            </a:r>
            <a:r>
              <a:rPr lang="en-US" sz="2800" b="1" dirty="0" err="1">
                <a:solidFill>
                  <a:srgbClr val="0000CC"/>
                </a:solidFill>
                <a:latin typeface="Times New Roman" pitchFamily="18" charset="0"/>
                <a:cs typeface="Times New Roman" pitchFamily="18" charset="0"/>
              </a:rPr>
              <a:t>Quận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Thanh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Xuân</a:t>
            </a:r>
            <a:endParaRPr lang="en-US" sz="2800" b="1" dirty="0">
              <a:solidFill>
                <a:srgbClr val="0000CC"/>
              </a:solidFill>
              <a:latin typeface="Times New Roman" pitchFamily="18" charset="0"/>
              <a:cs typeface="Times New Roman" pitchFamily="18" charset="0"/>
            </a:endParaRPr>
          </a:p>
          <a:p>
            <a:pPr algn="ctr" eaLnBrk="1" hangingPunct="1">
              <a:defRPr/>
            </a:pPr>
            <a:r>
              <a:rPr lang="en-US" sz="2800" b="1" dirty="0" err="1">
                <a:solidFill>
                  <a:srgbClr val="0000CC"/>
                </a:solidFill>
                <a:latin typeface="Times New Roman" pitchFamily="18" charset="0"/>
                <a:cs typeface="Times New Roman" pitchFamily="18" charset="0"/>
              </a:rPr>
              <a:t>Trường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Tiểu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học</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Thanh Xuân Bắc</a:t>
            </a:r>
            <a:endParaRPr lang="en-US" sz="2800" b="1" dirty="0">
              <a:solidFill>
                <a:srgbClr val="0000CC"/>
              </a:solidFill>
              <a:latin typeface="Times New Roman" pitchFamily="18" charset="0"/>
              <a:cs typeface="Times New Roman" pitchFamily="18" charset="0"/>
            </a:endParaRPr>
          </a:p>
          <a:p>
            <a:pPr algn="ctr" eaLnBrk="1" hangingPunct="1">
              <a:defRPr/>
            </a:pPr>
            <a:endParaRPr lang="en-US" sz="2800" b="1" dirty="0">
              <a:solidFill>
                <a:srgbClr val="FF0000"/>
              </a:solidFill>
              <a:latin typeface="Times New Roman" pitchFamily="18" charset="0"/>
              <a:cs typeface="Times New Roman" pitchFamily="18" charset="0"/>
            </a:endParaRPr>
          </a:p>
          <a:p>
            <a:pPr algn="ctr" eaLnBrk="1" hangingPunct="1">
              <a:defRPr/>
            </a:pPr>
            <a:endParaRPr lang="en-US" sz="2800" b="1" dirty="0">
              <a:solidFill>
                <a:srgbClr val="FF0000"/>
              </a:solidFill>
              <a:latin typeface="Times New Roman" pitchFamily="18" charset="0"/>
              <a:cs typeface="Times New Roman" pitchFamily="18" charset="0"/>
            </a:endParaRPr>
          </a:p>
          <a:p>
            <a:pPr algn="ctr" eaLnBrk="1" hangingPunct="1">
              <a:defRPr/>
            </a:pPr>
            <a:endParaRPr lang="en-US" sz="2800" b="1" dirty="0">
              <a:solidFill>
                <a:srgbClr val="FF0000"/>
              </a:solidFill>
              <a:latin typeface="Times New Roman" pitchFamily="18" charset="0"/>
              <a:cs typeface="Times New Roman" pitchFamily="18" charset="0"/>
            </a:endParaRPr>
          </a:p>
          <a:p>
            <a:pPr algn="ctr" eaLnBrk="1" hangingPunct="1">
              <a:defRPr/>
            </a:pPr>
            <a:r>
              <a:rPr lang="en-US" sz="2800" b="1" dirty="0" err="1">
                <a:solidFill>
                  <a:srgbClr val="FF0000"/>
                </a:solidFill>
                <a:latin typeface="Times New Roman" pitchFamily="18" charset="0"/>
                <a:cs typeface="Times New Roman" pitchFamily="18" charset="0"/>
              </a:rPr>
              <a:t>Năm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201</a:t>
            </a:r>
            <a:r>
              <a:rPr lang="vi-VN" sz="2800" b="1" dirty="0">
                <a:solidFill>
                  <a:srgbClr val="FF0000"/>
                </a:solidFill>
                <a:latin typeface="Times New Roman" pitchFamily="18" charset="0"/>
                <a:cs typeface="Times New Roman" pitchFamily="18" charset="0"/>
              </a:rPr>
              <a:t>9</a:t>
            </a:r>
            <a:r>
              <a:rPr lang="en-US" sz="2800" b="1" dirty="0">
                <a:solidFill>
                  <a:srgbClr val="FF0000"/>
                </a:solidFill>
                <a:latin typeface="Times New Roman" pitchFamily="18" charset="0"/>
                <a:cs typeface="Times New Roman" pitchFamily="18" charset="0"/>
              </a:rPr>
              <a:t> - 20</a:t>
            </a:r>
            <a:r>
              <a:rPr lang="vi-VN" sz="2800" b="1" dirty="0">
                <a:solidFill>
                  <a:srgbClr val="FF0000"/>
                </a:solidFill>
                <a:latin typeface="Times New Roman" pitchFamily="18" charset="0"/>
                <a:cs typeface="Times New Roman" pitchFamily="18" charset="0"/>
              </a:rPr>
              <a:t>20</a:t>
            </a:r>
            <a:endParaRPr lang="en-US" sz="3600" b="1" dirty="0">
              <a:solidFill>
                <a:srgbClr val="FF0000"/>
              </a:solidFill>
              <a:latin typeface="Times New Roman" pitchFamily="18" charset="0"/>
              <a:cs typeface="Times New Roman" pitchFamily="18" charset="0"/>
            </a:endParaRPr>
          </a:p>
        </p:txBody>
      </p:sp>
      <p:sp>
        <p:nvSpPr>
          <p:cNvPr id="8" name="Rectangle 7"/>
          <p:cNvSpPr/>
          <p:nvPr/>
        </p:nvSpPr>
        <p:spPr>
          <a:xfrm>
            <a:off x="1057275" y="5934075"/>
            <a:ext cx="7192963"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rgbClr val="0000CC"/>
                </a:solidFill>
                <a:latin typeface="Times New Roman" pitchFamily="18" charset="0"/>
                <a:cs typeface="Times New Roman" pitchFamily="18" charset="0"/>
              </a:rPr>
              <a:t>Giáo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Nguyễn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Thị</a:t>
            </a:r>
            <a:r>
              <a:rPr lang="en-US" sz="3200" b="1" dirty="0">
                <a:solidFill>
                  <a:srgbClr val="0000CC"/>
                </a:solidFill>
                <a:latin typeface="Times New Roman" pitchFamily="18" charset="0"/>
                <a:cs typeface="Times New Roman" pitchFamily="18" charset="0"/>
              </a:rPr>
              <a:t> </a:t>
            </a:r>
            <a:r>
              <a:rPr lang="vi-VN" sz="3200" b="1" dirty="0">
                <a:solidFill>
                  <a:srgbClr val="0000CC"/>
                </a:solidFill>
                <a:latin typeface="Times New Roman" pitchFamily="18" charset="0"/>
                <a:cs typeface="Times New Roman" pitchFamily="18" charset="0"/>
              </a:rPr>
              <a:t>Huyền Trang</a:t>
            </a:r>
            <a:endParaRPr lang="en-US" sz="3200" b="1" dirty="0">
              <a:solidFill>
                <a:srgbClr val="0000CC"/>
              </a:solidFill>
              <a:latin typeface="Times New Roman" pitchFamily="18" charset="0"/>
              <a:cs typeface="Times New Roman" pitchFamily="18" charset="0"/>
            </a:endParaRPr>
          </a:p>
          <a:p>
            <a:pPr eaLnBrk="1" hangingPunct="1">
              <a:defRPr/>
            </a:pPr>
            <a:r>
              <a:rPr lang="en-US" sz="3200" b="1" i="1" dirty="0">
                <a:solidFill>
                  <a:srgbClr val="0000CC"/>
                </a:solidFill>
                <a:latin typeface="Times New Roman" pitchFamily="18" charset="0"/>
                <a:cs typeface="Times New Roman" pitchFamily="18" charset="0"/>
              </a:rPr>
              <a:t> </a:t>
            </a:r>
          </a:p>
          <a:p>
            <a:pPr eaLnBrk="1" hangingPunct="1">
              <a:defRPr/>
            </a:pPr>
            <a:endParaRPr lang="en-US" sz="3200" b="1" i="1" dirty="0">
              <a:solidFill>
                <a:srgbClr val="0000CC"/>
              </a:solidFill>
              <a:latin typeface="Times New Roman" pitchFamily="18" charset="0"/>
              <a:cs typeface="Times New Roman" pitchFamily="18" charset="0"/>
            </a:endParaRPr>
          </a:p>
        </p:txBody>
      </p:sp>
      <p:sp>
        <p:nvSpPr>
          <p:cNvPr id="9" name="Freeform 4"/>
          <p:cNvSpPr>
            <a:spLocks/>
          </p:cNvSpPr>
          <p:nvPr/>
        </p:nvSpPr>
        <p:spPr bwMode="auto">
          <a:xfrm>
            <a:off x="5332040" y="3545353"/>
            <a:ext cx="330200" cy="615950"/>
          </a:xfrm>
          <a:custGeom>
            <a:avLst/>
            <a:gdLst>
              <a:gd name="T0" fmla="*/ 2147483647 w 208"/>
              <a:gd name="T1" fmla="*/ 2147483647 h 388"/>
              <a:gd name="T2" fmla="*/ 2147483647 w 208"/>
              <a:gd name="T3" fmla="*/ 0 h 388"/>
              <a:gd name="T4" fmla="*/ 2147483647 w 208"/>
              <a:gd name="T5" fmla="*/ 2147483647 h 388"/>
              <a:gd name="T6" fmla="*/ 2147483647 w 208"/>
              <a:gd name="T7" fmla="*/ 2147483647 h 388"/>
              <a:gd name="T8" fmla="*/ 2147483647 w 208"/>
              <a:gd name="T9" fmla="*/ 2147483647 h 388"/>
              <a:gd name="T10" fmla="*/ 2147483647 w 208"/>
              <a:gd name="T11" fmla="*/ 2147483647 h 388"/>
              <a:gd name="T12" fmla="*/ 2147483647 w 208"/>
              <a:gd name="T13" fmla="*/ 2147483647 h 388"/>
              <a:gd name="T14" fmla="*/ 2147483647 w 208"/>
              <a:gd name="T15" fmla="*/ 2147483647 h 388"/>
              <a:gd name="T16" fmla="*/ 2147483647 w 208"/>
              <a:gd name="T17" fmla="*/ 2147483647 h 388"/>
              <a:gd name="T18" fmla="*/ 2147483647 w 208"/>
              <a:gd name="T19" fmla="*/ 2147483647 h 388"/>
              <a:gd name="T20" fmla="*/ 2147483647 w 208"/>
              <a:gd name="T21" fmla="*/ 2147483647 h 388"/>
              <a:gd name="T22" fmla="*/ 2147483647 w 208"/>
              <a:gd name="T23" fmla="*/ 2147483647 h 388"/>
              <a:gd name="T24" fmla="*/ 2147483647 w 208"/>
              <a:gd name="T25" fmla="*/ 2147483647 h 388"/>
              <a:gd name="T26" fmla="*/ 2147483647 w 208"/>
              <a:gd name="T27" fmla="*/ 2147483647 h 388"/>
              <a:gd name="T28" fmla="*/ 2147483647 w 208"/>
              <a:gd name="T29" fmla="*/ 2147483647 h 388"/>
              <a:gd name="T30" fmla="*/ 2147483647 w 208"/>
              <a:gd name="T31" fmla="*/ 2147483647 h 388"/>
              <a:gd name="T32" fmla="*/ 2147483647 w 208"/>
              <a:gd name="T33" fmla="*/ 2147483647 h 388"/>
              <a:gd name="T34" fmla="*/ 2147483647 w 208"/>
              <a:gd name="T35" fmla="*/ 2147483647 h 388"/>
              <a:gd name="T36" fmla="*/ 2147483647 w 208"/>
              <a:gd name="T37" fmla="*/ 2147483647 h 388"/>
              <a:gd name="T38" fmla="*/ 2147483647 w 208"/>
              <a:gd name="T39" fmla="*/ 2147483647 h 388"/>
              <a:gd name="T40" fmla="*/ 2147483647 w 208"/>
              <a:gd name="T41" fmla="*/ 2147483647 h 388"/>
              <a:gd name="T42" fmla="*/ 2147483647 w 208"/>
              <a:gd name="T43" fmla="*/ 2147483647 h 388"/>
              <a:gd name="T44" fmla="*/ 2147483647 w 208"/>
              <a:gd name="T45" fmla="*/ 2147483647 h 388"/>
              <a:gd name="T46" fmla="*/ 2147483647 w 208"/>
              <a:gd name="T47" fmla="*/ 2147483647 h 388"/>
              <a:gd name="T48" fmla="*/ 2147483647 w 208"/>
              <a:gd name="T49" fmla="*/ 2147483647 h 388"/>
              <a:gd name="T50" fmla="*/ 2147483647 w 208"/>
              <a:gd name="T51" fmla="*/ 2147483647 h 388"/>
              <a:gd name="T52" fmla="*/ 2147483647 w 208"/>
              <a:gd name="T53" fmla="*/ 2147483647 h 388"/>
              <a:gd name="T54" fmla="*/ 2147483647 w 208"/>
              <a:gd name="T55" fmla="*/ 2147483647 h 388"/>
              <a:gd name="T56" fmla="*/ 2147483647 w 208"/>
              <a:gd name="T57" fmla="*/ 2147483647 h 388"/>
              <a:gd name="T58" fmla="*/ 2147483647 w 208"/>
              <a:gd name="T59" fmla="*/ 2147483647 h 388"/>
              <a:gd name="T60" fmla="*/ 2147483647 w 208"/>
              <a:gd name="T61" fmla="*/ 2147483647 h 388"/>
              <a:gd name="T62" fmla="*/ 0 w 208"/>
              <a:gd name="T63" fmla="*/ 2147483647 h 388"/>
              <a:gd name="T64" fmla="*/ 2147483647 w 208"/>
              <a:gd name="T65" fmla="*/ 2147483647 h 388"/>
              <a:gd name="T66" fmla="*/ 2147483647 w 208"/>
              <a:gd name="T67" fmla="*/ 2147483647 h 388"/>
              <a:gd name="T68" fmla="*/ 2147483647 w 208"/>
              <a:gd name="T69" fmla="*/ 2147483647 h 388"/>
              <a:gd name="T70" fmla="*/ 2147483647 w 208"/>
              <a:gd name="T71" fmla="*/ 2147483647 h 388"/>
              <a:gd name="T72" fmla="*/ 2147483647 w 208"/>
              <a:gd name="T73" fmla="*/ 2147483647 h 3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8"/>
              <a:gd name="T112" fmla="*/ 0 h 388"/>
              <a:gd name="T113" fmla="*/ 208 w 208"/>
              <a:gd name="T114" fmla="*/ 388 h 3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8" h="388">
                <a:moveTo>
                  <a:pt x="113" y="4"/>
                </a:moveTo>
                <a:lnTo>
                  <a:pt x="122" y="0"/>
                </a:lnTo>
                <a:lnTo>
                  <a:pt x="136" y="5"/>
                </a:lnTo>
                <a:lnTo>
                  <a:pt x="163" y="95"/>
                </a:lnTo>
                <a:lnTo>
                  <a:pt x="196" y="176"/>
                </a:lnTo>
                <a:lnTo>
                  <a:pt x="208" y="225"/>
                </a:lnTo>
                <a:lnTo>
                  <a:pt x="208" y="251"/>
                </a:lnTo>
                <a:lnTo>
                  <a:pt x="197" y="273"/>
                </a:lnTo>
                <a:lnTo>
                  <a:pt x="177" y="283"/>
                </a:lnTo>
                <a:lnTo>
                  <a:pt x="161" y="280"/>
                </a:lnTo>
                <a:lnTo>
                  <a:pt x="142" y="265"/>
                </a:lnTo>
                <a:lnTo>
                  <a:pt x="136" y="246"/>
                </a:lnTo>
                <a:lnTo>
                  <a:pt x="136" y="240"/>
                </a:lnTo>
                <a:lnTo>
                  <a:pt x="132" y="217"/>
                </a:lnTo>
                <a:lnTo>
                  <a:pt x="146" y="195"/>
                </a:lnTo>
                <a:lnTo>
                  <a:pt x="174" y="183"/>
                </a:lnTo>
                <a:lnTo>
                  <a:pt x="137" y="86"/>
                </a:lnTo>
                <a:lnTo>
                  <a:pt x="136" y="91"/>
                </a:lnTo>
                <a:lnTo>
                  <a:pt x="83" y="128"/>
                </a:lnTo>
                <a:lnTo>
                  <a:pt x="50" y="151"/>
                </a:lnTo>
                <a:lnTo>
                  <a:pt x="98" y="332"/>
                </a:lnTo>
                <a:lnTo>
                  <a:pt x="99" y="354"/>
                </a:lnTo>
                <a:lnTo>
                  <a:pt x="90" y="374"/>
                </a:lnTo>
                <a:lnTo>
                  <a:pt x="71" y="386"/>
                </a:lnTo>
                <a:lnTo>
                  <a:pt x="40" y="388"/>
                </a:lnTo>
                <a:lnTo>
                  <a:pt x="21" y="377"/>
                </a:lnTo>
                <a:lnTo>
                  <a:pt x="16" y="350"/>
                </a:lnTo>
                <a:lnTo>
                  <a:pt x="19" y="326"/>
                </a:lnTo>
                <a:lnTo>
                  <a:pt x="35" y="306"/>
                </a:lnTo>
                <a:lnTo>
                  <a:pt x="63" y="288"/>
                </a:lnTo>
                <a:lnTo>
                  <a:pt x="35" y="179"/>
                </a:lnTo>
                <a:lnTo>
                  <a:pt x="0" y="90"/>
                </a:lnTo>
                <a:lnTo>
                  <a:pt x="4" y="76"/>
                </a:lnTo>
                <a:lnTo>
                  <a:pt x="19" y="72"/>
                </a:lnTo>
                <a:lnTo>
                  <a:pt x="57" y="55"/>
                </a:lnTo>
                <a:lnTo>
                  <a:pt x="92" y="23"/>
                </a:lnTo>
                <a:lnTo>
                  <a:pt x="113" y="4"/>
                </a:lnTo>
                <a:close/>
              </a:path>
            </a:pathLst>
          </a:custGeom>
          <a:solidFill>
            <a:srgbClr val="00FF00"/>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10" name="Freeform 4"/>
          <p:cNvSpPr>
            <a:spLocks/>
          </p:cNvSpPr>
          <p:nvPr/>
        </p:nvSpPr>
        <p:spPr bwMode="auto">
          <a:xfrm>
            <a:off x="2168525" y="5095875"/>
            <a:ext cx="457200" cy="463550"/>
          </a:xfrm>
          <a:custGeom>
            <a:avLst/>
            <a:gdLst>
              <a:gd name="T0" fmla="*/ 2147483647 w 208"/>
              <a:gd name="T1" fmla="*/ 2147483647 h 388"/>
              <a:gd name="T2" fmla="*/ 2147483647 w 208"/>
              <a:gd name="T3" fmla="*/ 0 h 388"/>
              <a:gd name="T4" fmla="*/ 2147483647 w 208"/>
              <a:gd name="T5" fmla="*/ 2147483647 h 388"/>
              <a:gd name="T6" fmla="*/ 2147483647 w 208"/>
              <a:gd name="T7" fmla="*/ 2147483647 h 388"/>
              <a:gd name="T8" fmla="*/ 2147483647 w 208"/>
              <a:gd name="T9" fmla="*/ 2147483647 h 388"/>
              <a:gd name="T10" fmla="*/ 2147483647 w 208"/>
              <a:gd name="T11" fmla="*/ 2147483647 h 388"/>
              <a:gd name="T12" fmla="*/ 2147483647 w 208"/>
              <a:gd name="T13" fmla="*/ 2147483647 h 388"/>
              <a:gd name="T14" fmla="*/ 2147483647 w 208"/>
              <a:gd name="T15" fmla="*/ 2147483647 h 388"/>
              <a:gd name="T16" fmla="*/ 2147483647 w 208"/>
              <a:gd name="T17" fmla="*/ 2147483647 h 388"/>
              <a:gd name="T18" fmla="*/ 2147483647 w 208"/>
              <a:gd name="T19" fmla="*/ 2147483647 h 388"/>
              <a:gd name="T20" fmla="*/ 2147483647 w 208"/>
              <a:gd name="T21" fmla="*/ 2147483647 h 388"/>
              <a:gd name="T22" fmla="*/ 2147483647 w 208"/>
              <a:gd name="T23" fmla="*/ 2147483647 h 388"/>
              <a:gd name="T24" fmla="*/ 2147483647 w 208"/>
              <a:gd name="T25" fmla="*/ 2147483647 h 388"/>
              <a:gd name="T26" fmla="*/ 2147483647 w 208"/>
              <a:gd name="T27" fmla="*/ 2147483647 h 388"/>
              <a:gd name="T28" fmla="*/ 2147483647 w 208"/>
              <a:gd name="T29" fmla="*/ 2147483647 h 388"/>
              <a:gd name="T30" fmla="*/ 2147483647 w 208"/>
              <a:gd name="T31" fmla="*/ 2147483647 h 388"/>
              <a:gd name="T32" fmla="*/ 2147483647 w 208"/>
              <a:gd name="T33" fmla="*/ 2147483647 h 388"/>
              <a:gd name="T34" fmla="*/ 2147483647 w 208"/>
              <a:gd name="T35" fmla="*/ 2147483647 h 388"/>
              <a:gd name="T36" fmla="*/ 2147483647 w 208"/>
              <a:gd name="T37" fmla="*/ 2147483647 h 388"/>
              <a:gd name="T38" fmla="*/ 2147483647 w 208"/>
              <a:gd name="T39" fmla="*/ 2147483647 h 388"/>
              <a:gd name="T40" fmla="*/ 2147483647 w 208"/>
              <a:gd name="T41" fmla="*/ 2147483647 h 388"/>
              <a:gd name="T42" fmla="*/ 2147483647 w 208"/>
              <a:gd name="T43" fmla="*/ 2147483647 h 388"/>
              <a:gd name="T44" fmla="*/ 2147483647 w 208"/>
              <a:gd name="T45" fmla="*/ 2147483647 h 388"/>
              <a:gd name="T46" fmla="*/ 2147483647 w 208"/>
              <a:gd name="T47" fmla="*/ 2147483647 h 388"/>
              <a:gd name="T48" fmla="*/ 2147483647 w 208"/>
              <a:gd name="T49" fmla="*/ 2147483647 h 388"/>
              <a:gd name="T50" fmla="*/ 2147483647 w 208"/>
              <a:gd name="T51" fmla="*/ 2147483647 h 388"/>
              <a:gd name="T52" fmla="*/ 2147483647 w 208"/>
              <a:gd name="T53" fmla="*/ 2147483647 h 388"/>
              <a:gd name="T54" fmla="*/ 2147483647 w 208"/>
              <a:gd name="T55" fmla="*/ 2147483647 h 388"/>
              <a:gd name="T56" fmla="*/ 2147483647 w 208"/>
              <a:gd name="T57" fmla="*/ 2147483647 h 388"/>
              <a:gd name="T58" fmla="*/ 2147483647 w 208"/>
              <a:gd name="T59" fmla="*/ 2147483647 h 388"/>
              <a:gd name="T60" fmla="*/ 2147483647 w 208"/>
              <a:gd name="T61" fmla="*/ 2147483647 h 388"/>
              <a:gd name="T62" fmla="*/ 0 w 208"/>
              <a:gd name="T63" fmla="*/ 2147483647 h 388"/>
              <a:gd name="T64" fmla="*/ 2147483647 w 208"/>
              <a:gd name="T65" fmla="*/ 2147483647 h 388"/>
              <a:gd name="T66" fmla="*/ 2147483647 w 208"/>
              <a:gd name="T67" fmla="*/ 2147483647 h 388"/>
              <a:gd name="T68" fmla="*/ 2147483647 w 208"/>
              <a:gd name="T69" fmla="*/ 2147483647 h 388"/>
              <a:gd name="T70" fmla="*/ 2147483647 w 208"/>
              <a:gd name="T71" fmla="*/ 2147483647 h 388"/>
              <a:gd name="T72" fmla="*/ 2147483647 w 208"/>
              <a:gd name="T73" fmla="*/ 2147483647 h 3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8"/>
              <a:gd name="T112" fmla="*/ 0 h 388"/>
              <a:gd name="T113" fmla="*/ 208 w 208"/>
              <a:gd name="T114" fmla="*/ 388 h 3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8" h="388">
                <a:moveTo>
                  <a:pt x="113" y="4"/>
                </a:moveTo>
                <a:lnTo>
                  <a:pt x="122" y="0"/>
                </a:lnTo>
                <a:lnTo>
                  <a:pt x="136" y="5"/>
                </a:lnTo>
                <a:lnTo>
                  <a:pt x="163" y="95"/>
                </a:lnTo>
                <a:lnTo>
                  <a:pt x="196" y="176"/>
                </a:lnTo>
                <a:lnTo>
                  <a:pt x="208" y="225"/>
                </a:lnTo>
                <a:lnTo>
                  <a:pt x="208" y="251"/>
                </a:lnTo>
                <a:lnTo>
                  <a:pt x="197" y="273"/>
                </a:lnTo>
                <a:lnTo>
                  <a:pt x="177" y="283"/>
                </a:lnTo>
                <a:lnTo>
                  <a:pt x="161" y="280"/>
                </a:lnTo>
                <a:lnTo>
                  <a:pt x="142" y="265"/>
                </a:lnTo>
                <a:lnTo>
                  <a:pt x="136" y="246"/>
                </a:lnTo>
                <a:lnTo>
                  <a:pt x="136" y="240"/>
                </a:lnTo>
                <a:lnTo>
                  <a:pt x="132" y="217"/>
                </a:lnTo>
                <a:lnTo>
                  <a:pt x="146" y="195"/>
                </a:lnTo>
                <a:lnTo>
                  <a:pt x="174" y="183"/>
                </a:lnTo>
                <a:lnTo>
                  <a:pt x="137" y="86"/>
                </a:lnTo>
                <a:lnTo>
                  <a:pt x="136" y="91"/>
                </a:lnTo>
                <a:lnTo>
                  <a:pt x="83" y="128"/>
                </a:lnTo>
                <a:lnTo>
                  <a:pt x="50" y="151"/>
                </a:lnTo>
                <a:lnTo>
                  <a:pt x="98" y="332"/>
                </a:lnTo>
                <a:lnTo>
                  <a:pt x="99" y="354"/>
                </a:lnTo>
                <a:lnTo>
                  <a:pt x="90" y="374"/>
                </a:lnTo>
                <a:lnTo>
                  <a:pt x="71" y="386"/>
                </a:lnTo>
                <a:lnTo>
                  <a:pt x="40" y="388"/>
                </a:lnTo>
                <a:lnTo>
                  <a:pt x="21" y="377"/>
                </a:lnTo>
                <a:lnTo>
                  <a:pt x="16" y="350"/>
                </a:lnTo>
                <a:lnTo>
                  <a:pt x="19" y="326"/>
                </a:lnTo>
                <a:lnTo>
                  <a:pt x="35" y="306"/>
                </a:lnTo>
                <a:lnTo>
                  <a:pt x="63" y="288"/>
                </a:lnTo>
                <a:lnTo>
                  <a:pt x="35" y="179"/>
                </a:lnTo>
                <a:lnTo>
                  <a:pt x="0" y="90"/>
                </a:lnTo>
                <a:lnTo>
                  <a:pt x="4" y="76"/>
                </a:lnTo>
                <a:lnTo>
                  <a:pt x="19" y="72"/>
                </a:lnTo>
                <a:lnTo>
                  <a:pt x="57" y="55"/>
                </a:lnTo>
                <a:lnTo>
                  <a:pt x="92" y="23"/>
                </a:lnTo>
                <a:lnTo>
                  <a:pt x="113" y="4"/>
                </a:lnTo>
                <a:close/>
              </a:path>
            </a:pathLst>
          </a:custGeom>
          <a:solidFill>
            <a:srgbClr val="FF0000"/>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11" name="Music"/>
          <p:cNvSpPr>
            <a:spLocks noEditPoints="1" noChangeArrowheads="1"/>
          </p:cNvSpPr>
          <p:nvPr/>
        </p:nvSpPr>
        <p:spPr bwMode="auto">
          <a:xfrm rot="12142449">
            <a:off x="7429500" y="4530725"/>
            <a:ext cx="365125" cy="379413"/>
          </a:xfrm>
          <a:custGeom>
            <a:avLst/>
            <a:gdLst>
              <a:gd name="T0" fmla="*/ 87535 w 21600"/>
              <a:gd name="T1" fmla="*/ 977 h 21600"/>
              <a:gd name="T2" fmla="*/ 87785 w 21600"/>
              <a:gd name="T3" fmla="*/ 210278 h 21600"/>
              <a:gd name="T4" fmla="*/ 258163 w 21600"/>
              <a:gd name="T5" fmla="*/ 213698 h 21600"/>
              <a:gd name="T6" fmla="*/ 87535 w 21600"/>
              <a:gd name="T7" fmla="*/ 977 h 21600"/>
              <a:gd name="T8" fmla="*/ 257175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12" name="Freeform 4"/>
          <p:cNvSpPr>
            <a:spLocks/>
          </p:cNvSpPr>
          <p:nvPr/>
        </p:nvSpPr>
        <p:spPr bwMode="auto">
          <a:xfrm>
            <a:off x="6021388" y="4329113"/>
            <a:ext cx="330200" cy="615950"/>
          </a:xfrm>
          <a:custGeom>
            <a:avLst/>
            <a:gdLst>
              <a:gd name="T0" fmla="*/ 2147483647 w 208"/>
              <a:gd name="T1" fmla="*/ 2147483647 h 388"/>
              <a:gd name="T2" fmla="*/ 2147483647 w 208"/>
              <a:gd name="T3" fmla="*/ 0 h 388"/>
              <a:gd name="T4" fmla="*/ 2147483647 w 208"/>
              <a:gd name="T5" fmla="*/ 2147483647 h 388"/>
              <a:gd name="T6" fmla="*/ 2147483647 w 208"/>
              <a:gd name="T7" fmla="*/ 2147483647 h 388"/>
              <a:gd name="T8" fmla="*/ 2147483647 w 208"/>
              <a:gd name="T9" fmla="*/ 2147483647 h 388"/>
              <a:gd name="T10" fmla="*/ 2147483647 w 208"/>
              <a:gd name="T11" fmla="*/ 2147483647 h 388"/>
              <a:gd name="T12" fmla="*/ 2147483647 w 208"/>
              <a:gd name="T13" fmla="*/ 2147483647 h 388"/>
              <a:gd name="T14" fmla="*/ 2147483647 w 208"/>
              <a:gd name="T15" fmla="*/ 2147483647 h 388"/>
              <a:gd name="T16" fmla="*/ 2147483647 w 208"/>
              <a:gd name="T17" fmla="*/ 2147483647 h 388"/>
              <a:gd name="T18" fmla="*/ 2147483647 w 208"/>
              <a:gd name="T19" fmla="*/ 2147483647 h 388"/>
              <a:gd name="T20" fmla="*/ 2147483647 w 208"/>
              <a:gd name="T21" fmla="*/ 2147483647 h 388"/>
              <a:gd name="T22" fmla="*/ 2147483647 w 208"/>
              <a:gd name="T23" fmla="*/ 2147483647 h 388"/>
              <a:gd name="T24" fmla="*/ 2147483647 w 208"/>
              <a:gd name="T25" fmla="*/ 2147483647 h 388"/>
              <a:gd name="T26" fmla="*/ 2147483647 w 208"/>
              <a:gd name="T27" fmla="*/ 2147483647 h 388"/>
              <a:gd name="T28" fmla="*/ 2147483647 w 208"/>
              <a:gd name="T29" fmla="*/ 2147483647 h 388"/>
              <a:gd name="T30" fmla="*/ 2147483647 w 208"/>
              <a:gd name="T31" fmla="*/ 2147483647 h 388"/>
              <a:gd name="T32" fmla="*/ 2147483647 w 208"/>
              <a:gd name="T33" fmla="*/ 2147483647 h 388"/>
              <a:gd name="T34" fmla="*/ 2147483647 w 208"/>
              <a:gd name="T35" fmla="*/ 2147483647 h 388"/>
              <a:gd name="T36" fmla="*/ 2147483647 w 208"/>
              <a:gd name="T37" fmla="*/ 2147483647 h 388"/>
              <a:gd name="T38" fmla="*/ 2147483647 w 208"/>
              <a:gd name="T39" fmla="*/ 2147483647 h 388"/>
              <a:gd name="T40" fmla="*/ 2147483647 w 208"/>
              <a:gd name="T41" fmla="*/ 2147483647 h 388"/>
              <a:gd name="T42" fmla="*/ 2147483647 w 208"/>
              <a:gd name="T43" fmla="*/ 2147483647 h 388"/>
              <a:gd name="T44" fmla="*/ 2147483647 w 208"/>
              <a:gd name="T45" fmla="*/ 2147483647 h 388"/>
              <a:gd name="T46" fmla="*/ 2147483647 w 208"/>
              <a:gd name="T47" fmla="*/ 2147483647 h 388"/>
              <a:gd name="T48" fmla="*/ 2147483647 w 208"/>
              <a:gd name="T49" fmla="*/ 2147483647 h 388"/>
              <a:gd name="T50" fmla="*/ 2147483647 w 208"/>
              <a:gd name="T51" fmla="*/ 2147483647 h 388"/>
              <a:gd name="T52" fmla="*/ 2147483647 w 208"/>
              <a:gd name="T53" fmla="*/ 2147483647 h 388"/>
              <a:gd name="T54" fmla="*/ 2147483647 w 208"/>
              <a:gd name="T55" fmla="*/ 2147483647 h 388"/>
              <a:gd name="T56" fmla="*/ 2147483647 w 208"/>
              <a:gd name="T57" fmla="*/ 2147483647 h 388"/>
              <a:gd name="T58" fmla="*/ 2147483647 w 208"/>
              <a:gd name="T59" fmla="*/ 2147483647 h 388"/>
              <a:gd name="T60" fmla="*/ 2147483647 w 208"/>
              <a:gd name="T61" fmla="*/ 2147483647 h 388"/>
              <a:gd name="T62" fmla="*/ 0 w 208"/>
              <a:gd name="T63" fmla="*/ 2147483647 h 388"/>
              <a:gd name="T64" fmla="*/ 2147483647 w 208"/>
              <a:gd name="T65" fmla="*/ 2147483647 h 388"/>
              <a:gd name="T66" fmla="*/ 2147483647 w 208"/>
              <a:gd name="T67" fmla="*/ 2147483647 h 388"/>
              <a:gd name="T68" fmla="*/ 2147483647 w 208"/>
              <a:gd name="T69" fmla="*/ 2147483647 h 388"/>
              <a:gd name="T70" fmla="*/ 2147483647 w 208"/>
              <a:gd name="T71" fmla="*/ 2147483647 h 388"/>
              <a:gd name="T72" fmla="*/ 2147483647 w 208"/>
              <a:gd name="T73" fmla="*/ 2147483647 h 3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8"/>
              <a:gd name="T112" fmla="*/ 0 h 388"/>
              <a:gd name="T113" fmla="*/ 208 w 208"/>
              <a:gd name="T114" fmla="*/ 388 h 3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8" h="388">
                <a:moveTo>
                  <a:pt x="113" y="4"/>
                </a:moveTo>
                <a:lnTo>
                  <a:pt x="122" y="0"/>
                </a:lnTo>
                <a:lnTo>
                  <a:pt x="136" y="5"/>
                </a:lnTo>
                <a:lnTo>
                  <a:pt x="163" y="95"/>
                </a:lnTo>
                <a:lnTo>
                  <a:pt x="196" y="176"/>
                </a:lnTo>
                <a:lnTo>
                  <a:pt x="208" y="225"/>
                </a:lnTo>
                <a:lnTo>
                  <a:pt x="208" y="251"/>
                </a:lnTo>
                <a:lnTo>
                  <a:pt x="197" y="273"/>
                </a:lnTo>
                <a:lnTo>
                  <a:pt x="177" y="283"/>
                </a:lnTo>
                <a:lnTo>
                  <a:pt x="161" y="280"/>
                </a:lnTo>
                <a:lnTo>
                  <a:pt x="142" y="265"/>
                </a:lnTo>
                <a:lnTo>
                  <a:pt x="136" y="246"/>
                </a:lnTo>
                <a:lnTo>
                  <a:pt x="136" y="240"/>
                </a:lnTo>
                <a:lnTo>
                  <a:pt x="132" y="217"/>
                </a:lnTo>
                <a:lnTo>
                  <a:pt x="146" y="195"/>
                </a:lnTo>
                <a:lnTo>
                  <a:pt x="174" y="183"/>
                </a:lnTo>
                <a:lnTo>
                  <a:pt x="137" y="86"/>
                </a:lnTo>
                <a:lnTo>
                  <a:pt x="136" y="91"/>
                </a:lnTo>
                <a:lnTo>
                  <a:pt x="83" y="128"/>
                </a:lnTo>
                <a:lnTo>
                  <a:pt x="50" y="151"/>
                </a:lnTo>
                <a:lnTo>
                  <a:pt x="98" y="332"/>
                </a:lnTo>
                <a:lnTo>
                  <a:pt x="99" y="354"/>
                </a:lnTo>
                <a:lnTo>
                  <a:pt x="90" y="374"/>
                </a:lnTo>
                <a:lnTo>
                  <a:pt x="71" y="386"/>
                </a:lnTo>
                <a:lnTo>
                  <a:pt x="40" y="388"/>
                </a:lnTo>
                <a:lnTo>
                  <a:pt x="21" y="377"/>
                </a:lnTo>
                <a:lnTo>
                  <a:pt x="16" y="350"/>
                </a:lnTo>
                <a:lnTo>
                  <a:pt x="19" y="326"/>
                </a:lnTo>
                <a:lnTo>
                  <a:pt x="35" y="306"/>
                </a:lnTo>
                <a:lnTo>
                  <a:pt x="63" y="288"/>
                </a:lnTo>
                <a:lnTo>
                  <a:pt x="35" y="179"/>
                </a:lnTo>
                <a:lnTo>
                  <a:pt x="0" y="90"/>
                </a:lnTo>
                <a:lnTo>
                  <a:pt x="4" y="76"/>
                </a:lnTo>
                <a:lnTo>
                  <a:pt x="19" y="72"/>
                </a:lnTo>
                <a:lnTo>
                  <a:pt x="57" y="55"/>
                </a:lnTo>
                <a:lnTo>
                  <a:pt x="92" y="23"/>
                </a:lnTo>
                <a:lnTo>
                  <a:pt x="113" y="4"/>
                </a:lnTo>
                <a:close/>
              </a:path>
            </a:pathLst>
          </a:custGeom>
          <a:solidFill>
            <a:srgbClr val="FF0066"/>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12311" name="AutoShape 23" descr="HÃ¬nh áº£nh cÃ³ liÃªn quan"/>
          <p:cNvSpPr>
            <a:spLocks noChangeAspect="1" noChangeArrowheads="1"/>
          </p:cNvSpPr>
          <p:nvPr/>
        </p:nvSpPr>
        <p:spPr bwMode="auto">
          <a:xfrm>
            <a:off x="325438" y="-503238"/>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12313" name="AutoShape 25" descr="HÃ¬nh áº£nh cÃ³ liÃªn quan"/>
          <p:cNvSpPr>
            <a:spLocks noChangeAspect="1" noChangeArrowheads="1"/>
          </p:cNvSpPr>
          <p:nvPr/>
        </p:nvSpPr>
        <p:spPr bwMode="auto">
          <a:xfrm>
            <a:off x="325438" y="-503238"/>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grpSp>
        <p:nvGrpSpPr>
          <p:cNvPr id="14348" name="Group 7"/>
          <p:cNvGrpSpPr>
            <a:grpSpLocks/>
          </p:cNvGrpSpPr>
          <p:nvPr/>
        </p:nvGrpSpPr>
        <p:grpSpPr bwMode="auto">
          <a:xfrm rot="1228682">
            <a:off x="1336675" y="3910013"/>
            <a:ext cx="5484813" cy="1546225"/>
            <a:chOff x="745" y="1093"/>
            <a:chExt cx="4775" cy="1163"/>
          </a:xfrm>
        </p:grpSpPr>
        <p:sp>
          <p:nvSpPr>
            <p:cNvPr id="26" name="Freeform 25"/>
            <p:cNvSpPr>
              <a:spLocks/>
            </p:cNvSpPr>
            <p:nvPr/>
          </p:nvSpPr>
          <p:spPr bwMode="auto">
            <a:xfrm>
              <a:off x="3289" y="1243"/>
              <a:ext cx="2203" cy="911"/>
            </a:xfrm>
            <a:custGeom>
              <a:avLst/>
              <a:gdLst>
                <a:gd name="T0" fmla="*/ 2121 w 2197"/>
                <a:gd name="T1" fmla="*/ 10 h 916"/>
                <a:gd name="T2" fmla="*/ 1966 w 2197"/>
                <a:gd name="T3" fmla="*/ 8 h 916"/>
                <a:gd name="T4" fmla="*/ 1812 w 2197"/>
                <a:gd name="T5" fmla="*/ 24 h 916"/>
                <a:gd name="T6" fmla="*/ 1654 w 2197"/>
                <a:gd name="T7" fmla="*/ 57 h 916"/>
                <a:gd name="T8" fmla="*/ 1499 w 2197"/>
                <a:gd name="T9" fmla="*/ 105 h 916"/>
                <a:gd name="T10" fmla="*/ 1347 w 2197"/>
                <a:gd name="T11" fmla="*/ 164 h 916"/>
                <a:gd name="T12" fmla="*/ 1198 w 2197"/>
                <a:gd name="T13" fmla="*/ 233 h 916"/>
                <a:gd name="T14" fmla="*/ 1054 w 2197"/>
                <a:gd name="T15" fmla="*/ 308 h 916"/>
                <a:gd name="T16" fmla="*/ 918 w 2197"/>
                <a:gd name="T17" fmla="*/ 387 h 916"/>
                <a:gd name="T18" fmla="*/ 790 w 2197"/>
                <a:gd name="T19" fmla="*/ 468 h 916"/>
                <a:gd name="T20" fmla="*/ 670 w 2197"/>
                <a:gd name="T21" fmla="*/ 547 h 916"/>
                <a:gd name="T22" fmla="*/ 562 w 2197"/>
                <a:gd name="T23" fmla="*/ 623 h 916"/>
                <a:gd name="T24" fmla="*/ 467 w 2197"/>
                <a:gd name="T25" fmla="*/ 693 h 916"/>
                <a:gd name="T26" fmla="*/ 384 w 2197"/>
                <a:gd name="T27" fmla="*/ 753 h 916"/>
                <a:gd name="T28" fmla="*/ 318 w 2197"/>
                <a:gd name="T29" fmla="*/ 802 h 916"/>
                <a:gd name="T30" fmla="*/ 268 w 2197"/>
                <a:gd name="T31" fmla="*/ 837 h 916"/>
                <a:gd name="T32" fmla="*/ 226 w 2197"/>
                <a:gd name="T33" fmla="*/ 861 h 916"/>
                <a:gd name="T34" fmla="*/ 183 w 2197"/>
                <a:gd name="T35" fmla="*/ 883 h 916"/>
                <a:gd name="T36" fmla="*/ 146 w 2197"/>
                <a:gd name="T37" fmla="*/ 898 h 916"/>
                <a:gd name="T38" fmla="*/ 115 w 2197"/>
                <a:gd name="T39" fmla="*/ 909 h 916"/>
                <a:gd name="T40" fmla="*/ 90 w 2197"/>
                <a:gd name="T41" fmla="*/ 914 h 916"/>
                <a:gd name="T42" fmla="*/ 66 w 2197"/>
                <a:gd name="T43" fmla="*/ 916 h 916"/>
                <a:gd name="T44" fmla="*/ 46 w 2197"/>
                <a:gd name="T45" fmla="*/ 914 h 916"/>
                <a:gd name="T46" fmla="*/ 27 w 2197"/>
                <a:gd name="T47" fmla="*/ 910 h 916"/>
                <a:gd name="T48" fmla="*/ 12 w 2197"/>
                <a:gd name="T49" fmla="*/ 904 h 916"/>
                <a:gd name="T50" fmla="*/ 4 w 2197"/>
                <a:gd name="T51" fmla="*/ 893 h 916"/>
                <a:gd name="T52" fmla="*/ 10 w 2197"/>
                <a:gd name="T53" fmla="*/ 890 h 916"/>
                <a:gd name="T54" fmla="*/ 32 w 2197"/>
                <a:gd name="T55" fmla="*/ 893 h 916"/>
                <a:gd name="T56" fmla="*/ 58 w 2197"/>
                <a:gd name="T57" fmla="*/ 893 h 916"/>
                <a:gd name="T58" fmla="*/ 87 w 2197"/>
                <a:gd name="T59" fmla="*/ 887 h 916"/>
                <a:gd name="T60" fmla="*/ 120 w 2197"/>
                <a:gd name="T61" fmla="*/ 878 h 916"/>
                <a:gd name="T62" fmla="*/ 158 w 2197"/>
                <a:gd name="T63" fmla="*/ 863 h 916"/>
                <a:gd name="T64" fmla="*/ 198 w 2197"/>
                <a:gd name="T65" fmla="*/ 845 h 916"/>
                <a:gd name="T66" fmla="*/ 243 w 2197"/>
                <a:gd name="T67" fmla="*/ 819 h 916"/>
                <a:gd name="T68" fmla="*/ 291 w 2197"/>
                <a:gd name="T69" fmla="*/ 789 h 916"/>
                <a:gd name="T70" fmla="*/ 351 w 2197"/>
                <a:gd name="T71" fmla="*/ 747 h 916"/>
                <a:gd name="T72" fmla="*/ 426 w 2197"/>
                <a:gd name="T73" fmla="*/ 694 h 916"/>
                <a:gd name="T74" fmla="*/ 512 w 2197"/>
                <a:gd name="T75" fmla="*/ 631 h 916"/>
                <a:gd name="T76" fmla="*/ 612 w 2197"/>
                <a:gd name="T77" fmla="*/ 562 h 916"/>
                <a:gd name="T78" fmla="*/ 722 w 2197"/>
                <a:gd name="T79" fmla="*/ 488 h 916"/>
                <a:gd name="T80" fmla="*/ 842 w 2197"/>
                <a:gd name="T81" fmla="*/ 412 h 916"/>
                <a:gd name="T82" fmla="*/ 969 w 2197"/>
                <a:gd name="T83" fmla="*/ 336 h 916"/>
                <a:gd name="T84" fmla="*/ 1103 w 2197"/>
                <a:gd name="T85" fmla="*/ 263 h 916"/>
                <a:gd name="T86" fmla="*/ 1242 w 2197"/>
                <a:gd name="T87" fmla="*/ 193 h 916"/>
                <a:gd name="T88" fmla="*/ 1386 w 2197"/>
                <a:gd name="T89" fmla="*/ 132 h 916"/>
                <a:gd name="T90" fmla="*/ 1533 w 2197"/>
                <a:gd name="T91" fmla="*/ 78 h 916"/>
                <a:gd name="T92" fmla="*/ 1682 w 2197"/>
                <a:gd name="T93" fmla="*/ 37 h 916"/>
                <a:gd name="T94" fmla="*/ 1830 w 2197"/>
                <a:gd name="T95" fmla="*/ 10 h 916"/>
                <a:gd name="T96" fmla="*/ 1980 w 2197"/>
                <a:gd name="T97" fmla="*/ 0 h 916"/>
                <a:gd name="T98" fmla="*/ 2125 w 2197"/>
                <a:gd name="T99" fmla="*/ 8 h 9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7"/>
                <a:gd name="T151" fmla="*/ 0 h 916"/>
                <a:gd name="T152" fmla="*/ 2197 w 2197"/>
                <a:gd name="T153" fmla="*/ 916 h 9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7" h="916">
                  <a:moveTo>
                    <a:pt x="2197" y="20"/>
                  </a:moveTo>
                  <a:lnTo>
                    <a:pt x="2121" y="10"/>
                  </a:lnTo>
                  <a:lnTo>
                    <a:pt x="2044" y="6"/>
                  </a:lnTo>
                  <a:lnTo>
                    <a:pt x="1966" y="8"/>
                  </a:lnTo>
                  <a:lnTo>
                    <a:pt x="1889" y="13"/>
                  </a:lnTo>
                  <a:lnTo>
                    <a:pt x="1812" y="24"/>
                  </a:lnTo>
                  <a:lnTo>
                    <a:pt x="1733" y="38"/>
                  </a:lnTo>
                  <a:lnTo>
                    <a:pt x="1654" y="57"/>
                  </a:lnTo>
                  <a:lnTo>
                    <a:pt x="1577" y="80"/>
                  </a:lnTo>
                  <a:lnTo>
                    <a:pt x="1499" y="105"/>
                  </a:lnTo>
                  <a:lnTo>
                    <a:pt x="1423" y="133"/>
                  </a:lnTo>
                  <a:lnTo>
                    <a:pt x="1347" y="164"/>
                  </a:lnTo>
                  <a:lnTo>
                    <a:pt x="1271" y="197"/>
                  </a:lnTo>
                  <a:lnTo>
                    <a:pt x="1198" y="233"/>
                  </a:lnTo>
                  <a:lnTo>
                    <a:pt x="1126" y="269"/>
                  </a:lnTo>
                  <a:lnTo>
                    <a:pt x="1054" y="308"/>
                  </a:lnTo>
                  <a:lnTo>
                    <a:pt x="986" y="347"/>
                  </a:lnTo>
                  <a:lnTo>
                    <a:pt x="918" y="387"/>
                  </a:lnTo>
                  <a:lnTo>
                    <a:pt x="853" y="428"/>
                  </a:lnTo>
                  <a:lnTo>
                    <a:pt x="790" y="468"/>
                  </a:lnTo>
                  <a:lnTo>
                    <a:pt x="728" y="508"/>
                  </a:lnTo>
                  <a:lnTo>
                    <a:pt x="670" y="547"/>
                  </a:lnTo>
                  <a:lnTo>
                    <a:pt x="615" y="586"/>
                  </a:lnTo>
                  <a:lnTo>
                    <a:pt x="562" y="623"/>
                  </a:lnTo>
                  <a:lnTo>
                    <a:pt x="512" y="659"/>
                  </a:lnTo>
                  <a:lnTo>
                    <a:pt x="467" y="693"/>
                  </a:lnTo>
                  <a:lnTo>
                    <a:pt x="424" y="723"/>
                  </a:lnTo>
                  <a:lnTo>
                    <a:pt x="384" y="753"/>
                  </a:lnTo>
                  <a:lnTo>
                    <a:pt x="350" y="779"/>
                  </a:lnTo>
                  <a:lnTo>
                    <a:pt x="318" y="802"/>
                  </a:lnTo>
                  <a:lnTo>
                    <a:pt x="291" y="821"/>
                  </a:lnTo>
                  <a:lnTo>
                    <a:pt x="268" y="837"/>
                  </a:lnTo>
                  <a:lnTo>
                    <a:pt x="250" y="847"/>
                  </a:lnTo>
                  <a:lnTo>
                    <a:pt x="226" y="861"/>
                  </a:lnTo>
                  <a:lnTo>
                    <a:pt x="203" y="873"/>
                  </a:lnTo>
                  <a:lnTo>
                    <a:pt x="183" y="883"/>
                  </a:lnTo>
                  <a:lnTo>
                    <a:pt x="163" y="892"/>
                  </a:lnTo>
                  <a:lnTo>
                    <a:pt x="146" y="898"/>
                  </a:lnTo>
                  <a:lnTo>
                    <a:pt x="130" y="904"/>
                  </a:lnTo>
                  <a:lnTo>
                    <a:pt x="115" y="909"/>
                  </a:lnTo>
                  <a:lnTo>
                    <a:pt x="102" y="912"/>
                  </a:lnTo>
                  <a:lnTo>
                    <a:pt x="90" y="914"/>
                  </a:lnTo>
                  <a:lnTo>
                    <a:pt x="78" y="914"/>
                  </a:lnTo>
                  <a:lnTo>
                    <a:pt x="66" y="916"/>
                  </a:lnTo>
                  <a:lnTo>
                    <a:pt x="56" y="914"/>
                  </a:lnTo>
                  <a:lnTo>
                    <a:pt x="46" y="914"/>
                  </a:lnTo>
                  <a:lnTo>
                    <a:pt x="36" y="912"/>
                  </a:lnTo>
                  <a:lnTo>
                    <a:pt x="27" y="910"/>
                  </a:lnTo>
                  <a:lnTo>
                    <a:pt x="18" y="908"/>
                  </a:lnTo>
                  <a:lnTo>
                    <a:pt x="12" y="904"/>
                  </a:lnTo>
                  <a:lnTo>
                    <a:pt x="8" y="898"/>
                  </a:lnTo>
                  <a:lnTo>
                    <a:pt x="4" y="893"/>
                  </a:lnTo>
                  <a:lnTo>
                    <a:pt x="0" y="887"/>
                  </a:lnTo>
                  <a:lnTo>
                    <a:pt x="10" y="890"/>
                  </a:lnTo>
                  <a:lnTo>
                    <a:pt x="20" y="893"/>
                  </a:lnTo>
                  <a:lnTo>
                    <a:pt x="32" y="893"/>
                  </a:lnTo>
                  <a:lnTo>
                    <a:pt x="46" y="894"/>
                  </a:lnTo>
                  <a:lnTo>
                    <a:pt x="58" y="893"/>
                  </a:lnTo>
                  <a:lnTo>
                    <a:pt x="72" y="890"/>
                  </a:lnTo>
                  <a:lnTo>
                    <a:pt x="87" y="887"/>
                  </a:lnTo>
                  <a:lnTo>
                    <a:pt x="104" y="883"/>
                  </a:lnTo>
                  <a:lnTo>
                    <a:pt x="120" y="878"/>
                  </a:lnTo>
                  <a:lnTo>
                    <a:pt x="139" y="871"/>
                  </a:lnTo>
                  <a:lnTo>
                    <a:pt x="158" y="863"/>
                  </a:lnTo>
                  <a:lnTo>
                    <a:pt x="178" y="855"/>
                  </a:lnTo>
                  <a:lnTo>
                    <a:pt x="198" y="845"/>
                  </a:lnTo>
                  <a:lnTo>
                    <a:pt x="220" y="833"/>
                  </a:lnTo>
                  <a:lnTo>
                    <a:pt x="243" y="819"/>
                  </a:lnTo>
                  <a:lnTo>
                    <a:pt x="267" y="805"/>
                  </a:lnTo>
                  <a:lnTo>
                    <a:pt x="291" y="789"/>
                  </a:lnTo>
                  <a:lnTo>
                    <a:pt x="319" y="770"/>
                  </a:lnTo>
                  <a:lnTo>
                    <a:pt x="351" y="747"/>
                  </a:lnTo>
                  <a:lnTo>
                    <a:pt x="387" y="722"/>
                  </a:lnTo>
                  <a:lnTo>
                    <a:pt x="426" y="694"/>
                  </a:lnTo>
                  <a:lnTo>
                    <a:pt x="467" y="663"/>
                  </a:lnTo>
                  <a:lnTo>
                    <a:pt x="512" y="631"/>
                  </a:lnTo>
                  <a:lnTo>
                    <a:pt x="560" y="598"/>
                  </a:lnTo>
                  <a:lnTo>
                    <a:pt x="612" y="562"/>
                  </a:lnTo>
                  <a:lnTo>
                    <a:pt x="666" y="526"/>
                  </a:lnTo>
                  <a:lnTo>
                    <a:pt x="722" y="488"/>
                  </a:lnTo>
                  <a:lnTo>
                    <a:pt x="781" y="450"/>
                  </a:lnTo>
                  <a:lnTo>
                    <a:pt x="842" y="412"/>
                  </a:lnTo>
                  <a:lnTo>
                    <a:pt x="905" y="373"/>
                  </a:lnTo>
                  <a:lnTo>
                    <a:pt x="969" y="336"/>
                  </a:lnTo>
                  <a:lnTo>
                    <a:pt x="1035" y="299"/>
                  </a:lnTo>
                  <a:lnTo>
                    <a:pt x="1103" y="263"/>
                  </a:lnTo>
                  <a:lnTo>
                    <a:pt x="1171" y="227"/>
                  </a:lnTo>
                  <a:lnTo>
                    <a:pt x="1242" y="193"/>
                  </a:lnTo>
                  <a:lnTo>
                    <a:pt x="1314" y="161"/>
                  </a:lnTo>
                  <a:lnTo>
                    <a:pt x="1386" y="132"/>
                  </a:lnTo>
                  <a:lnTo>
                    <a:pt x="1459" y="104"/>
                  </a:lnTo>
                  <a:lnTo>
                    <a:pt x="1533" y="78"/>
                  </a:lnTo>
                  <a:lnTo>
                    <a:pt x="1607" y="57"/>
                  </a:lnTo>
                  <a:lnTo>
                    <a:pt x="1682" y="37"/>
                  </a:lnTo>
                  <a:lnTo>
                    <a:pt x="1757" y="22"/>
                  </a:lnTo>
                  <a:lnTo>
                    <a:pt x="1830" y="10"/>
                  </a:lnTo>
                  <a:lnTo>
                    <a:pt x="1905" y="4"/>
                  </a:lnTo>
                  <a:lnTo>
                    <a:pt x="1980" y="0"/>
                  </a:lnTo>
                  <a:lnTo>
                    <a:pt x="2053" y="1"/>
                  </a:lnTo>
                  <a:lnTo>
                    <a:pt x="2125" y="8"/>
                  </a:lnTo>
                  <a:lnTo>
                    <a:pt x="2197" y="20"/>
                  </a:lnTo>
                  <a:close/>
                </a:path>
              </a:pathLst>
            </a:custGeom>
            <a:solidFill>
              <a:srgbClr val="FF3300"/>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27" name="Freeform 26"/>
            <p:cNvSpPr>
              <a:spLocks/>
            </p:cNvSpPr>
            <p:nvPr/>
          </p:nvSpPr>
          <p:spPr bwMode="auto">
            <a:xfrm>
              <a:off x="2204" y="1255"/>
              <a:ext cx="2402" cy="831"/>
            </a:xfrm>
            <a:custGeom>
              <a:avLst/>
              <a:gdLst>
                <a:gd name="T0" fmla="*/ 61 w 2400"/>
                <a:gd name="T1" fmla="*/ 797 h 824"/>
                <a:gd name="T2" fmla="*/ 162 w 2400"/>
                <a:gd name="T3" fmla="*/ 752 h 824"/>
                <a:gd name="T4" fmla="*/ 274 w 2400"/>
                <a:gd name="T5" fmla="*/ 705 h 824"/>
                <a:gd name="T6" fmla="*/ 393 w 2400"/>
                <a:gd name="T7" fmla="*/ 657 h 824"/>
                <a:gd name="T8" fmla="*/ 514 w 2400"/>
                <a:gd name="T9" fmla="*/ 610 h 824"/>
                <a:gd name="T10" fmla="*/ 636 w 2400"/>
                <a:gd name="T11" fmla="*/ 568 h 824"/>
                <a:gd name="T12" fmla="*/ 753 w 2400"/>
                <a:gd name="T13" fmla="*/ 532 h 824"/>
                <a:gd name="T14" fmla="*/ 862 w 2400"/>
                <a:gd name="T15" fmla="*/ 504 h 824"/>
                <a:gd name="T16" fmla="*/ 963 w 2400"/>
                <a:gd name="T17" fmla="*/ 486 h 824"/>
                <a:gd name="T18" fmla="*/ 1047 w 2400"/>
                <a:gd name="T19" fmla="*/ 482 h 824"/>
                <a:gd name="T20" fmla="*/ 1115 w 2400"/>
                <a:gd name="T21" fmla="*/ 493 h 824"/>
                <a:gd name="T22" fmla="*/ 1227 w 2400"/>
                <a:gd name="T23" fmla="*/ 542 h 824"/>
                <a:gd name="T24" fmla="*/ 1255 w 2400"/>
                <a:gd name="T25" fmla="*/ 604 h 824"/>
                <a:gd name="T26" fmla="*/ 1280 w 2400"/>
                <a:gd name="T27" fmla="*/ 612 h 824"/>
                <a:gd name="T28" fmla="*/ 1375 w 2400"/>
                <a:gd name="T29" fmla="*/ 542 h 824"/>
                <a:gd name="T30" fmla="*/ 1481 w 2400"/>
                <a:gd name="T31" fmla="*/ 470 h 824"/>
                <a:gd name="T32" fmla="*/ 1597 w 2400"/>
                <a:gd name="T33" fmla="*/ 397 h 824"/>
                <a:gd name="T34" fmla="*/ 1719 w 2400"/>
                <a:gd name="T35" fmla="*/ 325 h 824"/>
                <a:gd name="T36" fmla="*/ 1841 w 2400"/>
                <a:gd name="T37" fmla="*/ 254 h 824"/>
                <a:gd name="T38" fmla="*/ 1963 w 2400"/>
                <a:gd name="T39" fmla="*/ 189 h 824"/>
                <a:gd name="T40" fmla="*/ 2080 w 2400"/>
                <a:gd name="T41" fmla="*/ 130 h 824"/>
                <a:gd name="T42" fmla="*/ 2191 w 2400"/>
                <a:gd name="T43" fmla="*/ 79 h 824"/>
                <a:gd name="T44" fmla="*/ 2290 w 2400"/>
                <a:gd name="T45" fmla="*/ 38 h 824"/>
                <a:gd name="T46" fmla="*/ 2375 w 2400"/>
                <a:gd name="T47" fmla="*/ 7 h 824"/>
                <a:gd name="T48" fmla="*/ 2320 w 2400"/>
                <a:gd name="T49" fmla="*/ 27 h 824"/>
                <a:gd name="T50" fmla="*/ 2200 w 2400"/>
                <a:gd name="T51" fmla="*/ 72 h 824"/>
                <a:gd name="T52" fmla="*/ 2082 w 2400"/>
                <a:gd name="T53" fmla="*/ 122 h 824"/>
                <a:gd name="T54" fmla="*/ 1966 w 2400"/>
                <a:gd name="T55" fmla="*/ 174 h 824"/>
                <a:gd name="T56" fmla="*/ 1852 w 2400"/>
                <a:gd name="T57" fmla="*/ 230 h 824"/>
                <a:gd name="T58" fmla="*/ 1743 w 2400"/>
                <a:gd name="T59" fmla="*/ 289 h 824"/>
                <a:gd name="T60" fmla="*/ 1637 w 2400"/>
                <a:gd name="T61" fmla="*/ 350 h 824"/>
                <a:gd name="T62" fmla="*/ 1537 w 2400"/>
                <a:gd name="T63" fmla="*/ 413 h 824"/>
                <a:gd name="T64" fmla="*/ 1443 w 2400"/>
                <a:gd name="T65" fmla="*/ 477 h 824"/>
                <a:gd name="T66" fmla="*/ 1353 w 2400"/>
                <a:gd name="T67" fmla="*/ 541 h 824"/>
                <a:gd name="T68" fmla="*/ 1272 w 2400"/>
                <a:gd name="T69" fmla="*/ 605 h 824"/>
                <a:gd name="T70" fmla="*/ 1259 w 2400"/>
                <a:gd name="T71" fmla="*/ 534 h 824"/>
                <a:gd name="T72" fmla="*/ 1020 w 2400"/>
                <a:gd name="T73" fmla="*/ 102 h 824"/>
                <a:gd name="T74" fmla="*/ 992 w 2400"/>
                <a:gd name="T75" fmla="*/ 88 h 824"/>
                <a:gd name="T76" fmla="*/ 964 w 2400"/>
                <a:gd name="T77" fmla="*/ 78 h 824"/>
                <a:gd name="T78" fmla="*/ 981 w 2400"/>
                <a:gd name="T79" fmla="*/ 119 h 824"/>
                <a:gd name="T80" fmla="*/ 1043 w 2400"/>
                <a:gd name="T81" fmla="*/ 218 h 824"/>
                <a:gd name="T82" fmla="*/ 1113 w 2400"/>
                <a:gd name="T83" fmla="*/ 333 h 824"/>
                <a:gd name="T84" fmla="*/ 1180 w 2400"/>
                <a:gd name="T85" fmla="*/ 438 h 824"/>
                <a:gd name="T86" fmla="*/ 1225 w 2400"/>
                <a:gd name="T87" fmla="*/ 509 h 824"/>
                <a:gd name="T88" fmla="*/ 1223 w 2400"/>
                <a:gd name="T89" fmla="*/ 512 h 824"/>
                <a:gd name="T90" fmla="*/ 1169 w 2400"/>
                <a:gd name="T91" fmla="*/ 480 h 824"/>
                <a:gd name="T92" fmla="*/ 1095 w 2400"/>
                <a:gd name="T93" fmla="*/ 462 h 824"/>
                <a:gd name="T94" fmla="*/ 1005 w 2400"/>
                <a:gd name="T95" fmla="*/ 460 h 824"/>
                <a:gd name="T96" fmla="*/ 906 w 2400"/>
                <a:gd name="T97" fmla="*/ 470 h 824"/>
                <a:gd name="T98" fmla="*/ 806 w 2400"/>
                <a:gd name="T99" fmla="*/ 493 h 824"/>
                <a:gd name="T100" fmla="*/ 700 w 2400"/>
                <a:gd name="T101" fmla="*/ 528 h 824"/>
                <a:gd name="T102" fmla="*/ 548 w 2400"/>
                <a:gd name="T103" fmla="*/ 584 h 824"/>
                <a:gd name="T104" fmla="*/ 372 w 2400"/>
                <a:gd name="T105" fmla="*/ 655 h 824"/>
                <a:gd name="T106" fmla="*/ 196 w 2400"/>
                <a:gd name="T107" fmla="*/ 729 h 824"/>
                <a:gd name="T108" fmla="*/ 42 w 2400"/>
                <a:gd name="T109" fmla="*/ 803 h 8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00"/>
                <a:gd name="T166" fmla="*/ 0 h 824"/>
                <a:gd name="T167" fmla="*/ 2400 w 2400"/>
                <a:gd name="T168" fmla="*/ 824 h 8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00" h="824">
                  <a:moveTo>
                    <a:pt x="0" y="824"/>
                  </a:moveTo>
                  <a:lnTo>
                    <a:pt x="29" y="811"/>
                  </a:lnTo>
                  <a:lnTo>
                    <a:pt x="61" y="797"/>
                  </a:lnTo>
                  <a:lnTo>
                    <a:pt x="93" y="783"/>
                  </a:lnTo>
                  <a:lnTo>
                    <a:pt x="128" y="768"/>
                  </a:lnTo>
                  <a:lnTo>
                    <a:pt x="162" y="752"/>
                  </a:lnTo>
                  <a:lnTo>
                    <a:pt x="198" y="737"/>
                  </a:lnTo>
                  <a:lnTo>
                    <a:pt x="236" y="721"/>
                  </a:lnTo>
                  <a:lnTo>
                    <a:pt x="274" y="705"/>
                  </a:lnTo>
                  <a:lnTo>
                    <a:pt x="313" y="689"/>
                  </a:lnTo>
                  <a:lnTo>
                    <a:pt x="353" y="673"/>
                  </a:lnTo>
                  <a:lnTo>
                    <a:pt x="393" y="657"/>
                  </a:lnTo>
                  <a:lnTo>
                    <a:pt x="433" y="641"/>
                  </a:lnTo>
                  <a:lnTo>
                    <a:pt x="474" y="626"/>
                  </a:lnTo>
                  <a:lnTo>
                    <a:pt x="514" y="610"/>
                  </a:lnTo>
                  <a:lnTo>
                    <a:pt x="556" y="596"/>
                  </a:lnTo>
                  <a:lnTo>
                    <a:pt x="596" y="582"/>
                  </a:lnTo>
                  <a:lnTo>
                    <a:pt x="636" y="568"/>
                  </a:lnTo>
                  <a:lnTo>
                    <a:pt x="676" y="556"/>
                  </a:lnTo>
                  <a:lnTo>
                    <a:pt x="714" y="544"/>
                  </a:lnTo>
                  <a:lnTo>
                    <a:pt x="753" y="532"/>
                  </a:lnTo>
                  <a:lnTo>
                    <a:pt x="790" y="522"/>
                  </a:lnTo>
                  <a:lnTo>
                    <a:pt x="828" y="513"/>
                  </a:lnTo>
                  <a:lnTo>
                    <a:pt x="862" y="504"/>
                  </a:lnTo>
                  <a:lnTo>
                    <a:pt x="897" y="497"/>
                  </a:lnTo>
                  <a:lnTo>
                    <a:pt x="931" y="492"/>
                  </a:lnTo>
                  <a:lnTo>
                    <a:pt x="963" y="486"/>
                  </a:lnTo>
                  <a:lnTo>
                    <a:pt x="992" y="484"/>
                  </a:lnTo>
                  <a:lnTo>
                    <a:pt x="1021" y="482"/>
                  </a:lnTo>
                  <a:lnTo>
                    <a:pt x="1047" y="482"/>
                  </a:lnTo>
                  <a:lnTo>
                    <a:pt x="1072" y="484"/>
                  </a:lnTo>
                  <a:lnTo>
                    <a:pt x="1095" y="488"/>
                  </a:lnTo>
                  <a:lnTo>
                    <a:pt x="1115" y="493"/>
                  </a:lnTo>
                  <a:lnTo>
                    <a:pt x="1164" y="506"/>
                  </a:lnTo>
                  <a:lnTo>
                    <a:pt x="1200" y="522"/>
                  </a:lnTo>
                  <a:lnTo>
                    <a:pt x="1227" y="542"/>
                  </a:lnTo>
                  <a:lnTo>
                    <a:pt x="1243" y="564"/>
                  </a:lnTo>
                  <a:lnTo>
                    <a:pt x="1251" y="584"/>
                  </a:lnTo>
                  <a:lnTo>
                    <a:pt x="1255" y="604"/>
                  </a:lnTo>
                  <a:lnTo>
                    <a:pt x="1255" y="621"/>
                  </a:lnTo>
                  <a:lnTo>
                    <a:pt x="1252" y="634"/>
                  </a:lnTo>
                  <a:lnTo>
                    <a:pt x="1280" y="612"/>
                  </a:lnTo>
                  <a:lnTo>
                    <a:pt x="1311" y="589"/>
                  </a:lnTo>
                  <a:lnTo>
                    <a:pt x="1343" y="566"/>
                  </a:lnTo>
                  <a:lnTo>
                    <a:pt x="1375" y="542"/>
                  </a:lnTo>
                  <a:lnTo>
                    <a:pt x="1409" y="518"/>
                  </a:lnTo>
                  <a:lnTo>
                    <a:pt x="1445" y="494"/>
                  </a:lnTo>
                  <a:lnTo>
                    <a:pt x="1481" y="470"/>
                  </a:lnTo>
                  <a:lnTo>
                    <a:pt x="1520" y="446"/>
                  </a:lnTo>
                  <a:lnTo>
                    <a:pt x="1557" y="421"/>
                  </a:lnTo>
                  <a:lnTo>
                    <a:pt x="1597" y="397"/>
                  </a:lnTo>
                  <a:lnTo>
                    <a:pt x="1637" y="373"/>
                  </a:lnTo>
                  <a:lnTo>
                    <a:pt x="1677" y="349"/>
                  </a:lnTo>
                  <a:lnTo>
                    <a:pt x="1719" y="325"/>
                  </a:lnTo>
                  <a:lnTo>
                    <a:pt x="1759" y="301"/>
                  </a:lnTo>
                  <a:lnTo>
                    <a:pt x="1800" y="277"/>
                  </a:lnTo>
                  <a:lnTo>
                    <a:pt x="1841" y="254"/>
                  </a:lnTo>
                  <a:lnTo>
                    <a:pt x="1882" y="231"/>
                  </a:lnTo>
                  <a:lnTo>
                    <a:pt x="1923" y="210"/>
                  </a:lnTo>
                  <a:lnTo>
                    <a:pt x="1963" y="189"/>
                  </a:lnTo>
                  <a:lnTo>
                    <a:pt x="2003" y="169"/>
                  </a:lnTo>
                  <a:lnTo>
                    <a:pt x="2043" y="148"/>
                  </a:lnTo>
                  <a:lnTo>
                    <a:pt x="2080" y="130"/>
                  </a:lnTo>
                  <a:lnTo>
                    <a:pt x="2119" y="111"/>
                  </a:lnTo>
                  <a:lnTo>
                    <a:pt x="2155" y="95"/>
                  </a:lnTo>
                  <a:lnTo>
                    <a:pt x="2191" y="79"/>
                  </a:lnTo>
                  <a:lnTo>
                    <a:pt x="2226" y="63"/>
                  </a:lnTo>
                  <a:lnTo>
                    <a:pt x="2259" y="50"/>
                  </a:lnTo>
                  <a:lnTo>
                    <a:pt x="2290" y="38"/>
                  </a:lnTo>
                  <a:lnTo>
                    <a:pt x="2320" y="26"/>
                  </a:lnTo>
                  <a:lnTo>
                    <a:pt x="2348" y="16"/>
                  </a:lnTo>
                  <a:lnTo>
                    <a:pt x="2375" y="7"/>
                  </a:lnTo>
                  <a:lnTo>
                    <a:pt x="2400" y="0"/>
                  </a:lnTo>
                  <a:lnTo>
                    <a:pt x="2360" y="14"/>
                  </a:lnTo>
                  <a:lnTo>
                    <a:pt x="2320" y="27"/>
                  </a:lnTo>
                  <a:lnTo>
                    <a:pt x="2279" y="42"/>
                  </a:lnTo>
                  <a:lnTo>
                    <a:pt x="2239" y="56"/>
                  </a:lnTo>
                  <a:lnTo>
                    <a:pt x="2200" y="72"/>
                  </a:lnTo>
                  <a:lnTo>
                    <a:pt x="2160" y="88"/>
                  </a:lnTo>
                  <a:lnTo>
                    <a:pt x="2120" y="104"/>
                  </a:lnTo>
                  <a:lnTo>
                    <a:pt x="2082" y="122"/>
                  </a:lnTo>
                  <a:lnTo>
                    <a:pt x="2043" y="139"/>
                  </a:lnTo>
                  <a:lnTo>
                    <a:pt x="2004" y="156"/>
                  </a:lnTo>
                  <a:lnTo>
                    <a:pt x="1966" y="174"/>
                  </a:lnTo>
                  <a:lnTo>
                    <a:pt x="1927" y="193"/>
                  </a:lnTo>
                  <a:lnTo>
                    <a:pt x="1890" y="211"/>
                  </a:lnTo>
                  <a:lnTo>
                    <a:pt x="1852" y="230"/>
                  </a:lnTo>
                  <a:lnTo>
                    <a:pt x="1815" y="250"/>
                  </a:lnTo>
                  <a:lnTo>
                    <a:pt x="1779" y="269"/>
                  </a:lnTo>
                  <a:lnTo>
                    <a:pt x="1743" y="289"/>
                  </a:lnTo>
                  <a:lnTo>
                    <a:pt x="1707" y="309"/>
                  </a:lnTo>
                  <a:lnTo>
                    <a:pt x="1672" y="330"/>
                  </a:lnTo>
                  <a:lnTo>
                    <a:pt x="1637" y="350"/>
                  </a:lnTo>
                  <a:lnTo>
                    <a:pt x="1603" y="370"/>
                  </a:lnTo>
                  <a:lnTo>
                    <a:pt x="1569" y="391"/>
                  </a:lnTo>
                  <a:lnTo>
                    <a:pt x="1537" y="413"/>
                  </a:lnTo>
                  <a:lnTo>
                    <a:pt x="1505" y="434"/>
                  </a:lnTo>
                  <a:lnTo>
                    <a:pt x="1473" y="456"/>
                  </a:lnTo>
                  <a:lnTo>
                    <a:pt x="1443" y="477"/>
                  </a:lnTo>
                  <a:lnTo>
                    <a:pt x="1412" y="498"/>
                  </a:lnTo>
                  <a:lnTo>
                    <a:pt x="1383" y="520"/>
                  </a:lnTo>
                  <a:lnTo>
                    <a:pt x="1353" y="541"/>
                  </a:lnTo>
                  <a:lnTo>
                    <a:pt x="1325" y="562"/>
                  </a:lnTo>
                  <a:lnTo>
                    <a:pt x="1299" y="584"/>
                  </a:lnTo>
                  <a:lnTo>
                    <a:pt x="1272" y="605"/>
                  </a:lnTo>
                  <a:lnTo>
                    <a:pt x="1271" y="581"/>
                  </a:lnTo>
                  <a:lnTo>
                    <a:pt x="1267" y="557"/>
                  </a:lnTo>
                  <a:lnTo>
                    <a:pt x="1259" y="534"/>
                  </a:lnTo>
                  <a:lnTo>
                    <a:pt x="1248" y="512"/>
                  </a:lnTo>
                  <a:lnTo>
                    <a:pt x="1028" y="106"/>
                  </a:lnTo>
                  <a:lnTo>
                    <a:pt x="1020" y="102"/>
                  </a:lnTo>
                  <a:lnTo>
                    <a:pt x="1011" y="96"/>
                  </a:lnTo>
                  <a:lnTo>
                    <a:pt x="1001" y="92"/>
                  </a:lnTo>
                  <a:lnTo>
                    <a:pt x="992" y="88"/>
                  </a:lnTo>
                  <a:lnTo>
                    <a:pt x="983" y="84"/>
                  </a:lnTo>
                  <a:lnTo>
                    <a:pt x="973" y="80"/>
                  </a:lnTo>
                  <a:lnTo>
                    <a:pt x="964" y="78"/>
                  </a:lnTo>
                  <a:lnTo>
                    <a:pt x="955" y="74"/>
                  </a:lnTo>
                  <a:lnTo>
                    <a:pt x="967" y="94"/>
                  </a:lnTo>
                  <a:lnTo>
                    <a:pt x="981" y="119"/>
                  </a:lnTo>
                  <a:lnTo>
                    <a:pt x="999" y="148"/>
                  </a:lnTo>
                  <a:lnTo>
                    <a:pt x="1020" y="182"/>
                  </a:lnTo>
                  <a:lnTo>
                    <a:pt x="1043" y="218"/>
                  </a:lnTo>
                  <a:lnTo>
                    <a:pt x="1065" y="255"/>
                  </a:lnTo>
                  <a:lnTo>
                    <a:pt x="1089" y="294"/>
                  </a:lnTo>
                  <a:lnTo>
                    <a:pt x="1113" y="333"/>
                  </a:lnTo>
                  <a:lnTo>
                    <a:pt x="1137" y="370"/>
                  </a:lnTo>
                  <a:lnTo>
                    <a:pt x="1160" y="406"/>
                  </a:lnTo>
                  <a:lnTo>
                    <a:pt x="1180" y="438"/>
                  </a:lnTo>
                  <a:lnTo>
                    <a:pt x="1199" y="468"/>
                  </a:lnTo>
                  <a:lnTo>
                    <a:pt x="1213" y="492"/>
                  </a:lnTo>
                  <a:lnTo>
                    <a:pt x="1225" y="509"/>
                  </a:lnTo>
                  <a:lnTo>
                    <a:pt x="1232" y="521"/>
                  </a:lnTo>
                  <a:lnTo>
                    <a:pt x="1235" y="525"/>
                  </a:lnTo>
                  <a:lnTo>
                    <a:pt x="1223" y="512"/>
                  </a:lnTo>
                  <a:lnTo>
                    <a:pt x="1208" y="498"/>
                  </a:lnTo>
                  <a:lnTo>
                    <a:pt x="1189" y="489"/>
                  </a:lnTo>
                  <a:lnTo>
                    <a:pt x="1169" y="480"/>
                  </a:lnTo>
                  <a:lnTo>
                    <a:pt x="1147" y="472"/>
                  </a:lnTo>
                  <a:lnTo>
                    <a:pt x="1121" y="466"/>
                  </a:lnTo>
                  <a:lnTo>
                    <a:pt x="1095" y="462"/>
                  </a:lnTo>
                  <a:lnTo>
                    <a:pt x="1067" y="460"/>
                  </a:lnTo>
                  <a:lnTo>
                    <a:pt x="1036" y="460"/>
                  </a:lnTo>
                  <a:lnTo>
                    <a:pt x="1005" y="460"/>
                  </a:lnTo>
                  <a:lnTo>
                    <a:pt x="973" y="461"/>
                  </a:lnTo>
                  <a:lnTo>
                    <a:pt x="940" y="465"/>
                  </a:lnTo>
                  <a:lnTo>
                    <a:pt x="906" y="470"/>
                  </a:lnTo>
                  <a:lnTo>
                    <a:pt x="873" y="476"/>
                  </a:lnTo>
                  <a:lnTo>
                    <a:pt x="840" y="484"/>
                  </a:lnTo>
                  <a:lnTo>
                    <a:pt x="806" y="493"/>
                  </a:lnTo>
                  <a:lnTo>
                    <a:pt x="777" y="501"/>
                  </a:lnTo>
                  <a:lnTo>
                    <a:pt x="741" y="513"/>
                  </a:lnTo>
                  <a:lnTo>
                    <a:pt x="700" y="528"/>
                  </a:lnTo>
                  <a:lnTo>
                    <a:pt x="653" y="545"/>
                  </a:lnTo>
                  <a:lnTo>
                    <a:pt x="602" y="564"/>
                  </a:lnTo>
                  <a:lnTo>
                    <a:pt x="548" y="584"/>
                  </a:lnTo>
                  <a:lnTo>
                    <a:pt x="490" y="606"/>
                  </a:lnTo>
                  <a:lnTo>
                    <a:pt x="432" y="630"/>
                  </a:lnTo>
                  <a:lnTo>
                    <a:pt x="372" y="655"/>
                  </a:lnTo>
                  <a:lnTo>
                    <a:pt x="312" y="680"/>
                  </a:lnTo>
                  <a:lnTo>
                    <a:pt x="253" y="704"/>
                  </a:lnTo>
                  <a:lnTo>
                    <a:pt x="196" y="729"/>
                  </a:lnTo>
                  <a:lnTo>
                    <a:pt x="141" y="755"/>
                  </a:lnTo>
                  <a:lnTo>
                    <a:pt x="89" y="779"/>
                  </a:lnTo>
                  <a:lnTo>
                    <a:pt x="42" y="803"/>
                  </a:lnTo>
                  <a:lnTo>
                    <a:pt x="0" y="824"/>
                  </a:lnTo>
                  <a:close/>
                </a:path>
              </a:pathLst>
            </a:custGeom>
            <a:solidFill>
              <a:srgbClr val="FF3300"/>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28" name="Freeform 27"/>
            <p:cNvSpPr>
              <a:spLocks/>
            </p:cNvSpPr>
            <p:nvPr/>
          </p:nvSpPr>
          <p:spPr bwMode="auto">
            <a:xfrm>
              <a:off x="3174" y="1754"/>
              <a:ext cx="293" cy="406"/>
            </a:xfrm>
            <a:custGeom>
              <a:avLst/>
              <a:gdLst>
                <a:gd name="T0" fmla="*/ 150 w 290"/>
                <a:gd name="T1" fmla="*/ 0 h 405"/>
                <a:gd name="T2" fmla="*/ 146 w 290"/>
                <a:gd name="T3" fmla="*/ 13 h 405"/>
                <a:gd name="T4" fmla="*/ 138 w 290"/>
                <a:gd name="T5" fmla="*/ 28 h 405"/>
                <a:gd name="T6" fmla="*/ 127 w 290"/>
                <a:gd name="T7" fmla="*/ 44 h 405"/>
                <a:gd name="T8" fmla="*/ 114 w 290"/>
                <a:gd name="T9" fmla="*/ 60 h 405"/>
                <a:gd name="T10" fmla="*/ 99 w 290"/>
                <a:gd name="T11" fmla="*/ 76 h 405"/>
                <a:gd name="T12" fmla="*/ 83 w 290"/>
                <a:gd name="T13" fmla="*/ 91 h 405"/>
                <a:gd name="T14" fmla="*/ 66 w 290"/>
                <a:gd name="T15" fmla="*/ 105 h 405"/>
                <a:gd name="T16" fmla="*/ 50 w 290"/>
                <a:gd name="T17" fmla="*/ 119 h 405"/>
                <a:gd name="T18" fmla="*/ 35 w 290"/>
                <a:gd name="T19" fmla="*/ 132 h 405"/>
                <a:gd name="T20" fmla="*/ 22 w 290"/>
                <a:gd name="T21" fmla="*/ 147 h 405"/>
                <a:gd name="T22" fmla="*/ 11 w 290"/>
                <a:gd name="T23" fmla="*/ 163 h 405"/>
                <a:gd name="T24" fmla="*/ 4 w 290"/>
                <a:gd name="T25" fmla="*/ 179 h 405"/>
                <a:gd name="T26" fmla="*/ 0 w 290"/>
                <a:gd name="T27" fmla="*/ 198 h 405"/>
                <a:gd name="T28" fmla="*/ 0 w 290"/>
                <a:gd name="T29" fmla="*/ 216 h 405"/>
                <a:gd name="T30" fmla="*/ 4 w 290"/>
                <a:gd name="T31" fmla="*/ 235 h 405"/>
                <a:gd name="T32" fmla="*/ 14 w 290"/>
                <a:gd name="T33" fmla="*/ 255 h 405"/>
                <a:gd name="T34" fmla="*/ 27 w 290"/>
                <a:gd name="T35" fmla="*/ 276 h 405"/>
                <a:gd name="T36" fmla="*/ 43 w 290"/>
                <a:gd name="T37" fmla="*/ 299 h 405"/>
                <a:gd name="T38" fmla="*/ 59 w 290"/>
                <a:gd name="T39" fmla="*/ 322 h 405"/>
                <a:gd name="T40" fmla="*/ 78 w 290"/>
                <a:gd name="T41" fmla="*/ 344 h 405"/>
                <a:gd name="T42" fmla="*/ 96 w 290"/>
                <a:gd name="T43" fmla="*/ 366 h 405"/>
                <a:gd name="T44" fmla="*/ 115 w 290"/>
                <a:gd name="T45" fmla="*/ 383 h 405"/>
                <a:gd name="T46" fmla="*/ 135 w 290"/>
                <a:gd name="T47" fmla="*/ 397 h 405"/>
                <a:gd name="T48" fmla="*/ 154 w 290"/>
                <a:gd name="T49" fmla="*/ 405 h 405"/>
                <a:gd name="T50" fmla="*/ 148 w 290"/>
                <a:gd name="T51" fmla="*/ 401 h 405"/>
                <a:gd name="T52" fmla="*/ 144 w 290"/>
                <a:gd name="T53" fmla="*/ 395 h 405"/>
                <a:gd name="T54" fmla="*/ 140 w 290"/>
                <a:gd name="T55" fmla="*/ 390 h 405"/>
                <a:gd name="T56" fmla="*/ 136 w 290"/>
                <a:gd name="T57" fmla="*/ 384 h 405"/>
                <a:gd name="T58" fmla="*/ 128 w 290"/>
                <a:gd name="T59" fmla="*/ 366 h 405"/>
                <a:gd name="T60" fmla="*/ 124 w 290"/>
                <a:gd name="T61" fmla="*/ 347 h 405"/>
                <a:gd name="T62" fmla="*/ 127 w 290"/>
                <a:gd name="T63" fmla="*/ 330 h 405"/>
                <a:gd name="T64" fmla="*/ 136 w 290"/>
                <a:gd name="T65" fmla="*/ 315 h 405"/>
                <a:gd name="T66" fmla="*/ 163 w 290"/>
                <a:gd name="T67" fmla="*/ 291 h 405"/>
                <a:gd name="T68" fmla="*/ 188 w 290"/>
                <a:gd name="T69" fmla="*/ 266 h 405"/>
                <a:gd name="T70" fmla="*/ 214 w 290"/>
                <a:gd name="T71" fmla="*/ 240 h 405"/>
                <a:gd name="T72" fmla="*/ 236 w 290"/>
                <a:gd name="T73" fmla="*/ 216 h 405"/>
                <a:gd name="T74" fmla="*/ 255 w 290"/>
                <a:gd name="T75" fmla="*/ 194 h 405"/>
                <a:gd name="T76" fmla="*/ 271 w 290"/>
                <a:gd name="T77" fmla="*/ 172 h 405"/>
                <a:gd name="T78" fmla="*/ 282 w 290"/>
                <a:gd name="T79" fmla="*/ 155 h 405"/>
                <a:gd name="T80" fmla="*/ 287 w 290"/>
                <a:gd name="T81" fmla="*/ 141 h 405"/>
                <a:gd name="T82" fmla="*/ 290 w 290"/>
                <a:gd name="T83" fmla="*/ 128 h 405"/>
                <a:gd name="T84" fmla="*/ 290 w 290"/>
                <a:gd name="T85" fmla="*/ 111 h 405"/>
                <a:gd name="T86" fmla="*/ 286 w 290"/>
                <a:gd name="T87" fmla="*/ 91 h 405"/>
                <a:gd name="T88" fmla="*/ 278 w 290"/>
                <a:gd name="T89" fmla="*/ 71 h 405"/>
                <a:gd name="T90" fmla="*/ 262 w 290"/>
                <a:gd name="T91" fmla="*/ 49 h 405"/>
                <a:gd name="T92" fmla="*/ 235 w 290"/>
                <a:gd name="T93" fmla="*/ 29 h 405"/>
                <a:gd name="T94" fmla="*/ 199 w 290"/>
                <a:gd name="T95" fmla="*/ 13 h 405"/>
                <a:gd name="T96" fmla="*/ 150 w 290"/>
                <a:gd name="T97" fmla="*/ 0 h 4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0"/>
                <a:gd name="T148" fmla="*/ 0 h 405"/>
                <a:gd name="T149" fmla="*/ 290 w 290"/>
                <a:gd name="T150" fmla="*/ 405 h 4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0" h="405">
                  <a:moveTo>
                    <a:pt x="150" y="0"/>
                  </a:moveTo>
                  <a:lnTo>
                    <a:pt x="146" y="13"/>
                  </a:lnTo>
                  <a:lnTo>
                    <a:pt x="138" y="28"/>
                  </a:lnTo>
                  <a:lnTo>
                    <a:pt x="127" y="44"/>
                  </a:lnTo>
                  <a:lnTo>
                    <a:pt x="114" y="60"/>
                  </a:lnTo>
                  <a:lnTo>
                    <a:pt x="99" y="76"/>
                  </a:lnTo>
                  <a:lnTo>
                    <a:pt x="83" y="91"/>
                  </a:lnTo>
                  <a:lnTo>
                    <a:pt x="66" y="105"/>
                  </a:lnTo>
                  <a:lnTo>
                    <a:pt x="50" y="119"/>
                  </a:lnTo>
                  <a:lnTo>
                    <a:pt x="35" y="132"/>
                  </a:lnTo>
                  <a:lnTo>
                    <a:pt x="22" y="147"/>
                  </a:lnTo>
                  <a:lnTo>
                    <a:pt x="11" y="163"/>
                  </a:lnTo>
                  <a:lnTo>
                    <a:pt x="4" y="179"/>
                  </a:lnTo>
                  <a:lnTo>
                    <a:pt x="0" y="198"/>
                  </a:lnTo>
                  <a:lnTo>
                    <a:pt x="0" y="216"/>
                  </a:lnTo>
                  <a:lnTo>
                    <a:pt x="4" y="235"/>
                  </a:lnTo>
                  <a:lnTo>
                    <a:pt x="14" y="255"/>
                  </a:lnTo>
                  <a:lnTo>
                    <a:pt x="27" y="276"/>
                  </a:lnTo>
                  <a:lnTo>
                    <a:pt x="43" y="299"/>
                  </a:lnTo>
                  <a:lnTo>
                    <a:pt x="59" y="322"/>
                  </a:lnTo>
                  <a:lnTo>
                    <a:pt x="78" y="344"/>
                  </a:lnTo>
                  <a:lnTo>
                    <a:pt x="96" y="366"/>
                  </a:lnTo>
                  <a:lnTo>
                    <a:pt x="115" y="383"/>
                  </a:lnTo>
                  <a:lnTo>
                    <a:pt x="135" y="397"/>
                  </a:lnTo>
                  <a:lnTo>
                    <a:pt x="154" y="405"/>
                  </a:lnTo>
                  <a:lnTo>
                    <a:pt x="148" y="401"/>
                  </a:lnTo>
                  <a:lnTo>
                    <a:pt x="144" y="395"/>
                  </a:lnTo>
                  <a:lnTo>
                    <a:pt x="140" y="390"/>
                  </a:lnTo>
                  <a:lnTo>
                    <a:pt x="136" y="384"/>
                  </a:lnTo>
                  <a:lnTo>
                    <a:pt x="128" y="366"/>
                  </a:lnTo>
                  <a:lnTo>
                    <a:pt x="124" y="347"/>
                  </a:lnTo>
                  <a:lnTo>
                    <a:pt x="127" y="330"/>
                  </a:lnTo>
                  <a:lnTo>
                    <a:pt x="136" y="315"/>
                  </a:lnTo>
                  <a:lnTo>
                    <a:pt x="163" y="291"/>
                  </a:lnTo>
                  <a:lnTo>
                    <a:pt x="188" y="266"/>
                  </a:lnTo>
                  <a:lnTo>
                    <a:pt x="214" y="240"/>
                  </a:lnTo>
                  <a:lnTo>
                    <a:pt x="236" y="216"/>
                  </a:lnTo>
                  <a:lnTo>
                    <a:pt x="255" y="194"/>
                  </a:lnTo>
                  <a:lnTo>
                    <a:pt x="271" y="172"/>
                  </a:lnTo>
                  <a:lnTo>
                    <a:pt x="282" y="155"/>
                  </a:lnTo>
                  <a:lnTo>
                    <a:pt x="287" y="141"/>
                  </a:lnTo>
                  <a:lnTo>
                    <a:pt x="290" y="128"/>
                  </a:lnTo>
                  <a:lnTo>
                    <a:pt x="290" y="111"/>
                  </a:lnTo>
                  <a:lnTo>
                    <a:pt x="286" y="91"/>
                  </a:lnTo>
                  <a:lnTo>
                    <a:pt x="278" y="71"/>
                  </a:lnTo>
                  <a:lnTo>
                    <a:pt x="262" y="49"/>
                  </a:lnTo>
                  <a:lnTo>
                    <a:pt x="235" y="29"/>
                  </a:lnTo>
                  <a:lnTo>
                    <a:pt x="199" y="13"/>
                  </a:lnTo>
                  <a:lnTo>
                    <a:pt x="150" y="0"/>
                  </a:lnTo>
                  <a:close/>
                </a:path>
              </a:pathLst>
            </a:custGeom>
            <a:solidFill>
              <a:srgbClr val="FF3300"/>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29" name="Freeform 28"/>
            <p:cNvSpPr>
              <a:spLocks/>
            </p:cNvSpPr>
            <p:nvPr/>
          </p:nvSpPr>
          <p:spPr bwMode="auto">
            <a:xfrm>
              <a:off x="721" y="1268"/>
              <a:ext cx="2489" cy="831"/>
            </a:xfrm>
            <a:custGeom>
              <a:avLst/>
              <a:gdLst>
                <a:gd name="T0" fmla="*/ 443 w 2489"/>
                <a:gd name="T1" fmla="*/ 347 h 837"/>
                <a:gd name="T2" fmla="*/ 815 w 2489"/>
                <a:gd name="T3" fmla="*/ 339 h 837"/>
                <a:gd name="T4" fmla="*/ 1080 w 2489"/>
                <a:gd name="T5" fmla="*/ 452 h 837"/>
                <a:gd name="T6" fmla="*/ 1276 w 2489"/>
                <a:gd name="T7" fmla="*/ 442 h 837"/>
                <a:gd name="T8" fmla="*/ 1546 w 2489"/>
                <a:gd name="T9" fmla="*/ 343 h 837"/>
                <a:gd name="T10" fmla="*/ 1850 w 2489"/>
                <a:gd name="T11" fmla="*/ 226 h 837"/>
                <a:gd name="T12" fmla="*/ 2157 w 2489"/>
                <a:gd name="T13" fmla="*/ 156 h 837"/>
                <a:gd name="T14" fmla="*/ 2033 w 2489"/>
                <a:gd name="T15" fmla="*/ 187 h 837"/>
                <a:gd name="T16" fmla="*/ 1731 w 2489"/>
                <a:gd name="T17" fmla="*/ 293 h 837"/>
                <a:gd name="T18" fmla="*/ 1446 w 2489"/>
                <a:gd name="T19" fmla="*/ 412 h 837"/>
                <a:gd name="T20" fmla="*/ 1206 w 2489"/>
                <a:gd name="T21" fmla="*/ 486 h 837"/>
                <a:gd name="T22" fmla="*/ 1110 w 2489"/>
                <a:gd name="T23" fmla="*/ 604 h 837"/>
                <a:gd name="T24" fmla="*/ 814 w 2489"/>
                <a:gd name="T25" fmla="*/ 377 h 837"/>
                <a:gd name="T26" fmla="*/ 436 w 2489"/>
                <a:gd name="T27" fmla="*/ 389 h 837"/>
                <a:gd name="T28" fmla="*/ 353 w 2489"/>
                <a:gd name="T29" fmla="*/ 586 h 837"/>
                <a:gd name="T30" fmla="*/ 730 w 2489"/>
                <a:gd name="T31" fmla="*/ 520 h 837"/>
                <a:gd name="T32" fmla="*/ 1078 w 2489"/>
                <a:gd name="T33" fmla="*/ 586 h 837"/>
                <a:gd name="T34" fmla="*/ 1260 w 2489"/>
                <a:gd name="T35" fmla="*/ 605 h 837"/>
                <a:gd name="T36" fmla="*/ 1519 w 2489"/>
                <a:gd name="T37" fmla="*/ 509 h 837"/>
                <a:gd name="T38" fmla="*/ 1843 w 2489"/>
                <a:gd name="T39" fmla="*/ 378 h 837"/>
                <a:gd name="T40" fmla="*/ 2213 w 2489"/>
                <a:gd name="T41" fmla="*/ 285 h 837"/>
                <a:gd name="T42" fmla="*/ 2417 w 2489"/>
                <a:gd name="T43" fmla="*/ 278 h 837"/>
                <a:gd name="T44" fmla="*/ 2131 w 2489"/>
                <a:gd name="T45" fmla="*/ 318 h 837"/>
                <a:gd name="T46" fmla="*/ 1831 w 2489"/>
                <a:gd name="T47" fmla="*/ 413 h 837"/>
                <a:gd name="T48" fmla="*/ 1566 w 2489"/>
                <a:gd name="T49" fmla="*/ 518 h 837"/>
                <a:gd name="T50" fmla="*/ 1386 w 2489"/>
                <a:gd name="T51" fmla="*/ 596 h 837"/>
                <a:gd name="T52" fmla="*/ 1268 w 2489"/>
                <a:gd name="T53" fmla="*/ 633 h 837"/>
                <a:gd name="T54" fmla="*/ 1167 w 2489"/>
                <a:gd name="T55" fmla="*/ 644 h 837"/>
                <a:gd name="T56" fmla="*/ 1092 w 2489"/>
                <a:gd name="T57" fmla="*/ 624 h 837"/>
                <a:gd name="T58" fmla="*/ 756 w 2489"/>
                <a:gd name="T59" fmla="*/ 550 h 837"/>
                <a:gd name="T60" fmla="*/ 376 w 2489"/>
                <a:gd name="T61" fmla="*/ 618 h 837"/>
                <a:gd name="T62" fmla="*/ 490 w 2489"/>
                <a:gd name="T63" fmla="*/ 745 h 837"/>
                <a:gd name="T64" fmla="*/ 842 w 2489"/>
                <a:gd name="T65" fmla="*/ 696 h 837"/>
                <a:gd name="T66" fmla="*/ 1099 w 2489"/>
                <a:gd name="T67" fmla="*/ 732 h 837"/>
                <a:gd name="T68" fmla="*/ 1147 w 2489"/>
                <a:gd name="T69" fmla="*/ 775 h 837"/>
                <a:gd name="T70" fmla="*/ 862 w 2489"/>
                <a:gd name="T71" fmla="*/ 724 h 837"/>
                <a:gd name="T72" fmla="*/ 417 w 2489"/>
                <a:gd name="T73" fmla="*/ 813 h 837"/>
                <a:gd name="T74" fmla="*/ 181 w 2489"/>
                <a:gd name="T75" fmla="*/ 42 h 837"/>
                <a:gd name="T76" fmla="*/ 433 w 2489"/>
                <a:gd name="T77" fmla="*/ 3 h 837"/>
                <a:gd name="T78" fmla="*/ 660 w 2489"/>
                <a:gd name="T79" fmla="*/ 14 h 837"/>
                <a:gd name="T80" fmla="*/ 839 w 2489"/>
                <a:gd name="T81" fmla="*/ 74 h 837"/>
                <a:gd name="T82" fmla="*/ 986 w 2489"/>
                <a:gd name="T83" fmla="*/ 309 h 837"/>
                <a:gd name="T84" fmla="*/ 1084 w 2489"/>
                <a:gd name="T85" fmla="*/ 349 h 837"/>
                <a:gd name="T86" fmla="*/ 1258 w 2489"/>
                <a:gd name="T87" fmla="*/ 321 h 837"/>
                <a:gd name="T88" fmla="*/ 1475 w 2489"/>
                <a:gd name="T89" fmla="*/ 229 h 837"/>
                <a:gd name="T90" fmla="*/ 1886 w 2489"/>
                <a:gd name="T91" fmla="*/ 87 h 837"/>
                <a:gd name="T92" fmla="*/ 1974 w 2489"/>
                <a:gd name="T93" fmla="*/ 75 h 837"/>
                <a:gd name="T94" fmla="*/ 1575 w 2489"/>
                <a:gd name="T95" fmla="*/ 218 h 837"/>
                <a:gd name="T96" fmla="*/ 1342 w 2489"/>
                <a:gd name="T97" fmla="*/ 323 h 837"/>
                <a:gd name="T98" fmla="*/ 1188 w 2489"/>
                <a:gd name="T99" fmla="*/ 369 h 837"/>
                <a:gd name="T100" fmla="*/ 1038 w 2489"/>
                <a:gd name="T101" fmla="*/ 375 h 837"/>
                <a:gd name="T102" fmla="*/ 807 w 2489"/>
                <a:gd name="T103" fmla="*/ 202 h 837"/>
                <a:gd name="T104" fmla="*/ 425 w 2489"/>
                <a:gd name="T105" fmla="*/ 203 h 837"/>
                <a:gd name="T106" fmla="*/ 120 w 2489"/>
                <a:gd name="T107" fmla="*/ 239 h 837"/>
                <a:gd name="T108" fmla="*/ 498 w 2489"/>
                <a:gd name="T109" fmla="*/ 161 h 837"/>
                <a:gd name="T110" fmla="*/ 856 w 2489"/>
                <a:gd name="T111" fmla="*/ 198 h 837"/>
                <a:gd name="T112" fmla="*/ 711 w 2489"/>
                <a:gd name="T113" fmla="*/ 56 h 837"/>
                <a:gd name="T114" fmla="*/ 289 w 2489"/>
                <a:gd name="T115" fmla="*/ 62 h 837"/>
                <a:gd name="T116" fmla="*/ 139 w 2489"/>
                <a:gd name="T117" fmla="*/ 283 h 8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89"/>
                <a:gd name="T178" fmla="*/ 0 h 837"/>
                <a:gd name="T179" fmla="*/ 2489 w 2489"/>
                <a:gd name="T180" fmla="*/ 837 h 8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89" h="837">
                  <a:moveTo>
                    <a:pt x="139" y="283"/>
                  </a:moveTo>
                  <a:lnTo>
                    <a:pt x="193" y="413"/>
                  </a:lnTo>
                  <a:lnTo>
                    <a:pt x="240" y="398"/>
                  </a:lnTo>
                  <a:lnTo>
                    <a:pt x="288" y="383"/>
                  </a:lnTo>
                  <a:lnTo>
                    <a:pt x="339" y="370"/>
                  </a:lnTo>
                  <a:lnTo>
                    <a:pt x="391" y="358"/>
                  </a:lnTo>
                  <a:lnTo>
                    <a:pt x="443" y="347"/>
                  </a:lnTo>
                  <a:lnTo>
                    <a:pt x="496" y="339"/>
                  </a:lnTo>
                  <a:lnTo>
                    <a:pt x="551" y="334"/>
                  </a:lnTo>
                  <a:lnTo>
                    <a:pt x="604" y="329"/>
                  </a:lnTo>
                  <a:lnTo>
                    <a:pt x="658" y="327"/>
                  </a:lnTo>
                  <a:lnTo>
                    <a:pt x="711" y="329"/>
                  </a:lnTo>
                  <a:lnTo>
                    <a:pt x="763" y="333"/>
                  </a:lnTo>
                  <a:lnTo>
                    <a:pt x="815" y="339"/>
                  </a:lnTo>
                  <a:lnTo>
                    <a:pt x="864" y="350"/>
                  </a:lnTo>
                  <a:lnTo>
                    <a:pt x="912" y="363"/>
                  </a:lnTo>
                  <a:lnTo>
                    <a:pt x="958" y="381"/>
                  </a:lnTo>
                  <a:lnTo>
                    <a:pt x="1000" y="402"/>
                  </a:lnTo>
                  <a:lnTo>
                    <a:pt x="1042" y="429"/>
                  </a:lnTo>
                  <a:lnTo>
                    <a:pt x="1060" y="442"/>
                  </a:lnTo>
                  <a:lnTo>
                    <a:pt x="1080" y="452"/>
                  </a:lnTo>
                  <a:lnTo>
                    <a:pt x="1103" y="458"/>
                  </a:lnTo>
                  <a:lnTo>
                    <a:pt x="1127" y="462"/>
                  </a:lnTo>
                  <a:lnTo>
                    <a:pt x="1154" y="462"/>
                  </a:lnTo>
                  <a:lnTo>
                    <a:pt x="1182" y="461"/>
                  </a:lnTo>
                  <a:lnTo>
                    <a:pt x="1212" y="457"/>
                  </a:lnTo>
                  <a:lnTo>
                    <a:pt x="1243" y="450"/>
                  </a:lnTo>
                  <a:lnTo>
                    <a:pt x="1276" y="442"/>
                  </a:lnTo>
                  <a:lnTo>
                    <a:pt x="1311" y="432"/>
                  </a:lnTo>
                  <a:lnTo>
                    <a:pt x="1348" y="420"/>
                  </a:lnTo>
                  <a:lnTo>
                    <a:pt x="1386" y="406"/>
                  </a:lnTo>
                  <a:lnTo>
                    <a:pt x="1423" y="393"/>
                  </a:lnTo>
                  <a:lnTo>
                    <a:pt x="1463" y="377"/>
                  </a:lnTo>
                  <a:lnTo>
                    <a:pt x="1503" y="361"/>
                  </a:lnTo>
                  <a:lnTo>
                    <a:pt x="1546" y="343"/>
                  </a:lnTo>
                  <a:lnTo>
                    <a:pt x="1587" y="327"/>
                  </a:lnTo>
                  <a:lnTo>
                    <a:pt x="1630" y="310"/>
                  </a:lnTo>
                  <a:lnTo>
                    <a:pt x="1674" y="293"/>
                  </a:lnTo>
                  <a:lnTo>
                    <a:pt x="1717" y="275"/>
                  </a:lnTo>
                  <a:lnTo>
                    <a:pt x="1762" y="258"/>
                  </a:lnTo>
                  <a:lnTo>
                    <a:pt x="1806" y="242"/>
                  </a:lnTo>
                  <a:lnTo>
                    <a:pt x="1850" y="226"/>
                  </a:lnTo>
                  <a:lnTo>
                    <a:pt x="1895" y="211"/>
                  </a:lnTo>
                  <a:lnTo>
                    <a:pt x="1939" y="198"/>
                  </a:lnTo>
                  <a:lnTo>
                    <a:pt x="1983" y="187"/>
                  </a:lnTo>
                  <a:lnTo>
                    <a:pt x="2027" y="177"/>
                  </a:lnTo>
                  <a:lnTo>
                    <a:pt x="2071" y="167"/>
                  </a:lnTo>
                  <a:lnTo>
                    <a:pt x="2114" y="161"/>
                  </a:lnTo>
                  <a:lnTo>
                    <a:pt x="2157" y="156"/>
                  </a:lnTo>
                  <a:lnTo>
                    <a:pt x="2199" y="155"/>
                  </a:lnTo>
                  <a:lnTo>
                    <a:pt x="2241" y="155"/>
                  </a:lnTo>
                  <a:lnTo>
                    <a:pt x="2201" y="158"/>
                  </a:lnTo>
                  <a:lnTo>
                    <a:pt x="2159" y="162"/>
                  </a:lnTo>
                  <a:lnTo>
                    <a:pt x="2117" y="169"/>
                  </a:lnTo>
                  <a:lnTo>
                    <a:pt x="2075" y="178"/>
                  </a:lnTo>
                  <a:lnTo>
                    <a:pt x="2033" y="187"/>
                  </a:lnTo>
                  <a:lnTo>
                    <a:pt x="1990" y="199"/>
                  </a:lnTo>
                  <a:lnTo>
                    <a:pt x="1946" y="213"/>
                  </a:lnTo>
                  <a:lnTo>
                    <a:pt x="1903" y="227"/>
                  </a:lnTo>
                  <a:lnTo>
                    <a:pt x="1861" y="242"/>
                  </a:lnTo>
                  <a:lnTo>
                    <a:pt x="1817" y="258"/>
                  </a:lnTo>
                  <a:lnTo>
                    <a:pt x="1774" y="275"/>
                  </a:lnTo>
                  <a:lnTo>
                    <a:pt x="1731" y="293"/>
                  </a:lnTo>
                  <a:lnTo>
                    <a:pt x="1689" y="310"/>
                  </a:lnTo>
                  <a:lnTo>
                    <a:pt x="1647" y="327"/>
                  </a:lnTo>
                  <a:lnTo>
                    <a:pt x="1606" y="345"/>
                  </a:lnTo>
                  <a:lnTo>
                    <a:pt x="1565" y="362"/>
                  </a:lnTo>
                  <a:lnTo>
                    <a:pt x="1525" y="379"/>
                  </a:lnTo>
                  <a:lnTo>
                    <a:pt x="1485" y="395"/>
                  </a:lnTo>
                  <a:lnTo>
                    <a:pt x="1446" y="412"/>
                  </a:lnTo>
                  <a:lnTo>
                    <a:pt x="1408" y="426"/>
                  </a:lnTo>
                  <a:lnTo>
                    <a:pt x="1371" y="441"/>
                  </a:lnTo>
                  <a:lnTo>
                    <a:pt x="1335" y="453"/>
                  </a:lnTo>
                  <a:lnTo>
                    <a:pt x="1300" y="464"/>
                  </a:lnTo>
                  <a:lnTo>
                    <a:pt x="1267" y="473"/>
                  </a:lnTo>
                  <a:lnTo>
                    <a:pt x="1235" y="481"/>
                  </a:lnTo>
                  <a:lnTo>
                    <a:pt x="1206" y="486"/>
                  </a:lnTo>
                  <a:lnTo>
                    <a:pt x="1176" y="490"/>
                  </a:lnTo>
                  <a:lnTo>
                    <a:pt x="1148" y="490"/>
                  </a:lnTo>
                  <a:lnTo>
                    <a:pt x="1123" y="489"/>
                  </a:lnTo>
                  <a:lnTo>
                    <a:pt x="1099" y="485"/>
                  </a:lnTo>
                  <a:lnTo>
                    <a:pt x="1076" y="478"/>
                  </a:lnTo>
                  <a:lnTo>
                    <a:pt x="1056" y="469"/>
                  </a:lnTo>
                  <a:lnTo>
                    <a:pt x="1110" y="604"/>
                  </a:lnTo>
                  <a:lnTo>
                    <a:pt x="1078" y="586"/>
                  </a:lnTo>
                  <a:lnTo>
                    <a:pt x="1018" y="445"/>
                  </a:lnTo>
                  <a:lnTo>
                    <a:pt x="983" y="426"/>
                  </a:lnTo>
                  <a:lnTo>
                    <a:pt x="946" y="410"/>
                  </a:lnTo>
                  <a:lnTo>
                    <a:pt x="904" y="395"/>
                  </a:lnTo>
                  <a:lnTo>
                    <a:pt x="860" y="385"/>
                  </a:lnTo>
                  <a:lnTo>
                    <a:pt x="814" y="377"/>
                  </a:lnTo>
                  <a:lnTo>
                    <a:pt x="764" y="370"/>
                  </a:lnTo>
                  <a:lnTo>
                    <a:pt x="712" y="367"/>
                  </a:lnTo>
                  <a:lnTo>
                    <a:pt x="659" y="366"/>
                  </a:lnTo>
                  <a:lnTo>
                    <a:pt x="606" y="367"/>
                  </a:lnTo>
                  <a:lnTo>
                    <a:pt x="550" y="373"/>
                  </a:lnTo>
                  <a:lnTo>
                    <a:pt x="494" y="379"/>
                  </a:lnTo>
                  <a:lnTo>
                    <a:pt x="436" y="389"/>
                  </a:lnTo>
                  <a:lnTo>
                    <a:pt x="380" y="402"/>
                  </a:lnTo>
                  <a:lnTo>
                    <a:pt x="323" y="417"/>
                  </a:lnTo>
                  <a:lnTo>
                    <a:pt x="267" y="436"/>
                  </a:lnTo>
                  <a:lnTo>
                    <a:pt x="212" y="456"/>
                  </a:lnTo>
                  <a:lnTo>
                    <a:pt x="279" y="610"/>
                  </a:lnTo>
                  <a:lnTo>
                    <a:pt x="313" y="598"/>
                  </a:lnTo>
                  <a:lnTo>
                    <a:pt x="353" y="586"/>
                  </a:lnTo>
                  <a:lnTo>
                    <a:pt x="399" y="574"/>
                  </a:lnTo>
                  <a:lnTo>
                    <a:pt x="448" y="562"/>
                  </a:lnTo>
                  <a:lnTo>
                    <a:pt x="500" y="550"/>
                  </a:lnTo>
                  <a:lnTo>
                    <a:pt x="556" y="540"/>
                  </a:lnTo>
                  <a:lnTo>
                    <a:pt x="612" y="530"/>
                  </a:lnTo>
                  <a:lnTo>
                    <a:pt x="671" y="524"/>
                  </a:lnTo>
                  <a:lnTo>
                    <a:pt x="730" y="520"/>
                  </a:lnTo>
                  <a:lnTo>
                    <a:pt x="787" y="517"/>
                  </a:lnTo>
                  <a:lnTo>
                    <a:pt x="843" y="518"/>
                  </a:lnTo>
                  <a:lnTo>
                    <a:pt x="898" y="524"/>
                  </a:lnTo>
                  <a:lnTo>
                    <a:pt x="948" y="532"/>
                  </a:lnTo>
                  <a:lnTo>
                    <a:pt x="996" y="545"/>
                  </a:lnTo>
                  <a:lnTo>
                    <a:pt x="1039" y="564"/>
                  </a:lnTo>
                  <a:lnTo>
                    <a:pt x="1078" y="586"/>
                  </a:lnTo>
                  <a:lnTo>
                    <a:pt x="1110" y="604"/>
                  </a:lnTo>
                  <a:lnTo>
                    <a:pt x="1130" y="612"/>
                  </a:lnTo>
                  <a:lnTo>
                    <a:pt x="1151" y="616"/>
                  </a:lnTo>
                  <a:lnTo>
                    <a:pt x="1176" y="617"/>
                  </a:lnTo>
                  <a:lnTo>
                    <a:pt x="1202" y="616"/>
                  </a:lnTo>
                  <a:lnTo>
                    <a:pt x="1230" y="612"/>
                  </a:lnTo>
                  <a:lnTo>
                    <a:pt x="1260" y="605"/>
                  </a:lnTo>
                  <a:lnTo>
                    <a:pt x="1292" y="597"/>
                  </a:lnTo>
                  <a:lnTo>
                    <a:pt x="1326" y="586"/>
                  </a:lnTo>
                  <a:lnTo>
                    <a:pt x="1362" y="573"/>
                  </a:lnTo>
                  <a:lnTo>
                    <a:pt x="1398" y="560"/>
                  </a:lnTo>
                  <a:lnTo>
                    <a:pt x="1437" y="544"/>
                  </a:lnTo>
                  <a:lnTo>
                    <a:pt x="1477" y="528"/>
                  </a:lnTo>
                  <a:lnTo>
                    <a:pt x="1519" y="509"/>
                  </a:lnTo>
                  <a:lnTo>
                    <a:pt x="1562" y="492"/>
                  </a:lnTo>
                  <a:lnTo>
                    <a:pt x="1606" y="473"/>
                  </a:lnTo>
                  <a:lnTo>
                    <a:pt x="1651" y="453"/>
                  </a:lnTo>
                  <a:lnTo>
                    <a:pt x="1698" y="434"/>
                  </a:lnTo>
                  <a:lnTo>
                    <a:pt x="1746" y="416"/>
                  </a:lnTo>
                  <a:lnTo>
                    <a:pt x="1794" y="397"/>
                  </a:lnTo>
                  <a:lnTo>
                    <a:pt x="1843" y="378"/>
                  </a:lnTo>
                  <a:lnTo>
                    <a:pt x="1894" y="361"/>
                  </a:lnTo>
                  <a:lnTo>
                    <a:pt x="1946" y="345"/>
                  </a:lnTo>
                  <a:lnTo>
                    <a:pt x="1998" y="329"/>
                  </a:lnTo>
                  <a:lnTo>
                    <a:pt x="2050" y="315"/>
                  </a:lnTo>
                  <a:lnTo>
                    <a:pt x="2103" y="303"/>
                  </a:lnTo>
                  <a:lnTo>
                    <a:pt x="2158" y="293"/>
                  </a:lnTo>
                  <a:lnTo>
                    <a:pt x="2213" y="285"/>
                  </a:lnTo>
                  <a:lnTo>
                    <a:pt x="2267" y="279"/>
                  </a:lnTo>
                  <a:lnTo>
                    <a:pt x="2322" y="275"/>
                  </a:lnTo>
                  <a:lnTo>
                    <a:pt x="2378" y="274"/>
                  </a:lnTo>
                  <a:lnTo>
                    <a:pt x="2433" y="277"/>
                  </a:lnTo>
                  <a:lnTo>
                    <a:pt x="2489" y="282"/>
                  </a:lnTo>
                  <a:lnTo>
                    <a:pt x="2454" y="279"/>
                  </a:lnTo>
                  <a:lnTo>
                    <a:pt x="2417" y="278"/>
                  </a:lnTo>
                  <a:lnTo>
                    <a:pt x="2379" y="279"/>
                  </a:lnTo>
                  <a:lnTo>
                    <a:pt x="2341" y="282"/>
                  </a:lnTo>
                  <a:lnTo>
                    <a:pt x="2299" y="286"/>
                  </a:lnTo>
                  <a:lnTo>
                    <a:pt x="2259" y="293"/>
                  </a:lnTo>
                  <a:lnTo>
                    <a:pt x="2217" y="299"/>
                  </a:lnTo>
                  <a:lnTo>
                    <a:pt x="2175" y="309"/>
                  </a:lnTo>
                  <a:lnTo>
                    <a:pt x="2131" y="318"/>
                  </a:lnTo>
                  <a:lnTo>
                    <a:pt x="2089" y="330"/>
                  </a:lnTo>
                  <a:lnTo>
                    <a:pt x="2045" y="342"/>
                  </a:lnTo>
                  <a:lnTo>
                    <a:pt x="2002" y="354"/>
                  </a:lnTo>
                  <a:lnTo>
                    <a:pt x="1959" y="369"/>
                  </a:lnTo>
                  <a:lnTo>
                    <a:pt x="1915" y="382"/>
                  </a:lnTo>
                  <a:lnTo>
                    <a:pt x="1873" y="397"/>
                  </a:lnTo>
                  <a:lnTo>
                    <a:pt x="1831" y="413"/>
                  </a:lnTo>
                  <a:lnTo>
                    <a:pt x="1790" y="428"/>
                  </a:lnTo>
                  <a:lnTo>
                    <a:pt x="1750" y="444"/>
                  </a:lnTo>
                  <a:lnTo>
                    <a:pt x="1710" y="458"/>
                  </a:lnTo>
                  <a:lnTo>
                    <a:pt x="1671" y="474"/>
                  </a:lnTo>
                  <a:lnTo>
                    <a:pt x="1635" y="489"/>
                  </a:lnTo>
                  <a:lnTo>
                    <a:pt x="1599" y="504"/>
                  </a:lnTo>
                  <a:lnTo>
                    <a:pt x="1566" y="518"/>
                  </a:lnTo>
                  <a:lnTo>
                    <a:pt x="1534" y="532"/>
                  </a:lnTo>
                  <a:lnTo>
                    <a:pt x="1503" y="545"/>
                  </a:lnTo>
                  <a:lnTo>
                    <a:pt x="1475" y="557"/>
                  </a:lnTo>
                  <a:lnTo>
                    <a:pt x="1449" y="569"/>
                  </a:lnTo>
                  <a:lnTo>
                    <a:pt x="1424" y="580"/>
                  </a:lnTo>
                  <a:lnTo>
                    <a:pt x="1403" y="589"/>
                  </a:lnTo>
                  <a:lnTo>
                    <a:pt x="1386" y="596"/>
                  </a:lnTo>
                  <a:lnTo>
                    <a:pt x="1370" y="602"/>
                  </a:lnTo>
                  <a:lnTo>
                    <a:pt x="1356" y="608"/>
                  </a:lnTo>
                  <a:lnTo>
                    <a:pt x="1338" y="614"/>
                  </a:lnTo>
                  <a:lnTo>
                    <a:pt x="1320" y="620"/>
                  </a:lnTo>
                  <a:lnTo>
                    <a:pt x="1303" y="625"/>
                  </a:lnTo>
                  <a:lnTo>
                    <a:pt x="1286" y="629"/>
                  </a:lnTo>
                  <a:lnTo>
                    <a:pt x="1268" y="633"/>
                  </a:lnTo>
                  <a:lnTo>
                    <a:pt x="1252" y="637"/>
                  </a:lnTo>
                  <a:lnTo>
                    <a:pt x="1238" y="640"/>
                  </a:lnTo>
                  <a:lnTo>
                    <a:pt x="1222" y="641"/>
                  </a:lnTo>
                  <a:lnTo>
                    <a:pt x="1207" y="643"/>
                  </a:lnTo>
                  <a:lnTo>
                    <a:pt x="1194" y="644"/>
                  </a:lnTo>
                  <a:lnTo>
                    <a:pt x="1180" y="644"/>
                  </a:lnTo>
                  <a:lnTo>
                    <a:pt x="1167" y="644"/>
                  </a:lnTo>
                  <a:lnTo>
                    <a:pt x="1155" y="643"/>
                  </a:lnTo>
                  <a:lnTo>
                    <a:pt x="1143" y="641"/>
                  </a:lnTo>
                  <a:lnTo>
                    <a:pt x="1132" y="639"/>
                  </a:lnTo>
                  <a:lnTo>
                    <a:pt x="1122" y="634"/>
                  </a:lnTo>
                  <a:lnTo>
                    <a:pt x="1142" y="688"/>
                  </a:lnTo>
                  <a:lnTo>
                    <a:pt x="1115" y="677"/>
                  </a:lnTo>
                  <a:lnTo>
                    <a:pt x="1092" y="624"/>
                  </a:lnTo>
                  <a:lnTo>
                    <a:pt x="1056" y="601"/>
                  </a:lnTo>
                  <a:lnTo>
                    <a:pt x="1015" y="582"/>
                  </a:lnTo>
                  <a:lnTo>
                    <a:pt x="970" y="569"/>
                  </a:lnTo>
                  <a:lnTo>
                    <a:pt x="920" y="560"/>
                  </a:lnTo>
                  <a:lnTo>
                    <a:pt x="868" y="553"/>
                  </a:lnTo>
                  <a:lnTo>
                    <a:pt x="812" y="550"/>
                  </a:lnTo>
                  <a:lnTo>
                    <a:pt x="756" y="550"/>
                  </a:lnTo>
                  <a:lnTo>
                    <a:pt x="699" y="553"/>
                  </a:lnTo>
                  <a:lnTo>
                    <a:pt x="642" y="560"/>
                  </a:lnTo>
                  <a:lnTo>
                    <a:pt x="584" y="568"/>
                  </a:lnTo>
                  <a:lnTo>
                    <a:pt x="528" y="578"/>
                  </a:lnTo>
                  <a:lnTo>
                    <a:pt x="475" y="590"/>
                  </a:lnTo>
                  <a:lnTo>
                    <a:pt x="424" y="604"/>
                  </a:lnTo>
                  <a:lnTo>
                    <a:pt x="376" y="618"/>
                  </a:lnTo>
                  <a:lnTo>
                    <a:pt x="333" y="634"/>
                  </a:lnTo>
                  <a:lnTo>
                    <a:pt x="296" y="651"/>
                  </a:lnTo>
                  <a:lnTo>
                    <a:pt x="356" y="793"/>
                  </a:lnTo>
                  <a:lnTo>
                    <a:pt x="381" y="781"/>
                  </a:lnTo>
                  <a:lnTo>
                    <a:pt x="412" y="769"/>
                  </a:lnTo>
                  <a:lnTo>
                    <a:pt x="449" y="757"/>
                  </a:lnTo>
                  <a:lnTo>
                    <a:pt x="490" y="745"/>
                  </a:lnTo>
                  <a:lnTo>
                    <a:pt x="535" y="735"/>
                  </a:lnTo>
                  <a:lnTo>
                    <a:pt x="583" y="725"/>
                  </a:lnTo>
                  <a:lnTo>
                    <a:pt x="632" y="716"/>
                  </a:lnTo>
                  <a:lnTo>
                    <a:pt x="684" y="708"/>
                  </a:lnTo>
                  <a:lnTo>
                    <a:pt x="736" y="703"/>
                  </a:lnTo>
                  <a:lnTo>
                    <a:pt x="790" y="699"/>
                  </a:lnTo>
                  <a:lnTo>
                    <a:pt x="842" y="696"/>
                  </a:lnTo>
                  <a:lnTo>
                    <a:pt x="892" y="695"/>
                  </a:lnTo>
                  <a:lnTo>
                    <a:pt x="940" y="697"/>
                  </a:lnTo>
                  <a:lnTo>
                    <a:pt x="986" y="701"/>
                  </a:lnTo>
                  <a:lnTo>
                    <a:pt x="1028" y="709"/>
                  </a:lnTo>
                  <a:lnTo>
                    <a:pt x="1066" y="719"/>
                  </a:lnTo>
                  <a:lnTo>
                    <a:pt x="1083" y="724"/>
                  </a:lnTo>
                  <a:lnTo>
                    <a:pt x="1099" y="732"/>
                  </a:lnTo>
                  <a:lnTo>
                    <a:pt x="1114" y="740"/>
                  </a:lnTo>
                  <a:lnTo>
                    <a:pt x="1127" y="748"/>
                  </a:lnTo>
                  <a:lnTo>
                    <a:pt x="1138" y="759"/>
                  </a:lnTo>
                  <a:lnTo>
                    <a:pt x="1147" y="769"/>
                  </a:lnTo>
                  <a:lnTo>
                    <a:pt x="1154" y="781"/>
                  </a:lnTo>
                  <a:lnTo>
                    <a:pt x="1159" y="793"/>
                  </a:lnTo>
                  <a:lnTo>
                    <a:pt x="1147" y="775"/>
                  </a:lnTo>
                  <a:lnTo>
                    <a:pt x="1127" y="760"/>
                  </a:lnTo>
                  <a:lnTo>
                    <a:pt x="1098" y="747"/>
                  </a:lnTo>
                  <a:lnTo>
                    <a:pt x="1062" y="736"/>
                  </a:lnTo>
                  <a:lnTo>
                    <a:pt x="1020" y="729"/>
                  </a:lnTo>
                  <a:lnTo>
                    <a:pt x="972" y="725"/>
                  </a:lnTo>
                  <a:lnTo>
                    <a:pt x="919" y="723"/>
                  </a:lnTo>
                  <a:lnTo>
                    <a:pt x="862" y="724"/>
                  </a:lnTo>
                  <a:lnTo>
                    <a:pt x="802" y="728"/>
                  </a:lnTo>
                  <a:lnTo>
                    <a:pt x="739" y="735"/>
                  </a:lnTo>
                  <a:lnTo>
                    <a:pt x="675" y="745"/>
                  </a:lnTo>
                  <a:lnTo>
                    <a:pt x="610" y="757"/>
                  </a:lnTo>
                  <a:lnTo>
                    <a:pt x="544" y="773"/>
                  </a:lnTo>
                  <a:lnTo>
                    <a:pt x="480" y="792"/>
                  </a:lnTo>
                  <a:lnTo>
                    <a:pt x="417" y="813"/>
                  </a:lnTo>
                  <a:lnTo>
                    <a:pt x="356" y="837"/>
                  </a:lnTo>
                  <a:lnTo>
                    <a:pt x="0" y="99"/>
                  </a:lnTo>
                  <a:lnTo>
                    <a:pt x="36" y="86"/>
                  </a:lnTo>
                  <a:lnTo>
                    <a:pt x="72" y="74"/>
                  </a:lnTo>
                  <a:lnTo>
                    <a:pt x="109" y="62"/>
                  </a:lnTo>
                  <a:lnTo>
                    <a:pt x="145" y="51"/>
                  </a:lnTo>
                  <a:lnTo>
                    <a:pt x="181" y="42"/>
                  </a:lnTo>
                  <a:lnTo>
                    <a:pt x="219" y="34"/>
                  </a:lnTo>
                  <a:lnTo>
                    <a:pt x="255" y="26"/>
                  </a:lnTo>
                  <a:lnTo>
                    <a:pt x="291" y="19"/>
                  </a:lnTo>
                  <a:lnTo>
                    <a:pt x="327" y="14"/>
                  </a:lnTo>
                  <a:lnTo>
                    <a:pt x="363" y="10"/>
                  </a:lnTo>
                  <a:lnTo>
                    <a:pt x="399" y="6"/>
                  </a:lnTo>
                  <a:lnTo>
                    <a:pt x="433" y="3"/>
                  </a:lnTo>
                  <a:lnTo>
                    <a:pt x="468" y="2"/>
                  </a:lnTo>
                  <a:lnTo>
                    <a:pt x="502" y="0"/>
                  </a:lnTo>
                  <a:lnTo>
                    <a:pt x="535" y="2"/>
                  </a:lnTo>
                  <a:lnTo>
                    <a:pt x="568" y="3"/>
                  </a:lnTo>
                  <a:lnTo>
                    <a:pt x="599" y="6"/>
                  </a:lnTo>
                  <a:lnTo>
                    <a:pt x="631" y="8"/>
                  </a:lnTo>
                  <a:lnTo>
                    <a:pt x="660" y="14"/>
                  </a:lnTo>
                  <a:lnTo>
                    <a:pt x="690" y="19"/>
                  </a:lnTo>
                  <a:lnTo>
                    <a:pt x="718" y="26"/>
                  </a:lnTo>
                  <a:lnTo>
                    <a:pt x="744" y="32"/>
                  </a:lnTo>
                  <a:lnTo>
                    <a:pt x="770" y="42"/>
                  </a:lnTo>
                  <a:lnTo>
                    <a:pt x="795" y="51"/>
                  </a:lnTo>
                  <a:lnTo>
                    <a:pt x="818" y="62"/>
                  </a:lnTo>
                  <a:lnTo>
                    <a:pt x="839" y="74"/>
                  </a:lnTo>
                  <a:lnTo>
                    <a:pt x="859" y="87"/>
                  </a:lnTo>
                  <a:lnTo>
                    <a:pt x="878" y="102"/>
                  </a:lnTo>
                  <a:lnTo>
                    <a:pt x="895" y="116"/>
                  </a:lnTo>
                  <a:lnTo>
                    <a:pt x="911" y="132"/>
                  </a:lnTo>
                  <a:lnTo>
                    <a:pt x="924" y="150"/>
                  </a:lnTo>
                  <a:lnTo>
                    <a:pt x="936" y="169"/>
                  </a:lnTo>
                  <a:lnTo>
                    <a:pt x="986" y="309"/>
                  </a:lnTo>
                  <a:lnTo>
                    <a:pt x="991" y="319"/>
                  </a:lnTo>
                  <a:lnTo>
                    <a:pt x="1000" y="329"/>
                  </a:lnTo>
                  <a:lnTo>
                    <a:pt x="1012" y="335"/>
                  </a:lnTo>
                  <a:lnTo>
                    <a:pt x="1027" y="342"/>
                  </a:lnTo>
                  <a:lnTo>
                    <a:pt x="1044" y="346"/>
                  </a:lnTo>
                  <a:lnTo>
                    <a:pt x="1063" y="349"/>
                  </a:lnTo>
                  <a:lnTo>
                    <a:pt x="1084" y="349"/>
                  </a:lnTo>
                  <a:lnTo>
                    <a:pt x="1107" y="349"/>
                  </a:lnTo>
                  <a:lnTo>
                    <a:pt x="1131" y="347"/>
                  </a:lnTo>
                  <a:lnTo>
                    <a:pt x="1155" y="345"/>
                  </a:lnTo>
                  <a:lnTo>
                    <a:pt x="1180" y="339"/>
                  </a:lnTo>
                  <a:lnTo>
                    <a:pt x="1207" y="334"/>
                  </a:lnTo>
                  <a:lnTo>
                    <a:pt x="1232" y="327"/>
                  </a:lnTo>
                  <a:lnTo>
                    <a:pt x="1258" y="321"/>
                  </a:lnTo>
                  <a:lnTo>
                    <a:pt x="1283" y="311"/>
                  </a:lnTo>
                  <a:lnTo>
                    <a:pt x="1308" y="302"/>
                  </a:lnTo>
                  <a:lnTo>
                    <a:pt x="1330" y="293"/>
                  </a:lnTo>
                  <a:lnTo>
                    <a:pt x="1358" y="281"/>
                  </a:lnTo>
                  <a:lnTo>
                    <a:pt x="1391" y="266"/>
                  </a:lnTo>
                  <a:lnTo>
                    <a:pt x="1431" y="249"/>
                  </a:lnTo>
                  <a:lnTo>
                    <a:pt x="1475" y="229"/>
                  </a:lnTo>
                  <a:lnTo>
                    <a:pt x="1525" y="209"/>
                  </a:lnTo>
                  <a:lnTo>
                    <a:pt x="1577" y="187"/>
                  </a:lnTo>
                  <a:lnTo>
                    <a:pt x="1634" y="166"/>
                  </a:lnTo>
                  <a:lnTo>
                    <a:pt x="1694" y="144"/>
                  </a:lnTo>
                  <a:lnTo>
                    <a:pt x="1755" y="124"/>
                  </a:lnTo>
                  <a:lnTo>
                    <a:pt x="1819" y="104"/>
                  </a:lnTo>
                  <a:lnTo>
                    <a:pt x="1886" y="87"/>
                  </a:lnTo>
                  <a:lnTo>
                    <a:pt x="1953" y="71"/>
                  </a:lnTo>
                  <a:lnTo>
                    <a:pt x="2019" y="58"/>
                  </a:lnTo>
                  <a:lnTo>
                    <a:pt x="2087" y="48"/>
                  </a:lnTo>
                  <a:lnTo>
                    <a:pt x="2154" y="42"/>
                  </a:lnTo>
                  <a:lnTo>
                    <a:pt x="2095" y="50"/>
                  </a:lnTo>
                  <a:lnTo>
                    <a:pt x="2035" y="60"/>
                  </a:lnTo>
                  <a:lnTo>
                    <a:pt x="1974" y="75"/>
                  </a:lnTo>
                  <a:lnTo>
                    <a:pt x="1914" y="91"/>
                  </a:lnTo>
                  <a:lnTo>
                    <a:pt x="1853" y="110"/>
                  </a:lnTo>
                  <a:lnTo>
                    <a:pt x="1794" y="131"/>
                  </a:lnTo>
                  <a:lnTo>
                    <a:pt x="1737" y="152"/>
                  </a:lnTo>
                  <a:lnTo>
                    <a:pt x="1681" y="174"/>
                  </a:lnTo>
                  <a:lnTo>
                    <a:pt x="1626" y="197"/>
                  </a:lnTo>
                  <a:lnTo>
                    <a:pt x="1575" y="218"/>
                  </a:lnTo>
                  <a:lnTo>
                    <a:pt x="1529" y="239"/>
                  </a:lnTo>
                  <a:lnTo>
                    <a:pt x="1486" y="259"/>
                  </a:lnTo>
                  <a:lnTo>
                    <a:pt x="1446" y="277"/>
                  </a:lnTo>
                  <a:lnTo>
                    <a:pt x="1412" y="293"/>
                  </a:lnTo>
                  <a:lnTo>
                    <a:pt x="1384" y="306"/>
                  </a:lnTo>
                  <a:lnTo>
                    <a:pt x="1362" y="315"/>
                  </a:lnTo>
                  <a:lnTo>
                    <a:pt x="1342" y="323"/>
                  </a:lnTo>
                  <a:lnTo>
                    <a:pt x="1322" y="331"/>
                  </a:lnTo>
                  <a:lnTo>
                    <a:pt x="1300" y="338"/>
                  </a:lnTo>
                  <a:lnTo>
                    <a:pt x="1278" y="346"/>
                  </a:lnTo>
                  <a:lnTo>
                    <a:pt x="1256" y="353"/>
                  </a:lnTo>
                  <a:lnTo>
                    <a:pt x="1234" y="358"/>
                  </a:lnTo>
                  <a:lnTo>
                    <a:pt x="1211" y="365"/>
                  </a:lnTo>
                  <a:lnTo>
                    <a:pt x="1188" y="369"/>
                  </a:lnTo>
                  <a:lnTo>
                    <a:pt x="1166" y="373"/>
                  </a:lnTo>
                  <a:lnTo>
                    <a:pt x="1143" y="375"/>
                  </a:lnTo>
                  <a:lnTo>
                    <a:pt x="1120" y="378"/>
                  </a:lnTo>
                  <a:lnTo>
                    <a:pt x="1099" y="379"/>
                  </a:lnTo>
                  <a:lnTo>
                    <a:pt x="1078" y="379"/>
                  </a:lnTo>
                  <a:lnTo>
                    <a:pt x="1058" y="378"/>
                  </a:lnTo>
                  <a:lnTo>
                    <a:pt x="1038" y="375"/>
                  </a:lnTo>
                  <a:lnTo>
                    <a:pt x="1019" y="371"/>
                  </a:lnTo>
                  <a:lnTo>
                    <a:pt x="1042" y="429"/>
                  </a:lnTo>
                  <a:lnTo>
                    <a:pt x="1000" y="402"/>
                  </a:lnTo>
                  <a:lnTo>
                    <a:pt x="943" y="266"/>
                  </a:lnTo>
                  <a:lnTo>
                    <a:pt x="902" y="239"/>
                  </a:lnTo>
                  <a:lnTo>
                    <a:pt x="855" y="218"/>
                  </a:lnTo>
                  <a:lnTo>
                    <a:pt x="807" y="202"/>
                  </a:lnTo>
                  <a:lnTo>
                    <a:pt x="756" y="191"/>
                  </a:lnTo>
                  <a:lnTo>
                    <a:pt x="703" y="185"/>
                  </a:lnTo>
                  <a:lnTo>
                    <a:pt x="648" y="182"/>
                  </a:lnTo>
                  <a:lnTo>
                    <a:pt x="592" y="182"/>
                  </a:lnTo>
                  <a:lnTo>
                    <a:pt x="538" y="186"/>
                  </a:lnTo>
                  <a:lnTo>
                    <a:pt x="482" y="194"/>
                  </a:lnTo>
                  <a:lnTo>
                    <a:pt x="425" y="203"/>
                  </a:lnTo>
                  <a:lnTo>
                    <a:pt x="372" y="214"/>
                  </a:lnTo>
                  <a:lnTo>
                    <a:pt x="320" y="226"/>
                  </a:lnTo>
                  <a:lnTo>
                    <a:pt x="269" y="241"/>
                  </a:lnTo>
                  <a:lnTo>
                    <a:pt x="223" y="254"/>
                  </a:lnTo>
                  <a:lnTo>
                    <a:pt x="179" y="269"/>
                  </a:lnTo>
                  <a:lnTo>
                    <a:pt x="139" y="283"/>
                  </a:lnTo>
                  <a:lnTo>
                    <a:pt x="120" y="239"/>
                  </a:lnTo>
                  <a:lnTo>
                    <a:pt x="168" y="222"/>
                  </a:lnTo>
                  <a:lnTo>
                    <a:pt x="219" y="207"/>
                  </a:lnTo>
                  <a:lnTo>
                    <a:pt x="272" y="194"/>
                  </a:lnTo>
                  <a:lnTo>
                    <a:pt x="327" y="182"/>
                  </a:lnTo>
                  <a:lnTo>
                    <a:pt x="383" y="173"/>
                  </a:lnTo>
                  <a:lnTo>
                    <a:pt x="440" y="166"/>
                  </a:lnTo>
                  <a:lnTo>
                    <a:pt x="498" y="161"/>
                  </a:lnTo>
                  <a:lnTo>
                    <a:pt x="554" y="158"/>
                  </a:lnTo>
                  <a:lnTo>
                    <a:pt x="610" y="156"/>
                  </a:lnTo>
                  <a:lnTo>
                    <a:pt x="663" y="159"/>
                  </a:lnTo>
                  <a:lnTo>
                    <a:pt x="716" y="165"/>
                  </a:lnTo>
                  <a:lnTo>
                    <a:pt x="766" y="173"/>
                  </a:lnTo>
                  <a:lnTo>
                    <a:pt x="812" y="183"/>
                  </a:lnTo>
                  <a:lnTo>
                    <a:pt x="856" y="198"/>
                  </a:lnTo>
                  <a:lnTo>
                    <a:pt x="896" y="215"/>
                  </a:lnTo>
                  <a:lnTo>
                    <a:pt x="931" y="237"/>
                  </a:lnTo>
                  <a:lnTo>
                    <a:pt x="896" y="152"/>
                  </a:lnTo>
                  <a:lnTo>
                    <a:pt x="859" y="119"/>
                  </a:lnTo>
                  <a:lnTo>
                    <a:pt x="815" y="92"/>
                  </a:lnTo>
                  <a:lnTo>
                    <a:pt x="766" y="71"/>
                  </a:lnTo>
                  <a:lnTo>
                    <a:pt x="711" y="56"/>
                  </a:lnTo>
                  <a:lnTo>
                    <a:pt x="654" y="46"/>
                  </a:lnTo>
                  <a:lnTo>
                    <a:pt x="594" y="40"/>
                  </a:lnTo>
                  <a:lnTo>
                    <a:pt x="532" y="38"/>
                  </a:lnTo>
                  <a:lnTo>
                    <a:pt x="469" y="40"/>
                  </a:lnTo>
                  <a:lnTo>
                    <a:pt x="408" y="44"/>
                  </a:lnTo>
                  <a:lnTo>
                    <a:pt x="347" y="52"/>
                  </a:lnTo>
                  <a:lnTo>
                    <a:pt x="289" y="62"/>
                  </a:lnTo>
                  <a:lnTo>
                    <a:pt x="235" y="72"/>
                  </a:lnTo>
                  <a:lnTo>
                    <a:pt x="184" y="84"/>
                  </a:lnTo>
                  <a:lnTo>
                    <a:pt x="140" y="96"/>
                  </a:lnTo>
                  <a:lnTo>
                    <a:pt x="101" y="110"/>
                  </a:lnTo>
                  <a:lnTo>
                    <a:pt x="71" y="122"/>
                  </a:lnTo>
                  <a:lnTo>
                    <a:pt x="120" y="239"/>
                  </a:lnTo>
                  <a:lnTo>
                    <a:pt x="139" y="283"/>
                  </a:lnTo>
                  <a:close/>
                </a:path>
              </a:pathLst>
            </a:custGeom>
            <a:solidFill>
              <a:srgbClr val="FF3300"/>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30" name="Freeform 29"/>
            <p:cNvSpPr>
              <a:spLocks/>
            </p:cNvSpPr>
            <p:nvPr/>
          </p:nvSpPr>
          <p:spPr bwMode="auto">
            <a:xfrm>
              <a:off x="977" y="1083"/>
              <a:ext cx="492" cy="1163"/>
            </a:xfrm>
            <a:custGeom>
              <a:avLst/>
              <a:gdLst>
                <a:gd name="T0" fmla="*/ 209 w 492"/>
                <a:gd name="T1" fmla="*/ 685 h 1163"/>
                <a:gd name="T2" fmla="*/ 215 w 492"/>
                <a:gd name="T3" fmla="*/ 759 h 1163"/>
                <a:gd name="T4" fmla="*/ 263 w 492"/>
                <a:gd name="T5" fmla="*/ 794 h 1163"/>
                <a:gd name="T6" fmla="*/ 294 w 492"/>
                <a:gd name="T7" fmla="*/ 803 h 1163"/>
                <a:gd name="T8" fmla="*/ 287 w 492"/>
                <a:gd name="T9" fmla="*/ 814 h 1163"/>
                <a:gd name="T10" fmla="*/ 193 w 492"/>
                <a:gd name="T11" fmla="*/ 777 h 1163"/>
                <a:gd name="T12" fmla="*/ 152 w 492"/>
                <a:gd name="T13" fmla="*/ 682 h 1163"/>
                <a:gd name="T14" fmla="*/ 189 w 492"/>
                <a:gd name="T15" fmla="*/ 581 h 1163"/>
                <a:gd name="T16" fmla="*/ 230 w 492"/>
                <a:gd name="T17" fmla="*/ 551 h 1163"/>
                <a:gd name="T18" fmla="*/ 310 w 492"/>
                <a:gd name="T19" fmla="*/ 535 h 1163"/>
                <a:gd name="T20" fmla="*/ 432 w 492"/>
                <a:gd name="T21" fmla="*/ 621 h 1163"/>
                <a:gd name="T22" fmla="*/ 450 w 492"/>
                <a:gd name="T23" fmla="*/ 751 h 1163"/>
                <a:gd name="T24" fmla="*/ 470 w 492"/>
                <a:gd name="T25" fmla="*/ 964 h 1163"/>
                <a:gd name="T26" fmla="*/ 490 w 492"/>
                <a:gd name="T27" fmla="*/ 1017 h 1163"/>
                <a:gd name="T28" fmla="*/ 456 w 492"/>
                <a:gd name="T29" fmla="*/ 1121 h 1163"/>
                <a:gd name="T30" fmla="*/ 348 w 492"/>
                <a:gd name="T31" fmla="*/ 1163 h 1163"/>
                <a:gd name="T32" fmla="*/ 258 w 492"/>
                <a:gd name="T33" fmla="*/ 1104 h 1163"/>
                <a:gd name="T34" fmla="*/ 259 w 492"/>
                <a:gd name="T35" fmla="*/ 1029 h 1163"/>
                <a:gd name="T36" fmla="*/ 315 w 492"/>
                <a:gd name="T37" fmla="*/ 992 h 1163"/>
                <a:gd name="T38" fmla="*/ 372 w 492"/>
                <a:gd name="T39" fmla="*/ 1024 h 1163"/>
                <a:gd name="T40" fmla="*/ 372 w 492"/>
                <a:gd name="T41" fmla="*/ 1097 h 1163"/>
                <a:gd name="T42" fmla="*/ 340 w 492"/>
                <a:gd name="T43" fmla="*/ 1129 h 1163"/>
                <a:gd name="T44" fmla="*/ 387 w 492"/>
                <a:gd name="T45" fmla="*/ 1136 h 1163"/>
                <a:gd name="T46" fmla="*/ 452 w 492"/>
                <a:gd name="T47" fmla="*/ 1091 h 1163"/>
                <a:gd name="T48" fmla="*/ 460 w 492"/>
                <a:gd name="T49" fmla="*/ 1000 h 1163"/>
                <a:gd name="T50" fmla="*/ 379 w 492"/>
                <a:gd name="T51" fmla="*/ 857 h 1163"/>
                <a:gd name="T52" fmla="*/ 343 w 492"/>
                <a:gd name="T53" fmla="*/ 877 h 1163"/>
                <a:gd name="T54" fmla="*/ 278 w 492"/>
                <a:gd name="T55" fmla="*/ 897 h 1163"/>
                <a:gd name="T56" fmla="*/ 172 w 492"/>
                <a:gd name="T57" fmla="*/ 884 h 1163"/>
                <a:gd name="T58" fmla="*/ 80 w 492"/>
                <a:gd name="T59" fmla="*/ 822 h 1163"/>
                <a:gd name="T60" fmla="*/ 12 w 492"/>
                <a:gd name="T61" fmla="*/ 697 h 1163"/>
                <a:gd name="T62" fmla="*/ 53 w 492"/>
                <a:gd name="T63" fmla="*/ 463 h 1163"/>
                <a:gd name="T64" fmla="*/ 128 w 492"/>
                <a:gd name="T65" fmla="*/ 300 h 1163"/>
                <a:gd name="T66" fmla="*/ 143 w 492"/>
                <a:gd name="T67" fmla="*/ 151 h 1163"/>
                <a:gd name="T68" fmla="*/ 115 w 492"/>
                <a:gd name="T69" fmla="*/ 97 h 1163"/>
                <a:gd name="T70" fmla="*/ 68 w 492"/>
                <a:gd name="T71" fmla="*/ 109 h 1163"/>
                <a:gd name="T72" fmla="*/ 52 w 492"/>
                <a:gd name="T73" fmla="*/ 231 h 1163"/>
                <a:gd name="T74" fmla="*/ 75 w 492"/>
                <a:gd name="T75" fmla="*/ 304 h 1163"/>
                <a:gd name="T76" fmla="*/ 104 w 492"/>
                <a:gd name="T77" fmla="*/ 354 h 1163"/>
                <a:gd name="T78" fmla="*/ 52 w 492"/>
                <a:gd name="T79" fmla="*/ 309 h 1163"/>
                <a:gd name="T80" fmla="*/ 12 w 492"/>
                <a:gd name="T81" fmla="*/ 213 h 1163"/>
                <a:gd name="T82" fmla="*/ 8 w 492"/>
                <a:gd name="T83" fmla="*/ 49 h 1163"/>
                <a:gd name="T84" fmla="*/ 87 w 492"/>
                <a:gd name="T85" fmla="*/ 26 h 1163"/>
                <a:gd name="T86" fmla="*/ 181 w 492"/>
                <a:gd name="T87" fmla="*/ 169 h 1163"/>
                <a:gd name="T88" fmla="*/ 195 w 492"/>
                <a:gd name="T89" fmla="*/ 348 h 1163"/>
                <a:gd name="T90" fmla="*/ 132 w 492"/>
                <a:gd name="T91" fmla="*/ 507 h 1163"/>
                <a:gd name="T92" fmla="*/ 75 w 492"/>
                <a:gd name="T93" fmla="*/ 687 h 1163"/>
                <a:gd name="T94" fmla="*/ 115 w 492"/>
                <a:gd name="T95" fmla="*/ 813 h 1163"/>
                <a:gd name="T96" fmla="*/ 185 w 492"/>
                <a:gd name="T97" fmla="*/ 864 h 1163"/>
                <a:gd name="T98" fmla="*/ 272 w 492"/>
                <a:gd name="T99" fmla="*/ 873 h 1163"/>
                <a:gd name="T100" fmla="*/ 336 w 492"/>
                <a:gd name="T101" fmla="*/ 856 h 1163"/>
                <a:gd name="T102" fmla="*/ 362 w 492"/>
                <a:gd name="T103" fmla="*/ 840 h 1163"/>
                <a:gd name="T104" fmla="*/ 396 w 492"/>
                <a:gd name="T105" fmla="*/ 807 h 1163"/>
                <a:gd name="T106" fmla="*/ 419 w 492"/>
                <a:gd name="T107" fmla="*/ 723 h 1163"/>
                <a:gd name="T108" fmla="*/ 368 w 492"/>
                <a:gd name="T109" fmla="*/ 637 h 1163"/>
                <a:gd name="T110" fmla="*/ 266 w 492"/>
                <a:gd name="T111" fmla="*/ 623 h 11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2"/>
                <a:gd name="T169" fmla="*/ 0 h 1163"/>
                <a:gd name="T170" fmla="*/ 492 w 492"/>
                <a:gd name="T171" fmla="*/ 1163 h 11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2" h="1163">
                  <a:moveTo>
                    <a:pt x="246" y="634"/>
                  </a:moveTo>
                  <a:lnTo>
                    <a:pt x="234" y="645"/>
                  </a:lnTo>
                  <a:lnTo>
                    <a:pt x="224" y="657"/>
                  </a:lnTo>
                  <a:lnTo>
                    <a:pt x="216" y="670"/>
                  </a:lnTo>
                  <a:lnTo>
                    <a:pt x="209" y="685"/>
                  </a:lnTo>
                  <a:lnTo>
                    <a:pt x="205" y="699"/>
                  </a:lnTo>
                  <a:lnTo>
                    <a:pt x="204" y="715"/>
                  </a:lnTo>
                  <a:lnTo>
                    <a:pt x="205" y="731"/>
                  </a:lnTo>
                  <a:lnTo>
                    <a:pt x="209" y="747"/>
                  </a:lnTo>
                  <a:lnTo>
                    <a:pt x="215" y="759"/>
                  </a:lnTo>
                  <a:lnTo>
                    <a:pt x="223" y="770"/>
                  </a:lnTo>
                  <a:lnTo>
                    <a:pt x="231" y="778"/>
                  </a:lnTo>
                  <a:lnTo>
                    <a:pt x="240" y="785"/>
                  </a:lnTo>
                  <a:lnTo>
                    <a:pt x="251" y="790"/>
                  </a:lnTo>
                  <a:lnTo>
                    <a:pt x="263" y="794"/>
                  </a:lnTo>
                  <a:lnTo>
                    <a:pt x="275" y="798"/>
                  </a:lnTo>
                  <a:lnTo>
                    <a:pt x="287" y="799"/>
                  </a:lnTo>
                  <a:lnTo>
                    <a:pt x="290" y="799"/>
                  </a:lnTo>
                  <a:lnTo>
                    <a:pt x="292" y="801"/>
                  </a:lnTo>
                  <a:lnTo>
                    <a:pt x="294" y="803"/>
                  </a:lnTo>
                  <a:lnTo>
                    <a:pt x="294" y="805"/>
                  </a:lnTo>
                  <a:lnTo>
                    <a:pt x="294" y="807"/>
                  </a:lnTo>
                  <a:lnTo>
                    <a:pt x="292" y="810"/>
                  </a:lnTo>
                  <a:lnTo>
                    <a:pt x="291" y="813"/>
                  </a:lnTo>
                  <a:lnTo>
                    <a:pt x="287" y="814"/>
                  </a:lnTo>
                  <a:lnTo>
                    <a:pt x="266" y="813"/>
                  </a:lnTo>
                  <a:lnTo>
                    <a:pt x="246" y="809"/>
                  </a:lnTo>
                  <a:lnTo>
                    <a:pt x="227" y="801"/>
                  </a:lnTo>
                  <a:lnTo>
                    <a:pt x="209" y="790"/>
                  </a:lnTo>
                  <a:lnTo>
                    <a:pt x="193" y="777"/>
                  </a:lnTo>
                  <a:lnTo>
                    <a:pt x="179" y="761"/>
                  </a:lnTo>
                  <a:lnTo>
                    <a:pt x="168" y="743"/>
                  </a:lnTo>
                  <a:lnTo>
                    <a:pt x="159" y="723"/>
                  </a:lnTo>
                  <a:lnTo>
                    <a:pt x="153" y="703"/>
                  </a:lnTo>
                  <a:lnTo>
                    <a:pt x="152" y="682"/>
                  </a:lnTo>
                  <a:lnTo>
                    <a:pt x="153" y="659"/>
                  </a:lnTo>
                  <a:lnTo>
                    <a:pt x="159" y="638"/>
                  </a:lnTo>
                  <a:lnTo>
                    <a:pt x="167" y="617"/>
                  </a:lnTo>
                  <a:lnTo>
                    <a:pt x="177" y="598"/>
                  </a:lnTo>
                  <a:lnTo>
                    <a:pt x="189" y="581"/>
                  </a:lnTo>
                  <a:lnTo>
                    <a:pt x="204" y="566"/>
                  </a:lnTo>
                  <a:lnTo>
                    <a:pt x="149" y="474"/>
                  </a:lnTo>
                  <a:lnTo>
                    <a:pt x="161" y="451"/>
                  </a:lnTo>
                  <a:lnTo>
                    <a:pt x="223" y="554"/>
                  </a:lnTo>
                  <a:lnTo>
                    <a:pt x="230" y="551"/>
                  </a:lnTo>
                  <a:lnTo>
                    <a:pt x="236" y="547"/>
                  </a:lnTo>
                  <a:lnTo>
                    <a:pt x="242" y="544"/>
                  </a:lnTo>
                  <a:lnTo>
                    <a:pt x="248" y="542"/>
                  </a:lnTo>
                  <a:lnTo>
                    <a:pt x="279" y="535"/>
                  </a:lnTo>
                  <a:lnTo>
                    <a:pt x="310" y="535"/>
                  </a:lnTo>
                  <a:lnTo>
                    <a:pt x="339" y="540"/>
                  </a:lnTo>
                  <a:lnTo>
                    <a:pt x="367" y="554"/>
                  </a:lnTo>
                  <a:lnTo>
                    <a:pt x="392" y="571"/>
                  </a:lnTo>
                  <a:lnTo>
                    <a:pt x="414" y="594"/>
                  </a:lnTo>
                  <a:lnTo>
                    <a:pt x="432" y="621"/>
                  </a:lnTo>
                  <a:lnTo>
                    <a:pt x="446" y="651"/>
                  </a:lnTo>
                  <a:lnTo>
                    <a:pt x="452" y="677"/>
                  </a:lnTo>
                  <a:lnTo>
                    <a:pt x="456" y="702"/>
                  </a:lnTo>
                  <a:lnTo>
                    <a:pt x="455" y="727"/>
                  </a:lnTo>
                  <a:lnTo>
                    <a:pt x="450" y="751"/>
                  </a:lnTo>
                  <a:lnTo>
                    <a:pt x="442" y="775"/>
                  </a:lnTo>
                  <a:lnTo>
                    <a:pt x="430" y="798"/>
                  </a:lnTo>
                  <a:lnTo>
                    <a:pt x="415" y="820"/>
                  </a:lnTo>
                  <a:lnTo>
                    <a:pt x="396" y="840"/>
                  </a:lnTo>
                  <a:lnTo>
                    <a:pt x="470" y="964"/>
                  </a:lnTo>
                  <a:lnTo>
                    <a:pt x="474" y="972"/>
                  </a:lnTo>
                  <a:lnTo>
                    <a:pt x="478" y="978"/>
                  </a:lnTo>
                  <a:lnTo>
                    <a:pt x="480" y="986"/>
                  </a:lnTo>
                  <a:lnTo>
                    <a:pt x="483" y="993"/>
                  </a:lnTo>
                  <a:lnTo>
                    <a:pt x="490" y="1017"/>
                  </a:lnTo>
                  <a:lnTo>
                    <a:pt x="492" y="1041"/>
                  </a:lnTo>
                  <a:lnTo>
                    <a:pt x="490" y="1064"/>
                  </a:lnTo>
                  <a:lnTo>
                    <a:pt x="483" y="1085"/>
                  </a:lnTo>
                  <a:lnTo>
                    <a:pt x="471" y="1104"/>
                  </a:lnTo>
                  <a:lnTo>
                    <a:pt x="456" y="1121"/>
                  </a:lnTo>
                  <a:lnTo>
                    <a:pt x="436" y="1137"/>
                  </a:lnTo>
                  <a:lnTo>
                    <a:pt x="414" y="1151"/>
                  </a:lnTo>
                  <a:lnTo>
                    <a:pt x="394" y="1159"/>
                  </a:lnTo>
                  <a:lnTo>
                    <a:pt x="371" y="1163"/>
                  </a:lnTo>
                  <a:lnTo>
                    <a:pt x="348" y="1163"/>
                  </a:lnTo>
                  <a:lnTo>
                    <a:pt x="327" y="1159"/>
                  </a:lnTo>
                  <a:lnTo>
                    <a:pt x="306" y="1151"/>
                  </a:lnTo>
                  <a:lnTo>
                    <a:pt x="287" y="1139"/>
                  </a:lnTo>
                  <a:lnTo>
                    <a:pt x="270" y="1124"/>
                  </a:lnTo>
                  <a:lnTo>
                    <a:pt x="258" y="1104"/>
                  </a:lnTo>
                  <a:lnTo>
                    <a:pt x="252" y="1089"/>
                  </a:lnTo>
                  <a:lnTo>
                    <a:pt x="250" y="1075"/>
                  </a:lnTo>
                  <a:lnTo>
                    <a:pt x="250" y="1059"/>
                  </a:lnTo>
                  <a:lnTo>
                    <a:pt x="254" y="1044"/>
                  </a:lnTo>
                  <a:lnTo>
                    <a:pt x="259" y="1029"/>
                  </a:lnTo>
                  <a:lnTo>
                    <a:pt x="267" y="1016"/>
                  </a:lnTo>
                  <a:lnTo>
                    <a:pt x="276" y="1005"/>
                  </a:lnTo>
                  <a:lnTo>
                    <a:pt x="290" y="997"/>
                  </a:lnTo>
                  <a:lnTo>
                    <a:pt x="303" y="993"/>
                  </a:lnTo>
                  <a:lnTo>
                    <a:pt x="315" y="992"/>
                  </a:lnTo>
                  <a:lnTo>
                    <a:pt x="328" y="993"/>
                  </a:lnTo>
                  <a:lnTo>
                    <a:pt x="342" y="997"/>
                  </a:lnTo>
                  <a:lnTo>
                    <a:pt x="354" y="1004"/>
                  </a:lnTo>
                  <a:lnTo>
                    <a:pt x="363" y="1013"/>
                  </a:lnTo>
                  <a:lnTo>
                    <a:pt x="372" y="1024"/>
                  </a:lnTo>
                  <a:lnTo>
                    <a:pt x="379" y="1036"/>
                  </a:lnTo>
                  <a:lnTo>
                    <a:pt x="384" y="1054"/>
                  </a:lnTo>
                  <a:lnTo>
                    <a:pt x="383" y="1071"/>
                  </a:lnTo>
                  <a:lnTo>
                    <a:pt x="379" y="1085"/>
                  </a:lnTo>
                  <a:lnTo>
                    <a:pt x="372" y="1097"/>
                  </a:lnTo>
                  <a:lnTo>
                    <a:pt x="363" y="1108"/>
                  </a:lnTo>
                  <a:lnTo>
                    <a:pt x="354" y="1115"/>
                  </a:lnTo>
                  <a:lnTo>
                    <a:pt x="343" y="1120"/>
                  </a:lnTo>
                  <a:lnTo>
                    <a:pt x="335" y="1123"/>
                  </a:lnTo>
                  <a:lnTo>
                    <a:pt x="340" y="1129"/>
                  </a:lnTo>
                  <a:lnTo>
                    <a:pt x="347" y="1135"/>
                  </a:lnTo>
                  <a:lnTo>
                    <a:pt x="356" y="1137"/>
                  </a:lnTo>
                  <a:lnTo>
                    <a:pt x="366" y="1137"/>
                  </a:lnTo>
                  <a:lnTo>
                    <a:pt x="376" y="1137"/>
                  </a:lnTo>
                  <a:lnTo>
                    <a:pt x="387" y="1136"/>
                  </a:lnTo>
                  <a:lnTo>
                    <a:pt x="396" y="1133"/>
                  </a:lnTo>
                  <a:lnTo>
                    <a:pt x="404" y="1131"/>
                  </a:lnTo>
                  <a:lnTo>
                    <a:pt x="424" y="1119"/>
                  </a:lnTo>
                  <a:lnTo>
                    <a:pt x="440" y="1105"/>
                  </a:lnTo>
                  <a:lnTo>
                    <a:pt x="452" y="1091"/>
                  </a:lnTo>
                  <a:lnTo>
                    <a:pt x="460" y="1075"/>
                  </a:lnTo>
                  <a:lnTo>
                    <a:pt x="466" y="1057"/>
                  </a:lnTo>
                  <a:lnTo>
                    <a:pt x="467" y="1038"/>
                  </a:lnTo>
                  <a:lnTo>
                    <a:pt x="466" y="1020"/>
                  </a:lnTo>
                  <a:lnTo>
                    <a:pt x="460" y="1000"/>
                  </a:lnTo>
                  <a:lnTo>
                    <a:pt x="456" y="989"/>
                  </a:lnTo>
                  <a:lnTo>
                    <a:pt x="452" y="977"/>
                  </a:lnTo>
                  <a:lnTo>
                    <a:pt x="446" y="965"/>
                  </a:lnTo>
                  <a:lnTo>
                    <a:pt x="439" y="953"/>
                  </a:lnTo>
                  <a:lnTo>
                    <a:pt x="379" y="857"/>
                  </a:lnTo>
                  <a:lnTo>
                    <a:pt x="372" y="862"/>
                  </a:lnTo>
                  <a:lnTo>
                    <a:pt x="364" y="866"/>
                  </a:lnTo>
                  <a:lnTo>
                    <a:pt x="358" y="870"/>
                  </a:lnTo>
                  <a:lnTo>
                    <a:pt x="350" y="874"/>
                  </a:lnTo>
                  <a:lnTo>
                    <a:pt x="343" y="877"/>
                  </a:lnTo>
                  <a:lnTo>
                    <a:pt x="335" y="881"/>
                  </a:lnTo>
                  <a:lnTo>
                    <a:pt x="328" y="884"/>
                  </a:lnTo>
                  <a:lnTo>
                    <a:pt x="320" y="886"/>
                  </a:lnTo>
                  <a:lnTo>
                    <a:pt x="299" y="893"/>
                  </a:lnTo>
                  <a:lnTo>
                    <a:pt x="278" y="897"/>
                  </a:lnTo>
                  <a:lnTo>
                    <a:pt x="256" y="898"/>
                  </a:lnTo>
                  <a:lnTo>
                    <a:pt x="235" y="898"/>
                  </a:lnTo>
                  <a:lnTo>
                    <a:pt x="213" y="896"/>
                  </a:lnTo>
                  <a:lnTo>
                    <a:pt x="192" y="890"/>
                  </a:lnTo>
                  <a:lnTo>
                    <a:pt x="172" y="884"/>
                  </a:lnTo>
                  <a:lnTo>
                    <a:pt x="152" y="876"/>
                  </a:lnTo>
                  <a:lnTo>
                    <a:pt x="133" y="865"/>
                  </a:lnTo>
                  <a:lnTo>
                    <a:pt x="115" y="853"/>
                  </a:lnTo>
                  <a:lnTo>
                    <a:pt x="97" y="838"/>
                  </a:lnTo>
                  <a:lnTo>
                    <a:pt x="80" y="822"/>
                  </a:lnTo>
                  <a:lnTo>
                    <a:pt x="65" y="805"/>
                  </a:lnTo>
                  <a:lnTo>
                    <a:pt x="51" y="786"/>
                  </a:lnTo>
                  <a:lnTo>
                    <a:pt x="39" y="765"/>
                  </a:lnTo>
                  <a:lnTo>
                    <a:pt x="28" y="743"/>
                  </a:lnTo>
                  <a:lnTo>
                    <a:pt x="12" y="697"/>
                  </a:lnTo>
                  <a:lnTo>
                    <a:pt x="7" y="649"/>
                  </a:lnTo>
                  <a:lnTo>
                    <a:pt x="11" y="602"/>
                  </a:lnTo>
                  <a:lnTo>
                    <a:pt x="20" y="555"/>
                  </a:lnTo>
                  <a:lnTo>
                    <a:pt x="35" y="508"/>
                  </a:lnTo>
                  <a:lnTo>
                    <a:pt x="53" y="463"/>
                  </a:lnTo>
                  <a:lnTo>
                    <a:pt x="72" y="420"/>
                  </a:lnTo>
                  <a:lnTo>
                    <a:pt x="92" y="378"/>
                  </a:lnTo>
                  <a:lnTo>
                    <a:pt x="104" y="354"/>
                  </a:lnTo>
                  <a:lnTo>
                    <a:pt x="117" y="328"/>
                  </a:lnTo>
                  <a:lnTo>
                    <a:pt x="128" y="300"/>
                  </a:lnTo>
                  <a:lnTo>
                    <a:pt x="137" y="272"/>
                  </a:lnTo>
                  <a:lnTo>
                    <a:pt x="144" y="241"/>
                  </a:lnTo>
                  <a:lnTo>
                    <a:pt x="148" y="211"/>
                  </a:lnTo>
                  <a:lnTo>
                    <a:pt x="147" y="180"/>
                  </a:lnTo>
                  <a:lnTo>
                    <a:pt x="143" y="151"/>
                  </a:lnTo>
                  <a:lnTo>
                    <a:pt x="135" y="123"/>
                  </a:lnTo>
                  <a:lnTo>
                    <a:pt x="131" y="116"/>
                  </a:lnTo>
                  <a:lnTo>
                    <a:pt x="127" y="108"/>
                  </a:lnTo>
                  <a:lnTo>
                    <a:pt x="121" y="103"/>
                  </a:lnTo>
                  <a:lnTo>
                    <a:pt x="115" y="97"/>
                  </a:lnTo>
                  <a:lnTo>
                    <a:pt x="108" y="94"/>
                  </a:lnTo>
                  <a:lnTo>
                    <a:pt x="100" y="92"/>
                  </a:lnTo>
                  <a:lnTo>
                    <a:pt x="92" y="92"/>
                  </a:lnTo>
                  <a:lnTo>
                    <a:pt x="84" y="94"/>
                  </a:lnTo>
                  <a:lnTo>
                    <a:pt x="68" y="109"/>
                  </a:lnTo>
                  <a:lnTo>
                    <a:pt x="57" y="129"/>
                  </a:lnTo>
                  <a:lnTo>
                    <a:pt x="51" y="152"/>
                  </a:lnTo>
                  <a:lnTo>
                    <a:pt x="48" y="179"/>
                  </a:lnTo>
                  <a:lnTo>
                    <a:pt x="48" y="205"/>
                  </a:lnTo>
                  <a:lnTo>
                    <a:pt x="52" y="231"/>
                  </a:lnTo>
                  <a:lnTo>
                    <a:pt x="56" y="255"/>
                  </a:lnTo>
                  <a:lnTo>
                    <a:pt x="63" y="275"/>
                  </a:lnTo>
                  <a:lnTo>
                    <a:pt x="67" y="284"/>
                  </a:lnTo>
                  <a:lnTo>
                    <a:pt x="71" y="295"/>
                  </a:lnTo>
                  <a:lnTo>
                    <a:pt x="75" y="304"/>
                  </a:lnTo>
                  <a:lnTo>
                    <a:pt x="80" y="315"/>
                  </a:lnTo>
                  <a:lnTo>
                    <a:pt x="85" y="324"/>
                  </a:lnTo>
                  <a:lnTo>
                    <a:pt x="92" y="335"/>
                  </a:lnTo>
                  <a:lnTo>
                    <a:pt x="97" y="344"/>
                  </a:lnTo>
                  <a:lnTo>
                    <a:pt x="104" y="354"/>
                  </a:lnTo>
                  <a:lnTo>
                    <a:pt x="92" y="378"/>
                  </a:lnTo>
                  <a:lnTo>
                    <a:pt x="81" y="362"/>
                  </a:lnTo>
                  <a:lnTo>
                    <a:pt x="71" y="344"/>
                  </a:lnTo>
                  <a:lnTo>
                    <a:pt x="61" y="327"/>
                  </a:lnTo>
                  <a:lnTo>
                    <a:pt x="52" y="309"/>
                  </a:lnTo>
                  <a:lnTo>
                    <a:pt x="43" y="292"/>
                  </a:lnTo>
                  <a:lnTo>
                    <a:pt x="35" y="275"/>
                  </a:lnTo>
                  <a:lnTo>
                    <a:pt x="27" y="257"/>
                  </a:lnTo>
                  <a:lnTo>
                    <a:pt x="20" y="239"/>
                  </a:lnTo>
                  <a:lnTo>
                    <a:pt x="12" y="213"/>
                  </a:lnTo>
                  <a:lnTo>
                    <a:pt x="7" y="183"/>
                  </a:lnTo>
                  <a:lnTo>
                    <a:pt x="1" y="149"/>
                  </a:lnTo>
                  <a:lnTo>
                    <a:pt x="0" y="115"/>
                  </a:lnTo>
                  <a:lnTo>
                    <a:pt x="3" y="80"/>
                  </a:lnTo>
                  <a:lnTo>
                    <a:pt x="8" y="49"/>
                  </a:lnTo>
                  <a:lnTo>
                    <a:pt x="20" y="22"/>
                  </a:lnTo>
                  <a:lnTo>
                    <a:pt x="37" y="1"/>
                  </a:lnTo>
                  <a:lnTo>
                    <a:pt x="49" y="0"/>
                  </a:lnTo>
                  <a:lnTo>
                    <a:pt x="67" y="9"/>
                  </a:lnTo>
                  <a:lnTo>
                    <a:pt x="87" y="26"/>
                  </a:lnTo>
                  <a:lnTo>
                    <a:pt x="109" y="50"/>
                  </a:lnTo>
                  <a:lnTo>
                    <a:pt x="131" y="78"/>
                  </a:lnTo>
                  <a:lnTo>
                    <a:pt x="152" y="109"/>
                  </a:lnTo>
                  <a:lnTo>
                    <a:pt x="169" y="140"/>
                  </a:lnTo>
                  <a:lnTo>
                    <a:pt x="181" y="169"/>
                  </a:lnTo>
                  <a:lnTo>
                    <a:pt x="192" y="204"/>
                  </a:lnTo>
                  <a:lnTo>
                    <a:pt x="197" y="240"/>
                  </a:lnTo>
                  <a:lnTo>
                    <a:pt x="200" y="276"/>
                  </a:lnTo>
                  <a:lnTo>
                    <a:pt x="199" y="312"/>
                  </a:lnTo>
                  <a:lnTo>
                    <a:pt x="195" y="348"/>
                  </a:lnTo>
                  <a:lnTo>
                    <a:pt x="187" y="383"/>
                  </a:lnTo>
                  <a:lnTo>
                    <a:pt x="176" y="418"/>
                  </a:lnTo>
                  <a:lnTo>
                    <a:pt x="161" y="451"/>
                  </a:lnTo>
                  <a:lnTo>
                    <a:pt x="149" y="474"/>
                  </a:lnTo>
                  <a:lnTo>
                    <a:pt x="132" y="507"/>
                  </a:lnTo>
                  <a:lnTo>
                    <a:pt x="115" y="542"/>
                  </a:lnTo>
                  <a:lnTo>
                    <a:pt x="99" y="576"/>
                  </a:lnTo>
                  <a:lnTo>
                    <a:pt x="87" y="613"/>
                  </a:lnTo>
                  <a:lnTo>
                    <a:pt x="79" y="650"/>
                  </a:lnTo>
                  <a:lnTo>
                    <a:pt x="75" y="687"/>
                  </a:lnTo>
                  <a:lnTo>
                    <a:pt x="77" y="725"/>
                  </a:lnTo>
                  <a:lnTo>
                    <a:pt x="87" y="762"/>
                  </a:lnTo>
                  <a:lnTo>
                    <a:pt x="95" y="781"/>
                  </a:lnTo>
                  <a:lnTo>
                    <a:pt x="104" y="797"/>
                  </a:lnTo>
                  <a:lnTo>
                    <a:pt x="115" y="813"/>
                  </a:lnTo>
                  <a:lnTo>
                    <a:pt x="127" y="826"/>
                  </a:lnTo>
                  <a:lnTo>
                    <a:pt x="140" y="838"/>
                  </a:lnTo>
                  <a:lnTo>
                    <a:pt x="155" y="848"/>
                  </a:lnTo>
                  <a:lnTo>
                    <a:pt x="169" y="857"/>
                  </a:lnTo>
                  <a:lnTo>
                    <a:pt x="185" y="864"/>
                  </a:lnTo>
                  <a:lnTo>
                    <a:pt x="203" y="869"/>
                  </a:lnTo>
                  <a:lnTo>
                    <a:pt x="219" y="873"/>
                  </a:lnTo>
                  <a:lnTo>
                    <a:pt x="238" y="874"/>
                  </a:lnTo>
                  <a:lnTo>
                    <a:pt x="255" y="874"/>
                  </a:lnTo>
                  <a:lnTo>
                    <a:pt x="272" y="873"/>
                  </a:lnTo>
                  <a:lnTo>
                    <a:pt x="291" y="870"/>
                  </a:lnTo>
                  <a:lnTo>
                    <a:pt x="308" y="866"/>
                  </a:lnTo>
                  <a:lnTo>
                    <a:pt x="326" y="860"/>
                  </a:lnTo>
                  <a:lnTo>
                    <a:pt x="331" y="857"/>
                  </a:lnTo>
                  <a:lnTo>
                    <a:pt x="336" y="856"/>
                  </a:lnTo>
                  <a:lnTo>
                    <a:pt x="342" y="853"/>
                  </a:lnTo>
                  <a:lnTo>
                    <a:pt x="347" y="849"/>
                  </a:lnTo>
                  <a:lnTo>
                    <a:pt x="352" y="846"/>
                  </a:lnTo>
                  <a:lnTo>
                    <a:pt x="356" y="844"/>
                  </a:lnTo>
                  <a:lnTo>
                    <a:pt x="362" y="840"/>
                  </a:lnTo>
                  <a:lnTo>
                    <a:pt x="367" y="836"/>
                  </a:lnTo>
                  <a:lnTo>
                    <a:pt x="246" y="634"/>
                  </a:lnTo>
                  <a:lnTo>
                    <a:pt x="266" y="623"/>
                  </a:lnTo>
                  <a:lnTo>
                    <a:pt x="386" y="822"/>
                  </a:lnTo>
                  <a:lnTo>
                    <a:pt x="396" y="807"/>
                  </a:lnTo>
                  <a:lnTo>
                    <a:pt x="406" y="793"/>
                  </a:lnTo>
                  <a:lnTo>
                    <a:pt x="412" y="775"/>
                  </a:lnTo>
                  <a:lnTo>
                    <a:pt x="418" y="758"/>
                  </a:lnTo>
                  <a:lnTo>
                    <a:pt x="419" y="741"/>
                  </a:lnTo>
                  <a:lnTo>
                    <a:pt x="419" y="723"/>
                  </a:lnTo>
                  <a:lnTo>
                    <a:pt x="416" y="705"/>
                  </a:lnTo>
                  <a:lnTo>
                    <a:pt x="410" y="687"/>
                  </a:lnTo>
                  <a:lnTo>
                    <a:pt x="399" y="667"/>
                  </a:lnTo>
                  <a:lnTo>
                    <a:pt x="384" y="650"/>
                  </a:lnTo>
                  <a:lnTo>
                    <a:pt x="368" y="637"/>
                  </a:lnTo>
                  <a:lnTo>
                    <a:pt x="350" y="626"/>
                  </a:lnTo>
                  <a:lnTo>
                    <a:pt x="330" y="619"/>
                  </a:lnTo>
                  <a:lnTo>
                    <a:pt x="310" y="617"/>
                  </a:lnTo>
                  <a:lnTo>
                    <a:pt x="287" y="618"/>
                  </a:lnTo>
                  <a:lnTo>
                    <a:pt x="266" y="623"/>
                  </a:lnTo>
                  <a:lnTo>
                    <a:pt x="246" y="634"/>
                  </a:lnTo>
                  <a:close/>
                </a:path>
              </a:pathLst>
            </a:custGeom>
            <a:solidFill>
              <a:srgbClr val="0000FF"/>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31" name="Freeform 30"/>
            <p:cNvSpPr>
              <a:spLocks/>
            </p:cNvSpPr>
            <p:nvPr/>
          </p:nvSpPr>
          <p:spPr bwMode="auto">
            <a:xfrm>
              <a:off x="1918" y="1563"/>
              <a:ext cx="152" cy="437"/>
            </a:xfrm>
            <a:custGeom>
              <a:avLst/>
              <a:gdLst>
                <a:gd name="T0" fmla="*/ 4 w 156"/>
                <a:gd name="T1" fmla="*/ 134 h 437"/>
                <a:gd name="T2" fmla="*/ 0 w 156"/>
                <a:gd name="T3" fmla="*/ 114 h 437"/>
                <a:gd name="T4" fmla="*/ 2 w 156"/>
                <a:gd name="T5" fmla="*/ 95 h 437"/>
                <a:gd name="T6" fmla="*/ 8 w 156"/>
                <a:gd name="T7" fmla="*/ 75 h 437"/>
                <a:gd name="T8" fmla="*/ 18 w 156"/>
                <a:gd name="T9" fmla="*/ 57 h 437"/>
                <a:gd name="T10" fmla="*/ 24 w 156"/>
                <a:gd name="T11" fmla="*/ 48 h 437"/>
                <a:gd name="T12" fmla="*/ 31 w 156"/>
                <a:gd name="T13" fmla="*/ 40 h 437"/>
                <a:gd name="T14" fmla="*/ 38 w 156"/>
                <a:gd name="T15" fmla="*/ 32 h 437"/>
                <a:gd name="T16" fmla="*/ 46 w 156"/>
                <a:gd name="T17" fmla="*/ 25 h 437"/>
                <a:gd name="T18" fmla="*/ 54 w 156"/>
                <a:gd name="T19" fmla="*/ 19 h 437"/>
                <a:gd name="T20" fmla="*/ 63 w 156"/>
                <a:gd name="T21" fmla="*/ 13 h 437"/>
                <a:gd name="T22" fmla="*/ 71 w 156"/>
                <a:gd name="T23" fmla="*/ 8 h 437"/>
                <a:gd name="T24" fmla="*/ 80 w 156"/>
                <a:gd name="T25" fmla="*/ 4 h 437"/>
                <a:gd name="T26" fmla="*/ 86 w 156"/>
                <a:gd name="T27" fmla="*/ 3 h 437"/>
                <a:gd name="T28" fmla="*/ 92 w 156"/>
                <a:gd name="T29" fmla="*/ 1 h 437"/>
                <a:gd name="T30" fmla="*/ 98 w 156"/>
                <a:gd name="T31" fmla="*/ 0 h 437"/>
                <a:gd name="T32" fmla="*/ 104 w 156"/>
                <a:gd name="T33" fmla="*/ 0 h 437"/>
                <a:gd name="T34" fmla="*/ 110 w 156"/>
                <a:gd name="T35" fmla="*/ 0 h 437"/>
                <a:gd name="T36" fmla="*/ 115 w 156"/>
                <a:gd name="T37" fmla="*/ 1 h 437"/>
                <a:gd name="T38" fmla="*/ 119 w 156"/>
                <a:gd name="T39" fmla="*/ 3 h 437"/>
                <a:gd name="T40" fmla="*/ 124 w 156"/>
                <a:gd name="T41" fmla="*/ 4 h 437"/>
                <a:gd name="T42" fmla="*/ 134 w 156"/>
                <a:gd name="T43" fmla="*/ 8 h 437"/>
                <a:gd name="T44" fmla="*/ 142 w 156"/>
                <a:gd name="T45" fmla="*/ 15 h 437"/>
                <a:gd name="T46" fmla="*/ 148 w 156"/>
                <a:gd name="T47" fmla="*/ 23 h 437"/>
                <a:gd name="T48" fmla="*/ 154 w 156"/>
                <a:gd name="T49" fmla="*/ 32 h 437"/>
                <a:gd name="T50" fmla="*/ 156 w 156"/>
                <a:gd name="T51" fmla="*/ 49 h 437"/>
                <a:gd name="T52" fmla="*/ 155 w 156"/>
                <a:gd name="T53" fmla="*/ 69 h 437"/>
                <a:gd name="T54" fmla="*/ 148 w 156"/>
                <a:gd name="T55" fmla="*/ 88 h 437"/>
                <a:gd name="T56" fmla="*/ 139 w 156"/>
                <a:gd name="T57" fmla="*/ 107 h 437"/>
                <a:gd name="T58" fmla="*/ 134 w 156"/>
                <a:gd name="T59" fmla="*/ 116 h 437"/>
                <a:gd name="T60" fmla="*/ 127 w 156"/>
                <a:gd name="T61" fmla="*/ 124 h 437"/>
                <a:gd name="T62" fmla="*/ 120 w 156"/>
                <a:gd name="T63" fmla="*/ 132 h 437"/>
                <a:gd name="T64" fmla="*/ 114 w 156"/>
                <a:gd name="T65" fmla="*/ 139 h 437"/>
                <a:gd name="T66" fmla="*/ 106 w 156"/>
                <a:gd name="T67" fmla="*/ 146 h 437"/>
                <a:gd name="T68" fmla="*/ 98 w 156"/>
                <a:gd name="T69" fmla="*/ 151 h 437"/>
                <a:gd name="T70" fmla="*/ 88 w 156"/>
                <a:gd name="T71" fmla="*/ 155 h 437"/>
                <a:gd name="T72" fmla="*/ 80 w 156"/>
                <a:gd name="T73" fmla="*/ 159 h 437"/>
                <a:gd name="T74" fmla="*/ 74 w 156"/>
                <a:gd name="T75" fmla="*/ 162 h 437"/>
                <a:gd name="T76" fmla="*/ 67 w 156"/>
                <a:gd name="T77" fmla="*/ 164 h 437"/>
                <a:gd name="T78" fmla="*/ 60 w 156"/>
                <a:gd name="T79" fmla="*/ 166 h 437"/>
                <a:gd name="T80" fmla="*/ 54 w 156"/>
                <a:gd name="T81" fmla="*/ 167 h 437"/>
                <a:gd name="T82" fmla="*/ 47 w 156"/>
                <a:gd name="T83" fmla="*/ 167 h 437"/>
                <a:gd name="T84" fmla="*/ 42 w 156"/>
                <a:gd name="T85" fmla="*/ 167 h 437"/>
                <a:gd name="T86" fmla="*/ 36 w 156"/>
                <a:gd name="T87" fmla="*/ 166 h 437"/>
                <a:gd name="T88" fmla="*/ 31 w 156"/>
                <a:gd name="T89" fmla="*/ 164 h 437"/>
                <a:gd name="T90" fmla="*/ 128 w 156"/>
                <a:gd name="T91" fmla="*/ 433 h 437"/>
                <a:gd name="T92" fmla="*/ 115 w 156"/>
                <a:gd name="T93" fmla="*/ 437 h 437"/>
                <a:gd name="T94" fmla="*/ 4 w 156"/>
                <a:gd name="T95" fmla="*/ 134 h 4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6"/>
                <a:gd name="T145" fmla="*/ 0 h 437"/>
                <a:gd name="T146" fmla="*/ 156 w 156"/>
                <a:gd name="T147" fmla="*/ 437 h 4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6" h="437">
                  <a:moveTo>
                    <a:pt x="4" y="134"/>
                  </a:moveTo>
                  <a:lnTo>
                    <a:pt x="0" y="114"/>
                  </a:lnTo>
                  <a:lnTo>
                    <a:pt x="2" y="95"/>
                  </a:lnTo>
                  <a:lnTo>
                    <a:pt x="8" y="75"/>
                  </a:lnTo>
                  <a:lnTo>
                    <a:pt x="18" y="57"/>
                  </a:lnTo>
                  <a:lnTo>
                    <a:pt x="24" y="48"/>
                  </a:lnTo>
                  <a:lnTo>
                    <a:pt x="31" y="40"/>
                  </a:lnTo>
                  <a:lnTo>
                    <a:pt x="38" y="32"/>
                  </a:lnTo>
                  <a:lnTo>
                    <a:pt x="46" y="25"/>
                  </a:lnTo>
                  <a:lnTo>
                    <a:pt x="54" y="19"/>
                  </a:lnTo>
                  <a:lnTo>
                    <a:pt x="63" y="13"/>
                  </a:lnTo>
                  <a:lnTo>
                    <a:pt x="71" y="8"/>
                  </a:lnTo>
                  <a:lnTo>
                    <a:pt x="80" y="4"/>
                  </a:lnTo>
                  <a:lnTo>
                    <a:pt x="86" y="3"/>
                  </a:lnTo>
                  <a:lnTo>
                    <a:pt x="92" y="1"/>
                  </a:lnTo>
                  <a:lnTo>
                    <a:pt x="98" y="0"/>
                  </a:lnTo>
                  <a:lnTo>
                    <a:pt x="104" y="0"/>
                  </a:lnTo>
                  <a:lnTo>
                    <a:pt x="110" y="0"/>
                  </a:lnTo>
                  <a:lnTo>
                    <a:pt x="115" y="1"/>
                  </a:lnTo>
                  <a:lnTo>
                    <a:pt x="119" y="3"/>
                  </a:lnTo>
                  <a:lnTo>
                    <a:pt x="124" y="4"/>
                  </a:lnTo>
                  <a:lnTo>
                    <a:pt x="134" y="8"/>
                  </a:lnTo>
                  <a:lnTo>
                    <a:pt x="142" y="15"/>
                  </a:lnTo>
                  <a:lnTo>
                    <a:pt x="148" y="23"/>
                  </a:lnTo>
                  <a:lnTo>
                    <a:pt x="154" y="32"/>
                  </a:lnTo>
                  <a:lnTo>
                    <a:pt x="156" y="49"/>
                  </a:lnTo>
                  <a:lnTo>
                    <a:pt x="155" y="69"/>
                  </a:lnTo>
                  <a:lnTo>
                    <a:pt x="148" y="88"/>
                  </a:lnTo>
                  <a:lnTo>
                    <a:pt x="139" y="107"/>
                  </a:lnTo>
                  <a:lnTo>
                    <a:pt x="134" y="116"/>
                  </a:lnTo>
                  <a:lnTo>
                    <a:pt x="127" y="124"/>
                  </a:lnTo>
                  <a:lnTo>
                    <a:pt x="120" y="132"/>
                  </a:lnTo>
                  <a:lnTo>
                    <a:pt x="114" y="139"/>
                  </a:lnTo>
                  <a:lnTo>
                    <a:pt x="106" y="146"/>
                  </a:lnTo>
                  <a:lnTo>
                    <a:pt x="98" y="151"/>
                  </a:lnTo>
                  <a:lnTo>
                    <a:pt x="88" y="155"/>
                  </a:lnTo>
                  <a:lnTo>
                    <a:pt x="80" y="159"/>
                  </a:lnTo>
                  <a:lnTo>
                    <a:pt x="74" y="162"/>
                  </a:lnTo>
                  <a:lnTo>
                    <a:pt x="67" y="164"/>
                  </a:lnTo>
                  <a:lnTo>
                    <a:pt x="60" y="166"/>
                  </a:lnTo>
                  <a:lnTo>
                    <a:pt x="54" y="167"/>
                  </a:lnTo>
                  <a:lnTo>
                    <a:pt x="47" y="167"/>
                  </a:lnTo>
                  <a:lnTo>
                    <a:pt x="42" y="167"/>
                  </a:lnTo>
                  <a:lnTo>
                    <a:pt x="36" y="166"/>
                  </a:lnTo>
                  <a:lnTo>
                    <a:pt x="31" y="164"/>
                  </a:lnTo>
                  <a:lnTo>
                    <a:pt x="128" y="433"/>
                  </a:lnTo>
                  <a:lnTo>
                    <a:pt x="115" y="437"/>
                  </a:lnTo>
                  <a:lnTo>
                    <a:pt x="4" y="134"/>
                  </a:lnTo>
                  <a:close/>
                </a:path>
              </a:pathLst>
            </a:custGeom>
            <a:solidFill>
              <a:srgbClr val="0000FF"/>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32" name="Freeform 31"/>
            <p:cNvSpPr>
              <a:spLocks/>
            </p:cNvSpPr>
            <p:nvPr/>
          </p:nvSpPr>
          <p:spPr bwMode="auto">
            <a:xfrm>
              <a:off x="2946" y="1459"/>
              <a:ext cx="159" cy="486"/>
            </a:xfrm>
            <a:custGeom>
              <a:avLst/>
              <a:gdLst>
                <a:gd name="T0" fmla="*/ 154 w 158"/>
                <a:gd name="T1" fmla="*/ 351 h 483"/>
                <a:gd name="T2" fmla="*/ 158 w 158"/>
                <a:gd name="T3" fmla="*/ 369 h 483"/>
                <a:gd name="T4" fmla="*/ 155 w 158"/>
                <a:gd name="T5" fmla="*/ 388 h 483"/>
                <a:gd name="T6" fmla="*/ 150 w 158"/>
                <a:gd name="T7" fmla="*/ 408 h 483"/>
                <a:gd name="T8" fmla="*/ 140 w 158"/>
                <a:gd name="T9" fmla="*/ 427 h 483"/>
                <a:gd name="T10" fmla="*/ 134 w 158"/>
                <a:gd name="T11" fmla="*/ 436 h 483"/>
                <a:gd name="T12" fmla="*/ 127 w 158"/>
                <a:gd name="T13" fmla="*/ 444 h 483"/>
                <a:gd name="T14" fmla="*/ 120 w 158"/>
                <a:gd name="T15" fmla="*/ 452 h 483"/>
                <a:gd name="T16" fmla="*/ 112 w 158"/>
                <a:gd name="T17" fmla="*/ 459 h 483"/>
                <a:gd name="T18" fmla="*/ 103 w 158"/>
                <a:gd name="T19" fmla="*/ 466 h 483"/>
                <a:gd name="T20" fmla="*/ 95 w 158"/>
                <a:gd name="T21" fmla="*/ 471 h 483"/>
                <a:gd name="T22" fmla="*/ 86 w 158"/>
                <a:gd name="T23" fmla="*/ 475 h 483"/>
                <a:gd name="T24" fmla="*/ 76 w 158"/>
                <a:gd name="T25" fmla="*/ 479 h 483"/>
                <a:gd name="T26" fmla="*/ 71 w 158"/>
                <a:gd name="T27" fmla="*/ 480 h 483"/>
                <a:gd name="T28" fmla="*/ 66 w 158"/>
                <a:gd name="T29" fmla="*/ 482 h 483"/>
                <a:gd name="T30" fmla="*/ 59 w 158"/>
                <a:gd name="T31" fmla="*/ 483 h 483"/>
                <a:gd name="T32" fmla="*/ 54 w 158"/>
                <a:gd name="T33" fmla="*/ 483 h 483"/>
                <a:gd name="T34" fmla="*/ 48 w 158"/>
                <a:gd name="T35" fmla="*/ 483 h 483"/>
                <a:gd name="T36" fmla="*/ 43 w 158"/>
                <a:gd name="T37" fmla="*/ 483 h 483"/>
                <a:gd name="T38" fmla="*/ 38 w 158"/>
                <a:gd name="T39" fmla="*/ 482 h 483"/>
                <a:gd name="T40" fmla="*/ 32 w 158"/>
                <a:gd name="T41" fmla="*/ 480 h 483"/>
                <a:gd name="T42" fmla="*/ 23 w 158"/>
                <a:gd name="T43" fmla="*/ 475 h 483"/>
                <a:gd name="T44" fmla="*/ 15 w 158"/>
                <a:gd name="T45" fmla="*/ 470 h 483"/>
                <a:gd name="T46" fmla="*/ 10 w 158"/>
                <a:gd name="T47" fmla="*/ 462 h 483"/>
                <a:gd name="T48" fmla="*/ 4 w 158"/>
                <a:gd name="T49" fmla="*/ 451 h 483"/>
                <a:gd name="T50" fmla="*/ 0 w 158"/>
                <a:gd name="T51" fmla="*/ 433 h 483"/>
                <a:gd name="T52" fmla="*/ 3 w 158"/>
                <a:gd name="T53" fmla="*/ 413 h 483"/>
                <a:gd name="T54" fmla="*/ 8 w 158"/>
                <a:gd name="T55" fmla="*/ 395 h 483"/>
                <a:gd name="T56" fmla="*/ 18 w 158"/>
                <a:gd name="T57" fmla="*/ 377 h 483"/>
                <a:gd name="T58" fmla="*/ 23 w 158"/>
                <a:gd name="T59" fmla="*/ 368 h 483"/>
                <a:gd name="T60" fmla="*/ 30 w 158"/>
                <a:gd name="T61" fmla="*/ 360 h 483"/>
                <a:gd name="T62" fmla="*/ 38 w 158"/>
                <a:gd name="T63" fmla="*/ 352 h 483"/>
                <a:gd name="T64" fmla="*/ 44 w 158"/>
                <a:gd name="T65" fmla="*/ 344 h 483"/>
                <a:gd name="T66" fmla="*/ 52 w 158"/>
                <a:gd name="T67" fmla="*/ 337 h 483"/>
                <a:gd name="T68" fmla="*/ 60 w 158"/>
                <a:gd name="T69" fmla="*/ 332 h 483"/>
                <a:gd name="T70" fmla="*/ 70 w 158"/>
                <a:gd name="T71" fmla="*/ 328 h 483"/>
                <a:gd name="T72" fmla="*/ 78 w 158"/>
                <a:gd name="T73" fmla="*/ 324 h 483"/>
                <a:gd name="T74" fmla="*/ 84 w 158"/>
                <a:gd name="T75" fmla="*/ 321 h 483"/>
                <a:gd name="T76" fmla="*/ 91 w 158"/>
                <a:gd name="T77" fmla="*/ 320 h 483"/>
                <a:gd name="T78" fmla="*/ 98 w 158"/>
                <a:gd name="T79" fmla="*/ 319 h 483"/>
                <a:gd name="T80" fmla="*/ 104 w 158"/>
                <a:gd name="T81" fmla="*/ 317 h 483"/>
                <a:gd name="T82" fmla="*/ 111 w 158"/>
                <a:gd name="T83" fmla="*/ 317 h 483"/>
                <a:gd name="T84" fmla="*/ 116 w 158"/>
                <a:gd name="T85" fmla="*/ 317 h 483"/>
                <a:gd name="T86" fmla="*/ 122 w 158"/>
                <a:gd name="T87" fmla="*/ 319 h 483"/>
                <a:gd name="T88" fmla="*/ 127 w 158"/>
                <a:gd name="T89" fmla="*/ 320 h 483"/>
                <a:gd name="T90" fmla="*/ 12 w 158"/>
                <a:gd name="T91" fmla="*/ 5 h 483"/>
                <a:gd name="T92" fmla="*/ 26 w 158"/>
                <a:gd name="T93" fmla="*/ 0 h 483"/>
                <a:gd name="T94" fmla="*/ 154 w 158"/>
                <a:gd name="T95" fmla="*/ 351 h 4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8"/>
                <a:gd name="T145" fmla="*/ 0 h 483"/>
                <a:gd name="T146" fmla="*/ 158 w 158"/>
                <a:gd name="T147" fmla="*/ 483 h 4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8" h="483">
                  <a:moveTo>
                    <a:pt x="154" y="351"/>
                  </a:moveTo>
                  <a:lnTo>
                    <a:pt x="158" y="369"/>
                  </a:lnTo>
                  <a:lnTo>
                    <a:pt x="155" y="388"/>
                  </a:lnTo>
                  <a:lnTo>
                    <a:pt x="150" y="408"/>
                  </a:lnTo>
                  <a:lnTo>
                    <a:pt x="140" y="427"/>
                  </a:lnTo>
                  <a:lnTo>
                    <a:pt x="134" y="436"/>
                  </a:lnTo>
                  <a:lnTo>
                    <a:pt x="127" y="444"/>
                  </a:lnTo>
                  <a:lnTo>
                    <a:pt x="120" y="452"/>
                  </a:lnTo>
                  <a:lnTo>
                    <a:pt x="112" y="459"/>
                  </a:lnTo>
                  <a:lnTo>
                    <a:pt x="103" y="466"/>
                  </a:lnTo>
                  <a:lnTo>
                    <a:pt x="95" y="471"/>
                  </a:lnTo>
                  <a:lnTo>
                    <a:pt x="86" y="475"/>
                  </a:lnTo>
                  <a:lnTo>
                    <a:pt x="76" y="479"/>
                  </a:lnTo>
                  <a:lnTo>
                    <a:pt x="71" y="480"/>
                  </a:lnTo>
                  <a:lnTo>
                    <a:pt x="66" y="482"/>
                  </a:lnTo>
                  <a:lnTo>
                    <a:pt x="59" y="483"/>
                  </a:lnTo>
                  <a:lnTo>
                    <a:pt x="54" y="483"/>
                  </a:lnTo>
                  <a:lnTo>
                    <a:pt x="48" y="483"/>
                  </a:lnTo>
                  <a:lnTo>
                    <a:pt x="43" y="483"/>
                  </a:lnTo>
                  <a:lnTo>
                    <a:pt x="38" y="482"/>
                  </a:lnTo>
                  <a:lnTo>
                    <a:pt x="32" y="480"/>
                  </a:lnTo>
                  <a:lnTo>
                    <a:pt x="23" y="475"/>
                  </a:lnTo>
                  <a:lnTo>
                    <a:pt x="15" y="470"/>
                  </a:lnTo>
                  <a:lnTo>
                    <a:pt x="10" y="462"/>
                  </a:lnTo>
                  <a:lnTo>
                    <a:pt x="4" y="451"/>
                  </a:lnTo>
                  <a:lnTo>
                    <a:pt x="0" y="433"/>
                  </a:lnTo>
                  <a:lnTo>
                    <a:pt x="3" y="413"/>
                  </a:lnTo>
                  <a:lnTo>
                    <a:pt x="8" y="395"/>
                  </a:lnTo>
                  <a:lnTo>
                    <a:pt x="18" y="377"/>
                  </a:lnTo>
                  <a:lnTo>
                    <a:pt x="23" y="368"/>
                  </a:lnTo>
                  <a:lnTo>
                    <a:pt x="30" y="360"/>
                  </a:lnTo>
                  <a:lnTo>
                    <a:pt x="38" y="352"/>
                  </a:lnTo>
                  <a:lnTo>
                    <a:pt x="44" y="344"/>
                  </a:lnTo>
                  <a:lnTo>
                    <a:pt x="52" y="337"/>
                  </a:lnTo>
                  <a:lnTo>
                    <a:pt x="60" y="332"/>
                  </a:lnTo>
                  <a:lnTo>
                    <a:pt x="70" y="328"/>
                  </a:lnTo>
                  <a:lnTo>
                    <a:pt x="78" y="324"/>
                  </a:lnTo>
                  <a:lnTo>
                    <a:pt x="84" y="321"/>
                  </a:lnTo>
                  <a:lnTo>
                    <a:pt x="91" y="320"/>
                  </a:lnTo>
                  <a:lnTo>
                    <a:pt x="98" y="319"/>
                  </a:lnTo>
                  <a:lnTo>
                    <a:pt x="104" y="317"/>
                  </a:lnTo>
                  <a:lnTo>
                    <a:pt x="111" y="317"/>
                  </a:lnTo>
                  <a:lnTo>
                    <a:pt x="116" y="317"/>
                  </a:lnTo>
                  <a:lnTo>
                    <a:pt x="122" y="319"/>
                  </a:lnTo>
                  <a:lnTo>
                    <a:pt x="127" y="320"/>
                  </a:lnTo>
                  <a:lnTo>
                    <a:pt x="12" y="5"/>
                  </a:lnTo>
                  <a:lnTo>
                    <a:pt x="26" y="0"/>
                  </a:lnTo>
                  <a:lnTo>
                    <a:pt x="154" y="351"/>
                  </a:lnTo>
                  <a:close/>
                </a:path>
              </a:pathLst>
            </a:custGeom>
            <a:solidFill>
              <a:srgbClr val="0000FF"/>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33" name="Freeform 32"/>
            <p:cNvSpPr>
              <a:spLocks/>
            </p:cNvSpPr>
            <p:nvPr/>
          </p:nvSpPr>
          <p:spPr bwMode="auto">
            <a:xfrm>
              <a:off x="2480" y="1237"/>
              <a:ext cx="152" cy="486"/>
            </a:xfrm>
            <a:custGeom>
              <a:avLst/>
              <a:gdLst>
                <a:gd name="T0" fmla="*/ 153 w 157"/>
                <a:gd name="T1" fmla="*/ 351 h 484"/>
                <a:gd name="T2" fmla="*/ 157 w 157"/>
                <a:gd name="T3" fmla="*/ 371 h 484"/>
                <a:gd name="T4" fmla="*/ 155 w 157"/>
                <a:gd name="T5" fmla="*/ 389 h 484"/>
                <a:gd name="T6" fmla="*/ 149 w 157"/>
                <a:gd name="T7" fmla="*/ 409 h 484"/>
                <a:gd name="T8" fmla="*/ 140 w 157"/>
                <a:gd name="T9" fmla="*/ 428 h 484"/>
                <a:gd name="T10" fmla="*/ 135 w 157"/>
                <a:gd name="T11" fmla="*/ 438 h 484"/>
                <a:gd name="T12" fmla="*/ 128 w 157"/>
                <a:gd name="T13" fmla="*/ 446 h 484"/>
                <a:gd name="T14" fmla="*/ 120 w 157"/>
                <a:gd name="T15" fmla="*/ 452 h 484"/>
                <a:gd name="T16" fmla="*/ 112 w 157"/>
                <a:gd name="T17" fmla="*/ 460 h 484"/>
                <a:gd name="T18" fmla="*/ 104 w 157"/>
                <a:gd name="T19" fmla="*/ 466 h 484"/>
                <a:gd name="T20" fmla="*/ 95 w 157"/>
                <a:gd name="T21" fmla="*/ 471 h 484"/>
                <a:gd name="T22" fmla="*/ 87 w 157"/>
                <a:gd name="T23" fmla="*/ 476 h 484"/>
                <a:gd name="T24" fmla="*/ 77 w 157"/>
                <a:gd name="T25" fmla="*/ 480 h 484"/>
                <a:gd name="T26" fmla="*/ 72 w 157"/>
                <a:gd name="T27" fmla="*/ 482 h 484"/>
                <a:gd name="T28" fmla="*/ 65 w 157"/>
                <a:gd name="T29" fmla="*/ 483 h 484"/>
                <a:gd name="T30" fmla="*/ 60 w 157"/>
                <a:gd name="T31" fmla="*/ 484 h 484"/>
                <a:gd name="T32" fmla="*/ 53 w 157"/>
                <a:gd name="T33" fmla="*/ 484 h 484"/>
                <a:gd name="T34" fmla="*/ 48 w 157"/>
                <a:gd name="T35" fmla="*/ 484 h 484"/>
                <a:gd name="T36" fmla="*/ 43 w 157"/>
                <a:gd name="T37" fmla="*/ 484 h 484"/>
                <a:gd name="T38" fmla="*/ 37 w 157"/>
                <a:gd name="T39" fmla="*/ 483 h 484"/>
                <a:gd name="T40" fmla="*/ 32 w 157"/>
                <a:gd name="T41" fmla="*/ 482 h 484"/>
                <a:gd name="T42" fmla="*/ 23 w 157"/>
                <a:gd name="T43" fmla="*/ 476 h 484"/>
                <a:gd name="T44" fmla="*/ 15 w 157"/>
                <a:gd name="T45" fmla="*/ 471 h 484"/>
                <a:gd name="T46" fmla="*/ 9 w 157"/>
                <a:gd name="T47" fmla="*/ 463 h 484"/>
                <a:gd name="T48" fmla="*/ 4 w 157"/>
                <a:gd name="T49" fmla="*/ 452 h 484"/>
                <a:gd name="T50" fmla="*/ 0 w 157"/>
                <a:gd name="T51" fmla="*/ 435 h 484"/>
                <a:gd name="T52" fmla="*/ 3 w 157"/>
                <a:gd name="T53" fmla="*/ 415 h 484"/>
                <a:gd name="T54" fmla="*/ 8 w 157"/>
                <a:gd name="T55" fmla="*/ 396 h 484"/>
                <a:gd name="T56" fmla="*/ 17 w 157"/>
                <a:gd name="T57" fmla="*/ 377 h 484"/>
                <a:gd name="T58" fmla="*/ 24 w 157"/>
                <a:gd name="T59" fmla="*/ 368 h 484"/>
                <a:gd name="T60" fmla="*/ 31 w 157"/>
                <a:gd name="T61" fmla="*/ 360 h 484"/>
                <a:gd name="T62" fmla="*/ 37 w 157"/>
                <a:gd name="T63" fmla="*/ 352 h 484"/>
                <a:gd name="T64" fmla="*/ 45 w 157"/>
                <a:gd name="T65" fmla="*/ 345 h 484"/>
                <a:gd name="T66" fmla="*/ 52 w 157"/>
                <a:gd name="T67" fmla="*/ 339 h 484"/>
                <a:gd name="T68" fmla="*/ 60 w 157"/>
                <a:gd name="T69" fmla="*/ 333 h 484"/>
                <a:gd name="T70" fmla="*/ 69 w 157"/>
                <a:gd name="T71" fmla="*/ 329 h 484"/>
                <a:gd name="T72" fmla="*/ 77 w 157"/>
                <a:gd name="T73" fmla="*/ 325 h 484"/>
                <a:gd name="T74" fmla="*/ 84 w 157"/>
                <a:gd name="T75" fmla="*/ 323 h 484"/>
                <a:gd name="T76" fmla="*/ 91 w 157"/>
                <a:gd name="T77" fmla="*/ 321 h 484"/>
                <a:gd name="T78" fmla="*/ 97 w 157"/>
                <a:gd name="T79" fmla="*/ 320 h 484"/>
                <a:gd name="T80" fmla="*/ 104 w 157"/>
                <a:gd name="T81" fmla="*/ 319 h 484"/>
                <a:gd name="T82" fmla="*/ 111 w 157"/>
                <a:gd name="T83" fmla="*/ 317 h 484"/>
                <a:gd name="T84" fmla="*/ 116 w 157"/>
                <a:gd name="T85" fmla="*/ 319 h 484"/>
                <a:gd name="T86" fmla="*/ 121 w 157"/>
                <a:gd name="T87" fmla="*/ 319 h 484"/>
                <a:gd name="T88" fmla="*/ 127 w 157"/>
                <a:gd name="T89" fmla="*/ 321 h 484"/>
                <a:gd name="T90" fmla="*/ 12 w 157"/>
                <a:gd name="T91" fmla="*/ 5 h 484"/>
                <a:gd name="T92" fmla="*/ 27 w 157"/>
                <a:gd name="T93" fmla="*/ 0 h 484"/>
                <a:gd name="T94" fmla="*/ 153 w 157"/>
                <a:gd name="T95" fmla="*/ 351 h 4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7"/>
                <a:gd name="T145" fmla="*/ 0 h 484"/>
                <a:gd name="T146" fmla="*/ 157 w 157"/>
                <a:gd name="T147" fmla="*/ 484 h 4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7" h="484">
                  <a:moveTo>
                    <a:pt x="153" y="351"/>
                  </a:moveTo>
                  <a:lnTo>
                    <a:pt x="157" y="371"/>
                  </a:lnTo>
                  <a:lnTo>
                    <a:pt x="155" y="389"/>
                  </a:lnTo>
                  <a:lnTo>
                    <a:pt x="149" y="409"/>
                  </a:lnTo>
                  <a:lnTo>
                    <a:pt x="140" y="428"/>
                  </a:lnTo>
                  <a:lnTo>
                    <a:pt x="135" y="438"/>
                  </a:lnTo>
                  <a:lnTo>
                    <a:pt x="128" y="446"/>
                  </a:lnTo>
                  <a:lnTo>
                    <a:pt x="120" y="452"/>
                  </a:lnTo>
                  <a:lnTo>
                    <a:pt x="112" y="460"/>
                  </a:lnTo>
                  <a:lnTo>
                    <a:pt x="104" y="466"/>
                  </a:lnTo>
                  <a:lnTo>
                    <a:pt x="95" y="471"/>
                  </a:lnTo>
                  <a:lnTo>
                    <a:pt x="87" y="476"/>
                  </a:lnTo>
                  <a:lnTo>
                    <a:pt x="77" y="480"/>
                  </a:lnTo>
                  <a:lnTo>
                    <a:pt x="72" y="482"/>
                  </a:lnTo>
                  <a:lnTo>
                    <a:pt x="65" y="483"/>
                  </a:lnTo>
                  <a:lnTo>
                    <a:pt x="60" y="484"/>
                  </a:lnTo>
                  <a:lnTo>
                    <a:pt x="53" y="484"/>
                  </a:lnTo>
                  <a:lnTo>
                    <a:pt x="48" y="484"/>
                  </a:lnTo>
                  <a:lnTo>
                    <a:pt x="43" y="484"/>
                  </a:lnTo>
                  <a:lnTo>
                    <a:pt x="37" y="483"/>
                  </a:lnTo>
                  <a:lnTo>
                    <a:pt x="32" y="482"/>
                  </a:lnTo>
                  <a:lnTo>
                    <a:pt x="23" y="476"/>
                  </a:lnTo>
                  <a:lnTo>
                    <a:pt x="15" y="471"/>
                  </a:lnTo>
                  <a:lnTo>
                    <a:pt x="9" y="463"/>
                  </a:lnTo>
                  <a:lnTo>
                    <a:pt x="4" y="452"/>
                  </a:lnTo>
                  <a:lnTo>
                    <a:pt x="0" y="435"/>
                  </a:lnTo>
                  <a:lnTo>
                    <a:pt x="3" y="415"/>
                  </a:lnTo>
                  <a:lnTo>
                    <a:pt x="8" y="396"/>
                  </a:lnTo>
                  <a:lnTo>
                    <a:pt x="17" y="377"/>
                  </a:lnTo>
                  <a:lnTo>
                    <a:pt x="24" y="368"/>
                  </a:lnTo>
                  <a:lnTo>
                    <a:pt x="31" y="360"/>
                  </a:lnTo>
                  <a:lnTo>
                    <a:pt x="37" y="352"/>
                  </a:lnTo>
                  <a:lnTo>
                    <a:pt x="45" y="345"/>
                  </a:lnTo>
                  <a:lnTo>
                    <a:pt x="52" y="339"/>
                  </a:lnTo>
                  <a:lnTo>
                    <a:pt x="60" y="333"/>
                  </a:lnTo>
                  <a:lnTo>
                    <a:pt x="69" y="329"/>
                  </a:lnTo>
                  <a:lnTo>
                    <a:pt x="77" y="325"/>
                  </a:lnTo>
                  <a:lnTo>
                    <a:pt x="84" y="323"/>
                  </a:lnTo>
                  <a:lnTo>
                    <a:pt x="91" y="321"/>
                  </a:lnTo>
                  <a:lnTo>
                    <a:pt x="97" y="320"/>
                  </a:lnTo>
                  <a:lnTo>
                    <a:pt x="104" y="319"/>
                  </a:lnTo>
                  <a:lnTo>
                    <a:pt x="111" y="317"/>
                  </a:lnTo>
                  <a:lnTo>
                    <a:pt x="116" y="319"/>
                  </a:lnTo>
                  <a:lnTo>
                    <a:pt x="121" y="319"/>
                  </a:lnTo>
                  <a:lnTo>
                    <a:pt x="127" y="321"/>
                  </a:lnTo>
                  <a:lnTo>
                    <a:pt x="12" y="5"/>
                  </a:lnTo>
                  <a:lnTo>
                    <a:pt x="27" y="0"/>
                  </a:lnTo>
                  <a:lnTo>
                    <a:pt x="153" y="351"/>
                  </a:lnTo>
                  <a:close/>
                </a:path>
              </a:pathLst>
            </a:custGeom>
            <a:solidFill>
              <a:srgbClr val="0000FF"/>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34" name="Freeform 33"/>
            <p:cNvSpPr>
              <a:spLocks/>
            </p:cNvSpPr>
            <p:nvPr/>
          </p:nvSpPr>
          <p:spPr bwMode="auto">
            <a:xfrm>
              <a:off x="1787" y="1619"/>
              <a:ext cx="1523" cy="449"/>
            </a:xfrm>
            <a:custGeom>
              <a:avLst/>
              <a:gdLst>
                <a:gd name="T0" fmla="*/ 88 w 1523"/>
                <a:gd name="T1" fmla="*/ 424 h 447"/>
                <a:gd name="T2" fmla="*/ 72 w 1523"/>
                <a:gd name="T3" fmla="*/ 402 h 447"/>
                <a:gd name="T4" fmla="*/ 48 w 1523"/>
                <a:gd name="T5" fmla="*/ 383 h 447"/>
                <a:gd name="T6" fmla="*/ 17 w 1523"/>
                <a:gd name="T7" fmla="*/ 367 h 447"/>
                <a:gd name="T8" fmla="*/ 24 w 1523"/>
                <a:gd name="T9" fmla="*/ 370 h 447"/>
                <a:gd name="T10" fmla="*/ 64 w 1523"/>
                <a:gd name="T11" fmla="*/ 384 h 447"/>
                <a:gd name="T12" fmla="*/ 98 w 1523"/>
                <a:gd name="T13" fmla="*/ 394 h 447"/>
                <a:gd name="T14" fmla="*/ 134 w 1523"/>
                <a:gd name="T15" fmla="*/ 402 h 447"/>
                <a:gd name="T16" fmla="*/ 169 w 1523"/>
                <a:gd name="T17" fmla="*/ 406 h 447"/>
                <a:gd name="T18" fmla="*/ 208 w 1523"/>
                <a:gd name="T19" fmla="*/ 399 h 447"/>
                <a:gd name="T20" fmla="*/ 258 w 1523"/>
                <a:gd name="T21" fmla="*/ 384 h 447"/>
                <a:gd name="T22" fmla="*/ 317 w 1523"/>
                <a:gd name="T23" fmla="*/ 360 h 447"/>
                <a:gd name="T24" fmla="*/ 387 w 1523"/>
                <a:gd name="T25" fmla="*/ 331 h 447"/>
                <a:gd name="T26" fmla="*/ 463 w 1523"/>
                <a:gd name="T27" fmla="*/ 296 h 447"/>
                <a:gd name="T28" fmla="*/ 545 w 1523"/>
                <a:gd name="T29" fmla="*/ 259 h 447"/>
                <a:gd name="T30" fmla="*/ 636 w 1523"/>
                <a:gd name="T31" fmla="*/ 219 h 447"/>
                <a:gd name="T32" fmla="*/ 731 w 1523"/>
                <a:gd name="T33" fmla="*/ 179 h 447"/>
                <a:gd name="T34" fmla="*/ 831 w 1523"/>
                <a:gd name="T35" fmla="*/ 139 h 447"/>
                <a:gd name="T36" fmla="*/ 933 w 1523"/>
                <a:gd name="T37" fmla="*/ 103 h 447"/>
                <a:gd name="T38" fmla="*/ 1039 w 1523"/>
                <a:gd name="T39" fmla="*/ 69 h 447"/>
                <a:gd name="T40" fmla="*/ 1147 w 1523"/>
                <a:gd name="T41" fmla="*/ 40 h 447"/>
                <a:gd name="T42" fmla="*/ 1255 w 1523"/>
                <a:gd name="T43" fmla="*/ 18 h 447"/>
                <a:gd name="T44" fmla="*/ 1363 w 1523"/>
                <a:gd name="T45" fmla="*/ 4 h 447"/>
                <a:gd name="T46" fmla="*/ 1470 w 1523"/>
                <a:gd name="T47" fmla="*/ 0 h 447"/>
                <a:gd name="T48" fmla="*/ 1464 w 1523"/>
                <a:gd name="T49" fmla="*/ 2 h 447"/>
                <a:gd name="T50" fmla="*/ 1346 w 1523"/>
                <a:gd name="T51" fmla="*/ 14 h 447"/>
                <a:gd name="T52" fmla="*/ 1228 w 1523"/>
                <a:gd name="T53" fmla="*/ 37 h 447"/>
                <a:gd name="T54" fmla="*/ 1111 w 1523"/>
                <a:gd name="T55" fmla="*/ 67 h 447"/>
                <a:gd name="T56" fmla="*/ 997 w 1523"/>
                <a:gd name="T57" fmla="*/ 103 h 447"/>
                <a:gd name="T58" fmla="*/ 887 w 1523"/>
                <a:gd name="T59" fmla="*/ 143 h 447"/>
                <a:gd name="T60" fmla="*/ 779 w 1523"/>
                <a:gd name="T61" fmla="*/ 187 h 447"/>
                <a:gd name="T62" fmla="*/ 676 w 1523"/>
                <a:gd name="T63" fmla="*/ 232 h 447"/>
                <a:gd name="T64" fmla="*/ 579 w 1523"/>
                <a:gd name="T65" fmla="*/ 276 h 447"/>
                <a:gd name="T66" fmla="*/ 487 w 1523"/>
                <a:gd name="T67" fmla="*/ 319 h 447"/>
                <a:gd name="T68" fmla="*/ 403 w 1523"/>
                <a:gd name="T69" fmla="*/ 359 h 447"/>
                <a:gd name="T70" fmla="*/ 325 w 1523"/>
                <a:gd name="T71" fmla="*/ 392 h 447"/>
                <a:gd name="T72" fmla="*/ 256 w 1523"/>
                <a:gd name="T73" fmla="*/ 420 h 447"/>
                <a:gd name="T74" fmla="*/ 197 w 1523"/>
                <a:gd name="T75" fmla="*/ 438 h 447"/>
                <a:gd name="T76" fmla="*/ 148 w 1523"/>
                <a:gd name="T77" fmla="*/ 447 h 447"/>
                <a:gd name="T78" fmla="*/ 108 w 1523"/>
                <a:gd name="T79" fmla="*/ 443 h 4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23"/>
                <a:gd name="T121" fmla="*/ 0 h 447"/>
                <a:gd name="T122" fmla="*/ 1523 w 1523"/>
                <a:gd name="T123" fmla="*/ 447 h 4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23" h="447">
                  <a:moveTo>
                    <a:pt x="93" y="436"/>
                  </a:moveTo>
                  <a:lnTo>
                    <a:pt x="88" y="424"/>
                  </a:lnTo>
                  <a:lnTo>
                    <a:pt x="81" y="412"/>
                  </a:lnTo>
                  <a:lnTo>
                    <a:pt x="72" y="402"/>
                  </a:lnTo>
                  <a:lnTo>
                    <a:pt x="61" y="391"/>
                  </a:lnTo>
                  <a:lnTo>
                    <a:pt x="48" y="383"/>
                  </a:lnTo>
                  <a:lnTo>
                    <a:pt x="33" y="375"/>
                  </a:lnTo>
                  <a:lnTo>
                    <a:pt x="17" y="367"/>
                  </a:lnTo>
                  <a:lnTo>
                    <a:pt x="0" y="362"/>
                  </a:lnTo>
                  <a:lnTo>
                    <a:pt x="24" y="370"/>
                  </a:lnTo>
                  <a:lnTo>
                    <a:pt x="45" y="378"/>
                  </a:lnTo>
                  <a:lnTo>
                    <a:pt x="64" y="384"/>
                  </a:lnTo>
                  <a:lnTo>
                    <a:pt x="81" y="390"/>
                  </a:lnTo>
                  <a:lnTo>
                    <a:pt x="98" y="394"/>
                  </a:lnTo>
                  <a:lnTo>
                    <a:pt x="116" y="398"/>
                  </a:lnTo>
                  <a:lnTo>
                    <a:pt x="134" y="402"/>
                  </a:lnTo>
                  <a:lnTo>
                    <a:pt x="154" y="406"/>
                  </a:lnTo>
                  <a:lnTo>
                    <a:pt x="169" y="406"/>
                  </a:lnTo>
                  <a:lnTo>
                    <a:pt x="188" y="404"/>
                  </a:lnTo>
                  <a:lnTo>
                    <a:pt x="208" y="399"/>
                  </a:lnTo>
                  <a:lnTo>
                    <a:pt x="232" y="392"/>
                  </a:lnTo>
                  <a:lnTo>
                    <a:pt x="258" y="384"/>
                  </a:lnTo>
                  <a:lnTo>
                    <a:pt x="286" y="374"/>
                  </a:lnTo>
                  <a:lnTo>
                    <a:pt x="317" y="360"/>
                  </a:lnTo>
                  <a:lnTo>
                    <a:pt x="350" y="347"/>
                  </a:lnTo>
                  <a:lnTo>
                    <a:pt x="387" y="331"/>
                  </a:lnTo>
                  <a:lnTo>
                    <a:pt x="423" y="315"/>
                  </a:lnTo>
                  <a:lnTo>
                    <a:pt x="463" y="296"/>
                  </a:lnTo>
                  <a:lnTo>
                    <a:pt x="504" y="277"/>
                  </a:lnTo>
                  <a:lnTo>
                    <a:pt x="545" y="259"/>
                  </a:lnTo>
                  <a:lnTo>
                    <a:pt x="591" y="239"/>
                  </a:lnTo>
                  <a:lnTo>
                    <a:pt x="636" y="219"/>
                  </a:lnTo>
                  <a:lnTo>
                    <a:pt x="683" y="199"/>
                  </a:lnTo>
                  <a:lnTo>
                    <a:pt x="731" y="179"/>
                  </a:lnTo>
                  <a:lnTo>
                    <a:pt x="780" y="159"/>
                  </a:lnTo>
                  <a:lnTo>
                    <a:pt x="831" y="139"/>
                  </a:lnTo>
                  <a:lnTo>
                    <a:pt x="881" y="120"/>
                  </a:lnTo>
                  <a:lnTo>
                    <a:pt x="933" y="103"/>
                  </a:lnTo>
                  <a:lnTo>
                    <a:pt x="985" y="85"/>
                  </a:lnTo>
                  <a:lnTo>
                    <a:pt x="1039" y="69"/>
                  </a:lnTo>
                  <a:lnTo>
                    <a:pt x="1092" y="53"/>
                  </a:lnTo>
                  <a:lnTo>
                    <a:pt x="1147" y="40"/>
                  </a:lnTo>
                  <a:lnTo>
                    <a:pt x="1200" y="28"/>
                  </a:lnTo>
                  <a:lnTo>
                    <a:pt x="1255" y="18"/>
                  </a:lnTo>
                  <a:lnTo>
                    <a:pt x="1309" y="10"/>
                  </a:lnTo>
                  <a:lnTo>
                    <a:pt x="1363" y="4"/>
                  </a:lnTo>
                  <a:lnTo>
                    <a:pt x="1416" y="1"/>
                  </a:lnTo>
                  <a:lnTo>
                    <a:pt x="1470" y="0"/>
                  </a:lnTo>
                  <a:lnTo>
                    <a:pt x="1523" y="1"/>
                  </a:lnTo>
                  <a:lnTo>
                    <a:pt x="1464" y="2"/>
                  </a:lnTo>
                  <a:lnTo>
                    <a:pt x="1404" y="8"/>
                  </a:lnTo>
                  <a:lnTo>
                    <a:pt x="1346" y="14"/>
                  </a:lnTo>
                  <a:lnTo>
                    <a:pt x="1287" y="25"/>
                  </a:lnTo>
                  <a:lnTo>
                    <a:pt x="1228" y="37"/>
                  </a:lnTo>
                  <a:lnTo>
                    <a:pt x="1169" y="51"/>
                  </a:lnTo>
                  <a:lnTo>
                    <a:pt x="1111" y="67"/>
                  </a:lnTo>
                  <a:lnTo>
                    <a:pt x="1053" y="84"/>
                  </a:lnTo>
                  <a:lnTo>
                    <a:pt x="997" y="103"/>
                  </a:lnTo>
                  <a:lnTo>
                    <a:pt x="941" y="123"/>
                  </a:lnTo>
                  <a:lnTo>
                    <a:pt x="887" y="143"/>
                  </a:lnTo>
                  <a:lnTo>
                    <a:pt x="832" y="164"/>
                  </a:lnTo>
                  <a:lnTo>
                    <a:pt x="779" y="187"/>
                  </a:lnTo>
                  <a:lnTo>
                    <a:pt x="727" y="209"/>
                  </a:lnTo>
                  <a:lnTo>
                    <a:pt x="676" y="232"/>
                  </a:lnTo>
                  <a:lnTo>
                    <a:pt x="627" y="255"/>
                  </a:lnTo>
                  <a:lnTo>
                    <a:pt x="579" y="276"/>
                  </a:lnTo>
                  <a:lnTo>
                    <a:pt x="532" y="299"/>
                  </a:lnTo>
                  <a:lnTo>
                    <a:pt x="487" y="319"/>
                  </a:lnTo>
                  <a:lnTo>
                    <a:pt x="444" y="340"/>
                  </a:lnTo>
                  <a:lnTo>
                    <a:pt x="403" y="359"/>
                  </a:lnTo>
                  <a:lnTo>
                    <a:pt x="362" y="376"/>
                  </a:lnTo>
                  <a:lnTo>
                    <a:pt x="325" y="392"/>
                  </a:lnTo>
                  <a:lnTo>
                    <a:pt x="289" y="407"/>
                  </a:lnTo>
                  <a:lnTo>
                    <a:pt x="256" y="420"/>
                  </a:lnTo>
                  <a:lnTo>
                    <a:pt x="225" y="430"/>
                  </a:lnTo>
                  <a:lnTo>
                    <a:pt x="197" y="438"/>
                  </a:lnTo>
                  <a:lnTo>
                    <a:pt x="170" y="444"/>
                  </a:lnTo>
                  <a:lnTo>
                    <a:pt x="148" y="447"/>
                  </a:lnTo>
                  <a:lnTo>
                    <a:pt x="126" y="447"/>
                  </a:lnTo>
                  <a:lnTo>
                    <a:pt x="108" y="443"/>
                  </a:lnTo>
                  <a:lnTo>
                    <a:pt x="93" y="436"/>
                  </a:lnTo>
                  <a:close/>
                </a:path>
              </a:pathLst>
            </a:custGeom>
            <a:solidFill>
              <a:srgbClr val="FF3300"/>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sp>
          <p:nvSpPr>
            <p:cNvPr id="35" name="Freeform 34"/>
            <p:cNvSpPr>
              <a:spLocks/>
            </p:cNvSpPr>
            <p:nvPr/>
          </p:nvSpPr>
          <p:spPr bwMode="auto">
            <a:xfrm rot="10800000">
              <a:off x="3948" y="1219"/>
              <a:ext cx="152" cy="486"/>
            </a:xfrm>
            <a:custGeom>
              <a:avLst/>
              <a:gdLst>
                <a:gd name="T0" fmla="*/ 154 w 158"/>
                <a:gd name="T1" fmla="*/ 351 h 483"/>
                <a:gd name="T2" fmla="*/ 158 w 158"/>
                <a:gd name="T3" fmla="*/ 369 h 483"/>
                <a:gd name="T4" fmla="*/ 155 w 158"/>
                <a:gd name="T5" fmla="*/ 388 h 483"/>
                <a:gd name="T6" fmla="*/ 150 w 158"/>
                <a:gd name="T7" fmla="*/ 408 h 483"/>
                <a:gd name="T8" fmla="*/ 140 w 158"/>
                <a:gd name="T9" fmla="*/ 427 h 483"/>
                <a:gd name="T10" fmla="*/ 134 w 158"/>
                <a:gd name="T11" fmla="*/ 436 h 483"/>
                <a:gd name="T12" fmla="*/ 127 w 158"/>
                <a:gd name="T13" fmla="*/ 444 h 483"/>
                <a:gd name="T14" fmla="*/ 120 w 158"/>
                <a:gd name="T15" fmla="*/ 452 h 483"/>
                <a:gd name="T16" fmla="*/ 112 w 158"/>
                <a:gd name="T17" fmla="*/ 459 h 483"/>
                <a:gd name="T18" fmla="*/ 103 w 158"/>
                <a:gd name="T19" fmla="*/ 466 h 483"/>
                <a:gd name="T20" fmla="*/ 95 w 158"/>
                <a:gd name="T21" fmla="*/ 471 h 483"/>
                <a:gd name="T22" fmla="*/ 86 w 158"/>
                <a:gd name="T23" fmla="*/ 475 h 483"/>
                <a:gd name="T24" fmla="*/ 76 w 158"/>
                <a:gd name="T25" fmla="*/ 479 h 483"/>
                <a:gd name="T26" fmla="*/ 71 w 158"/>
                <a:gd name="T27" fmla="*/ 480 h 483"/>
                <a:gd name="T28" fmla="*/ 66 w 158"/>
                <a:gd name="T29" fmla="*/ 482 h 483"/>
                <a:gd name="T30" fmla="*/ 59 w 158"/>
                <a:gd name="T31" fmla="*/ 483 h 483"/>
                <a:gd name="T32" fmla="*/ 54 w 158"/>
                <a:gd name="T33" fmla="*/ 483 h 483"/>
                <a:gd name="T34" fmla="*/ 48 w 158"/>
                <a:gd name="T35" fmla="*/ 483 h 483"/>
                <a:gd name="T36" fmla="*/ 43 w 158"/>
                <a:gd name="T37" fmla="*/ 483 h 483"/>
                <a:gd name="T38" fmla="*/ 38 w 158"/>
                <a:gd name="T39" fmla="*/ 482 h 483"/>
                <a:gd name="T40" fmla="*/ 32 w 158"/>
                <a:gd name="T41" fmla="*/ 480 h 483"/>
                <a:gd name="T42" fmla="*/ 23 w 158"/>
                <a:gd name="T43" fmla="*/ 475 h 483"/>
                <a:gd name="T44" fmla="*/ 15 w 158"/>
                <a:gd name="T45" fmla="*/ 470 h 483"/>
                <a:gd name="T46" fmla="*/ 10 w 158"/>
                <a:gd name="T47" fmla="*/ 462 h 483"/>
                <a:gd name="T48" fmla="*/ 4 w 158"/>
                <a:gd name="T49" fmla="*/ 451 h 483"/>
                <a:gd name="T50" fmla="*/ 0 w 158"/>
                <a:gd name="T51" fmla="*/ 433 h 483"/>
                <a:gd name="T52" fmla="*/ 3 w 158"/>
                <a:gd name="T53" fmla="*/ 413 h 483"/>
                <a:gd name="T54" fmla="*/ 8 w 158"/>
                <a:gd name="T55" fmla="*/ 395 h 483"/>
                <a:gd name="T56" fmla="*/ 18 w 158"/>
                <a:gd name="T57" fmla="*/ 377 h 483"/>
                <a:gd name="T58" fmla="*/ 23 w 158"/>
                <a:gd name="T59" fmla="*/ 368 h 483"/>
                <a:gd name="T60" fmla="*/ 30 w 158"/>
                <a:gd name="T61" fmla="*/ 360 h 483"/>
                <a:gd name="T62" fmla="*/ 38 w 158"/>
                <a:gd name="T63" fmla="*/ 352 h 483"/>
                <a:gd name="T64" fmla="*/ 44 w 158"/>
                <a:gd name="T65" fmla="*/ 344 h 483"/>
                <a:gd name="T66" fmla="*/ 52 w 158"/>
                <a:gd name="T67" fmla="*/ 337 h 483"/>
                <a:gd name="T68" fmla="*/ 60 w 158"/>
                <a:gd name="T69" fmla="*/ 332 h 483"/>
                <a:gd name="T70" fmla="*/ 70 w 158"/>
                <a:gd name="T71" fmla="*/ 328 h 483"/>
                <a:gd name="T72" fmla="*/ 78 w 158"/>
                <a:gd name="T73" fmla="*/ 324 h 483"/>
                <a:gd name="T74" fmla="*/ 84 w 158"/>
                <a:gd name="T75" fmla="*/ 321 h 483"/>
                <a:gd name="T76" fmla="*/ 91 w 158"/>
                <a:gd name="T77" fmla="*/ 320 h 483"/>
                <a:gd name="T78" fmla="*/ 98 w 158"/>
                <a:gd name="T79" fmla="*/ 319 h 483"/>
                <a:gd name="T80" fmla="*/ 104 w 158"/>
                <a:gd name="T81" fmla="*/ 317 h 483"/>
                <a:gd name="T82" fmla="*/ 111 w 158"/>
                <a:gd name="T83" fmla="*/ 317 h 483"/>
                <a:gd name="T84" fmla="*/ 116 w 158"/>
                <a:gd name="T85" fmla="*/ 317 h 483"/>
                <a:gd name="T86" fmla="*/ 122 w 158"/>
                <a:gd name="T87" fmla="*/ 319 h 483"/>
                <a:gd name="T88" fmla="*/ 127 w 158"/>
                <a:gd name="T89" fmla="*/ 320 h 483"/>
                <a:gd name="T90" fmla="*/ 12 w 158"/>
                <a:gd name="T91" fmla="*/ 5 h 483"/>
                <a:gd name="T92" fmla="*/ 26 w 158"/>
                <a:gd name="T93" fmla="*/ 0 h 483"/>
                <a:gd name="T94" fmla="*/ 154 w 158"/>
                <a:gd name="T95" fmla="*/ 351 h 4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8"/>
                <a:gd name="T145" fmla="*/ 0 h 483"/>
                <a:gd name="T146" fmla="*/ 158 w 158"/>
                <a:gd name="T147" fmla="*/ 483 h 4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8" h="483">
                  <a:moveTo>
                    <a:pt x="154" y="351"/>
                  </a:moveTo>
                  <a:lnTo>
                    <a:pt x="158" y="369"/>
                  </a:lnTo>
                  <a:lnTo>
                    <a:pt x="155" y="388"/>
                  </a:lnTo>
                  <a:lnTo>
                    <a:pt x="150" y="408"/>
                  </a:lnTo>
                  <a:lnTo>
                    <a:pt x="140" y="427"/>
                  </a:lnTo>
                  <a:lnTo>
                    <a:pt x="134" y="436"/>
                  </a:lnTo>
                  <a:lnTo>
                    <a:pt x="127" y="444"/>
                  </a:lnTo>
                  <a:lnTo>
                    <a:pt x="120" y="452"/>
                  </a:lnTo>
                  <a:lnTo>
                    <a:pt x="112" y="459"/>
                  </a:lnTo>
                  <a:lnTo>
                    <a:pt x="103" y="466"/>
                  </a:lnTo>
                  <a:lnTo>
                    <a:pt x="95" y="471"/>
                  </a:lnTo>
                  <a:lnTo>
                    <a:pt x="86" y="475"/>
                  </a:lnTo>
                  <a:lnTo>
                    <a:pt x="76" y="479"/>
                  </a:lnTo>
                  <a:lnTo>
                    <a:pt x="71" y="480"/>
                  </a:lnTo>
                  <a:lnTo>
                    <a:pt x="66" y="482"/>
                  </a:lnTo>
                  <a:lnTo>
                    <a:pt x="59" y="483"/>
                  </a:lnTo>
                  <a:lnTo>
                    <a:pt x="54" y="483"/>
                  </a:lnTo>
                  <a:lnTo>
                    <a:pt x="48" y="483"/>
                  </a:lnTo>
                  <a:lnTo>
                    <a:pt x="43" y="483"/>
                  </a:lnTo>
                  <a:lnTo>
                    <a:pt x="38" y="482"/>
                  </a:lnTo>
                  <a:lnTo>
                    <a:pt x="32" y="480"/>
                  </a:lnTo>
                  <a:lnTo>
                    <a:pt x="23" y="475"/>
                  </a:lnTo>
                  <a:lnTo>
                    <a:pt x="15" y="470"/>
                  </a:lnTo>
                  <a:lnTo>
                    <a:pt x="10" y="462"/>
                  </a:lnTo>
                  <a:lnTo>
                    <a:pt x="4" y="451"/>
                  </a:lnTo>
                  <a:lnTo>
                    <a:pt x="0" y="433"/>
                  </a:lnTo>
                  <a:lnTo>
                    <a:pt x="3" y="413"/>
                  </a:lnTo>
                  <a:lnTo>
                    <a:pt x="8" y="395"/>
                  </a:lnTo>
                  <a:lnTo>
                    <a:pt x="18" y="377"/>
                  </a:lnTo>
                  <a:lnTo>
                    <a:pt x="23" y="368"/>
                  </a:lnTo>
                  <a:lnTo>
                    <a:pt x="30" y="360"/>
                  </a:lnTo>
                  <a:lnTo>
                    <a:pt x="38" y="352"/>
                  </a:lnTo>
                  <a:lnTo>
                    <a:pt x="44" y="344"/>
                  </a:lnTo>
                  <a:lnTo>
                    <a:pt x="52" y="337"/>
                  </a:lnTo>
                  <a:lnTo>
                    <a:pt x="60" y="332"/>
                  </a:lnTo>
                  <a:lnTo>
                    <a:pt x="70" y="328"/>
                  </a:lnTo>
                  <a:lnTo>
                    <a:pt x="78" y="324"/>
                  </a:lnTo>
                  <a:lnTo>
                    <a:pt x="84" y="321"/>
                  </a:lnTo>
                  <a:lnTo>
                    <a:pt x="91" y="320"/>
                  </a:lnTo>
                  <a:lnTo>
                    <a:pt x="98" y="319"/>
                  </a:lnTo>
                  <a:lnTo>
                    <a:pt x="104" y="317"/>
                  </a:lnTo>
                  <a:lnTo>
                    <a:pt x="111" y="317"/>
                  </a:lnTo>
                  <a:lnTo>
                    <a:pt x="116" y="317"/>
                  </a:lnTo>
                  <a:lnTo>
                    <a:pt x="122" y="319"/>
                  </a:lnTo>
                  <a:lnTo>
                    <a:pt x="127" y="320"/>
                  </a:lnTo>
                  <a:lnTo>
                    <a:pt x="12" y="5"/>
                  </a:lnTo>
                  <a:lnTo>
                    <a:pt x="26" y="0"/>
                  </a:lnTo>
                  <a:lnTo>
                    <a:pt x="154" y="351"/>
                  </a:lnTo>
                  <a:close/>
                </a:path>
              </a:pathLst>
            </a:custGeom>
            <a:solidFill>
              <a:srgbClr val="0000FF"/>
            </a:solidFill>
            <a:ln w="9525">
              <a:noFill/>
              <a:round/>
              <a:headEnd/>
              <a:tailEnd/>
            </a:ln>
          </p:spPr>
          <p:txBody>
            <a:bodyPr/>
            <a:lstStyle/>
            <a:p>
              <a:pPr eaLnBrk="1" hangingPunct="1">
                <a:defRPr/>
              </a:pPr>
              <a:endParaRPr lang="en-US">
                <a:effectLst>
                  <a:outerShdw blurRad="38100" dist="38100" dir="2700000" algn="tl">
                    <a:srgbClr val="000000">
                      <a:alpha val="43137"/>
                    </a:srgbClr>
                  </a:outerShdw>
                </a:effectLst>
                <a:latin typeface="Arial" charset="0"/>
              </a:endParaRPr>
            </a:p>
          </p:txBody>
        </p:sp>
      </p:grpSp>
      <p:pic>
        <p:nvPicPr>
          <p:cNvPr id="14349" name="Picture 27" descr="DSTARS-P"/>
          <p:cNvPicPr>
            <a:picLocks noChangeAspect="1" noChangeArrowheads="1" noCrop="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7242175" y="3662363"/>
            <a:ext cx="636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7" descr="DSTARS-P"/>
          <p:cNvPicPr>
            <a:picLocks noChangeAspect="1" noChangeArrowheads="1" noCrop="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938838" y="5251450"/>
            <a:ext cx="636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7" descr="DSTARS-P"/>
          <p:cNvPicPr>
            <a:picLocks noChangeAspect="1" noChangeArrowheads="1" noCrop="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090738" y="2941638"/>
            <a:ext cx="909637"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7" descr="DSTARS-P"/>
          <p:cNvPicPr>
            <a:picLocks noChangeAspect="1" noChangeArrowheads="1" noCrop="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284663" y="3690938"/>
            <a:ext cx="636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7" descr="DSTARS-P"/>
          <p:cNvPicPr>
            <a:picLocks noChangeAspect="1" noChangeArrowheads="1" noCrop="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554413" y="4187825"/>
            <a:ext cx="636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Rectangle 1"/>
          <p:cNvSpPr>
            <a:spLocks noChangeArrowheads="1"/>
          </p:cNvSpPr>
          <p:nvPr/>
        </p:nvSpPr>
        <p:spPr bwMode="auto">
          <a:xfrm>
            <a:off x="-146050" y="1371600"/>
            <a:ext cx="9372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rgbClr val="FF00FF"/>
                </a:solidFill>
                <a:latin typeface="Arial" panose="020B0604020202020204" pitchFamily="34" charset="0"/>
              </a:defRPr>
            </a:lvl1pPr>
            <a:lvl2pPr marL="742950" indent="-285750">
              <a:defRPr sz="6600">
                <a:solidFill>
                  <a:srgbClr val="FF00FF"/>
                </a:solidFill>
                <a:latin typeface="Arial" panose="020B0604020202020204" pitchFamily="34" charset="0"/>
              </a:defRPr>
            </a:lvl2pPr>
            <a:lvl3pPr marL="1143000" indent="-228600">
              <a:defRPr sz="6600">
                <a:solidFill>
                  <a:srgbClr val="FF00FF"/>
                </a:solidFill>
                <a:latin typeface="Arial" panose="020B0604020202020204" pitchFamily="34" charset="0"/>
              </a:defRPr>
            </a:lvl3pPr>
            <a:lvl4pPr marL="1600200" indent="-228600">
              <a:defRPr sz="6600">
                <a:solidFill>
                  <a:srgbClr val="FF00FF"/>
                </a:solidFill>
                <a:latin typeface="Arial" panose="020B0604020202020204" pitchFamily="34" charset="0"/>
              </a:defRPr>
            </a:lvl4pPr>
            <a:lvl5pPr marL="2057400" indent="-228600">
              <a:defRPr sz="6600">
                <a:solidFill>
                  <a:srgbClr val="FF00FF"/>
                </a:solidFill>
                <a:latin typeface="Arial" panose="020B0604020202020204" pitchFamily="34" charset="0"/>
              </a:defRPr>
            </a:lvl5pPr>
            <a:lvl6pPr marL="2514600" indent="-228600" eaLnBrk="0" fontAlgn="base" hangingPunct="0">
              <a:spcBef>
                <a:spcPct val="0"/>
              </a:spcBef>
              <a:spcAft>
                <a:spcPct val="0"/>
              </a:spcAft>
              <a:defRPr sz="6600">
                <a:solidFill>
                  <a:srgbClr val="FF00FF"/>
                </a:solidFill>
                <a:latin typeface="Arial" panose="020B0604020202020204" pitchFamily="34" charset="0"/>
              </a:defRPr>
            </a:lvl6pPr>
            <a:lvl7pPr marL="2971800" indent="-228600" eaLnBrk="0" fontAlgn="base" hangingPunct="0">
              <a:spcBef>
                <a:spcPct val="0"/>
              </a:spcBef>
              <a:spcAft>
                <a:spcPct val="0"/>
              </a:spcAft>
              <a:defRPr sz="6600">
                <a:solidFill>
                  <a:srgbClr val="FF00FF"/>
                </a:solidFill>
                <a:latin typeface="Arial" panose="020B0604020202020204" pitchFamily="34" charset="0"/>
              </a:defRPr>
            </a:lvl7pPr>
            <a:lvl8pPr marL="3429000" indent="-228600" eaLnBrk="0" fontAlgn="base" hangingPunct="0">
              <a:spcBef>
                <a:spcPct val="0"/>
              </a:spcBef>
              <a:spcAft>
                <a:spcPct val="0"/>
              </a:spcAft>
              <a:defRPr sz="6600">
                <a:solidFill>
                  <a:srgbClr val="FF00FF"/>
                </a:solidFill>
                <a:latin typeface="Arial" panose="020B0604020202020204" pitchFamily="34" charset="0"/>
              </a:defRPr>
            </a:lvl8pPr>
            <a:lvl9pPr marL="3886200" indent="-228600" eaLnBrk="0" fontAlgn="base" hangingPunct="0">
              <a:spcBef>
                <a:spcPct val="0"/>
              </a:spcBef>
              <a:spcAft>
                <a:spcPct val="0"/>
              </a:spcAft>
              <a:defRPr sz="6600">
                <a:solidFill>
                  <a:srgbClr val="FF00FF"/>
                </a:solidFill>
                <a:latin typeface="Arial" panose="020B0604020202020204" pitchFamily="34" charset="0"/>
              </a:defRPr>
            </a:lvl9pPr>
          </a:lstStyle>
          <a:p>
            <a:pPr algn="ctr" eaLnBrk="1" hangingPunct="1"/>
            <a:r>
              <a:rPr lang="en-US" sz="2800" b="1" dirty="0">
                <a:solidFill>
                  <a:srgbClr val="FF0000"/>
                </a:solidFill>
                <a:latin typeface="Times New Roman" panose="02020603050405020304" pitchFamily="18" charset="0"/>
                <a:cs typeface="Times New Roman" panose="02020603050405020304" pitchFamily="18" charset="0"/>
              </a:rPr>
              <a:t>NHIỆT LIỆT CHÀO MỪNG CÁC THẦY CÔ GIÁO </a:t>
            </a:r>
          </a:p>
          <a:p>
            <a:pPr algn="ctr" eaLnBrk="1" hangingPunct="1"/>
            <a:r>
              <a:rPr lang="en-US" sz="2800" b="1" dirty="0">
                <a:solidFill>
                  <a:srgbClr val="FF0000"/>
                </a:solidFill>
                <a:latin typeface="Times New Roman" panose="02020603050405020304" pitchFamily="18" charset="0"/>
                <a:cs typeface="Times New Roman" panose="02020603050405020304" pitchFamily="18" charset="0"/>
              </a:rPr>
              <a:t>VỀ DỰ GIỜ PHÂN MÔN ÂM NHẠC LỚP </a:t>
            </a:r>
            <a:r>
              <a:rPr lang="en-US" sz="2800" b="1" dirty="0" smtClean="0">
                <a:solidFill>
                  <a:srgbClr val="FF0000"/>
                </a:solidFill>
                <a:latin typeface="Times New Roman" panose="02020603050405020304" pitchFamily="18" charset="0"/>
                <a:cs typeface="Times New Roman" panose="02020603050405020304" pitchFamily="18" charset="0"/>
              </a:rPr>
              <a:t>3</a:t>
            </a:r>
            <a:endParaRPr lang="en-US" sz="2800" dirty="0"/>
          </a:p>
        </p:txBody>
      </p:sp>
    </p:spTree>
    <p:extLst>
      <p:ext uri="{BB962C8B-B14F-4D97-AF65-F5344CB8AC3E}">
        <p14:creationId xmlns:p14="http://schemas.microsoft.com/office/powerpoint/2010/main" val="263330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50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nodeType="afterGroup">
                            <p:stCondLst>
                              <p:cond delay="4000"/>
                            </p:stCondLst>
                            <p:childTnLst>
                              <p:par>
                                <p:cTn id="8" presetID="1" presetClass="entr" presetSubtype="0" fill="hold" nodeType="afterEffect">
                                  <p:stCondLst>
                                    <p:cond delay="60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nodeType="afterGroup">
                            <p:stCondLst>
                              <p:cond delay="5100"/>
                            </p:stCondLst>
                            <p:childTnLst>
                              <p:par>
                                <p:cTn id="11" presetID="1" presetClass="entr" presetSubtype="0" fill="hold" nodeType="afterEffect">
                                  <p:stCondLst>
                                    <p:cond delay="2300"/>
                                  </p:stCondLst>
                                  <p:childTnLst>
                                    <p:set>
                                      <p:cBhvr>
                                        <p:cTn id="12"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48"/>
            <a:ext cx="4286250" cy="3219450"/>
          </a:xfrm>
          <a:prstGeom prst="rect">
            <a:avLst/>
          </a:prstGeom>
        </p:spPr>
      </p:pic>
      <p:sp>
        <p:nvSpPr>
          <p:cNvPr id="7" name="AutoShape 2" descr="data:image/jpeg;base64,/9j/4AAQSkZJRgABAQAAAQABAAD/2wCEAAkGBxQTEhUUExQVFhUXGBgYGRcYGBcgGhsXFxwXGBwaHhocHSggGBwlHBcXITEhJSkrLi4uGB8zODMsNygtLisBCgoKDg0OGxAQGy0kHyQsLCwsLCwsLCwsLCwsLCwsLCwsLCwsLCwsLCwsLCwsLCwsLCwsLCwsLCwsLCwsLCwsLP/AABEIAMQBAgMBIgACEQEDEQH/xAAcAAABBQEBAQAAAAAAAAAAAAAEAAIDBQYHAQj/xABEEAABAgMFBQQHBQYGAgMAAAABAhEAAyEEBRIxQQZRYXGBEyKRoQcyQrHB0fAUUmKC4SMzcpKy8RUWQ1Oi0iRjF3Pj/8QAGgEAAwEBAQEAAAAAAAAAAAAAAAECAwQFBv/EACwRAAICAQMEAgECBwEAAAAAAAABAhEDEiExBBNBUSJh8BSxBVJicZGh0TL/2gAMAwEAAhEDEQA/AGTLrVIIWkVfNIoHoaGtXP8AeA594zpE8rSoLTSgCg9HoSAXD6jeK5x6naJTNN72mIfFORhk7FMLoYpO+gbXOM1GtiZzvc1dx7Qy1qQqaAhZBGLIl3OFQ9qter7xGf2m2hnypktEhKCqZLSpIUHZgvFXEMuzLUgOdcCyCBMFdCAocjXJvdrFzY7rlLky5VrwBaEjs7QAMSFYnCcSa4O8oMd+RiMnxVmmB6mkyouzbmaMSZyJYWgsWSpi7MfXHGJpm2alg4UoPIkebkQRatlpdks0y0lKJy8eILJStIl912SzBgHSWejaxkZlkInrKQUzCrCQl8wAlgxdiz8c4UGpGuSOnZM1Vy3+taqSX/PRt57tBFlaL0xKAQEqfMnLpv1rlFOiUZctMlPfUrP8aicyfuA+JgvHZ7MxnzgZgHqpckHVkgHDzNRRtXzlkbexccSSuRdTrOospXZkEChBKqBh7JYMAzxVWm8ZAJZAUU+sBLTiAGrEDEOKXhtj2klYu5MlynOapSitR4rmlosLZtDJSAJksKNe9LSEq3PgYpI6tFqcl5InihJeilXftm1QBzQR7jHqb8seRTL6if8ABUD2paLQprOgTUksSwQtB3kDuqH08Zy/O2sqwmfZiEn1F41YFvWhYh20zEbKcnvZwyxyTpbmrsk+wJmCagBKhi/1Jrd8FJot9FGAP8GsTMmdMFGB7WUW0f8AdCsZNV/jRBB0PaEt0IqOEFWG1y5pLJWDvJSa+EPXL2ZuM/yi5tOzNnW2GeQ38CuNaiGf5Sq4tA0zl7gBovhFdeUqWggKKq7gn9IEnKlgAurgQn5Kg+VWFyLyZshMo0yWWy9cFt2ReLC13OpU+ZMdJSpMoAAkE9nKRLIqABVJ6RjUdp20tCJizjUEgDEMy2bxZ2kTkT1y+3mDCBTtF6gF/OFbTK+dX/0vF3dOJHcDDIBSGH/KI59imYqINAGID6MxbSKz7ZaAKWg9cJ96YQvW0MD2qS4HrJQ/XKK1snW/QcLGpld1QcEMQaHdBt5yv/InKVQGbMbee8ryinF/Txl2Zpyr0VHv+YJ/tSh0Ur5GHrKWQs5qPAA9HH14QEHLVqPMb4hO0Ci+KUfF3HVMES5+IAgyh+eU45gFxBrBSSJ5aiJUxsyqUOjTVH+kRAs0qz7mHiYJXLnBLCXiBIPcCj6oIGW5zAGJQqZcxq1KVt4lMPUVqR5NQivcTQ7h4wMiaoTFlAIEuVNUSFGqjJmJSG5qBh4tssn1wCM6p9xaIxJLTShRaYkAEAs4Ugku5D4UEON8DkilJWUKr2nI9tQZgykpJfdz90WNi2hn1x9mACkB0mrljkoafCBZ12KUoFZTQMAMVN1CPOIrVdhLMUvkXLDnnlC1Crc01134ZgmrGBkoWl3I9bCjj9+I0rUR6vgofECM4iyqkyJqRUrVLAwnFQFayWD/AHEDqIdZr5nIBC0EgAgUI+HGKUi62NGmefuK8Uf9oUYtV8TySX8jHsPUPSb0KKPYTT2iCffTyhxvVRCSF5jcnQ8RuMbmfs7LL4VFPNiPhGavPZCYkdxlhyaZ1bQsdNBCowtMqDeE0Kos+AfR9KxobBec0JBJSsqoKDe7sGdwCNYy67nKFDE6TVwQrUHTDFoqzvZylxRt+88OMY5PR04Ipv8APZopK1BSO1kslWIFKclJIAU6AdUk6BzyIgJd3yu07VAIdLHEDiGEAYhTVLDe8U9mu9UxYCVJADKUpiQkDVsjy1jS22dhGLLTgEpGgGuQpqeEckpKK28nbUnL5eCmtttFnSVCs6YcKQPZG4ckgk8wIy94kyiF48TnvFQScJzZ2ZjXTSDb1nPaJYVkkKxDdiDdGfyiS2XOgyTKfEMZIIIORcVFCwYQR23ZVarXkrk7YWdsE6ypWzVT3f6VMfdBVltlnWGlJmygdClJA5UI90GWDZ+VLQHSCdSWgpASgAhACPvJIIHHgItzXgycGuWU8uYqWoqUpJTmxwIyo7JqR78ommbSrkYFAiZIIAmSVMpChVwQzA6vnE1+3CudhUJiZaAC71KnIfhQJFTFBatkDgITNcuTkGMXGa8snRLTwaK9NnLBaUCbZe2syjXDRconUVViRuo4DUEZW5P2U/sljvYiA1RrWrFi26A02aZOBGEd1ZDKXLSRk9FqBPSNPszc6ZcorVLT2hWwU6FEDEn1SCQKPG/KOKT0/YHtQQCh9S3kYCSzDIwftZdsyZhwIJYvQjcRvihk3dakZSlkahn90a4p0qZm4WrRdbOSwbXJbILSc9xEE7Urw22Yd5SnI/cChlyiHZWWr7XJKkLT3q4kkMc9RBW1ctSrVNISSMSS4STUISM4HG5/H0VGTWPf2Usm88WKg7urnPd5QybfISWKd9QY9RYGBAQoan1n3b/p4Fm2TClil0jfmOIhtMFPclm3ykjpugXZ1f8A5CXyfp4RUzSMqc4tNlUgzq6NGbexo1sbraS0ykSCcIegokPVtxjITrVKKThUrE29Qq2rqLxpr4uifapfZyJalqcO1EpGbqUaJFNTF9sl6JUIaZbpgW4pJTiA6lwVcmEKHBG1bnKU25QJdR4FkxLOvdaQBLmLyrkK8GAjrm1HozsMzEuVO+zr3AoKH/8ArcKBPAjlHONoNg7XZwVhAmyvvyyFEDepI7yfCm+KdDSiyjl3rMSrGMOKpxNVznFhL2qn5kpJ4oln3pMB3LcNptRKbPKVMOpDBI5rLJTpmY6Ns/6J6j7XMxamXJ0zAeYoeQGmcFIbjFcmbu29Js0YiiQQ7OZY0/hwx5IedakSmSnMnswQCN5cnJso2E/YCdZgRJHaywSQ7CZ1ySrp4RnNnLMpFpnTFpUky5ZDKBBBLaHLWIYlFNlCLfLQpSZnaFlEOlSNKZYS+uusEC9rIUthmhW+n/ce6M/Z5MyfMwoSpa1kkJSCSSa5CNndno0mslVrWJQJ/dpZUxt5IcJ0pU8odIcopeSqFus33pn/AB+cKNCfRQdLWltHkzHaFDom4/zHXSIHmZwapMDLRWNTnZDPSkp7wBG4hx4GK9V2SiFd3CDm2XhFtMTSIDJUrQkn2dAPhzjHLKo8G+CLcuStkWRLBCAyBUnfxVy0irvZ1rwooAwA3D7yvF41s66yEOokD8KT4AjL6yjKXzMmJBl2eQuuayN+4fMx5lOz2LMfapYVaVEVHqt+FlJ+PlF1dUhpaRuDfXhEH2BUgDtEl1e03dTnR9+fjFzcl2TpwXMlyyqWnMjPewHtEDNo0ab2M4TSe5CiWrKK2xXQJU84VHCVB0PQPnTSLqbZ5kwhEr94TQfe/C+nPhFre1wfZbGuepTzEd9YZwB3QRSqlJL1diNIcIyadDyTjfyKDaNAwFIUUtkUmoObj6rFCAqzJ75Cn7xLMkZAJYHulT5inCsaW0XBOnFCycCFYR2gIOEroAU7iS2VDGfvzZa8LQyezQmWnJIWanJ1HDUt0D9Y1x42zPPli1S5Ke5bmTaJ37VT41AtL0Ky/rGgbgD8Y9tNj7KeooGJMtWrOwzGJtBR4sbn2NvCTORMYMknJZo6SlwMLOHBHKJrVsreRUcHdSVrLYs0qCRWmZAU8dVfR57UvZVbZ2SsjJplQTkPVoTrRYq2+MnNkoD+rwOhbpujeXnsfeKwlIcoS7AqNHCQ2WXcEVU70fW1v3af5jwbTnCoaVFZsCB9tR1b68IN2vvFaLVMwqAyLOQXYbjFjspspabNbJa5svCkuHqz825+ELa+7mnTZsyRjkJUlJWnEFAlKaEjJLeZG+Em09i2k1TG2C8MM+WkrV3EpxgqID95Sjm2ak03J4Qr+tCxOOGZMGJKVMFqoS4oAcixPWFZbrSm0JnTFFQmEUUAGKkkB6kFjTPSFZ7FIM2apYnE45iEpRgCUplns0gFQOrlmaLxOp7mWVLRsVE61rxAG0rSNQa03gK/tFld0xInrCZgmp7uFWCVqKhwKtGvvS4JCHSUL7MsxdBP4k4inm27PSM9a7jFj7OaCoomTMKUqYKSMKlJKiAxcJOgyhzVrUlsyYyX/nyiParaGfISkS5hAdsPstXTKM3M2pnTHCxKW9DiQ+XMxabW2GaoyVKlqSiZMKJai3fJAYpT6+Gorh1DPAVz3VIVL7Ra1uAs4An2sWEOrEGS9aOYlJl7KNsETtTMSAkSpAAyZKg2mio9RtKXxGWDr66sJ5pLg56iNDf+wRCUzJSkpxFPdViYAihxAOlRcd2o/FpFBe2yM+zyROXgKFKCQQovUEgsUihYw9LqxqUG68ltZ/SRPQkJSnCkUCUqSlI5JEthDpvpDnqYlU9NQru2hVdGIATSM5YroC1SwqYlKC2NbH9m+LOney9l4In3Ikfup6JjqaiZgABf/cQCSToH6QUweg1kraqfMlmZ201IGbrU2X8UNsl5mZZp9omqUt1BDnMpS9AXO814wMu4pkuRLQoywVsWclWE1oAGKsgzs5FWrDbXY1C70SUBiuYp8RFAFEEqIpQCrdIimENNj7t26l2dOGzSZMkGlJayT/EvFiV1MOnekSaVBQVJAGhSo+RlkD9Iydn2ctC0FaUgICgh1KQl1EhNHNQCanICse2u4J0uWVsFAPiwkHDhUpJJbMUcHcRFUx1G6Nh/8jz98jw//GFHPk2WYQ4SawoQdtH1apMDzBBhEY3bq0zJapWBakhSVOASKpKd3BQjY48s9EdRpDLdh9E6RpbrsQQAWD7/AJfOOfej64Z06am0zlK7NHeQFEkrVkCx9kVL600jpcyZoIydNnX07k4W1V/sTndFbbLplqqEseHyg0SqVzj1KyM/HeN8BsUSrtSUlKkpWhQqCAUkcsjEFktcmyJKQSiUFcSlClHTUJJNdBwi7tMpNWXhfNve2h4xU2+5UrQpJZSFgpPX4wqENtiJbGegJxjvYgA5Zi767uu6IbyXLWmahdJc2WasSxIwnIfdKfCALtu+0S7LhIBnSyoJS7pmJc4S+YOE+qfutEk+WPsy5aSFKEopABq+EphBIEuuaEy1qILS0gKTqFJCsSefLNwzuILsNl7OWhGqUgHmBXzePE2RJmOUuXBzNSkjC4FFEEOHdjUQTaiELUCQCDlzqPIxUTnycDsMLDERtKd/kYQtSd58DFmGpEzR4BAy7cNAfCGIvAawC7kfY+9LCmdLUhWuR3EVB8YHsVzy0yOxUAoGq6espwXbc4DcAIK+2o3nwhfbE8fCFW9j1x5soL72PlzcODuMGIelC4YEMM1Cm+Ob3jc14SratSErmS0zgvCJowKAIUxGIZ5Gmpjsy7wQMyfCPE3hKPtDqDCrc0WaL2e5yO12++C7S+6So4SmQWD90Pqw1gRNpttoUZFuKkJUy8aQgKeWF0GGlcVf4Y6/ab2koBUVjugkgOTQPQZk8IYu8ZeFwc/rR98LTRp3E+Dm2zF/yhPsc2YrFgJSAcKiky1pRiZwUlSADzFONHNkTFy1TLKZoK50wiSAg4UYyc2fUeIjpVutpUoYEIZw5VmwIOgizReiGqnwb5RMVXDInnxtbtHJLZar2XU9uMQqlKe6KkBIDZBITCtFqvGZZ1yJ0qbMSpQUFKlkqBFGoGarg5iu+OvG85Qq3kIjXe0kZ0/KIqkL9RBnC5V22pJAMmeEUxAS1nLg3GJhItEvEpMma5FHkzKEHPKhYmO2i9JB9pA6CPftsnQoPICKH3MbOQ2va+24k4rMhOEJCXlzKd0BwSoM/lBW10iaiRZ0pllRKXLJxM9SWGVTnHUhPs6qKTLVzlg/AwFYjJRMmKUrG57oKCQhBq2TZ68BEVVUV3oHMJF/zUoTKTZFGWEBytKgSoB1GlKl2pDFbTLMqZKNkWgKlrQMOLNSVJxFxXMR1uZapJ9Uo6pPyiPtpb+vK8BCfoFmx8nz39kX/tL8FfKFH0F28r70rwEew7H34GuIitvO402lUrGWRLUVKH3ksO7wBYPwgm1XnLRmRFLeG1oSGlpcjwjPJ1C4idGPor3ycei+tG1Vns4ILqLsES0hwE92rkBNXDE6RTzPSUgerZl/mWke4GMkva2zqUsmzySsq75wqBKsiSWYmjdIFtVqsy6ysaFn2XxS+hPeSepEc/dmj0HixtXvZtpXpMc1swbhMr/RF/c21cm1AhDhaQ5lrZ2oMSSKKS5AO5xlHJeyeLrZGyNPEwuWBSw/EQ/Og8zFY8snKjDJiionUrBIxnGfVGXHjy3RZFAZmirReSiWCW5098GItW8p6KEdZykVpsm6BFWEKJIYL13K58eMWn2gQJaJgBcawAzn21t6qlqTKQopWp1LYsQmoCXzBJc/l4wEm+FHTrxgLag47wnNqsDqyQ3jBH+HgZCZXf8AQjGEm5M4v4i1CMK+3+xP/iVO8puo/SIl3iQHSpJ4YifLOPZdmJphYb8Ll+eUL/DEvUMOUqNrPJ7pEq+1feRy7w+EeC+Fbw31+H3wRMuxD5pbUYUn3NHsuxoDd1HVP6wtyXl3BBfpUSAB/Mpm4M1Ymn3xMSACAOT/ABib7Kl6FPRIbwhyrIDmU+AHxhWw7zAZt5nNJLgasYglXhMzz4uv3At5RZLsIy+I+ENTYEivxg3JeZgQtszhyZXk8eGZN3ODp/eLI2UaEiEbIBU+JaAXdlZWNMeoHiRHhlqGbjzi2TJTmAPKHpTCoO4zPzrOo5KPPCr4xF2AFCT1HujTGW8QrkfRgol5mZ5NmB4dBEkuwhqKMXJsiTmB4QPPsrHKAazyXkDkWAguF+Ip9fOBJ1kmFRJCFccj9dYtkJUn2eDl/m0NmLGueubeIcQrN1nnRUlC9yqdfm8QLmqXQKII5gvyjQDDvHj+kRzbMlWdfCASzx9GcZf/ALPEwotjZk/7a/D9YUBfdj6LGbddqI70qcRvwqPwgu59i7RPV3wqRK9pSnxqG5IOXM+eUdcjxoSwpH0jzSZw/wBJNwSrLPlJkoCUGUkNvIKgSTqTRzFHY00jofphkP8AZ1a98f0H4mMJd8p/COfPszs6d6obhqBSNPc0kpSGJBOdTnGfsw7wqBrk/kI0tgWcgFF+EXgj5OfqJW6LNEpWpMEyVNA8sK1DczEqefhHScgeicd8ESZoKkpJqdPnugKTFlY7M3eNST4mGCtnM7uu4z7ynS1KAV204ud4KzlFzabvVLUUKBSRu94LwTeuyFmk2sW1a5jmemaW0XiBANGwOw0LDPMxqr3kiZL7RGBwKKUAQz1zBbLy5xnjSVox/iHTd2Kn6Vfn2YkS0gfAv8DHgkv6rQfZ1JV3lEBYORFCADqMjpzIiMpS5CRiGhqGpuGvyizwXBVdr8/yCmQslmU4qWSaaQ3st4IPKDTKKlUWzUBUS5H8TZc2gufa5goqWlgXLJ7pelWLdc+MAduLTu/3KfBwHjX3QikQemWFVDVehNB1J+MQTZBBqxbUZeMMzlBpWDNHhEEBO8ecSyrGpVQk9YCVBy4BMJ4R6lDwb9jX90+Rjz7Cs+yrw+MA+1L0wQofjzj3B9NBgu5e5XhD03ZN4DnT3wDWGb8FdTlCw8Xi1F3K1Br/AA/OH/4Ko5N1I+AgKXTZH4KYyxoIjUiNDKucOykqHHuN4gkxLNuVLeupO5i3whGkekyNWZiZLJ/tAa7IdG8I1YuoJP7xJG5SQfcREwssph6hOrhQ9zwqKXSzfLoxIsp3V4QNNs/OOgTbLJNAlJbmPhDEWVI9WWn+ZXugov8ASv2jnRkcT4n5x7HR+z/9afrrCgor9N/V/o18KFCij3jnvpaPdkj+Pzwj5xhLKClHONz6RZPaWqUk+qJb/wDIiM7elnSE0BHjHBnfzo9HBGsVkd2yVHvJANWrw60z3GNPd9mVQ68Cn5xmrDIdAKVEFy7VGevGLWwo+9MbiCr3MY6saqKOLI7kzR/ZTr5l/cDDpUjFkrqE/EwBLmpl98z1YM3UoJT1+TxXW/bHNNnS51mqy/KnM9W6xcpqPJEYOXBrFTESk1IDZkkeJJyiuVtKT3bOjEo5zFg4RyTQkeA5xjftCll5iys8cugFBF5JmskAUpHNPqG+Dph09byJL5TMXKX31TJjZOwFQ+EBg7PXVmi62HtipsgomVId3GYxLSdTujOT7zTK7ylABPeJOQCakngAIrJm3k6QFWiQix2iViAUqTMKVBJ1UhYcF2HdCuJETib1WVkinFxNLbrBgUoClaeWsECxTTmhILUKSAw6RmUel+QVd6zrALP3kO/I08/CNpc19SbTLE2QrEnJjQhQzSQ9CKeMdlngT6JQb9fQJJuRf3wnhXzgiXcKQGKzyFB5xYmZT1RC7Y8R9dYZK6fEvAAm5kVxKJGh18Xbyj2Vc6K1NKFq/CLBMxW4AwyYVDdyEIfZxLwDC60gOEKW2hIH6QXhI9kAcSPJh8YjStWWJ+hfyj16e0eMBcVGPCo8mpViokEbyr5CGqlMX7o8HiVioavz+UN7Fq6wADKAeoSeY+OUeOg5ygSMiEg/CClyD94w1EliNXgJaPDaNMB+UeKfeebD5RKqSN6o9EpsvOArcGUpeT+A+cOSVbyfGCAnh1EJTQBQIqU+bfXKGdhxp190GkQwpatfGAVA5kjQQuziRZ4/XhDcJyfzgChuEcIUeNxPlChBRpIUKFFHpGC9IK8NoknegjwV+sDyJgUliHBDRYek2z/s5M0D1VlJ5LD+9PnFLds10x53UKsh6XT74qOIbZ9pZ7fPCFrR3gQUkg4SARlFcnaO1jK0Tv51fONT6X7K1rQv78oeKSR7iPCMPKlPqw3x243cEzgyRqTQfJv+eFBS5i5jaLUpTcnNI19ybRCYGdjqDGEVZTpXo0MSVIIIcEawTxqRUMjh/Y7PZLW8Wv2+kc12a2gCiELLK8jy+UbWUpxHJLG09zsWRNWg6xiXMSqZPIVKXilBDkNmFEsa4w7aAJO+Ki8Ni7NNdVnUZZ09obqg1HQxmZN7hMxclCypKThc+qSNzHQj1huBEWMi9JiC4Le6OmEdJySmm9x92ejqYovNtEtKXLMFKJ30YAHLU8o6Dsrs+LGlaZM4nGUlRWxcpcAgEMn1jkN26Ka7L47RJCgx+MWNivUpOFRy8xGhDSZoJptaK40KGeSPgA0QSNo1oP7SWDvwFj4EkHyhotgOQEMnBKxUQEPFB+DR3dekqf6iqiuEhlDprzFIMwA6Vjmdvs5D4VEKY4VDNJah6Z9Iu7o2sWgJE8BYYOUu4OufrB97HnBZhPp63RtG/tHh5x5ZbQiakKQoKSciPdziZMoDKkMwpkWHSHP9E/TQ9QjzDAIhBEeqT4cokI3NCHEdYAI1E6MQPrfDQst9fGJaQwpgA8Ch9CGlMetSPCTAIapP19VjxJ4n4RIEiPMEADCmE3hDqcekeEjRTjKukIBYBCh4VxHn8o9gAtYUKFFHeVu0V3faLPMlalPd/iFU+YEc3uSY4HujrUc2vmyfZ7asCiJn7RP5nxD+YE9Y5ephaUjs6Oe7j7MB6ZLFiRZ5o9lS0H84SR5oPjHN5AApmfPwyHWO5ekO7u2u+a1SgCYOaO8W6A+McMlr6borp38KJ6hVOwtEs8vM+Jh5kgitYgEw8frlEqVch4xsZAtou8n1M93yhk28bQkGWqZMA3FRy+UWSTGxue5rNeMlSZquzny6YkjRQZCzvSVslQAd1DJ4TdFRhfD3OcXbMZfQxtdlrYieoylhlgEpOhSPcRGVsVyzVWoWYUmBeBR0Sxwkk7s4+ltjdn7Dd0nClctUwhpkwsSreP4eEWYSfg5WqxTJCnS5A0+v7cospc8TANFDTUGNTfFgldoRKUFINU8N6S+73RQzLCxZQLaKHrDkdeRhNUJO9iW77bXCosR7t/L3RYfbRkYqrwsCgHyUMlaHceB0P6wyxzirulLH3fpA0WpeC6K0nWsCTUAlsjAqJhBqMoKmT3FGeEXYTdN5qsy3rhPrDeN/PjnHRLFbkTUhSC9H8Y5ROmnWJbtvVck90luGY5fI0MCMcmK94nWjDVxlbs2xSaTRT76R/UnMdI00i0JmJxIUFA6iA5ZRaGtHuUPIMeNDIoYZoFCQDu1hxhql1Zo8Qa+UAHprHig0PIhpEADMMeEQ5SoaTAI8UeY5w1xDwpo8IBgGNxDj5wodTefGFCEW8KIkTAQ4II3jKPJ09KQ6i0UdxITHPdtLUFrQokBMskOSAGOr8wPGNFeV5FYIS4TrvPOOdbWWpK50uzy5iPtLhSZag4DO6twVhJICnfC7DOJyRuDReGWnJF/YdJv6VhCX7XECyUd4kcg6i+jCukcVvy7FWacpBSUuSpKVAhQQScOIEbhpuj6IuK60SQSE99XrLNVK5ndwDAaARVbb7ByreEqC+znpSQhbOCM8KhqHOYqPKOTDJRZ6PUR1Lbk4Gg0qaeXhlEqCPofFokt93rs05cmclpsssrXkQfukEEHcYaicn+303iY7DhJAYsbqtypMxMxBqnmHBoQeBEV5PA+XwJhyFQAd42V2Xlz5QtaFpKp4ClFqggBOEl8xhY8Xi7Xsor7w8TGD9CO0eCauxrPdmOuXwmAd4fmTX8h3x2mGjKUdzmF+bJ2lPfkuFJqGqORG45QZYQJqQojCoUUkioOo4846G0VdvudKzjSyV79Dz+cVdkaa4MXetn7hbKMXeM2ZLmhSXKCKEaK1B6ZGOiXtJKQUKDH3/OMVaEMWIgoTe4LbLUSQrItWJLNaWyziO1ynFKNAlmzaIaBTZZ2lTikBpJ1pBCTEc6S9QDCN0ySX5xY2C8Zkk4kKbeND84p0TGoYITN3QDaT5NrYtq3qod5siSOe8Hwgg7VILEy1bmBBzz9w5xhpa6wZLLppn7x9NAYSwRRuBf0vukg4DTGMklnZW4xZGck4au4cHfxHlHPUqUA4YvQjQpO+FYr7VLUE4iE5Nz6/GAzeI6QMg9eMNMZWz36oKpOSsFyAtNR+HEAHFczUMK6ES27aqlqKUShOZCVHCSCke1iYHCobsg292LM3BmxI6w1owlr25UoDsAFKJYgpNK5gBYKqOPBhuEtW2NqlKZcpJq4Cu1QW4BVVB+cFk6Toc0tk5iM2gBnITzp74wUrbucQCEA0qlYGYb1VBsb8QOsF2S/kzSSolCiGwqLpc5lK3p1FKQWKjb4/p4UYczZ3+2f5lwoVhsYi8PSpPlrWmxYUy3YTFgkqGWLAokIJzq9M90ZS0baW9aipVrnk/wAbO+jCg5AUEZsTfdHgUW5GvXWKSpUj05ScnbNrZPSBbkylS1TkqcMFlDzE1dwpw50dQLUjSehy6UvOtayVrUvsUk+sFEBcxbnUhQG/1t8cnTMjtfontstN3CqcSbQVL4YmSH6N5Rnlb0mmCKczey5xKUlmOPCfEhuWkZjaLaBFnviypnTOzkdgsuT3e0WSAVcGHnFtel4/s54lDFMS81KR7TftGHFQoOcc99JcgWuyyLZLVi7MMreZUxqt+FTBtMR3RzwSumdc20rRldsr9Npts2YFOgHs0EaoQVMepJPURUgpIqOsDISIcT4fGOtKjgbt2xzkUc9f0IeJU/X1+kQqD6sfhuI1ENlqUDTLcdOR1EMRcWC0qlLRNllloUlaT+JJBHmMo+pNn71TarNKnoymJBbcclJ6KBHSPlGRN6R3D0FXgV2afJJpLmBSeAmAuP5kk/mgEzp8KFChkg1usiZicKhy3g7xHOtorjMskksDkrQvvGh5R00xX3tZBMlqSciG+uMNGWSPlHI7VJWEuQ4yJFR84qe0wl9I1162Y2cpGJ3Dn+zBv7xV2yWhdVBzvyPUiEzDuewGXNBrEyZkeJsssZYh+b5iJBZknU+USaLMvYNPSDv+ucBdqx16iLdVkGjnrEKpbaN74B99DJM3f4QSie2ueWVIEVZxpEUyzq0JyhEvNZZybRx+jxgSZOd60eB0IVHhs0AnmQ1C8w6unHeKg+UEKUSQaLJpiKmNaYakH61gebJ8oaJykgpoQc6OCAGfi3k0BFpjhLmpUSJUtSC7sUVFdSWNCcxqYsrULKJaWUouonAACpKiDpVLABtHpveK6y2tMtz30q4KICnB1GdWL/2iO1KEwJdbVUAzAgHeEsX4s1ONGJp+SwkCTiDqCFKZLVYkDE9BQ1bIA5cY1FnEshIeVNIdIKkJKnJbCQXNC5cDIE6xnrvscxgVALPsrYFq54VOKcgeIgtCZyQuoCjhqQT3ToGdi++jEjLIJjP7LpM5Teo3AJLdOEKGJtMsBiFOKFwnMQoA1fR883jYxKnTJbghKiAd4BpAWPCacjGttvo9tyJikJkrUlzgUASFI9kumlRnDkei+9FZWVR4lUtPktQiqPQ1pmSltvi2uS+F2VSinvS1gCYh2cAuCDoQcjBVs9H15Sqqsc/8qcX9BMVRuq0JLKkzUncqWse8QNWNZKdpnUdm9rkT14paimYgMpCmBXKQ5Cw1CQHcDjwin2vtyrMqZKkFCrPbJXa4ScXZ9oTiKCDRK6kDKpbKMQm6Jp/0ln8piUXTPb9zMbl+sZrEk7NH1FqiPHCxCGzLItOaFDmDAxWBmfI/KNKM9QYk+HnD6QMhY3iCJNmUv1QpXIEwUGomTMEdy9AlgKbLOnH/AFZgCf4JYIfqorH5Y5zspsFOtC040lCSRT2j/wBRH0PcN0ps0lMpOg0y3U4QE6rLGFChQDPDDJgiSGmGhMzF+2FMxLrHqglOVSRk53sI5zbJKgtSXbCw13ca6/Tx162JzEc5v6w4J6gzILMeQS/17shMjmcVq3M8FFOeXODZKnD+Rz/scusMnWWnUEnXyz08Iil2VihKlhLzE4VgFiFHvCm8YWHDjE2ZSxstDZzoU/zD4sRAtokkFiPAj3iL+TYCQalBBUAnuqGEnVTV82cQ9N3M4WkMTmymY66MR9CKMWq4MyhIbd45dI8J3RqJmzaCe6o8NQetKcYDnWUS1YcCiHFSnL/t4wUJtookpObRKwi+l3biY4cw74g3Jmce+HC5ks6iOiVU56mCgUmZlcirjSPBdpUt2wgoPNg7qrVzWNFPsJxBNKZHCofpu0GcMNjVUdmpTFipwDQ1AFXHWCitbM2iSgAAgkDR9+fAZQIuR3jqHyID7hQZUjeTJYQjvJyahA0BZjQVikl3XMnK7RgAahyAG0Dtm2jQUK2RXHIUxZMxvwsWJycHMc4OTbjhX3Xq2RcGpNMXx0yixkWuWggIQjH6pAIBetAabt0MsUyUkBOKWS5fvA94qJLcdH/DAT9sgQpwD2JqPup95NYUWRtKt484UArRLItSxQKIEGybQrVRPMmFCij1i3sq6Ew5BxviAUNxD++PIUAmeLuiQrOTL6ISPMCIlbNWY/6Q8VfOFCgFSI5myNkVnL8zAFq9H1hV60oHmEn3pMKFANxQB/kCwoPdkpHJKP8ArFjY9lbOCGSfL5QoUMzrc0NisMuX6iQOOvjBUKFEmy4FChQoBijyFCgEwe0CkYzapALOASEzCDuIKPmfGPIUEuDCfKM3Kzge391BbTDyLhRqMtIUKM0VI0eylpVNQAv2VEBuST8TwOZrWNCEOX3fOFCizklyemUA5FOWXhDEodLglNH7pp4ZR7CgElsBzA5ANaxXdqQ1cyadBu5woUMhclmuQCmtSWLsHq4agZmgILYK4U8SIUKET5QrDLCkud5ppqWbdEcuypCw1BRLPRi56woUM0yegdV3y++SgONa/efTV48s93ygWwCoY1VVqjXeB4QoUBmm7LVEsMOUKFCg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jpeg;base64,/9j/4AAQSkZJRgABAQAAAQABAAD/2wCEAAkGBxQTEhUUExQVFhUXGBgYGRcYGBcgGhsXFxwXGBwaHhocHSggGBwlHBcXITEhJSkrLi4uGB8zODMsNygtLisBCgoKDg0OGxAQGy0kHyQsLCwsLCwsLCwsLCwsLCwsLCwsLCwsLCwsLCwsLCwsLCwsLCwsLCwsLCwsLCwsLCwsLP/AABEIAMQBAgMBIgACEQEDEQH/xAAcAAABBQEBAQAAAAAAAAAAAAAEAAIDBQYHAQj/xABEEAABAgMFBQQHBQYGAgMAAAABAhEAAyEEBRIxQQZRYXGBEyKRoQcyQrHB0fAUUmKC4SMzcpKy8RUWQ1Oi0iRjF3Pj/8QAGgEAAwEBAQEAAAAAAAAAAAAAAAECAwQFBv/EACwRAAICAQMEAgECBwEAAAAAAAABAhEDEiExBBNBUSJh8BSxBVJicZGh0TL/2gAMAwEAAhEDEQA/AGTLrVIIWkVfNIoHoaGtXP8AeA594zpE8rSoLTSgCg9HoSAXD6jeK5x6naJTNN72mIfFORhk7FMLoYpO+gbXOM1GtiZzvc1dx7Qy1qQqaAhZBGLIl3OFQ9qter7xGf2m2hnypktEhKCqZLSpIUHZgvFXEMuzLUgOdcCyCBMFdCAocjXJvdrFzY7rlLky5VrwBaEjs7QAMSFYnCcSa4O8oMd+RiMnxVmmB6mkyouzbmaMSZyJYWgsWSpi7MfXHGJpm2alg4UoPIkebkQRatlpdks0y0lKJy8eILJStIl912SzBgHSWejaxkZlkInrKQUzCrCQl8wAlgxdiz8c4UGpGuSOnZM1Vy3+taqSX/PRt57tBFlaL0xKAQEqfMnLpv1rlFOiUZctMlPfUrP8aicyfuA+JgvHZ7MxnzgZgHqpckHVkgHDzNRRtXzlkbexccSSuRdTrOospXZkEChBKqBh7JYMAzxVWm8ZAJZAUU+sBLTiAGrEDEOKXhtj2klYu5MlynOapSitR4rmlosLZtDJSAJksKNe9LSEq3PgYpI6tFqcl5InihJeilXftm1QBzQR7jHqb8seRTL6if8ABUD2paLQprOgTUksSwQtB3kDuqH08Zy/O2sqwmfZiEn1F41YFvWhYh20zEbKcnvZwyxyTpbmrsk+wJmCagBKhi/1Jrd8FJot9FGAP8GsTMmdMFGB7WUW0f8AdCsZNV/jRBB0PaEt0IqOEFWG1y5pLJWDvJSa+EPXL2ZuM/yi5tOzNnW2GeQ38CuNaiGf5Sq4tA0zl7gBovhFdeUqWggKKq7gn9IEnKlgAurgQn5Kg+VWFyLyZshMo0yWWy9cFt2ReLC13OpU+ZMdJSpMoAAkE9nKRLIqABVJ6RjUdp20tCJizjUEgDEMy2bxZ2kTkT1y+3mDCBTtF6gF/OFbTK+dX/0vF3dOJHcDDIBSGH/KI59imYqINAGID6MxbSKz7ZaAKWg9cJ96YQvW0MD2qS4HrJQ/XKK1snW/QcLGpld1QcEMQaHdBt5yv/InKVQGbMbee8ryinF/Txl2Zpyr0VHv+YJ/tSh0Ur5GHrKWQs5qPAA9HH14QEHLVqPMb4hO0Ci+KUfF3HVMES5+IAgyh+eU45gFxBrBSSJ5aiJUxsyqUOjTVH+kRAs0qz7mHiYJXLnBLCXiBIPcCj6oIGW5zAGJQqZcxq1KVt4lMPUVqR5NQivcTQ7h4wMiaoTFlAIEuVNUSFGqjJmJSG5qBh4tssn1wCM6p9xaIxJLTShRaYkAEAs4Ugku5D4UEON8DkilJWUKr2nI9tQZgykpJfdz90WNi2hn1x9mACkB0mrljkoafCBZ12KUoFZTQMAMVN1CPOIrVdhLMUvkXLDnnlC1Crc01134ZgmrGBkoWl3I9bCjj9+I0rUR6vgofECM4iyqkyJqRUrVLAwnFQFayWD/AHEDqIdZr5nIBC0EgAgUI+HGKUi62NGmefuK8Uf9oUYtV8TySX8jHsPUPSb0KKPYTT2iCffTyhxvVRCSF5jcnQ8RuMbmfs7LL4VFPNiPhGavPZCYkdxlhyaZ1bQsdNBCowtMqDeE0Kos+AfR9KxobBec0JBJSsqoKDe7sGdwCNYy67nKFDE6TVwQrUHTDFoqzvZylxRt+88OMY5PR04Ipv8APZopK1BSO1kslWIFKclJIAU6AdUk6BzyIgJd3yu07VAIdLHEDiGEAYhTVLDe8U9mu9UxYCVJADKUpiQkDVsjy1jS22dhGLLTgEpGgGuQpqeEckpKK28nbUnL5eCmtttFnSVCs6YcKQPZG4ckgk8wIy94kyiF48TnvFQScJzZ2ZjXTSDb1nPaJYVkkKxDdiDdGfyiS2XOgyTKfEMZIIIORcVFCwYQR23ZVarXkrk7YWdsE6ypWzVT3f6VMfdBVltlnWGlJmygdClJA5UI90GWDZ+VLQHSCdSWgpASgAhACPvJIIHHgItzXgycGuWU8uYqWoqUpJTmxwIyo7JqR78ommbSrkYFAiZIIAmSVMpChVwQzA6vnE1+3CudhUJiZaAC71KnIfhQJFTFBatkDgITNcuTkGMXGa8snRLTwaK9NnLBaUCbZe2syjXDRconUVViRuo4DUEZW5P2U/sljvYiA1RrWrFi26A02aZOBGEd1ZDKXLSRk9FqBPSNPszc6ZcorVLT2hWwU6FEDEn1SCQKPG/KOKT0/YHtQQCh9S3kYCSzDIwftZdsyZhwIJYvQjcRvihk3dakZSlkahn90a4p0qZm4WrRdbOSwbXJbILSc9xEE7Urw22Yd5SnI/cChlyiHZWWr7XJKkLT3q4kkMc9RBW1ctSrVNISSMSS4STUISM4HG5/H0VGTWPf2Usm88WKg7urnPd5QybfISWKd9QY9RYGBAQoan1n3b/p4Fm2TClil0jfmOIhtMFPclm3ykjpugXZ1f8A5CXyfp4RUzSMqc4tNlUgzq6NGbexo1sbraS0ykSCcIegokPVtxjITrVKKThUrE29Qq2rqLxpr4uifapfZyJalqcO1EpGbqUaJFNTF9sl6JUIaZbpgW4pJTiA6lwVcmEKHBG1bnKU25QJdR4FkxLOvdaQBLmLyrkK8GAjrm1HozsMzEuVO+zr3AoKH/8ArcKBPAjlHONoNg7XZwVhAmyvvyyFEDepI7yfCm+KdDSiyjl3rMSrGMOKpxNVznFhL2qn5kpJ4oln3pMB3LcNptRKbPKVMOpDBI5rLJTpmY6Ns/6J6j7XMxamXJ0zAeYoeQGmcFIbjFcmbu29Js0YiiQQ7OZY0/hwx5IedakSmSnMnswQCN5cnJso2E/YCdZgRJHaywSQ7CZ1ySrp4RnNnLMpFpnTFpUky5ZDKBBBLaHLWIYlFNlCLfLQpSZnaFlEOlSNKZYS+uusEC9rIUthmhW+n/ce6M/Z5MyfMwoSpa1kkJSCSSa5CNndno0mslVrWJQJ/dpZUxt5IcJ0pU8odIcopeSqFus33pn/AB+cKNCfRQdLWltHkzHaFDom4/zHXSIHmZwapMDLRWNTnZDPSkp7wBG4hx4GK9V2SiFd3CDm2XhFtMTSIDJUrQkn2dAPhzjHLKo8G+CLcuStkWRLBCAyBUnfxVy0irvZ1rwooAwA3D7yvF41s66yEOokD8KT4AjL6yjKXzMmJBl2eQuuayN+4fMx5lOz2LMfapYVaVEVHqt+FlJ+PlF1dUhpaRuDfXhEH2BUgDtEl1e03dTnR9+fjFzcl2TpwXMlyyqWnMjPewHtEDNo0ab2M4TSe5CiWrKK2xXQJU84VHCVB0PQPnTSLqbZ5kwhEr94TQfe/C+nPhFre1wfZbGuepTzEd9YZwB3QRSqlJL1diNIcIyadDyTjfyKDaNAwFIUUtkUmoObj6rFCAqzJ75Cn7xLMkZAJYHulT5inCsaW0XBOnFCycCFYR2gIOEroAU7iS2VDGfvzZa8LQyezQmWnJIWanJ1HDUt0D9Y1x42zPPli1S5Ke5bmTaJ37VT41AtL0Ky/rGgbgD8Y9tNj7KeooGJMtWrOwzGJtBR4sbn2NvCTORMYMknJZo6SlwMLOHBHKJrVsreRUcHdSVrLYs0qCRWmZAU8dVfR57UvZVbZ2SsjJplQTkPVoTrRYq2+MnNkoD+rwOhbpujeXnsfeKwlIcoS7AqNHCQ2WXcEVU70fW1v3af5jwbTnCoaVFZsCB9tR1b68IN2vvFaLVMwqAyLOQXYbjFjspspabNbJa5svCkuHqz825+ELa+7mnTZsyRjkJUlJWnEFAlKaEjJLeZG+Em09i2k1TG2C8MM+WkrV3EpxgqID95Sjm2ak03J4Qr+tCxOOGZMGJKVMFqoS4oAcixPWFZbrSm0JnTFFQmEUUAGKkkB6kFjTPSFZ7FIM2apYnE45iEpRgCUplns0gFQOrlmaLxOp7mWVLRsVE61rxAG0rSNQa03gK/tFld0xInrCZgmp7uFWCVqKhwKtGvvS4JCHSUL7MsxdBP4k4inm27PSM9a7jFj7OaCoomTMKUqYKSMKlJKiAxcJOgyhzVrUlsyYyX/nyiParaGfISkS5hAdsPstXTKM3M2pnTHCxKW9DiQ+XMxabW2GaoyVKlqSiZMKJai3fJAYpT6+Gorh1DPAVz3VIVL7Ra1uAs4An2sWEOrEGS9aOYlJl7KNsETtTMSAkSpAAyZKg2mio9RtKXxGWDr66sJ5pLg56iNDf+wRCUzJSkpxFPdViYAihxAOlRcd2o/FpFBe2yM+zyROXgKFKCQQovUEgsUihYw9LqxqUG68ltZ/SRPQkJSnCkUCUqSlI5JEthDpvpDnqYlU9NQru2hVdGIATSM5YroC1SwqYlKC2NbH9m+LOney9l4In3Ikfup6JjqaiZgABf/cQCSToH6QUweg1kraqfMlmZ201IGbrU2X8UNsl5mZZp9omqUt1BDnMpS9AXO814wMu4pkuRLQoywVsWclWE1oAGKsgzs5FWrDbXY1C70SUBiuYp8RFAFEEqIpQCrdIimENNj7t26l2dOGzSZMkGlJayT/EvFiV1MOnekSaVBQVJAGhSo+RlkD9Iydn2ctC0FaUgICgh1KQl1EhNHNQCanICse2u4J0uWVsFAPiwkHDhUpJJbMUcHcRFUx1G6Nh/8jz98jw//GFHPk2WYQ4SawoQdtH1apMDzBBhEY3bq0zJapWBakhSVOASKpKd3BQjY48s9EdRpDLdh9E6RpbrsQQAWD7/AJfOOfej64Z06am0zlK7NHeQFEkrVkCx9kVL600jpcyZoIydNnX07k4W1V/sTndFbbLplqqEseHyg0SqVzj1KyM/HeN8BsUSrtSUlKkpWhQqCAUkcsjEFktcmyJKQSiUFcSlClHTUJJNdBwi7tMpNWXhfNve2h4xU2+5UrQpJZSFgpPX4wqENtiJbGegJxjvYgA5Zi767uu6IbyXLWmahdJc2WasSxIwnIfdKfCALtu+0S7LhIBnSyoJS7pmJc4S+YOE+qfutEk+WPsy5aSFKEopABq+EphBIEuuaEy1qILS0gKTqFJCsSefLNwzuILsNl7OWhGqUgHmBXzePE2RJmOUuXBzNSkjC4FFEEOHdjUQTaiELUCQCDlzqPIxUTnycDsMLDERtKd/kYQtSd58DFmGpEzR4BAy7cNAfCGIvAawC7kfY+9LCmdLUhWuR3EVB8YHsVzy0yOxUAoGq6espwXbc4DcAIK+2o3nwhfbE8fCFW9j1x5soL72PlzcODuMGIelC4YEMM1Cm+Ob3jc14SratSErmS0zgvCJowKAIUxGIZ5Gmpjsy7wQMyfCPE3hKPtDqDCrc0WaL2e5yO12++C7S+6So4SmQWD90Pqw1gRNpttoUZFuKkJUy8aQgKeWF0GGlcVf4Y6/ab2koBUVjugkgOTQPQZk8IYu8ZeFwc/rR98LTRp3E+Dm2zF/yhPsc2YrFgJSAcKiky1pRiZwUlSADzFONHNkTFy1TLKZoK50wiSAg4UYyc2fUeIjpVutpUoYEIZw5VmwIOgizReiGqnwb5RMVXDInnxtbtHJLZar2XU9uMQqlKe6KkBIDZBITCtFqvGZZ1yJ0qbMSpQUFKlkqBFGoGarg5iu+OvG85Qq3kIjXe0kZ0/KIqkL9RBnC5V22pJAMmeEUxAS1nLg3GJhItEvEpMma5FHkzKEHPKhYmO2i9JB9pA6CPftsnQoPICKH3MbOQ2va+24k4rMhOEJCXlzKd0BwSoM/lBW10iaiRZ0pllRKXLJxM9SWGVTnHUhPs6qKTLVzlg/AwFYjJRMmKUrG57oKCQhBq2TZ68BEVVUV3oHMJF/zUoTKTZFGWEBytKgSoB1GlKl2pDFbTLMqZKNkWgKlrQMOLNSVJxFxXMR1uZapJ9Uo6pPyiPtpb+vK8BCfoFmx8nz39kX/tL8FfKFH0F28r70rwEew7H34GuIitvO402lUrGWRLUVKH3ksO7wBYPwgm1XnLRmRFLeG1oSGlpcjwjPJ1C4idGPor3ycei+tG1Vns4ILqLsES0hwE92rkBNXDE6RTzPSUgerZl/mWke4GMkva2zqUsmzySsq75wqBKsiSWYmjdIFtVqsy6ysaFn2XxS+hPeSepEc/dmj0HixtXvZtpXpMc1swbhMr/RF/c21cm1AhDhaQ5lrZ2oMSSKKS5AO5xlHJeyeLrZGyNPEwuWBSw/EQ/Og8zFY8snKjDJiionUrBIxnGfVGXHjy3RZFAZmirReSiWCW5098GItW8p6KEdZykVpsm6BFWEKJIYL13K58eMWn2gQJaJgBcawAzn21t6qlqTKQopWp1LYsQmoCXzBJc/l4wEm+FHTrxgLag47wnNqsDqyQ3jBH+HgZCZXf8AQjGEm5M4v4i1CMK+3+xP/iVO8puo/SIl3iQHSpJ4YifLOPZdmJphYb8Ll+eUL/DEvUMOUqNrPJ7pEq+1feRy7w+EeC+Fbw31+H3wRMuxD5pbUYUn3NHsuxoDd1HVP6wtyXl3BBfpUSAB/Mpm4M1Ymn3xMSACAOT/ABib7Kl6FPRIbwhyrIDmU+AHxhWw7zAZt5nNJLgasYglXhMzz4uv3At5RZLsIy+I+ENTYEivxg3JeZgQtszhyZXk8eGZN3ODp/eLI2UaEiEbIBU+JaAXdlZWNMeoHiRHhlqGbjzi2TJTmAPKHpTCoO4zPzrOo5KPPCr4xF2AFCT1HujTGW8QrkfRgol5mZ5NmB4dBEkuwhqKMXJsiTmB4QPPsrHKAazyXkDkWAguF+Ip9fOBJ1kmFRJCFccj9dYtkJUn2eDl/m0NmLGueubeIcQrN1nnRUlC9yqdfm8QLmqXQKII5gvyjQDDvHj+kRzbMlWdfCASzx9GcZf/ALPEwotjZk/7a/D9YUBfdj6LGbddqI70qcRvwqPwgu59i7RPV3wqRK9pSnxqG5IOXM+eUdcjxoSwpH0jzSZw/wBJNwSrLPlJkoCUGUkNvIKgSTqTRzFHY00jofphkP8AZ1a98f0H4mMJd8p/COfPszs6d6obhqBSNPc0kpSGJBOdTnGfsw7wqBrk/kI0tgWcgFF+EXgj5OfqJW6LNEpWpMEyVNA8sK1DczEqefhHScgeicd8ESZoKkpJqdPnugKTFlY7M3eNST4mGCtnM7uu4z7ynS1KAV204ud4KzlFzabvVLUUKBSRu94LwTeuyFmk2sW1a5jmemaW0XiBANGwOw0LDPMxqr3kiZL7RGBwKKUAQz1zBbLy5xnjSVox/iHTd2Kn6Vfn2YkS0gfAv8DHgkv6rQfZ1JV3lEBYORFCADqMjpzIiMpS5CRiGhqGpuGvyizwXBVdr8/yCmQslmU4qWSaaQ3st4IPKDTKKlUWzUBUS5H8TZc2gufa5goqWlgXLJ7pelWLdc+MAduLTu/3KfBwHjX3QikQemWFVDVehNB1J+MQTZBBqxbUZeMMzlBpWDNHhEEBO8ecSyrGpVQk9YCVBy4BMJ4R6lDwb9jX90+Rjz7Cs+yrw+MA+1L0wQofjzj3B9NBgu5e5XhD03ZN4DnT3wDWGb8FdTlCw8Xi1F3K1Br/AA/OH/4Ko5N1I+AgKXTZH4KYyxoIjUiNDKucOykqHHuN4gkxLNuVLeupO5i3whGkekyNWZiZLJ/tAa7IdG8I1YuoJP7xJG5SQfcREwssph6hOrhQ9zwqKXSzfLoxIsp3V4QNNs/OOgTbLJNAlJbmPhDEWVI9WWn+ZXugov8ASv2jnRkcT4n5x7HR+z/9afrrCgor9N/V/o18KFCij3jnvpaPdkj+Pzwj5xhLKClHONz6RZPaWqUk+qJb/wDIiM7elnSE0BHjHBnfzo9HBGsVkd2yVHvJANWrw60z3GNPd9mVQ68Cn5xmrDIdAKVEFy7VGevGLWwo+9MbiCr3MY6saqKOLI7kzR/ZTr5l/cDDpUjFkrqE/EwBLmpl98z1YM3UoJT1+TxXW/bHNNnS51mqy/KnM9W6xcpqPJEYOXBrFTESk1IDZkkeJJyiuVtKT3bOjEo5zFg4RyTQkeA5xjftCll5iys8cugFBF5JmskAUpHNPqG+Dph09byJL5TMXKX31TJjZOwFQ+EBg7PXVmi62HtipsgomVId3GYxLSdTujOT7zTK7ylABPeJOQCakngAIrJm3k6QFWiQix2iViAUqTMKVBJ1UhYcF2HdCuJETib1WVkinFxNLbrBgUoClaeWsECxTTmhILUKSAw6RmUel+QVd6zrALP3kO/I08/CNpc19SbTLE2QrEnJjQhQzSQ9CKeMdlngT6JQb9fQJJuRf3wnhXzgiXcKQGKzyFB5xYmZT1RC7Y8R9dYZK6fEvAAm5kVxKJGh18Xbyj2Vc6K1NKFq/CLBMxW4AwyYVDdyEIfZxLwDC60gOEKW2hIH6QXhI9kAcSPJh8YjStWWJ+hfyj16e0eMBcVGPCo8mpViokEbyr5CGqlMX7o8HiVioavz+UN7Fq6wADKAeoSeY+OUeOg5ygSMiEg/CClyD94w1EliNXgJaPDaNMB+UeKfeebD5RKqSN6o9EpsvOArcGUpeT+A+cOSVbyfGCAnh1EJTQBQIqU+bfXKGdhxp190GkQwpatfGAVA5kjQQuziRZ4/XhDcJyfzgChuEcIUeNxPlChBRpIUKFFHpGC9IK8NoknegjwV+sDyJgUliHBDRYek2z/s5M0D1VlJ5LD+9PnFLds10x53UKsh6XT74qOIbZ9pZ7fPCFrR3gQUkg4SARlFcnaO1jK0Tv51fONT6X7K1rQv78oeKSR7iPCMPKlPqw3x243cEzgyRqTQfJv+eFBS5i5jaLUpTcnNI19ybRCYGdjqDGEVZTpXo0MSVIIIcEawTxqRUMjh/Y7PZLW8Wv2+kc12a2gCiELLK8jy+UbWUpxHJLG09zsWRNWg6xiXMSqZPIVKXilBDkNmFEsa4w7aAJO+Ki8Ni7NNdVnUZZ09obqg1HQxmZN7hMxclCypKThc+qSNzHQj1huBEWMi9JiC4Le6OmEdJySmm9x92ejqYovNtEtKXLMFKJ30YAHLU8o6Dsrs+LGlaZM4nGUlRWxcpcAgEMn1jkN26Ka7L47RJCgx+MWNivUpOFRy8xGhDSZoJptaK40KGeSPgA0QSNo1oP7SWDvwFj4EkHyhotgOQEMnBKxUQEPFB+DR3dekqf6iqiuEhlDprzFIMwA6Vjmdvs5D4VEKY4VDNJah6Z9Iu7o2sWgJE8BYYOUu4OufrB97HnBZhPp63RtG/tHh5x5ZbQiakKQoKSciPdziZMoDKkMwpkWHSHP9E/TQ9QjzDAIhBEeqT4cokI3NCHEdYAI1E6MQPrfDQst9fGJaQwpgA8Ch9CGlMetSPCTAIapP19VjxJ4n4RIEiPMEADCmE3hDqcekeEjRTjKukIBYBCh4VxHn8o9gAtYUKFFHeVu0V3faLPMlalPd/iFU+YEc3uSY4HujrUc2vmyfZ7asCiJn7RP5nxD+YE9Y5ephaUjs6Oe7j7MB6ZLFiRZ5o9lS0H84SR5oPjHN5AApmfPwyHWO5ekO7u2u+a1SgCYOaO8W6A+McMlr6borp38KJ6hVOwtEs8vM+Jh5kgitYgEw8frlEqVch4xsZAtou8n1M93yhk28bQkGWqZMA3FRy+UWSTGxue5rNeMlSZquzny6YkjRQZCzvSVslQAd1DJ4TdFRhfD3OcXbMZfQxtdlrYieoylhlgEpOhSPcRGVsVyzVWoWYUmBeBR0Sxwkk7s4+ltjdn7Dd0nClctUwhpkwsSreP4eEWYSfg5WqxTJCnS5A0+v7cospc8TANFDTUGNTfFgldoRKUFINU8N6S+73RQzLCxZQLaKHrDkdeRhNUJO9iW77bXCosR7t/L3RYfbRkYqrwsCgHyUMlaHceB0P6wyxzirulLH3fpA0WpeC6K0nWsCTUAlsjAqJhBqMoKmT3FGeEXYTdN5qsy3rhPrDeN/PjnHRLFbkTUhSC9H8Y5ROmnWJbtvVck90luGY5fI0MCMcmK94nWjDVxlbs2xSaTRT76R/UnMdI00i0JmJxIUFA6iA5ZRaGtHuUPIMeNDIoYZoFCQDu1hxhql1Zo8Qa+UAHprHig0PIhpEADMMeEQ5SoaTAI8UeY5w1xDwpo8IBgGNxDj5wodTefGFCEW8KIkTAQ4II3jKPJ09KQ6i0UdxITHPdtLUFrQokBMskOSAGOr8wPGNFeV5FYIS4TrvPOOdbWWpK50uzy5iPtLhSZag4DO6twVhJICnfC7DOJyRuDReGWnJF/YdJv6VhCX7XECyUd4kcg6i+jCukcVvy7FWacpBSUuSpKVAhQQScOIEbhpuj6IuK60SQSE99XrLNVK5ndwDAaARVbb7ByreEqC+znpSQhbOCM8KhqHOYqPKOTDJRZ6PUR1Lbk4Gg0qaeXhlEqCPofFokt93rs05cmclpsssrXkQfukEEHcYaicn+303iY7DhJAYsbqtypMxMxBqnmHBoQeBEV5PA+XwJhyFQAd42V2Xlz5QtaFpKp4ClFqggBOEl8xhY8Xi7Xsor7w8TGD9CO0eCauxrPdmOuXwmAd4fmTX8h3x2mGjKUdzmF+bJ2lPfkuFJqGqORG45QZYQJqQojCoUUkioOo4846G0VdvudKzjSyV79Dz+cVdkaa4MXetn7hbKMXeM2ZLmhSXKCKEaK1B6ZGOiXtJKQUKDH3/OMVaEMWIgoTe4LbLUSQrItWJLNaWyziO1ynFKNAlmzaIaBTZZ2lTikBpJ1pBCTEc6S9QDCN0ySX5xY2C8Zkk4kKbeND84p0TGoYITN3QDaT5NrYtq3qod5siSOe8Hwgg7VILEy1bmBBzz9w5xhpa6wZLLppn7x9NAYSwRRuBf0vukg4DTGMklnZW4xZGck4au4cHfxHlHPUqUA4YvQjQpO+FYr7VLUE4iE5Nz6/GAzeI6QMg9eMNMZWz36oKpOSsFyAtNR+HEAHFczUMK6ES27aqlqKUShOZCVHCSCke1iYHCobsg292LM3BmxI6w1owlr25UoDsAFKJYgpNK5gBYKqOPBhuEtW2NqlKZcpJq4Cu1QW4BVVB+cFk6Toc0tk5iM2gBnITzp74wUrbucQCEA0qlYGYb1VBsb8QOsF2S/kzSSolCiGwqLpc5lK3p1FKQWKjb4/p4UYczZ3+2f5lwoVhsYi8PSpPlrWmxYUy3YTFgkqGWLAokIJzq9M90ZS0baW9aipVrnk/wAbO+jCg5AUEZsTfdHgUW5GvXWKSpUj05ScnbNrZPSBbkylS1TkqcMFlDzE1dwpw50dQLUjSehy6UvOtayVrUvsUk+sFEBcxbnUhQG/1t8cnTMjtfontstN3CqcSbQVL4YmSH6N5Rnlb0mmCKczey5xKUlmOPCfEhuWkZjaLaBFnviypnTOzkdgsuT3e0WSAVcGHnFtel4/s54lDFMS81KR7TftGHFQoOcc99JcgWuyyLZLVi7MMreZUxqt+FTBtMR3RzwSumdc20rRldsr9Npts2YFOgHs0EaoQVMepJPURUgpIqOsDISIcT4fGOtKjgbt2xzkUc9f0IeJU/X1+kQqD6sfhuI1ENlqUDTLcdOR1EMRcWC0qlLRNllloUlaT+JJBHmMo+pNn71TarNKnoymJBbcclJ6KBHSPlGRN6R3D0FXgV2afJJpLmBSeAmAuP5kk/mgEzp8KFChkg1usiZicKhy3g7xHOtorjMskksDkrQvvGh5R00xX3tZBMlqSciG+uMNGWSPlHI7VJWEuQ4yJFR84qe0wl9I1162Y2cpGJ3Dn+zBv7xV2yWhdVBzvyPUiEzDuewGXNBrEyZkeJsssZYh+b5iJBZknU+USaLMvYNPSDv+ucBdqx16iLdVkGjnrEKpbaN74B99DJM3f4QSie2ueWVIEVZxpEUyzq0JyhEvNZZybRx+jxgSZOd60eB0IVHhs0AnmQ1C8w6unHeKg+UEKUSQaLJpiKmNaYakH61gebJ8oaJykgpoQc6OCAGfi3k0BFpjhLmpUSJUtSC7sUVFdSWNCcxqYsrULKJaWUouonAACpKiDpVLABtHpveK6y2tMtz30q4KICnB1GdWL/2iO1KEwJdbVUAzAgHeEsX4s1ONGJp+SwkCTiDqCFKZLVYkDE9BQ1bIA5cY1FnEshIeVNIdIKkJKnJbCQXNC5cDIE6xnrvscxgVALPsrYFq54VOKcgeIgtCZyQuoCjhqQT3ToGdi++jEjLIJjP7LpM5Teo3AJLdOEKGJtMsBiFOKFwnMQoA1fR883jYxKnTJbghKiAd4BpAWPCacjGttvo9tyJikJkrUlzgUASFI9kumlRnDkei+9FZWVR4lUtPktQiqPQ1pmSltvi2uS+F2VSinvS1gCYh2cAuCDoQcjBVs9H15Sqqsc/8qcX9BMVRuq0JLKkzUncqWse8QNWNZKdpnUdm9rkT14paimYgMpCmBXKQ5Cw1CQHcDjwin2vtyrMqZKkFCrPbJXa4ScXZ9oTiKCDRK6kDKpbKMQm6Jp/0ln8piUXTPb9zMbl+sZrEk7NH1FqiPHCxCGzLItOaFDmDAxWBmfI/KNKM9QYk+HnD6QMhY3iCJNmUv1QpXIEwUGomTMEdy9AlgKbLOnH/AFZgCf4JYIfqorH5Y5zspsFOtC040lCSRT2j/wBRH0PcN0ps0lMpOg0y3U4QE6rLGFChQDPDDJgiSGmGhMzF+2FMxLrHqglOVSRk53sI5zbJKgtSXbCw13ca6/Tx162JzEc5v6w4J6gzILMeQS/17shMjmcVq3M8FFOeXODZKnD+Rz/scusMnWWnUEnXyz08Iil2VihKlhLzE4VgFiFHvCm8YWHDjE2ZSxstDZzoU/zD4sRAtokkFiPAj3iL+TYCQalBBUAnuqGEnVTV82cQ9N3M4WkMTmymY66MR9CKMWq4MyhIbd45dI8J3RqJmzaCe6o8NQetKcYDnWUS1YcCiHFSnL/t4wUJtookpObRKwi+l3biY4cw74g3Jmce+HC5ks6iOiVU56mCgUmZlcirjSPBdpUt2wgoPNg7qrVzWNFPsJxBNKZHCofpu0GcMNjVUdmpTFipwDQ1AFXHWCitbM2iSgAAgkDR9+fAZQIuR3jqHyID7hQZUjeTJYQjvJyahA0BZjQVikl3XMnK7RgAahyAG0Dtm2jQUK2RXHIUxZMxvwsWJycHMc4OTbjhX3Xq2RcGpNMXx0yixkWuWggIQjH6pAIBetAabt0MsUyUkBOKWS5fvA94qJLcdH/DAT9sgQpwD2JqPup95NYUWRtKt484UArRLItSxQKIEGybQrVRPMmFCij1i3sq6Ew5BxviAUNxD++PIUAmeLuiQrOTL6ISPMCIlbNWY/6Q8VfOFCgFSI5myNkVnL8zAFq9H1hV60oHmEn3pMKFANxQB/kCwoPdkpHJKP8ArFjY9lbOCGSfL5QoUMzrc0NisMuX6iQOOvjBUKFEmy4FChQoBijyFCgEwe0CkYzapALOASEzCDuIKPmfGPIUEuDCfKM3Kzge391BbTDyLhRqMtIUKM0VI0eylpVNQAv2VEBuST8TwOZrWNCEOX3fOFCizklyemUA5FOWXhDEodLglNH7pp4ZR7CgElsBzA5ANaxXdqQ1cyadBu5woUMhclmuQCmtSWLsHq4agZmgILYK4U8SIUKET5QrDLCkud5ppqWbdEcuypCw1BRLPRi56woUM0yegdV3y++SgONa/efTV48s93ygWwCoY1VVqjXeB4QoUBmm7LVEsMOUKFCg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947" y="19594"/>
            <a:ext cx="4886053" cy="683840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17" y="3264398"/>
            <a:ext cx="4211864" cy="3199711"/>
          </a:xfrm>
          <a:prstGeom prst="rect">
            <a:avLst/>
          </a:prstGeom>
        </p:spPr>
      </p:pic>
    </p:spTree>
    <p:extLst>
      <p:ext uri="{BB962C8B-B14F-4D97-AF65-F5344CB8AC3E}">
        <p14:creationId xmlns:p14="http://schemas.microsoft.com/office/powerpoint/2010/main" val="2455055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gocDinh\Desktop\dolphin-listening-to-the-music-using-a-headphone-coloring-p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1790700" cy="2315972"/>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53699" y="-41522"/>
            <a:ext cx="3290301" cy="350638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28743"/>
            <a:ext cx="3004173" cy="34182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340" y="3482788"/>
            <a:ext cx="2963601" cy="337521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7047" y="3386667"/>
            <a:ext cx="3124200" cy="347133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4172" y="-58272"/>
            <a:ext cx="2832202" cy="3505201"/>
          </a:xfrm>
          <a:prstGeom prst="rect">
            <a:avLst/>
          </a:prstGeom>
        </p:spPr>
      </p:pic>
      <p:sp>
        <p:nvSpPr>
          <p:cNvPr id="9" name="Rectangle 8"/>
          <p:cNvSpPr/>
          <p:nvPr/>
        </p:nvSpPr>
        <p:spPr>
          <a:xfrm>
            <a:off x="-18585" y="381000"/>
            <a:ext cx="2761786" cy="1200329"/>
          </a:xfrm>
          <a:prstGeom prst="rect">
            <a:avLst/>
          </a:prstGeom>
          <a:noFill/>
        </p:spPr>
        <p:txBody>
          <a:bodyPr wrap="square" lIns="91440" tIns="45720" rIns="91440" bIns="45720">
            <a:spAutoFit/>
          </a:bodyPr>
          <a:lstStyle/>
          <a:p>
            <a:pPr algn="ctr"/>
            <a:r>
              <a:rPr lang="en-US" sz="3600" b="1" cap="none" spc="0" dirty="0" err="1"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Cá</a:t>
            </a:r>
            <a:r>
              <a:rPr lang="en-US" sz="3600" b="1" cap="none" spc="0" dirty="0"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 </a:t>
            </a:r>
            <a:r>
              <a:rPr lang="en-US" sz="3600" b="1" cap="none" spc="0" dirty="0" err="1"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heo</a:t>
            </a:r>
            <a:r>
              <a:rPr lang="en-US" sz="3600" b="1" cap="none" spc="0" dirty="0"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 </a:t>
            </a:r>
          </a:p>
          <a:p>
            <a:pPr algn="ctr"/>
            <a:r>
              <a:rPr lang="en-US" sz="3600" b="1" cap="none" spc="0" dirty="0" err="1"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với</a:t>
            </a:r>
            <a:r>
              <a:rPr lang="en-US" sz="3600" b="1" cap="none" spc="0" dirty="0"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 </a:t>
            </a:r>
            <a:r>
              <a:rPr lang="en-US" sz="3600" b="1" cap="none" spc="0" dirty="0" err="1"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âm</a:t>
            </a:r>
            <a:r>
              <a:rPr lang="en-US" sz="3600" b="1" cap="none" spc="0" dirty="0"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 </a:t>
            </a:r>
            <a:r>
              <a:rPr lang="en-US" sz="3600" b="1" cap="none" spc="0" dirty="0" err="1" smtClean="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nhạc</a:t>
            </a:r>
            <a:endParaRPr lang="en-US" sz="3600" b="1" cap="none" spc="0" dirty="0">
              <a:ln w="18000">
                <a:solidFill>
                  <a:schemeClr val="accent2">
                    <a:satMod val="140000"/>
                  </a:schemeClr>
                </a:solidFill>
                <a:prstDash val="solid"/>
                <a:miter lim="800000"/>
              </a:ln>
              <a:no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5955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 y="0"/>
            <a:ext cx="5541264" cy="6858000"/>
          </a:xfrm>
        </p:spPr>
      </p:pic>
      <p:pic>
        <p:nvPicPr>
          <p:cNvPr id="12"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0886"/>
            <a:ext cx="6441506" cy="686453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777" y="0"/>
            <a:ext cx="6439329" cy="684709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393" y="-21772"/>
            <a:ext cx="6413713" cy="6911013"/>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776" y="-21772"/>
            <a:ext cx="6439330" cy="694024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5200" y="3641037"/>
            <a:ext cx="1792224" cy="3182112"/>
          </a:xfrm>
          <a:prstGeom prst="rect">
            <a:avLst/>
          </a:prstGeom>
        </p:spPr>
      </p:pic>
      <p:pic>
        <p:nvPicPr>
          <p:cNvPr id="17" name="Four Seasons Spring - Tchaikovsk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253272"/>
            <a:ext cx="609600" cy="609600"/>
          </a:xfrm>
          <a:prstGeom prst="rect">
            <a:avLst/>
          </a:prstGeom>
        </p:spPr>
      </p:pic>
    </p:spTree>
    <p:extLst>
      <p:ext uri="{BB962C8B-B14F-4D97-AF65-F5344CB8AC3E}">
        <p14:creationId xmlns:p14="http://schemas.microsoft.com/office/powerpoint/2010/main" val="342727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80">
                                          <p:stCondLst>
                                            <p:cond delay="0"/>
                                          </p:stCondLst>
                                        </p:cTn>
                                        <p:tgtEl>
                                          <p:spTgt spid="15"/>
                                        </p:tgtEl>
                                      </p:cBhvr>
                                    </p:animEffect>
                                    <p:anim calcmode="lin" valueType="num">
                                      <p:cBhvr>
                                        <p:cTn id="2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4" dur="26">
                                          <p:stCondLst>
                                            <p:cond delay="650"/>
                                          </p:stCondLst>
                                        </p:cTn>
                                        <p:tgtEl>
                                          <p:spTgt spid="15"/>
                                        </p:tgtEl>
                                      </p:cBhvr>
                                      <p:to x="100000" y="60000"/>
                                    </p:animScale>
                                    <p:animScale>
                                      <p:cBhvr>
                                        <p:cTn id="35" dur="166" decel="50000">
                                          <p:stCondLst>
                                            <p:cond delay="676"/>
                                          </p:stCondLst>
                                        </p:cTn>
                                        <p:tgtEl>
                                          <p:spTgt spid="15"/>
                                        </p:tgtEl>
                                      </p:cBhvr>
                                      <p:to x="100000" y="100000"/>
                                    </p:animScale>
                                    <p:animScale>
                                      <p:cBhvr>
                                        <p:cTn id="36" dur="26">
                                          <p:stCondLst>
                                            <p:cond delay="1312"/>
                                          </p:stCondLst>
                                        </p:cTn>
                                        <p:tgtEl>
                                          <p:spTgt spid="15"/>
                                        </p:tgtEl>
                                      </p:cBhvr>
                                      <p:to x="100000" y="80000"/>
                                    </p:animScale>
                                    <p:animScale>
                                      <p:cBhvr>
                                        <p:cTn id="37" dur="166" decel="50000">
                                          <p:stCondLst>
                                            <p:cond delay="1338"/>
                                          </p:stCondLst>
                                        </p:cTn>
                                        <p:tgtEl>
                                          <p:spTgt spid="15"/>
                                        </p:tgtEl>
                                      </p:cBhvr>
                                      <p:to x="100000" y="100000"/>
                                    </p:animScale>
                                    <p:animScale>
                                      <p:cBhvr>
                                        <p:cTn id="38" dur="26">
                                          <p:stCondLst>
                                            <p:cond delay="1642"/>
                                          </p:stCondLst>
                                        </p:cTn>
                                        <p:tgtEl>
                                          <p:spTgt spid="15"/>
                                        </p:tgtEl>
                                      </p:cBhvr>
                                      <p:to x="100000" y="90000"/>
                                    </p:animScale>
                                    <p:animScale>
                                      <p:cBhvr>
                                        <p:cTn id="39" dur="166" decel="50000">
                                          <p:stCondLst>
                                            <p:cond delay="1668"/>
                                          </p:stCondLst>
                                        </p:cTn>
                                        <p:tgtEl>
                                          <p:spTgt spid="15"/>
                                        </p:tgtEl>
                                      </p:cBhvr>
                                      <p:to x="100000" y="100000"/>
                                    </p:animScale>
                                    <p:animScale>
                                      <p:cBhvr>
                                        <p:cTn id="40" dur="26">
                                          <p:stCondLst>
                                            <p:cond delay="1808"/>
                                          </p:stCondLst>
                                        </p:cTn>
                                        <p:tgtEl>
                                          <p:spTgt spid="15"/>
                                        </p:tgtEl>
                                      </p:cBhvr>
                                      <p:to x="100000" y="95000"/>
                                    </p:animScale>
                                    <p:animScale>
                                      <p:cBhvr>
                                        <p:cTn id="41"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72532" fill="hold"/>
                                        <p:tgtEl>
                                          <p:spTgt spid="17"/>
                                        </p:tgtEl>
                                      </p:cBhvr>
                                    </p:cmd>
                                  </p:childTnLst>
                                </p:cTn>
                              </p:par>
                            </p:childTnLst>
                          </p:cTn>
                        </p:par>
                      </p:childTnLst>
                    </p:cTn>
                  </p:par>
                </p:childTnLst>
              </p:cTn>
              <p:nextCondLst>
                <p:cond evt="onClick" delay="0">
                  <p:tgtEl>
                    <p:spTgt spid="17"/>
                  </p:tgtEl>
                </p:cond>
              </p:nextCondLst>
            </p:seq>
            <p:audio>
              <p:cMediaNode vol="80000">
                <p:cTn id="4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34" descr="BCJ004OXW8BC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565" name="Group 133"/>
          <p:cNvGrpSpPr>
            <a:grpSpLocks/>
          </p:cNvGrpSpPr>
          <p:nvPr/>
        </p:nvGrpSpPr>
        <p:grpSpPr bwMode="auto">
          <a:xfrm>
            <a:off x="127000" y="1524000"/>
            <a:ext cx="8864600" cy="4648200"/>
            <a:chOff x="80" y="960"/>
            <a:chExt cx="5584" cy="2928"/>
          </a:xfrm>
        </p:grpSpPr>
        <p:sp>
          <p:nvSpPr>
            <p:cNvPr id="18438" name="Rectangle 6"/>
            <p:cNvSpPr>
              <a:spLocks noChangeArrowheads="1"/>
            </p:cNvSpPr>
            <p:nvPr/>
          </p:nvSpPr>
          <p:spPr bwMode="auto">
            <a:xfrm>
              <a:off x="96" y="960"/>
              <a:ext cx="556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altLang="ko-KR" sz="4400" b="0" u="sng">
                  <a:solidFill>
                    <a:srgbClr val="FF0000"/>
                  </a:solidFill>
                  <a:effectLst>
                    <a:outerShdw blurRad="38100" dist="38100" dir="2700000" algn="tl">
                      <a:srgbClr val="000000"/>
                    </a:outerShdw>
                  </a:effectLst>
                  <a:latin typeface="VNI-Times" pitchFamily="2" charset="0"/>
                  <a:ea typeface="굴림" pitchFamily="34" charset="-127"/>
                </a:rPr>
                <a:t>Caâu 1</a:t>
              </a:r>
              <a:r>
                <a:rPr lang="en-US" altLang="ko-KR" sz="4400" b="0">
                  <a:solidFill>
                    <a:srgbClr val="99FF66"/>
                  </a:solidFill>
                  <a:effectLst>
                    <a:outerShdw blurRad="38100" dist="38100" dir="2700000" algn="tl">
                      <a:srgbClr val="000000"/>
                    </a:outerShdw>
                  </a:effectLst>
                  <a:latin typeface="VNI-Times" pitchFamily="2" charset="0"/>
                  <a:ea typeface="굴림" pitchFamily="34" charset="-127"/>
                </a:rPr>
                <a:t>: </a:t>
              </a:r>
              <a:r>
                <a:rPr lang="en-US" altLang="ko-KR" sz="4400" b="0">
                  <a:solidFill>
                    <a:srgbClr val="000099"/>
                  </a:solidFill>
                  <a:effectLst>
                    <a:outerShdw blurRad="38100" dist="38100" dir="2700000" algn="tl">
                      <a:srgbClr val="000000"/>
                    </a:outerShdw>
                  </a:effectLst>
                  <a:latin typeface="VNI-Times" pitchFamily="2" charset="0"/>
                  <a:ea typeface="굴림" pitchFamily="34" charset="-127"/>
                </a:rPr>
                <a:t>Chuyeän gì ñaõ xaûy ra ôû vuøng </a:t>
              </a:r>
              <a:br>
                <a:rPr lang="en-US" altLang="ko-KR" sz="4400" b="0">
                  <a:solidFill>
                    <a:srgbClr val="000099"/>
                  </a:solidFill>
                  <a:effectLst>
                    <a:outerShdw blurRad="38100" dist="38100" dir="2700000" algn="tl">
                      <a:srgbClr val="000000"/>
                    </a:outerShdw>
                  </a:effectLst>
                  <a:latin typeface="VNI-Times" pitchFamily="2" charset="0"/>
                  <a:ea typeface="굴림" pitchFamily="34" charset="-127"/>
                </a:rPr>
              </a:br>
              <a:r>
                <a:rPr lang="en-US" altLang="ko-KR" sz="4400" b="0">
                  <a:solidFill>
                    <a:srgbClr val="000099"/>
                  </a:solidFill>
                  <a:effectLst>
                    <a:outerShdw blurRad="38100" dist="38100" dir="2700000" algn="tl">
                      <a:srgbClr val="000000"/>
                    </a:outerShdw>
                  </a:effectLst>
                  <a:latin typeface="VNI-Times" pitchFamily="2" charset="0"/>
                  <a:ea typeface="굴림" pitchFamily="34" charset="-127"/>
                </a:rPr>
                <a:t>            bieån Baéc Cöïc?</a:t>
              </a:r>
              <a:endParaRPr lang="en-US" sz="4400" b="0">
                <a:solidFill>
                  <a:srgbClr val="000099"/>
                </a:solidFill>
                <a:effectLst>
                  <a:outerShdw blurRad="38100" dist="38100" dir="2700000" algn="tl">
                    <a:srgbClr val="000000"/>
                  </a:outerShdw>
                </a:effectLst>
                <a:latin typeface="VNI-Times" pitchFamily="2" charset="0"/>
              </a:endParaRPr>
            </a:p>
          </p:txBody>
        </p:sp>
        <p:sp>
          <p:nvSpPr>
            <p:cNvPr id="18440" name="Rectangle 8"/>
            <p:cNvSpPr>
              <a:spLocks noChangeArrowheads="1"/>
            </p:cNvSpPr>
            <p:nvPr/>
          </p:nvSpPr>
          <p:spPr bwMode="auto">
            <a:xfrm>
              <a:off x="80" y="1776"/>
              <a:ext cx="548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altLang="ko-KR" sz="4400" b="0" u="sng" dirty="0" err="1">
                  <a:solidFill>
                    <a:srgbClr val="FF0000"/>
                  </a:solidFill>
                  <a:effectLst>
                    <a:outerShdw blurRad="38100" dist="38100" dir="2700000" algn="tl">
                      <a:srgbClr val="000000"/>
                    </a:outerShdw>
                  </a:effectLst>
                  <a:latin typeface="VNI-Times" pitchFamily="2" charset="0"/>
                  <a:ea typeface="굴림" pitchFamily="34" charset="-127"/>
                </a:rPr>
                <a:t>Caâu</a:t>
              </a:r>
              <a:r>
                <a:rPr lang="en-US" altLang="ko-KR" sz="4400" b="0" u="sng" dirty="0">
                  <a:solidFill>
                    <a:srgbClr val="FF0000"/>
                  </a:solidFill>
                  <a:effectLst>
                    <a:outerShdw blurRad="38100" dist="38100" dir="2700000" algn="tl">
                      <a:srgbClr val="000000"/>
                    </a:outerShdw>
                  </a:effectLst>
                  <a:latin typeface="VNI-Times" pitchFamily="2" charset="0"/>
                  <a:ea typeface="굴림" pitchFamily="34" charset="-127"/>
                </a:rPr>
                <a:t> 2</a:t>
              </a:r>
              <a:r>
                <a:rPr lang="en-US" altLang="ko-KR" sz="4400" b="0" dirty="0">
                  <a:solidFill>
                    <a:srgbClr val="99FF66"/>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Taøu</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phaù</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baêng</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vaø</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moïi</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ngöôøi</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b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b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ñaõ</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laøm</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vieäc</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nhö</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theá</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 </a:t>
              </a:r>
              <a:r>
                <a:rPr lang="en-US" altLang="ko-KR" sz="4400" b="0" dirty="0" err="1">
                  <a:solidFill>
                    <a:srgbClr val="000099"/>
                  </a:solidFill>
                  <a:effectLst>
                    <a:outerShdw blurRad="38100" dist="38100" dir="2700000" algn="tl">
                      <a:srgbClr val="000000"/>
                    </a:outerShdw>
                  </a:effectLst>
                  <a:latin typeface="VNI-Times" pitchFamily="2" charset="0"/>
                  <a:ea typeface="굴림" pitchFamily="34" charset="-127"/>
                </a:rPr>
                <a:t>naøo</a:t>
              </a:r>
              <a:r>
                <a:rPr lang="en-US" altLang="ko-KR" sz="4400" b="0" dirty="0">
                  <a:solidFill>
                    <a:srgbClr val="000099"/>
                  </a:solidFill>
                  <a:effectLst>
                    <a:outerShdw blurRad="38100" dist="38100" dir="2700000" algn="tl">
                      <a:srgbClr val="000000"/>
                    </a:outerShdw>
                  </a:effectLst>
                  <a:latin typeface="VNI-Times" pitchFamily="2" charset="0"/>
                  <a:ea typeface="굴림" pitchFamily="34" charset="-127"/>
                </a:rPr>
                <a:t>?</a:t>
              </a:r>
              <a:endParaRPr lang="en-US" sz="4400" b="0" dirty="0">
                <a:solidFill>
                  <a:srgbClr val="000099"/>
                </a:solidFill>
                <a:effectLst>
                  <a:outerShdw blurRad="38100" dist="38100" dir="2700000" algn="tl">
                    <a:srgbClr val="000000"/>
                  </a:outerShdw>
                </a:effectLst>
                <a:latin typeface="VNI-Times" pitchFamily="2" charset="0"/>
              </a:endParaRPr>
            </a:p>
          </p:txBody>
        </p:sp>
        <p:sp>
          <p:nvSpPr>
            <p:cNvPr id="18441" name="Rectangle 9"/>
            <p:cNvSpPr>
              <a:spLocks noChangeArrowheads="1"/>
            </p:cNvSpPr>
            <p:nvPr/>
          </p:nvSpPr>
          <p:spPr bwMode="auto">
            <a:xfrm>
              <a:off x="96" y="2592"/>
              <a:ext cx="5520"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altLang="ko-KR" sz="4400" b="0" u="sng">
                  <a:solidFill>
                    <a:srgbClr val="FF0000"/>
                  </a:solidFill>
                  <a:effectLst>
                    <a:outerShdw blurRad="38100" dist="38100" dir="2700000" algn="tl">
                      <a:srgbClr val="000000"/>
                    </a:outerShdw>
                  </a:effectLst>
                  <a:latin typeface="VNI-Times" pitchFamily="2" charset="0"/>
                  <a:ea typeface="굴림" pitchFamily="34" charset="-127"/>
                </a:rPr>
                <a:t>Caâu 3</a:t>
              </a:r>
              <a:r>
                <a:rPr lang="en-US" altLang="ko-KR" sz="4400" b="0">
                  <a:solidFill>
                    <a:srgbClr val="99FF66"/>
                  </a:solidFill>
                  <a:effectLst>
                    <a:outerShdw blurRad="38100" dist="38100" dir="2700000" algn="tl">
                      <a:srgbClr val="000000"/>
                    </a:outerShdw>
                  </a:effectLst>
                  <a:latin typeface="VNI-Times" pitchFamily="2" charset="0"/>
                  <a:ea typeface="굴림" pitchFamily="34" charset="-127"/>
                </a:rPr>
                <a:t>: </a:t>
              </a:r>
              <a:r>
                <a:rPr lang="en-US" altLang="ko-KR" sz="4400" b="0">
                  <a:solidFill>
                    <a:srgbClr val="000099"/>
                  </a:solidFill>
                  <a:effectLst>
                    <a:outerShdw blurRad="38100" dist="38100" dir="2700000" algn="tl">
                      <a:srgbClr val="000000"/>
                    </a:outerShdw>
                  </a:effectLst>
                  <a:latin typeface="VNI-Times" pitchFamily="2" charset="0"/>
                  <a:ea typeface="굴림" pitchFamily="34" charset="-127"/>
                </a:rPr>
                <a:t>Ñaøn caù Heo luùc ñoù nhö theá </a:t>
              </a:r>
              <a:br>
                <a:rPr lang="en-US" altLang="ko-KR" sz="4400" b="0">
                  <a:solidFill>
                    <a:srgbClr val="000099"/>
                  </a:solidFill>
                  <a:effectLst>
                    <a:outerShdw blurRad="38100" dist="38100" dir="2700000" algn="tl">
                      <a:srgbClr val="000000"/>
                    </a:outerShdw>
                  </a:effectLst>
                  <a:latin typeface="VNI-Times" pitchFamily="2" charset="0"/>
                  <a:ea typeface="굴림" pitchFamily="34" charset="-127"/>
                </a:rPr>
              </a:br>
              <a:r>
                <a:rPr lang="en-US" altLang="ko-KR" sz="4400" b="0">
                  <a:solidFill>
                    <a:srgbClr val="000099"/>
                  </a:solidFill>
                  <a:effectLst>
                    <a:outerShdw blurRad="38100" dist="38100" dir="2700000" algn="tl">
                      <a:srgbClr val="000000"/>
                    </a:outerShdw>
                  </a:effectLst>
                  <a:latin typeface="VNI-Times" pitchFamily="2" charset="0"/>
                  <a:ea typeface="굴림" pitchFamily="34" charset="-127"/>
                </a:rPr>
                <a:t>            naøo?</a:t>
              </a:r>
              <a:endParaRPr lang="en-US" sz="4400" b="0">
                <a:solidFill>
                  <a:srgbClr val="000099"/>
                </a:solidFill>
                <a:effectLst>
                  <a:outerShdw blurRad="38100" dist="38100" dir="2700000" algn="tl">
                    <a:srgbClr val="000000"/>
                  </a:outerShdw>
                </a:effectLst>
                <a:latin typeface="VNI-Times" pitchFamily="2" charset="0"/>
              </a:endParaRPr>
            </a:p>
          </p:txBody>
        </p:sp>
        <p:sp>
          <p:nvSpPr>
            <p:cNvPr id="18442" name="Rectangle 10"/>
            <p:cNvSpPr>
              <a:spLocks noChangeArrowheads="1"/>
            </p:cNvSpPr>
            <p:nvPr/>
          </p:nvSpPr>
          <p:spPr bwMode="auto">
            <a:xfrm>
              <a:off x="96" y="3456"/>
              <a:ext cx="5520"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altLang="ko-KR" sz="4400" b="0" u="sng">
                  <a:solidFill>
                    <a:srgbClr val="FF0000"/>
                  </a:solidFill>
                  <a:effectLst>
                    <a:outerShdw blurRad="38100" dist="38100" dir="2700000" algn="tl">
                      <a:srgbClr val="000000"/>
                    </a:outerShdw>
                  </a:effectLst>
                  <a:latin typeface="VNI-Times" pitchFamily="2" charset="0"/>
                  <a:ea typeface="굴림" pitchFamily="34" charset="-127"/>
                </a:rPr>
                <a:t>Caâu 4</a:t>
              </a:r>
              <a:r>
                <a:rPr lang="en-US" altLang="ko-KR" sz="4400" b="0">
                  <a:solidFill>
                    <a:srgbClr val="99FF66"/>
                  </a:solidFill>
                  <a:effectLst>
                    <a:outerShdw blurRad="38100" dist="38100" dir="2700000" algn="tl">
                      <a:srgbClr val="000000"/>
                    </a:outerShdw>
                  </a:effectLst>
                  <a:latin typeface="VNI-Times" pitchFamily="2" charset="0"/>
                  <a:ea typeface="굴림" pitchFamily="34" charset="-127"/>
                </a:rPr>
                <a:t>: </a:t>
              </a:r>
              <a:r>
                <a:rPr lang="en-US" altLang="ko-KR" sz="4400" b="0">
                  <a:solidFill>
                    <a:srgbClr val="000099"/>
                  </a:solidFill>
                  <a:effectLst>
                    <a:outerShdw blurRad="38100" dist="38100" dir="2700000" algn="tl">
                      <a:srgbClr val="000000"/>
                    </a:outerShdw>
                  </a:effectLst>
                  <a:latin typeface="VNI-Times" pitchFamily="2" charset="0"/>
                  <a:ea typeface="굴림" pitchFamily="34" charset="-127"/>
                </a:rPr>
                <a:t>Ñieàu gì ñaõ khieán ñaøn caù Heo </a:t>
              </a:r>
              <a:br>
                <a:rPr lang="en-US" altLang="ko-KR" sz="4400" b="0">
                  <a:solidFill>
                    <a:srgbClr val="000099"/>
                  </a:solidFill>
                  <a:effectLst>
                    <a:outerShdw blurRad="38100" dist="38100" dir="2700000" algn="tl">
                      <a:srgbClr val="000000"/>
                    </a:outerShdw>
                  </a:effectLst>
                  <a:latin typeface="VNI-Times" pitchFamily="2" charset="0"/>
                  <a:ea typeface="굴림" pitchFamily="34" charset="-127"/>
                </a:rPr>
              </a:br>
              <a:r>
                <a:rPr lang="en-US" altLang="ko-KR" sz="4400" b="0">
                  <a:solidFill>
                    <a:srgbClr val="000099"/>
                  </a:solidFill>
                  <a:effectLst>
                    <a:outerShdw blurRad="38100" dist="38100" dir="2700000" algn="tl">
                      <a:srgbClr val="000000"/>
                    </a:outerShdw>
                  </a:effectLst>
                  <a:latin typeface="VNI-Times" pitchFamily="2" charset="0"/>
                  <a:ea typeface="굴림" pitchFamily="34" charset="-127"/>
                </a:rPr>
                <a:t>            bôi theo con taøu ra bieån?</a:t>
              </a:r>
              <a:endParaRPr lang="en-US" sz="4400" b="0">
                <a:solidFill>
                  <a:srgbClr val="000099"/>
                </a:solidFill>
                <a:effectLst>
                  <a:outerShdw blurRad="38100" dist="38100" dir="2700000" algn="tl">
                    <a:srgbClr val="000000"/>
                  </a:outerShdw>
                </a:effectLst>
                <a:latin typeface="VNI-Times" pitchFamily="2" charset="0"/>
              </a:endParaRPr>
            </a:p>
          </p:txBody>
        </p:sp>
      </p:grpSp>
      <p:sp>
        <p:nvSpPr>
          <p:cNvPr id="18564" name="Rectangle 132"/>
          <p:cNvSpPr>
            <a:spLocks noChangeArrowheads="1"/>
          </p:cNvSpPr>
          <p:nvPr/>
        </p:nvSpPr>
        <p:spPr bwMode="auto">
          <a:xfrm>
            <a:off x="1905000" y="304800"/>
            <a:ext cx="54102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a:solidFill>
                  <a:srgbClr val="FF0000"/>
                </a:solidFill>
              </a:rPr>
              <a:t>Thảo luận nhóm:</a:t>
            </a:r>
          </a:p>
        </p:txBody>
      </p:sp>
    </p:spTree>
    <p:extLst>
      <p:ext uri="{BB962C8B-B14F-4D97-AF65-F5344CB8AC3E}">
        <p14:creationId xmlns:p14="http://schemas.microsoft.com/office/powerpoint/2010/main" val="853307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fill="hold" grpId="0" nodeType="withEffect">
                                  <p:stCondLst>
                                    <p:cond delay="0"/>
                                  </p:stCondLst>
                                  <p:childTnLst>
                                    <p:animClr clrSpc="hsl" dir="cw">
                                      <p:cBhvr override="childStyle">
                                        <p:cTn id="6" dur="500" fill="hold"/>
                                        <p:tgtEl>
                                          <p:spTgt spid="18564"/>
                                        </p:tgtEl>
                                        <p:attrNameLst>
                                          <p:attrName>style.color</p:attrName>
                                        </p:attrNameLst>
                                      </p:cBhvr>
                                      <p:by>
                                        <p:hsl h="-7200000" s="0" l="0"/>
                                      </p:by>
                                    </p:animClr>
                                    <p:animClr clrSpc="hsl" dir="cw">
                                      <p:cBhvr>
                                        <p:cTn id="7" dur="500" fill="hold"/>
                                        <p:tgtEl>
                                          <p:spTgt spid="18564"/>
                                        </p:tgtEl>
                                        <p:attrNameLst>
                                          <p:attrName>fillcolor</p:attrName>
                                        </p:attrNameLst>
                                      </p:cBhvr>
                                      <p:by>
                                        <p:hsl h="-7200000" s="0" l="0"/>
                                      </p:by>
                                    </p:animClr>
                                    <p:animClr clrSpc="hsl" dir="cw">
                                      <p:cBhvr>
                                        <p:cTn id="8" dur="500" fill="hold"/>
                                        <p:tgtEl>
                                          <p:spTgt spid="18564"/>
                                        </p:tgtEl>
                                        <p:attrNameLst>
                                          <p:attrName>stroke.color</p:attrName>
                                        </p:attrNameLst>
                                      </p:cBhvr>
                                      <p:by>
                                        <p:hsl h="-7200000" s="0" l="0"/>
                                      </p:by>
                                    </p:animClr>
                                    <p:set>
                                      <p:cBhvr>
                                        <p:cTn id="9" dur="500" fill="hold"/>
                                        <p:tgtEl>
                                          <p:spTgt spid="18564"/>
                                        </p:tgtEl>
                                        <p:attrNameLst>
                                          <p:attrName>fill.type</p:attrName>
                                        </p:attrNameLst>
                                      </p:cBhvr>
                                      <p:to>
                                        <p:strVal val="solid"/>
                                      </p:to>
                                    </p:set>
                                  </p:childTnLst>
                                </p:cTn>
                              </p:par>
                            </p:childTnLst>
                          </p:cTn>
                        </p:par>
                        <p:par>
                          <p:cTn id="10" fill="hold" nodeType="afterGroup">
                            <p:stCondLst>
                              <p:cond delay="500"/>
                            </p:stCondLst>
                            <p:childTnLst>
                              <p:par>
                                <p:cTn id="11" presetID="6" presetClass="entr" presetSubtype="16" fill="hold" nodeType="afterEffect">
                                  <p:stCondLst>
                                    <p:cond delay="0"/>
                                  </p:stCondLst>
                                  <p:childTnLst>
                                    <p:set>
                                      <p:cBhvr>
                                        <p:cTn id="12" dur="1" fill="hold">
                                          <p:stCondLst>
                                            <p:cond delay="0"/>
                                          </p:stCondLst>
                                        </p:cTn>
                                        <p:tgtEl>
                                          <p:spTgt spid="18565"/>
                                        </p:tgtEl>
                                        <p:attrNameLst>
                                          <p:attrName>style.visibility</p:attrName>
                                        </p:attrNameLst>
                                      </p:cBhvr>
                                      <p:to>
                                        <p:strVal val="visible"/>
                                      </p:to>
                                    </p:set>
                                    <p:animEffect transition="in" filter="circle(in)">
                                      <p:cBhvr>
                                        <p:cTn id="13" dur="2000"/>
                                        <p:tgtEl>
                                          <p:spTgt spid="18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0" y="3995738"/>
            <a:ext cx="9144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sz="2000">
                <a:latin typeface="Times New Roman" panose="02020603050405020304" pitchFamily="18" charset="0"/>
                <a:cs typeface="Times New Roman" panose="02020603050405020304" pitchFamily="18" charset="0"/>
              </a:rPr>
              <a:t>	</a:t>
            </a:r>
            <a:r>
              <a:rPr lang="en-US" sz="2000" i="1">
                <a:latin typeface="Times New Roman" panose="02020603050405020304" pitchFamily="18" charset="0"/>
                <a:cs typeface="Times New Roman" panose="02020603050405020304" pitchFamily="18" charset="0"/>
              </a:rPr>
              <a:t>Lúng túng mãi, mọi người tưởng như đành bó tay thì một thủy thủ nhớ ra rằng cá heo rất nhạy cảm với âm nhạc. </a:t>
            </a:r>
          </a:p>
          <a:p>
            <a:pPr algn="just">
              <a:spcBef>
                <a:spcPct val="0"/>
              </a:spcBef>
              <a:buFontTx/>
              <a:buNone/>
            </a:pPr>
            <a:r>
              <a:rPr lang="en-US" sz="2000" i="1">
                <a:latin typeface="Times New Roman" panose="02020603050405020304" pitchFamily="18" charset="0"/>
                <a:cs typeface="Times New Roman" panose="02020603050405020304" pitchFamily="18" charset="0"/>
              </a:rPr>
              <a:t>Anh ta liền mở băng nhạc và giữa biển khơi mênh mông trắng toát của miền Bắc cực, tiếng nhạc vút lên như lay động không gian bao la. </a:t>
            </a:r>
          </a:p>
          <a:p>
            <a:pPr algn="just">
              <a:spcBef>
                <a:spcPct val="0"/>
              </a:spcBef>
              <a:buFontTx/>
              <a:buNone/>
            </a:pPr>
            <a:r>
              <a:rPr lang="en-US" sz="2000" i="1">
                <a:latin typeface="Times New Roman" panose="02020603050405020304" pitchFamily="18" charset="0"/>
                <a:cs typeface="Times New Roman" panose="02020603050405020304" pitchFamily="18" charset="0"/>
              </a:rPr>
              <a:t>	Sự căng thẳng của mọi người như tan biến hết và đàn cá cũng như reo vui với tiếng nhạc. Đủ các loại nhạc vui, buồn được phát ra nhưng chỉ khi nghe nhạc cổ điển, nhất là khi nghe những giai điệu đẹp của nhạc sĩ Trai-cốp-xki thì đàn cá tỏ ra rất thích thú. Tiếng nhạc đã làm cho đàn cá heo say mê bơi theo con tàu ra biển, thoát khỏi vùng băng giá nguy hiểm.                    Th</a:t>
            </a:r>
            <a:r>
              <a:rPr lang="en-US" sz="1800" i="1">
                <a:latin typeface="Times New Roman" panose="02020603050405020304" pitchFamily="18" charset="0"/>
                <a:cs typeface="Times New Roman" panose="02020603050405020304" pitchFamily="18" charset="0"/>
              </a:rPr>
              <a:t>eo Spút-nhích, Liên Xô ( cũ )</a:t>
            </a:r>
          </a:p>
        </p:txBody>
      </p:sp>
      <p:sp>
        <p:nvSpPr>
          <p:cNvPr id="44035" name="TextBox 2"/>
          <p:cNvSpPr txBox="1">
            <a:spLocks noChangeArrowheads="1"/>
          </p:cNvSpPr>
          <p:nvPr/>
        </p:nvSpPr>
        <p:spPr bwMode="auto">
          <a:xfrm>
            <a:off x="0" y="944563"/>
            <a:ext cx="91440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sz="2000" i="1">
                <a:latin typeface="Times New Roman" panose="02020603050405020304" pitchFamily="18" charset="0"/>
                <a:cs typeface="Times New Roman" panose="02020603050405020304" pitchFamily="18" charset="0"/>
              </a:rPr>
              <a:t>	Làm thế nào để cứu chúng bây giờ ? Tàu phá băng được phái đến. Tàu làm việc liên tục nhưng kết quả không được là bao. Những tảng băng bị phá lại nhanh chóng liền lại vì trời quá lạnh. Tàu đành phải quay về. Nhữg người ở đây nhau cuốc những tảng băng để cố giữ lại diện tích nước cho đàn cá bơi lội vì chúng không thể sống trong nước đóng băng, cứ chừng vài phút lại phải nhô lên khỏi mặt nước để thở. Chúng chậm chạp dần và một số con yếu sức đã bị chết.</a:t>
            </a:r>
          </a:p>
          <a:p>
            <a:pPr algn="just">
              <a:spcBef>
                <a:spcPct val="0"/>
              </a:spcBef>
              <a:buFontTx/>
              <a:buNone/>
            </a:pPr>
            <a:r>
              <a:rPr lang="en-US" sz="2000" i="1">
                <a:latin typeface="Times New Roman" panose="02020603050405020304" pitchFamily="18" charset="0"/>
                <a:cs typeface="Times New Roman" panose="02020603050405020304" pitchFamily="18" charset="0"/>
              </a:rPr>
              <a:t>	Giữa lúc này , tàu phá băng quay trởi lại sau khi được máy bay thăm dò và dẫn đi theo một con đường hợp lí nhất. Tàu đã vào được với đàn cá và đang loay hoay tìm cách dẫn chúng đi ra biển cả. Đàn cá bơi, quẫy, ríu rít… nhưng nhất định không chịu bơi theo con kênh do tàu phá băng dẫn ra biển.</a:t>
            </a:r>
          </a:p>
        </p:txBody>
      </p:sp>
      <p:sp>
        <p:nvSpPr>
          <p:cNvPr id="44036" name="TextBox 3"/>
          <p:cNvSpPr txBox="1">
            <a:spLocks noChangeArrowheads="1"/>
          </p:cNvSpPr>
          <p:nvPr/>
        </p:nvSpPr>
        <p:spPr bwMode="auto">
          <a:xfrm>
            <a:off x="0" y="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sz="2000" i="1">
                <a:latin typeface="Times New Roman" panose="02020603050405020304" pitchFamily="18" charset="0"/>
                <a:cs typeface="Times New Roman" panose="02020603050405020304" pitchFamily="18" charset="0"/>
              </a:rPr>
              <a:t>	Ở vùng biển Bắc cực trời rét đậm, Băng giá ngày càng nhiều, diện tích mặt nước chưa đóng băng dần dần bị thu hẹp lại. Đàn cá heo sống trong khu vực đó vùng vẫy và có nguy cơ chết ngạt vì băng giá.</a:t>
            </a:r>
          </a:p>
        </p:txBody>
      </p:sp>
    </p:spTree>
    <p:extLst>
      <p:ext uri="{BB962C8B-B14F-4D97-AF65-F5344CB8AC3E}">
        <p14:creationId xmlns:p14="http://schemas.microsoft.com/office/powerpoint/2010/main" val="411066562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81000" y="3184525"/>
            <a:ext cx="84582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50000"/>
              </a:spcBef>
              <a:defRPr/>
            </a:pPr>
            <a:r>
              <a:rPr lang="en-US" sz="2800" dirty="0" err="1">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Trả</a:t>
            </a:r>
            <a:r>
              <a:rPr lang="en-US" sz="2800" dirty="0">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lời</a:t>
            </a:r>
            <a:r>
              <a:rPr lang="en-US" sz="2800" dirty="0">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p>
          <a:p>
            <a:pPr algn="just">
              <a:spcBef>
                <a:spcPct val="50000"/>
              </a:spcBef>
              <a:defRPr/>
            </a:pP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Trời</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rét</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đậm</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biển</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bị</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đóng</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băng</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p>
          <a:p>
            <a:pPr algn="just">
              <a:spcBef>
                <a:spcPct val="50000"/>
              </a:spcBef>
              <a:defRPr/>
            </a:pP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Đàn</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cá</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heo</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sống</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trong</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khu</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vực</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đó</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có</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nguy</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cơ</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bị</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chết</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p>
        </p:txBody>
      </p:sp>
      <p:sp>
        <p:nvSpPr>
          <p:cNvPr id="3" name="Rectangle 2"/>
          <p:cNvSpPr/>
          <p:nvPr/>
        </p:nvSpPr>
        <p:spPr>
          <a:xfrm>
            <a:off x="304800" y="1828800"/>
            <a:ext cx="8458200" cy="101566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eaLnBrk="1" hangingPunct="1">
              <a:defRPr/>
            </a:pPr>
            <a:r>
              <a:rPr lang="en-US" altLang="ko-KR" sz="3000" u="sng"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Câu</a:t>
            </a:r>
            <a:r>
              <a:rPr lang="en-US" altLang="ko-KR" sz="3000" u="sng"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u="sng" dirty="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1</a:t>
            </a:r>
            <a:r>
              <a:rPr lang="en-US" altLang="ko-KR" sz="3000" dirty="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Chuyện</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gì</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đã</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xảy</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ra</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ở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cùng</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biển</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Bắc</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Cực</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endParaRPr lang="en-US" sz="3000" dirty="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4" name="Rectangle 3"/>
          <p:cNvSpPr/>
          <p:nvPr/>
        </p:nvSpPr>
        <p:spPr>
          <a:xfrm>
            <a:off x="1191478" y="685800"/>
            <a:ext cx="668484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dirty="0">
                <a:ln w="11430"/>
                <a:solidFill>
                  <a:srgbClr val="FF0000"/>
                </a:solidFill>
                <a:effectLst>
                  <a:outerShdw blurRad="50800" dist="39000" dir="5460000" algn="tl">
                    <a:srgbClr val="000000">
                      <a:alpha val="38000"/>
                    </a:srgbClr>
                  </a:outerShdw>
                </a:effectLst>
                <a:cs typeface="+mn-cs"/>
              </a:rPr>
              <a:t>THẢO LUẬN NHÓM</a:t>
            </a:r>
          </a:p>
        </p:txBody>
      </p:sp>
      <p:sp>
        <p:nvSpPr>
          <p:cNvPr id="5" name="Action Button: Beginning 4">
            <a:hlinkClick r:id="rId2" action="ppaction://hlinksldjump" highlightClick="1"/>
          </p:cNvPr>
          <p:cNvSpPr/>
          <p:nvPr/>
        </p:nvSpPr>
        <p:spPr>
          <a:xfrm>
            <a:off x="7876321" y="6019800"/>
            <a:ext cx="886679" cy="381000"/>
          </a:xfrm>
          <a:prstGeom prst="actionButtonBeginning">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565339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81000" y="3184525"/>
            <a:ext cx="84582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50000"/>
              </a:spcBef>
              <a:defRPr/>
            </a:pPr>
            <a:r>
              <a:rPr lang="en-US" sz="2800" dirty="0" err="1">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Trả</a:t>
            </a:r>
            <a:r>
              <a:rPr lang="en-US" sz="2800" dirty="0">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lời</a:t>
            </a:r>
            <a:r>
              <a:rPr lang="en-US" sz="2800" dirty="0">
                <a:ln w="11430"/>
                <a:solidFill>
                  <a:srgbClr val="C0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p>
          <a:p>
            <a:pPr algn="just">
              <a:spcBef>
                <a:spcPct val="50000"/>
              </a:spcBef>
              <a:defRPr/>
            </a:pP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Tàu</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phá</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băng</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và</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mọi</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người</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làm</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việc</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liên</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tục</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nhưng</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kết</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quả</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không</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được</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là</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bao</a:t>
            </a:r>
            <a:r>
              <a:rPr lang="en-US" sz="2800" dirty="0" smtClean="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endPar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3" name="Rectangle 2"/>
          <p:cNvSpPr/>
          <p:nvPr/>
        </p:nvSpPr>
        <p:spPr>
          <a:xfrm>
            <a:off x="304800" y="1828800"/>
            <a:ext cx="8458200" cy="101566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eaLnBrk="1" hangingPunct="1">
              <a:defRPr/>
            </a:pPr>
            <a:r>
              <a:rPr lang="en-US" altLang="ko-KR" sz="3000" u="sng"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Câu</a:t>
            </a:r>
            <a:r>
              <a:rPr lang="en-US" altLang="ko-KR" sz="3000" u="sng"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u="sng" dirty="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2</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Tàu</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phá</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băng</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và</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mọi</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người</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đã</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làm</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việc</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như</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thế</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altLang="ko-KR" sz="3000" dirty="0" err="1"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nào</a:t>
            </a:r>
            <a:r>
              <a:rPr lang="en-US" altLang="ko-KR" sz="3000" dirty="0" smtClean="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endParaRPr lang="en-US" sz="3000" dirty="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4" name="Rectangle 3"/>
          <p:cNvSpPr/>
          <p:nvPr/>
        </p:nvSpPr>
        <p:spPr>
          <a:xfrm>
            <a:off x="1191478" y="685800"/>
            <a:ext cx="668484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dirty="0">
                <a:ln w="11430"/>
                <a:solidFill>
                  <a:srgbClr val="FF0000"/>
                </a:solidFill>
                <a:effectLst>
                  <a:outerShdw blurRad="50800" dist="39000" dir="5460000" algn="tl">
                    <a:srgbClr val="000000">
                      <a:alpha val="38000"/>
                    </a:srgbClr>
                  </a:outerShdw>
                </a:effectLst>
                <a:cs typeface="+mn-cs"/>
              </a:rPr>
              <a:t>THẢO LUẬN NHÓM</a:t>
            </a:r>
          </a:p>
        </p:txBody>
      </p:sp>
      <p:sp>
        <p:nvSpPr>
          <p:cNvPr id="5" name="Action Button: Beginning 4">
            <a:hlinkClick r:id="rId2" action="ppaction://hlinksldjump" highlightClick="1"/>
          </p:cNvPr>
          <p:cNvSpPr/>
          <p:nvPr/>
        </p:nvSpPr>
        <p:spPr>
          <a:xfrm>
            <a:off x="7876321" y="6019800"/>
            <a:ext cx="886679" cy="381000"/>
          </a:xfrm>
          <a:prstGeom prst="actionButtonBeginning">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77381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304800" y="3024806"/>
            <a:ext cx="8534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50000"/>
              </a:spcBef>
              <a:defRPr/>
            </a:pP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Trả</a:t>
            </a:r>
            <a:r>
              <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lời</a:t>
            </a:r>
            <a:r>
              <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p>
          <a:p>
            <a:pPr algn="just">
              <a:spcBef>
                <a:spcPct val="50000"/>
              </a:spcBef>
              <a:defRPr/>
            </a:pP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Đàn</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cá</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heo</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đã</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bị</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yếu</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sức</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cứ</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vài</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phút</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lại</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phải</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nhô</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lên</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khỏi</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mặt</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nước</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để</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thở</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một</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số</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con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yếu</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sức</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đã</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bị</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chết</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p>
        </p:txBody>
      </p:sp>
      <p:sp>
        <p:nvSpPr>
          <p:cNvPr id="3" name="Rectangle 2"/>
          <p:cNvSpPr/>
          <p:nvPr/>
        </p:nvSpPr>
        <p:spPr>
          <a:xfrm>
            <a:off x="304800" y="1981200"/>
            <a:ext cx="8458200" cy="584775"/>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eaLnBrk="1" hangingPunct="1">
              <a:defRPr/>
            </a:pPr>
            <a:r>
              <a:rPr lang="en-US" altLang="ko-KR" sz="3200" u="sng" dirty="0" err="1">
                <a:ln w="11430"/>
                <a:effectLst>
                  <a:outerShdw blurRad="50800" dist="39000" dir="5460000" algn="tl">
                    <a:srgbClr val="000000">
                      <a:alpha val="38000"/>
                    </a:srgbClr>
                  </a:outerShdw>
                </a:effectLst>
                <a:latin typeface="VNI-Times" pitchFamily="2" charset="0"/>
                <a:cs typeface="+mn-cs"/>
              </a:rPr>
              <a:t>Caâu</a:t>
            </a:r>
            <a:r>
              <a:rPr lang="en-US" altLang="ko-KR" sz="3200" u="sng" dirty="0">
                <a:ln w="11430"/>
                <a:effectLst>
                  <a:outerShdw blurRad="50800" dist="39000" dir="5460000" algn="tl">
                    <a:srgbClr val="000000">
                      <a:alpha val="38000"/>
                    </a:srgbClr>
                  </a:outerShdw>
                </a:effectLst>
                <a:latin typeface="VNI-Times" pitchFamily="2" charset="0"/>
                <a:cs typeface="+mn-cs"/>
              </a:rPr>
              <a:t> 3</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Ñaøn</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caù</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heo</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luùc</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ñoù</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nhö</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theá</a:t>
            </a:r>
            <a:r>
              <a:rPr lang="en-US" altLang="ko-KR" sz="3200" dirty="0">
                <a:ln w="11430"/>
                <a:effectLst>
                  <a:outerShdw blurRad="50800" dist="39000" dir="5460000" algn="tl">
                    <a:srgbClr val="000000">
                      <a:alpha val="38000"/>
                    </a:srgbClr>
                  </a:outerShdw>
                </a:effectLst>
                <a:latin typeface="VNI-Times" pitchFamily="2" charset="0"/>
                <a:cs typeface="+mn-cs"/>
              </a:rPr>
              <a:t> </a:t>
            </a:r>
            <a:r>
              <a:rPr lang="en-US" altLang="ko-KR" sz="3200" dirty="0" err="1">
                <a:ln w="11430"/>
                <a:effectLst>
                  <a:outerShdw blurRad="50800" dist="39000" dir="5460000" algn="tl">
                    <a:srgbClr val="000000">
                      <a:alpha val="38000"/>
                    </a:srgbClr>
                  </a:outerShdw>
                </a:effectLst>
                <a:latin typeface="VNI-Times" pitchFamily="2" charset="0"/>
                <a:cs typeface="+mn-cs"/>
              </a:rPr>
              <a:t>naøo</a:t>
            </a:r>
            <a:r>
              <a:rPr lang="en-US" altLang="ko-KR" sz="3200" dirty="0">
                <a:ln w="11430"/>
                <a:effectLst>
                  <a:outerShdw blurRad="50800" dist="39000" dir="5460000" algn="tl">
                    <a:srgbClr val="000000">
                      <a:alpha val="38000"/>
                    </a:srgbClr>
                  </a:outerShdw>
                </a:effectLst>
                <a:latin typeface="VNI-Times" pitchFamily="2" charset="0"/>
                <a:cs typeface="+mn-cs"/>
              </a:rPr>
              <a:t>?</a:t>
            </a:r>
            <a:endParaRPr lang="en-US" sz="3200" dirty="0">
              <a:ln w="11430"/>
              <a:effectLst>
                <a:outerShdw blurRad="50800" dist="39000" dir="5460000" algn="tl">
                  <a:srgbClr val="000000">
                    <a:alpha val="38000"/>
                  </a:srgbClr>
                </a:outerShdw>
              </a:effectLst>
              <a:latin typeface="VNI-Times" pitchFamily="2" charset="0"/>
              <a:cs typeface="+mn-cs"/>
            </a:endParaRPr>
          </a:p>
        </p:txBody>
      </p:sp>
      <p:sp>
        <p:nvSpPr>
          <p:cNvPr id="4" name="Rectangle 3"/>
          <p:cNvSpPr/>
          <p:nvPr/>
        </p:nvSpPr>
        <p:spPr>
          <a:xfrm>
            <a:off x="1191478" y="685800"/>
            <a:ext cx="668484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dirty="0">
                <a:ln w="11430"/>
                <a:solidFill>
                  <a:srgbClr val="FF0000"/>
                </a:solidFill>
                <a:effectLst>
                  <a:outerShdw blurRad="50800" dist="39000" dir="5460000" algn="tl">
                    <a:srgbClr val="000000">
                      <a:alpha val="38000"/>
                    </a:srgbClr>
                  </a:outerShdw>
                </a:effectLst>
                <a:cs typeface="+mn-cs"/>
              </a:rPr>
              <a:t>THẢO LUẬN NHÓM</a:t>
            </a:r>
          </a:p>
        </p:txBody>
      </p:sp>
      <p:sp>
        <p:nvSpPr>
          <p:cNvPr id="5" name="Action Button: Beginning 4">
            <a:hlinkClick r:id="rId2" action="ppaction://hlinksldjump" highlightClick="1"/>
          </p:cNvPr>
          <p:cNvSpPr/>
          <p:nvPr/>
        </p:nvSpPr>
        <p:spPr>
          <a:xfrm>
            <a:off x="7876321" y="6019800"/>
            <a:ext cx="886679" cy="381000"/>
          </a:xfrm>
          <a:prstGeom prst="actionButtonBeginning">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39215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05000"/>
            <a:ext cx="8458200" cy="101566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eaLnBrk="1" hangingPunct="1">
              <a:defRPr/>
            </a:pPr>
            <a:r>
              <a:rPr lang="en-US" altLang="ko-KR" sz="3000" u="sng" dirty="0" err="1">
                <a:ln w="11430"/>
                <a:effectLst>
                  <a:outerShdw blurRad="50800" dist="39000" dir="5460000" algn="tl">
                    <a:srgbClr val="000000">
                      <a:alpha val="38000"/>
                    </a:srgbClr>
                  </a:outerShdw>
                </a:effectLst>
                <a:latin typeface="VNI-Times" pitchFamily="2" charset="0"/>
                <a:cs typeface="+mn-cs"/>
              </a:rPr>
              <a:t>Caâu</a:t>
            </a:r>
            <a:r>
              <a:rPr lang="en-US" altLang="ko-KR" sz="3000" u="sng" dirty="0">
                <a:ln w="11430"/>
                <a:effectLst>
                  <a:outerShdw blurRad="50800" dist="39000" dir="5460000" algn="tl">
                    <a:srgbClr val="000000">
                      <a:alpha val="38000"/>
                    </a:srgbClr>
                  </a:outerShdw>
                </a:effectLst>
                <a:latin typeface="VNI-Times" pitchFamily="2" charset="0"/>
                <a:cs typeface="+mn-cs"/>
              </a:rPr>
              <a:t> 4</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Ñieàu</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gì</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ñaõ</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khieán</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ñaøn</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caù</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heo</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bôi</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theo</a:t>
            </a:r>
            <a:r>
              <a:rPr lang="en-US" altLang="ko-KR" sz="3000" dirty="0">
                <a:ln w="11430"/>
                <a:effectLst>
                  <a:outerShdw blurRad="50800" dist="39000" dir="5460000" algn="tl">
                    <a:srgbClr val="000000">
                      <a:alpha val="38000"/>
                    </a:srgbClr>
                  </a:outerShdw>
                </a:effectLst>
                <a:latin typeface="VNI-Times" pitchFamily="2" charset="0"/>
                <a:cs typeface="+mn-cs"/>
              </a:rPr>
              <a:t> con </a:t>
            </a:r>
            <a:r>
              <a:rPr lang="en-US" altLang="ko-KR" sz="3000" dirty="0" err="1">
                <a:ln w="11430"/>
                <a:effectLst>
                  <a:outerShdw blurRad="50800" dist="39000" dir="5460000" algn="tl">
                    <a:srgbClr val="000000">
                      <a:alpha val="38000"/>
                    </a:srgbClr>
                  </a:outerShdw>
                </a:effectLst>
                <a:latin typeface="VNI-Times" pitchFamily="2" charset="0"/>
                <a:cs typeface="+mn-cs"/>
              </a:rPr>
              <a:t>taøu</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ra</a:t>
            </a:r>
            <a:r>
              <a:rPr lang="en-US" altLang="ko-KR" sz="3000" dirty="0">
                <a:ln w="11430"/>
                <a:effectLst>
                  <a:outerShdw blurRad="50800" dist="39000" dir="5460000" algn="tl">
                    <a:srgbClr val="000000">
                      <a:alpha val="38000"/>
                    </a:srgbClr>
                  </a:outerShdw>
                </a:effectLst>
                <a:latin typeface="VNI-Times" pitchFamily="2" charset="0"/>
                <a:cs typeface="+mn-cs"/>
              </a:rPr>
              <a:t> </a:t>
            </a:r>
            <a:r>
              <a:rPr lang="en-US" altLang="ko-KR" sz="3000" dirty="0" err="1">
                <a:ln w="11430"/>
                <a:effectLst>
                  <a:outerShdw blurRad="50800" dist="39000" dir="5460000" algn="tl">
                    <a:srgbClr val="000000">
                      <a:alpha val="38000"/>
                    </a:srgbClr>
                  </a:outerShdw>
                </a:effectLst>
                <a:latin typeface="VNI-Times" pitchFamily="2" charset="0"/>
                <a:cs typeface="+mn-cs"/>
              </a:rPr>
              <a:t>bieån</a:t>
            </a:r>
            <a:r>
              <a:rPr lang="en-US" altLang="ko-KR" sz="3000" dirty="0">
                <a:ln w="11430"/>
                <a:effectLst>
                  <a:outerShdw blurRad="50800" dist="39000" dir="5460000" algn="tl">
                    <a:srgbClr val="000000">
                      <a:alpha val="38000"/>
                    </a:srgbClr>
                  </a:outerShdw>
                </a:effectLst>
                <a:latin typeface="VNI-Times" pitchFamily="2" charset="0"/>
                <a:cs typeface="+mn-cs"/>
              </a:rPr>
              <a:t>?</a:t>
            </a:r>
            <a:endParaRPr lang="en-US" sz="3000" dirty="0">
              <a:ln w="11430"/>
              <a:effectLst>
                <a:outerShdw blurRad="50800" dist="39000" dir="5460000" algn="tl">
                  <a:srgbClr val="000000">
                    <a:alpha val="38000"/>
                  </a:srgbClr>
                </a:outerShdw>
              </a:effectLst>
              <a:latin typeface="VNI-Times" pitchFamily="2" charset="0"/>
              <a:cs typeface="+mn-cs"/>
            </a:endParaRPr>
          </a:p>
        </p:txBody>
      </p:sp>
      <p:sp>
        <p:nvSpPr>
          <p:cNvPr id="3" name="Text Box 9"/>
          <p:cNvSpPr txBox="1">
            <a:spLocks noChangeArrowheads="1"/>
          </p:cNvSpPr>
          <p:nvPr/>
        </p:nvSpPr>
        <p:spPr bwMode="auto">
          <a:xfrm>
            <a:off x="381000" y="3505200"/>
            <a:ext cx="8382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50000"/>
              </a:spcBef>
              <a:defRPr/>
            </a:pP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Trả</a:t>
            </a:r>
            <a:r>
              <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lời</a:t>
            </a:r>
            <a:r>
              <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p>
          <a:p>
            <a:pPr algn="just">
              <a:spcBef>
                <a:spcPct val="50000"/>
              </a:spcBef>
              <a:defRPr/>
            </a:pP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Vì</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đàn</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cá</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heo</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nhạy</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cảm</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với</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âm</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nhạc</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và</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thích</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nghe</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nhạc</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cổ</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điển</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của</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nhạc</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sĩ</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2800" dirty="0" err="1">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Trai-cốp-xki</a:t>
            </a:r>
            <a:r>
              <a:rPr lang="en-US" sz="2800" dirty="0">
                <a:ln w="11430"/>
                <a:solidFill>
                  <a:srgbClr val="0000FF"/>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p>
        </p:txBody>
      </p:sp>
      <p:sp>
        <p:nvSpPr>
          <p:cNvPr id="4" name="Rectangle 3"/>
          <p:cNvSpPr/>
          <p:nvPr/>
        </p:nvSpPr>
        <p:spPr>
          <a:xfrm>
            <a:off x="1191478" y="685800"/>
            <a:ext cx="668484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dirty="0">
                <a:ln w="11430"/>
                <a:solidFill>
                  <a:srgbClr val="FF0000"/>
                </a:solidFill>
                <a:effectLst>
                  <a:outerShdw blurRad="50800" dist="39000" dir="5460000" algn="tl">
                    <a:srgbClr val="000000">
                      <a:alpha val="38000"/>
                    </a:srgbClr>
                  </a:outerShdw>
                </a:effectLst>
                <a:cs typeface="+mn-cs"/>
              </a:rPr>
              <a:t>THẢO LUẬN NHÓM</a:t>
            </a:r>
          </a:p>
        </p:txBody>
      </p:sp>
      <p:sp>
        <p:nvSpPr>
          <p:cNvPr id="5" name="Action Button: Beginning 4">
            <a:hlinkClick r:id="rId2" action="ppaction://hlinksldjump" highlightClick="1"/>
          </p:cNvPr>
          <p:cNvSpPr/>
          <p:nvPr/>
        </p:nvSpPr>
        <p:spPr>
          <a:xfrm>
            <a:off x="7876321" y="6019800"/>
            <a:ext cx="886679" cy="381000"/>
          </a:xfrm>
          <a:prstGeom prst="actionButtonBeginning">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885885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16f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4191000" cy="3101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81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1800"/>
            <a:ext cx="4370388"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descr="untitled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505874"/>
            <a:ext cx="4800600" cy="3428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8133" name="Group 10"/>
          <p:cNvGrpSpPr>
            <a:grpSpLocks/>
          </p:cNvGrpSpPr>
          <p:nvPr/>
        </p:nvGrpSpPr>
        <p:grpSpPr bwMode="auto">
          <a:xfrm>
            <a:off x="4675188" y="3636963"/>
            <a:ext cx="4316412" cy="3054350"/>
            <a:chOff x="0" y="-273"/>
            <a:chExt cx="6265" cy="4833"/>
          </a:xfrm>
        </p:grpSpPr>
        <p:pic>
          <p:nvPicPr>
            <p:cNvPr id="4813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
              <a:ext cx="6124" cy="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descr="dancah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4"/>
              <a:ext cx="6265" cy="2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57200" y="2663485"/>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1</a:t>
            </a:r>
          </a:p>
        </p:txBody>
      </p:sp>
      <p:sp>
        <p:nvSpPr>
          <p:cNvPr id="21" name="Rectangle 20"/>
          <p:cNvSpPr/>
          <p:nvPr/>
        </p:nvSpPr>
        <p:spPr>
          <a:xfrm>
            <a:off x="4724400" y="266700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2</a:t>
            </a:r>
          </a:p>
        </p:txBody>
      </p:sp>
      <p:sp>
        <p:nvSpPr>
          <p:cNvPr id="22" name="Rectangle 21"/>
          <p:cNvSpPr/>
          <p:nvPr/>
        </p:nvSpPr>
        <p:spPr>
          <a:xfrm>
            <a:off x="480420" y="5709077"/>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3</a:t>
            </a:r>
          </a:p>
        </p:txBody>
      </p:sp>
      <p:sp>
        <p:nvSpPr>
          <p:cNvPr id="23" name="Rectangle 22"/>
          <p:cNvSpPr/>
          <p:nvPr/>
        </p:nvSpPr>
        <p:spPr>
          <a:xfrm>
            <a:off x="4828310" y="5709076"/>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4</a:t>
            </a:r>
          </a:p>
        </p:txBody>
      </p:sp>
    </p:spTree>
    <p:extLst>
      <p:ext uri="{BB962C8B-B14F-4D97-AF65-F5344CB8AC3E}">
        <p14:creationId xmlns:p14="http://schemas.microsoft.com/office/powerpoint/2010/main" val="48526133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 y="304800"/>
            <a:ext cx="5181600" cy="1143000"/>
          </a:xfrm>
        </p:spPr>
        <p:txBody>
          <a:bodyPr/>
          <a:lstStyle/>
          <a:p>
            <a:r>
              <a:rPr lang="en-US" b="1" dirty="0" err="1" smtClean="0">
                <a:solidFill>
                  <a:srgbClr val="00B050"/>
                </a:solidFill>
              </a:rPr>
              <a:t>Ôn</a:t>
            </a:r>
            <a:r>
              <a:rPr lang="en-US" b="1" dirty="0" smtClean="0">
                <a:solidFill>
                  <a:srgbClr val="00B050"/>
                </a:solidFill>
              </a:rPr>
              <a:t> </a:t>
            </a:r>
            <a:r>
              <a:rPr lang="en-US" b="1" dirty="0" err="1" smtClean="0">
                <a:solidFill>
                  <a:srgbClr val="00B050"/>
                </a:solidFill>
              </a:rPr>
              <a:t>tập</a:t>
            </a:r>
            <a:r>
              <a:rPr lang="en-US" b="1" dirty="0" smtClean="0">
                <a:solidFill>
                  <a:srgbClr val="00B050"/>
                </a:solidFill>
              </a:rPr>
              <a:t> </a:t>
            </a:r>
            <a:r>
              <a:rPr lang="en-US" b="1" dirty="0" err="1" smtClean="0">
                <a:solidFill>
                  <a:srgbClr val="00B050"/>
                </a:solidFill>
              </a:rPr>
              <a:t>bài</a:t>
            </a:r>
            <a:r>
              <a:rPr lang="en-US" b="1" dirty="0" smtClean="0">
                <a:solidFill>
                  <a:srgbClr val="00B050"/>
                </a:solidFill>
              </a:rPr>
              <a:t> </a:t>
            </a:r>
            <a:r>
              <a:rPr lang="en-US" b="1" dirty="0" err="1" smtClean="0">
                <a:solidFill>
                  <a:srgbClr val="00B050"/>
                </a:solidFill>
              </a:rPr>
              <a:t>cũ</a:t>
            </a:r>
            <a:endParaRPr lang="en-US" b="1" dirty="0">
              <a:solidFill>
                <a:srgbClr val="00B050"/>
              </a:solidFill>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371" b="41693"/>
          <a:stretch/>
        </p:blipFill>
        <p:spPr>
          <a:xfrm>
            <a:off x="0" y="1295400"/>
            <a:ext cx="5206563" cy="431400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0"/>
            <a:ext cx="3860800" cy="2895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011" y="2895600"/>
            <a:ext cx="3381375" cy="224465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5140257"/>
            <a:ext cx="2514600" cy="1741958"/>
          </a:xfrm>
          <a:prstGeom prst="rect">
            <a:avLst/>
          </a:prstGeom>
        </p:spPr>
      </p:pic>
    </p:spTree>
    <p:extLst>
      <p:ext uri="{BB962C8B-B14F-4D97-AF65-F5344CB8AC3E}">
        <p14:creationId xmlns:p14="http://schemas.microsoft.com/office/powerpoint/2010/main" val="266827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0362" y="838200"/>
            <a:ext cx="3036409"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KẾT LUẬN</a:t>
            </a:r>
          </a:p>
        </p:txBody>
      </p:sp>
      <p:sp>
        <p:nvSpPr>
          <p:cNvPr id="4" name="Rectangle 3"/>
          <p:cNvSpPr/>
          <p:nvPr/>
        </p:nvSpPr>
        <p:spPr>
          <a:xfrm>
            <a:off x="888566" y="2133600"/>
            <a:ext cx="7620000" cy="195149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50000"/>
              </a:lnSpc>
              <a:defRPr/>
            </a:pPr>
            <a:r>
              <a:rPr lang="en-US" sz="2800" b="1" dirty="0" err="1">
                <a:ln w="11430"/>
                <a:solidFill>
                  <a:schemeClr val="tx2"/>
                </a:solidFill>
                <a:latin typeface="Arial" panose="020B0604020202020204" pitchFamily="34" charset="0"/>
                <a:cs typeface="Arial" panose="020B0604020202020204" pitchFamily="34" charset="0"/>
              </a:rPr>
              <a:t>Âm</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nhạc</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không</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chỉ</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có</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ảnh</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hưởng</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đối</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với</a:t>
            </a:r>
            <a:r>
              <a:rPr lang="en-US" sz="2800" b="1" dirty="0">
                <a:ln w="11430"/>
                <a:solidFill>
                  <a:schemeClr val="tx2"/>
                </a:solidFill>
                <a:latin typeface="Arial" panose="020B0604020202020204" pitchFamily="34" charset="0"/>
                <a:cs typeface="Arial" panose="020B0604020202020204" pitchFamily="34" charset="0"/>
              </a:rPr>
              <a:t> con </a:t>
            </a:r>
            <a:r>
              <a:rPr lang="en-US" sz="2800" b="1" dirty="0" err="1">
                <a:ln w="11430"/>
                <a:solidFill>
                  <a:schemeClr val="tx2"/>
                </a:solidFill>
                <a:latin typeface="Arial" panose="020B0604020202020204" pitchFamily="34" charset="0"/>
                <a:cs typeface="Arial" panose="020B0604020202020204" pitchFamily="34" charset="0"/>
              </a:rPr>
              <a:t>người</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mà</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còn</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có</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tác</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động</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tới</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cả</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một</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số</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loài</a:t>
            </a:r>
            <a:r>
              <a:rPr lang="en-US" sz="2800" b="1" dirty="0">
                <a:ln w="11430"/>
                <a:solidFill>
                  <a:schemeClr val="tx2"/>
                </a:solidFill>
                <a:latin typeface="Arial" panose="020B0604020202020204" pitchFamily="34" charset="0"/>
                <a:cs typeface="Arial" panose="020B0604020202020204" pitchFamily="34" charset="0"/>
              </a:rPr>
              <a:t> </a:t>
            </a:r>
            <a:r>
              <a:rPr lang="en-US" sz="2800" b="1" dirty="0" err="1">
                <a:ln w="11430"/>
                <a:solidFill>
                  <a:schemeClr val="tx2"/>
                </a:solidFill>
                <a:latin typeface="Arial" panose="020B0604020202020204" pitchFamily="34" charset="0"/>
                <a:cs typeface="Arial" panose="020B0604020202020204" pitchFamily="34" charset="0"/>
              </a:rPr>
              <a:t>vật</a:t>
            </a:r>
            <a:r>
              <a:rPr lang="en-US" sz="2800" b="1" dirty="0">
                <a:ln w="1143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232215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1708"/>
            <a:ext cx="8229600" cy="1143000"/>
          </a:xfrm>
        </p:spPr>
        <p:txBody>
          <a:bodyPr>
            <a:normAutofit/>
          </a:bodyPr>
          <a:lstStyle/>
          <a:p>
            <a:r>
              <a:rPr lang="en-US" b="1" dirty="0" err="1" smtClean="0">
                <a:latin typeface="Arial" panose="020B0604020202020204" pitchFamily="34" charset="0"/>
                <a:cs typeface="Arial" panose="020B0604020202020204" pitchFamily="34" charset="0"/>
              </a:rPr>
              <a:t>Giới</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thiệu</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tên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nốt</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nhạc</a:t>
            </a:r>
            <a:r>
              <a:rPr lang="en-US" b="1" dirty="0" smtClean="0">
                <a:latin typeface="Arial" panose="020B0604020202020204" pitchFamily="34" charset="0"/>
                <a:cs typeface="Arial" panose="020B0604020202020204" pitchFamily="34" charset="0"/>
              </a:rPr>
              <a:t> qua </a:t>
            </a:r>
            <a:r>
              <a:rPr lang="en-US" b="1" dirty="0" err="1" smtClean="0">
                <a:latin typeface="Arial" panose="020B0604020202020204" pitchFamily="34" charset="0"/>
                <a:cs typeface="Arial" panose="020B0604020202020204" pitchFamily="34" charset="0"/>
              </a:rPr>
              <a:t>trò</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chơi</a:t>
            </a:r>
            <a:r>
              <a:rPr lang="en-US" b="1"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3" name="Rectangle 2"/>
          <p:cNvSpPr/>
          <p:nvPr/>
        </p:nvSpPr>
        <p:spPr>
          <a:xfrm>
            <a:off x="609600" y="331708"/>
            <a:ext cx="184731" cy="369332"/>
          </a:xfrm>
          <a:prstGeom prst="rect">
            <a:avLst/>
          </a:prstGeom>
        </p:spPr>
        <p:txBody>
          <a:bodyPr wrap="none">
            <a:sp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6349"/>
            <a:ext cx="9144000" cy="5376672"/>
          </a:xfrm>
          <a:prstGeom prst="rect">
            <a:avLst/>
          </a:prstGeom>
        </p:spPr>
      </p:pic>
    </p:spTree>
    <p:extLst>
      <p:ext uri="{BB962C8B-B14F-4D97-AF65-F5344CB8AC3E}">
        <p14:creationId xmlns:p14="http://schemas.microsoft.com/office/powerpoint/2010/main" val="4157626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457200" y="381000"/>
            <a:ext cx="8153400" cy="588963"/>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a:solidFill>
                  <a:srgbClr val="00FF00"/>
                </a:solidFill>
                <a:ea typeface="굴림" pitchFamily="34" charset="-127"/>
              </a:rPr>
              <a:t>            </a:t>
            </a:r>
            <a:r>
              <a:rPr lang="en-US" altLang="ko-KR">
                <a:solidFill>
                  <a:srgbClr val="0000FF"/>
                </a:solidFill>
                <a:ea typeface="굴림" pitchFamily="34" charset="-127"/>
              </a:rPr>
              <a:t>7 N</a:t>
            </a:r>
            <a:r>
              <a:rPr lang="en-US">
                <a:solidFill>
                  <a:srgbClr val="0000FF"/>
                </a:solidFill>
              </a:rPr>
              <a:t>ỐT</a:t>
            </a:r>
            <a:r>
              <a:rPr lang="en-US" altLang="ko-KR">
                <a:solidFill>
                  <a:srgbClr val="0000FF"/>
                </a:solidFill>
                <a:ea typeface="굴림" pitchFamily="34" charset="-127"/>
              </a:rPr>
              <a:t> NH</a:t>
            </a:r>
            <a:r>
              <a:rPr lang="en-US">
                <a:solidFill>
                  <a:srgbClr val="0000FF"/>
                </a:solidFill>
              </a:rPr>
              <a:t>ẠC</a:t>
            </a:r>
            <a:r>
              <a:rPr lang="en-US" altLang="ko-KR">
                <a:solidFill>
                  <a:srgbClr val="0000FF"/>
                </a:solidFill>
                <a:ea typeface="굴림" pitchFamily="34" charset="-127"/>
              </a:rPr>
              <a:t> C</a:t>
            </a:r>
            <a:r>
              <a:rPr lang="en-US">
                <a:solidFill>
                  <a:srgbClr val="0000FF"/>
                </a:solidFill>
              </a:rPr>
              <a:t>Ơ</a:t>
            </a:r>
            <a:r>
              <a:rPr lang="en-US" altLang="ko-KR">
                <a:solidFill>
                  <a:srgbClr val="0000FF"/>
                </a:solidFill>
                <a:ea typeface="굴림" pitchFamily="34" charset="-127"/>
              </a:rPr>
              <a:t> B</a:t>
            </a:r>
            <a:r>
              <a:rPr lang="en-US">
                <a:solidFill>
                  <a:srgbClr val="0000FF"/>
                </a:solidFill>
              </a:rPr>
              <a:t>ẢN</a:t>
            </a:r>
          </a:p>
        </p:txBody>
      </p:sp>
      <p:sp>
        <p:nvSpPr>
          <p:cNvPr id="23558" name="Text Box 6"/>
          <p:cNvSpPr txBox="1">
            <a:spLocks noChangeArrowheads="1"/>
          </p:cNvSpPr>
          <p:nvPr/>
        </p:nvSpPr>
        <p:spPr bwMode="auto">
          <a:xfrm>
            <a:off x="838200" y="4267200"/>
            <a:ext cx="914400" cy="588963"/>
          </a:xfrm>
          <a:prstGeom prst="rect">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solidFill>
                  <a:srgbClr val="FFFF00"/>
                </a:solidFill>
              </a:rPr>
              <a:t>ĐÔ</a:t>
            </a:r>
          </a:p>
        </p:txBody>
      </p:sp>
      <p:sp>
        <p:nvSpPr>
          <p:cNvPr id="23559" name="Text Box 7"/>
          <p:cNvSpPr txBox="1">
            <a:spLocks noChangeArrowheads="1"/>
          </p:cNvSpPr>
          <p:nvPr/>
        </p:nvSpPr>
        <p:spPr bwMode="auto">
          <a:xfrm>
            <a:off x="1905000" y="3886200"/>
            <a:ext cx="990600" cy="588963"/>
          </a:xfrm>
          <a:prstGeom prst="rect">
            <a:avLst/>
          </a:prstGeom>
          <a:solidFill>
            <a:srgbClr val="FFFF00"/>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a:solidFill>
                  <a:srgbClr val="FF00FF"/>
                </a:solidFill>
                <a:ea typeface="굴림" pitchFamily="34" charset="-127"/>
              </a:rPr>
              <a:t>R</a:t>
            </a:r>
            <a:r>
              <a:rPr lang="en-US">
                <a:solidFill>
                  <a:srgbClr val="FF00FF"/>
                </a:solidFill>
              </a:rPr>
              <a:t>Ê</a:t>
            </a:r>
          </a:p>
        </p:txBody>
      </p:sp>
      <p:sp>
        <p:nvSpPr>
          <p:cNvPr id="23560" name="Text Box 8"/>
          <p:cNvSpPr txBox="1">
            <a:spLocks noChangeArrowheads="1"/>
          </p:cNvSpPr>
          <p:nvPr/>
        </p:nvSpPr>
        <p:spPr bwMode="auto">
          <a:xfrm>
            <a:off x="3048000" y="3505200"/>
            <a:ext cx="914400" cy="588963"/>
          </a:xfrm>
          <a:prstGeom prst="rect">
            <a:avLst/>
          </a:prstGeom>
          <a:solidFill>
            <a:schemeClr val="tx2"/>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a:solidFill>
                  <a:srgbClr val="008000"/>
                </a:solidFill>
                <a:ea typeface="굴림" pitchFamily="34" charset="-127"/>
              </a:rPr>
              <a:t>MI</a:t>
            </a:r>
            <a:endParaRPr lang="en-US">
              <a:solidFill>
                <a:srgbClr val="008000"/>
              </a:solidFill>
            </a:endParaRPr>
          </a:p>
        </p:txBody>
      </p:sp>
      <p:sp>
        <p:nvSpPr>
          <p:cNvPr id="23561" name="Text Box 9"/>
          <p:cNvSpPr txBox="1">
            <a:spLocks noChangeArrowheads="1"/>
          </p:cNvSpPr>
          <p:nvPr/>
        </p:nvSpPr>
        <p:spPr bwMode="auto">
          <a:xfrm>
            <a:off x="4114800" y="3124200"/>
            <a:ext cx="1066800" cy="588963"/>
          </a:xfrm>
          <a:prstGeom prst="rect">
            <a:avLst/>
          </a:prstGeom>
          <a:solidFill>
            <a:schemeClr val="accent1"/>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a:solidFill>
                  <a:srgbClr val="FF0066"/>
                </a:solidFill>
                <a:ea typeface="굴림" pitchFamily="34" charset="-127"/>
              </a:rPr>
              <a:t>PHA</a:t>
            </a:r>
            <a:endParaRPr lang="en-US">
              <a:solidFill>
                <a:srgbClr val="FF0066"/>
              </a:solidFill>
            </a:endParaRPr>
          </a:p>
        </p:txBody>
      </p:sp>
      <p:sp>
        <p:nvSpPr>
          <p:cNvPr id="23562" name="Text Box 10"/>
          <p:cNvSpPr txBox="1">
            <a:spLocks noChangeArrowheads="1"/>
          </p:cNvSpPr>
          <p:nvPr/>
        </p:nvSpPr>
        <p:spPr bwMode="auto">
          <a:xfrm>
            <a:off x="5334000" y="2819400"/>
            <a:ext cx="1219200" cy="588963"/>
          </a:xfrm>
          <a:prstGeom prst="rect">
            <a:avLst/>
          </a:prstGeom>
          <a:solidFill>
            <a:srgbClr val="FFFF66"/>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a:solidFill>
                  <a:srgbClr val="CC3300"/>
                </a:solidFill>
                <a:ea typeface="굴림" pitchFamily="34" charset="-127"/>
              </a:rPr>
              <a:t>SON</a:t>
            </a:r>
            <a:r>
              <a:rPr lang="en-US" altLang="ko-KR">
                <a:ea typeface="굴림" pitchFamily="34" charset="-127"/>
              </a:rPr>
              <a:t> </a:t>
            </a:r>
            <a:endParaRPr lang="en-US"/>
          </a:p>
        </p:txBody>
      </p:sp>
      <p:sp>
        <p:nvSpPr>
          <p:cNvPr id="23563" name="Text Box 11"/>
          <p:cNvSpPr txBox="1">
            <a:spLocks noChangeArrowheads="1"/>
          </p:cNvSpPr>
          <p:nvPr/>
        </p:nvSpPr>
        <p:spPr bwMode="auto">
          <a:xfrm>
            <a:off x="6705600" y="2438400"/>
            <a:ext cx="838200" cy="588963"/>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a:ea typeface="굴림" pitchFamily="34" charset="-127"/>
              </a:rPr>
              <a:t>LA</a:t>
            </a:r>
            <a:endParaRPr lang="en-US"/>
          </a:p>
        </p:txBody>
      </p:sp>
      <p:sp>
        <p:nvSpPr>
          <p:cNvPr id="23564" name="Text Box 12"/>
          <p:cNvSpPr txBox="1">
            <a:spLocks noChangeArrowheads="1"/>
          </p:cNvSpPr>
          <p:nvPr/>
        </p:nvSpPr>
        <p:spPr bwMode="auto">
          <a:xfrm>
            <a:off x="7696200" y="2057400"/>
            <a:ext cx="914400" cy="588963"/>
          </a:xfrm>
          <a:prstGeom prst="rect">
            <a:avLst/>
          </a:prstGeom>
          <a:solidFill>
            <a:srgbClr val="FF0066"/>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a:solidFill>
                  <a:srgbClr val="00FF00"/>
                </a:solidFill>
                <a:ea typeface="굴림" pitchFamily="34" charset="-127"/>
              </a:rPr>
              <a:t>X</a:t>
            </a:r>
            <a:r>
              <a:rPr lang="en-US" altLang="ko-KR" smtClean="0">
                <a:solidFill>
                  <a:srgbClr val="00FF00"/>
                </a:solidFill>
                <a:ea typeface="굴림" pitchFamily="34" charset="-127"/>
              </a:rPr>
              <a:t>I</a:t>
            </a:r>
            <a:endParaRPr lang="en-US" dirty="0">
              <a:solidFill>
                <a:srgbClr val="00FF00"/>
              </a:solidFill>
            </a:endParaRPr>
          </a:p>
        </p:txBody>
      </p:sp>
    </p:spTree>
    <p:extLst>
      <p:ext uri="{BB962C8B-B14F-4D97-AF65-F5344CB8AC3E}">
        <p14:creationId xmlns:p14="http://schemas.microsoft.com/office/powerpoint/2010/main" val="2336902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anim calcmode="lin" valueType="num">
                                      <p:cBhvr>
                                        <p:cTn id="8" dur="500" fill="hold"/>
                                        <p:tgtEl>
                                          <p:spTgt spid="23556"/>
                                        </p:tgtEl>
                                        <p:attrNameLst>
                                          <p:attrName>ppt_x</p:attrName>
                                        </p:attrNameLst>
                                      </p:cBhvr>
                                      <p:tavLst>
                                        <p:tav tm="0">
                                          <p:val>
                                            <p:strVal val="#ppt_x-.1"/>
                                          </p:val>
                                        </p:tav>
                                        <p:tav tm="100000">
                                          <p:val>
                                            <p:strVal val="#ppt_x"/>
                                          </p:val>
                                        </p:tav>
                                      </p:tavLst>
                                    </p:anim>
                                    <p:anim calcmode="lin" valueType="num">
                                      <p:cBhvr>
                                        <p:cTn id="9" dur="500" fill="hold"/>
                                        <p:tgtEl>
                                          <p:spTgt spid="23556"/>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100"/>
                            </p:stCondLst>
                            <p:childTnLst>
                              <p:par>
                                <p:cTn id="11" presetID="8" presetClass="entr" presetSubtype="16" fill="hold" grpId="0" nodeType="after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diamond(in)">
                                      <p:cBhvr>
                                        <p:cTn id="13" dur="1000"/>
                                        <p:tgtEl>
                                          <p:spTgt spid="23558"/>
                                        </p:tgtEl>
                                      </p:cBhvr>
                                    </p:animEffect>
                                  </p:childTnLst>
                                </p:cTn>
                              </p:par>
                            </p:childTnLst>
                          </p:cTn>
                        </p:par>
                        <p:par>
                          <p:cTn id="14" fill="hold" nodeType="afterGroup">
                            <p:stCondLst>
                              <p:cond delay="2100"/>
                            </p:stCondLst>
                            <p:childTnLst>
                              <p:par>
                                <p:cTn id="15" presetID="45" presetClass="entr" presetSubtype="0" fill="hold" grpId="0" nodeType="afterEffect">
                                  <p:stCondLst>
                                    <p:cond delay="0"/>
                                  </p:stCondLst>
                                  <p:iterate type="lt">
                                    <p:tmPct val="10000"/>
                                  </p:iterate>
                                  <p:childTnLst>
                                    <p:set>
                                      <p:cBhvr>
                                        <p:cTn id="16" dur="1" fill="hold">
                                          <p:stCondLst>
                                            <p:cond delay="0"/>
                                          </p:stCondLst>
                                        </p:cTn>
                                        <p:tgtEl>
                                          <p:spTgt spid="23559"/>
                                        </p:tgtEl>
                                        <p:attrNameLst>
                                          <p:attrName>style.visibility</p:attrName>
                                        </p:attrNameLst>
                                      </p:cBhvr>
                                      <p:to>
                                        <p:strVal val="visible"/>
                                      </p:to>
                                    </p:set>
                                    <p:animEffect transition="in" filter="fade">
                                      <p:cBhvr>
                                        <p:cTn id="17" dur="1000"/>
                                        <p:tgtEl>
                                          <p:spTgt spid="23559"/>
                                        </p:tgtEl>
                                      </p:cBhvr>
                                    </p:animEffect>
                                    <p:anim calcmode="lin" valueType="num">
                                      <p:cBhvr>
                                        <p:cTn id="18" dur="1000" fill="hold"/>
                                        <p:tgtEl>
                                          <p:spTgt spid="23559"/>
                                        </p:tgtEl>
                                        <p:attrNameLst>
                                          <p:attrName>ppt_w</p:attrName>
                                        </p:attrNameLst>
                                      </p:cBhvr>
                                      <p:tavLst>
                                        <p:tav tm="0" fmla="#ppt_w*sin(2.5*pi*$)">
                                          <p:val>
                                            <p:fltVal val="0"/>
                                          </p:val>
                                        </p:tav>
                                        <p:tav tm="100000">
                                          <p:val>
                                            <p:fltVal val="1"/>
                                          </p:val>
                                        </p:tav>
                                      </p:tavLst>
                                    </p:anim>
                                    <p:anim calcmode="lin" valueType="num">
                                      <p:cBhvr>
                                        <p:cTn id="19" dur="1000" fill="hold"/>
                                        <p:tgtEl>
                                          <p:spTgt spid="23559"/>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3200"/>
                            </p:stCondLst>
                            <p:childTnLst>
                              <p:par>
                                <p:cTn id="21" presetID="43" presetClass="entr" presetSubtype="0" fill="hold" grpId="0" nodeType="afterEffect">
                                  <p:stCondLst>
                                    <p:cond delay="0"/>
                                  </p:stCondLst>
                                  <p:childTnLst>
                                    <p:set>
                                      <p:cBhvr>
                                        <p:cTn id="22" dur="1" fill="hold">
                                          <p:stCondLst>
                                            <p:cond delay="0"/>
                                          </p:stCondLst>
                                        </p:cTn>
                                        <p:tgtEl>
                                          <p:spTgt spid="23560"/>
                                        </p:tgtEl>
                                        <p:attrNameLst>
                                          <p:attrName>style.visibility</p:attrName>
                                        </p:attrNameLst>
                                      </p:cBhvr>
                                      <p:to>
                                        <p:strVal val="visible"/>
                                      </p:to>
                                    </p:set>
                                    <p:animEffect transition="in" filter="fade">
                                      <p:cBhvr>
                                        <p:cTn id="23" dur="100"/>
                                        <p:tgtEl>
                                          <p:spTgt spid="23560"/>
                                        </p:tgtEl>
                                      </p:cBhvr>
                                    </p:animEffect>
                                    <p:anim calcmode="lin" valueType="num">
                                      <p:cBhvr>
                                        <p:cTn id="24" dur="400" fill="hold"/>
                                        <p:tgtEl>
                                          <p:spTgt spid="23560"/>
                                        </p:tgtEl>
                                        <p:attrNameLst>
                                          <p:attrName>ppt_x</p:attrName>
                                        </p:attrNameLst>
                                      </p:cBhvr>
                                      <p:tavLst>
                                        <p:tav tm="0">
                                          <p:val>
                                            <p:strVal val="#ppt_x"/>
                                          </p:val>
                                        </p:tav>
                                        <p:tav tm="100000">
                                          <p:val>
                                            <p:strVal val="#ppt_x"/>
                                          </p:val>
                                        </p:tav>
                                      </p:tavLst>
                                    </p:anim>
                                    <p:anim calcmode="lin" valueType="num">
                                      <p:cBhvr>
                                        <p:cTn id="25" dur="400" fill="hold"/>
                                        <p:tgtEl>
                                          <p:spTgt spid="23560"/>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356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356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nodeType="afterGroup">
                            <p:stCondLst>
                              <p:cond delay="4200"/>
                            </p:stCondLst>
                            <p:childTnLst>
                              <p:par>
                                <p:cTn id="29" presetID="38" presetClass="entr" presetSubtype="0" accel="50000" fill="hold" grpId="0" nodeType="afterEffect">
                                  <p:stCondLst>
                                    <p:cond delay="0"/>
                                  </p:stCondLst>
                                  <p:iterate type="lt">
                                    <p:tmPct val="50000"/>
                                  </p:iterate>
                                  <p:childTnLst>
                                    <p:set>
                                      <p:cBhvr>
                                        <p:cTn id="30" dur="1" fill="hold">
                                          <p:stCondLst>
                                            <p:cond delay="0"/>
                                          </p:stCondLst>
                                        </p:cTn>
                                        <p:tgtEl>
                                          <p:spTgt spid="23561"/>
                                        </p:tgtEl>
                                        <p:attrNameLst>
                                          <p:attrName>style.visibility</p:attrName>
                                        </p:attrNameLst>
                                      </p:cBhvr>
                                      <p:to>
                                        <p:strVal val="visible"/>
                                      </p:to>
                                    </p:set>
                                    <p:set>
                                      <p:cBhvr>
                                        <p:cTn id="31" dur="228" fill="hold">
                                          <p:stCondLst>
                                            <p:cond delay="0"/>
                                          </p:stCondLst>
                                        </p:cTn>
                                        <p:tgtEl>
                                          <p:spTgt spid="23561"/>
                                        </p:tgtEl>
                                        <p:attrNameLst>
                                          <p:attrName>style.rotation</p:attrName>
                                        </p:attrNameLst>
                                      </p:cBhvr>
                                      <p:to>
                                        <p:strVal val="-45.0"/>
                                      </p:to>
                                    </p:set>
                                    <p:anim calcmode="lin" valueType="num">
                                      <p:cBhvr>
                                        <p:cTn id="32" dur="228" fill="hold">
                                          <p:stCondLst>
                                            <p:cond delay="228"/>
                                          </p:stCondLst>
                                        </p:cTn>
                                        <p:tgtEl>
                                          <p:spTgt spid="23561"/>
                                        </p:tgtEl>
                                        <p:attrNameLst>
                                          <p:attrName>style.rotation</p:attrName>
                                        </p:attrNameLst>
                                      </p:cBhvr>
                                      <p:tavLst>
                                        <p:tav tm="0">
                                          <p:val>
                                            <p:fltVal val="-45"/>
                                          </p:val>
                                        </p:tav>
                                        <p:tav tm="69900">
                                          <p:val>
                                            <p:fltVal val="45"/>
                                          </p:val>
                                        </p:tav>
                                        <p:tav tm="100000">
                                          <p:val>
                                            <p:fltVal val="0"/>
                                          </p:val>
                                        </p:tav>
                                      </p:tavLst>
                                    </p:anim>
                                    <p:anim calcmode="lin" valueType="num">
                                      <p:cBhvr>
                                        <p:cTn id="33" dur="228" fill="hold">
                                          <p:stCondLst>
                                            <p:cond delay="0"/>
                                          </p:stCondLst>
                                        </p:cTn>
                                        <p:tgtEl>
                                          <p:spTgt spid="23561"/>
                                        </p:tgtEl>
                                        <p:attrNameLst>
                                          <p:attrName>ppt_y</p:attrName>
                                        </p:attrNameLst>
                                      </p:cBhvr>
                                      <p:tavLst>
                                        <p:tav tm="0">
                                          <p:val>
                                            <p:strVal val="#ppt_y-1"/>
                                          </p:val>
                                        </p:tav>
                                        <p:tav tm="100000">
                                          <p:val>
                                            <p:strVal val="#ppt_y-(0.354*#ppt_w-0.172*#ppt_h)"/>
                                          </p:val>
                                        </p:tav>
                                      </p:tavLst>
                                    </p:anim>
                                    <p:anim calcmode="lin" valueType="num">
                                      <p:cBhvr>
                                        <p:cTn id="34" dur="78" decel="50000" autoRev="1" fill="hold">
                                          <p:stCondLst>
                                            <p:cond delay="228"/>
                                          </p:stCondLst>
                                        </p:cTn>
                                        <p:tgtEl>
                                          <p:spTgt spid="23561"/>
                                        </p:tgtEl>
                                        <p:attrNameLst>
                                          <p:attrName>ppt_y</p:attrName>
                                        </p:attrNameLst>
                                      </p:cBhvr>
                                      <p:tavLst>
                                        <p:tav tm="0">
                                          <p:val>
                                            <p:strVal val="#ppt_y-(0.354*#ppt_w-0.172*#ppt_h)"/>
                                          </p:val>
                                        </p:tav>
                                        <p:tav tm="100000">
                                          <p:val>
                                            <p:strVal val="#ppt_y-(0.354*#ppt_w-0.172*#ppt_h)-#ppt_h/2"/>
                                          </p:val>
                                        </p:tav>
                                      </p:tavLst>
                                    </p:anim>
                                    <p:anim calcmode="lin" valueType="num">
                                      <p:cBhvr>
                                        <p:cTn id="35" dur="68" fill="hold">
                                          <p:stCondLst>
                                            <p:cond delay="432"/>
                                          </p:stCondLst>
                                        </p:cTn>
                                        <p:tgtEl>
                                          <p:spTgt spid="23561"/>
                                        </p:tgtEl>
                                        <p:attrNameLst>
                                          <p:attrName>ppt_y</p:attrName>
                                        </p:attrNameLst>
                                      </p:cBhvr>
                                      <p:tavLst>
                                        <p:tav tm="0">
                                          <p:val>
                                            <p:strVal val="#ppt_y-(0.354*#ppt_w-0.172*#ppt_h)"/>
                                          </p:val>
                                        </p:tav>
                                        <p:tav tm="100000">
                                          <p:val>
                                            <p:strVal val="#ppt_y"/>
                                          </p:val>
                                        </p:tav>
                                      </p:tavLst>
                                    </p:anim>
                                  </p:childTnLst>
                                </p:cTn>
                              </p:par>
                            </p:childTnLst>
                          </p:cTn>
                        </p:par>
                        <p:par>
                          <p:cTn id="36" fill="hold" nodeType="afterGroup">
                            <p:stCondLst>
                              <p:cond delay="52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23562"/>
                                        </p:tgtEl>
                                        <p:attrNameLst>
                                          <p:attrName>style.visibility</p:attrName>
                                        </p:attrNameLst>
                                      </p:cBhvr>
                                      <p:to>
                                        <p:strVal val="visible"/>
                                      </p:to>
                                    </p:set>
                                    <p:anim calcmode="lin" valueType="num">
                                      <p:cBhvr>
                                        <p:cTn id="39" dur="500" fill="hold"/>
                                        <p:tgtEl>
                                          <p:spTgt spid="23562"/>
                                        </p:tgtEl>
                                        <p:attrNameLst>
                                          <p:attrName>ppt_w</p:attrName>
                                        </p:attrNameLst>
                                      </p:cBhvr>
                                      <p:tavLst>
                                        <p:tav tm="0">
                                          <p:val>
                                            <p:fltVal val="0"/>
                                          </p:val>
                                        </p:tav>
                                        <p:tav tm="100000">
                                          <p:val>
                                            <p:strVal val="#ppt_w"/>
                                          </p:val>
                                        </p:tav>
                                      </p:tavLst>
                                    </p:anim>
                                    <p:anim calcmode="lin" valueType="num">
                                      <p:cBhvr>
                                        <p:cTn id="40" dur="500" fill="hold"/>
                                        <p:tgtEl>
                                          <p:spTgt spid="23562"/>
                                        </p:tgtEl>
                                        <p:attrNameLst>
                                          <p:attrName>ppt_h</p:attrName>
                                        </p:attrNameLst>
                                      </p:cBhvr>
                                      <p:tavLst>
                                        <p:tav tm="0">
                                          <p:val>
                                            <p:fltVal val="0"/>
                                          </p:val>
                                        </p:tav>
                                        <p:tav tm="100000">
                                          <p:val>
                                            <p:strVal val="#ppt_h"/>
                                          </p:val>
                                        </p:tav>
                                      </p:tavLst>
                                    </p:anim>
                                    <p:anim calcmode="lin" valueType="num">
                                      <p:cBhvr>
                                        <p:cTn id="41" dur="500" fill="hold"/>
                                        <p:tgtEl>
                                          <p:spTgt spid="23562"/>
                                        </p:tgtEl>
                                        <p:attrNameLst>
                                          <p:attrName>style.rotation</p:attrName>
                                        </p:attrNameLst>
                                      </p:cBhvr>
                                      <p:tavLst>
                                        <p:tav tm="0">
                                          <p:val>
                                            <p:fltVal val="90"/>
                                          </p:val>
                                        </p:tav>
                                        <p:tav tm="100000">
                                          <p:val>
                                            <p:fltVal val="0"/>
                                          </p:val>
                                        </p:tav>
                                      </p:tavLst>
                                    </p:anim>
                                    <p:animEffect transition="in" filter="fade">
                                      <p:cBhvr>
                                        <p:cTn id="42" dur="500"/>
                                        <p:tgtEl>
                                          <p:spTgt spid="23562"/>
                                        </p:tgtEl>
                                      </p:cBhvr>
                                    </p:animEffect>
                                  </p:childTnLst>
                                </p:cTn>
                              </p:par>
                            </p:childTnLst>
                          </p:cTn>
                        </p:par>
                        <p:par>
                          <p:cTn id="43" fill="hold" nodeType="afterGroup">
                            <p:stCondLst>
                              <p:cond delay="5750"/>
                            </p:stCondLst>
                            <p:childTnLst>
                              <p:par>
                                <p:cTn id="44" presetID="50" presetClass="entr" presetSubtype="0" decel="100000" fill="hold" grpId="0" nodeType="afterEffect">
                                  <p:stCondLst>
                                    <p:cond delay="0"/>
                                  </p:stCondLst>
                                  <p:childTnLst>
                                    <p:set>
                                      <p:cBhvr>
                                        <p:cTn id="45" dur="1" fill="hold">
                                          <p:stCondLst>
                                            <p:cond delay="0"/>
                                          </p:stCondLst>
                                        </p:cTn>
                                        <p:tgtEl>
                                          <p:spTgt spid="23563"/>
                                        </p:tgtEl>
                                        <p:attrNameLst>
                                          <p:attrName>style.visibility</p:attrName>
                                        </p:attrNameLst>
                                      </p:cBhvr>
                                      <p:to>
                                        <p:strVal val="visible"/>
                                      </p:to>
                                    </p:set>
                                    <p:anim calcmode="lin" valueType="num">
                                      <p:cBhvr>
                                        <p:cTn id="46" dur="500" fill="hold"/>
                                        <p:tgtEl>
                                          <p:spTgt spid="23563"/>
                                        </p:tgtEl>
                                        <p:attrNameLst>
                                          <p:attrName>ppt_w</p:attrName>
                                        </p:attrNameLst>
                                      </p:cBhvr>
                                      <p:tavLst>
                                        <p:tav tm="0">
                                          <p:val>
                                            <p:strVal val="#ppt_w+.3"/>
                                          </p:val>
                                        </p:tav>
                                        <p:tav tm="100000">
                                          <p:val>
                                            <p:strVal val="#ppt_w"/>
                                          </p:val>
                                        </p:tav>
                                      </p:tavLst>
                                    </p:anim>
                                    <p:anim calcmode="lin" valueType="num">
                                      <p:cBhvr>
                                        <p:cTn id="47" dur="500" fill="hold"/>
                                        <p:tgtEl>
                                          <p:spTgt spid="23563"/>
                                        </p:tgtEl>
                                        <p:attrNameLst>
                                          <p:attrName>ppt_h</p:attrName>
                                        </p:attrNameLst>
                                      </p:cBhvr>
                                      <p:tavLst>
                                        <p:tav tm="0">
                                          <p:val>
                                            <p:strVal val="#ppt_h"/>
                                          </p:val>
                                        </p:tav>
                                        <p:tav tm="100000">
                                          <p:val>
                                            <p:strVal val="#ppt_h"/>
                                          </p:val>
                                        </p:tav>
                                      </p:tavLst>
                                    </p:anim>
                                    <p:animEffect transition="in" filter="fade">
                                      <p:cBhvr>
                                        <p:cTn id="48" dur="500"/>
                                        <p:tgtEl>
                                          <p:spTgt spid="23563"/>
                                        </p:tgtEl>
                                      </p:cBhvr>
                                    </p:animEffect>
                                  </p:childTnLst>
                                </p:cTn>
                              </p:par>
                            </p:childTnLst>
                          </p:cTn>
                        </p:par>
                        <p:par>
                          <p:cTn id="49" fill="hold" nodeType="afterGroup">
                            <p:stCondLst>
                              <p:cond delay="6250"/>
                            </p:stCondLst>
                            <p:childTnLst>
                              <p:par>
                                <p:cTn id="50" presetID="42" presetClass="entr" presetSubtype="0" fill="hold" grpId="0" nodeType="afterEffect">
                                  <p:stCondLst>
                                    <p:cond delay="0"/>
                                  </p:stCondLst>
                                  <p:childTnLst>
                                    <p:set>
                                      <p:cBhvr>
                                        <p:cTn id="51" dur="1" fill="hold">
                                          <p:stCondLst>
                                            <p:cond delay="0"/>
                                          </p:stCondLst>
                                        </p:cTn>
                                        <p:tgtEl>
                                          <p:spTgt spid="23564"/>
                                        </p:tgtEl>
                                        <p:attrNameLst>
                                          <p:attrName>style.visibility</p:attrName>
                                        </p:attrNameLst>
                                      </p:cBhvr>
                                      <p:to>
                                        <p:strVal val="visible"/>
                                      </p:to>
                                    </p:set>
                                    <p:animEffect transition="in" filter="fade">
                                      <p:cBhvr>
                                        <p:cTn id="52" dur="500"/>
                                        <p:tgtEl>
                                          <p:spTgt spid="23564"/>
                                        </p:tgtEl>
                                      </p:cBhvr>
                                    </p:animEffect>
                                    <p:anim calcmode="lin" valueType="num">
                                      <p:cBhvr>
                                        <p:cTn id="53" dur="500" fill="hold"/>
                                        <p:tgtEl>
                                          <p:spTgt spid="23564"/>
                                        </p:tgtEl>
                                        <p:attrNameLst>
                                          <p:attrName>ppt_x</p:attrName>
                                        </p:attrNameLst>
                                      </p:cBhvr>
                                      <p:tavLst>
                                        <p:tav tm="0">
                                          <p:val>
                                            <p:strVal val="#ppt_x"/>
                                          </p:val>
                                        </p:tav>
                                        <p:tav tm="100000">
                                          <p:val>
                                            <p:strVal val="#ppt_x"/>
                                          </p:val>
                                        </p:tav>
                                      </p:tavLst>
                                    </p:anim>
                                    <p:anim calcmode="lin" valueType="num">
                                      <p:cBhvr>
                                        <p:cTn id="54" dur="500" fill="hold"/>
                                        <p:tgtEl>
                                          <p:spTgt spid="23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8" grpId="0" animBg="1"/>
      <p:bldP spid="23559" grpId="0" animBg="1"/>
      <p:bldP spid="23560" grpId="0" animBg="1"/>
      <p:bldP spid="23561" grpId="0" animBg="1"/>
      <p:bldP spid="23562" grpId="0" animBg="1"/>
      <p:bldP spid="23563" grpId="0" animBg="1"/>
      <p:bldP spid="235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6824" y="609600"/>
            <a:ext cx="4038600" cy="588963"/>
          </a:xfrm>
          <a:prstGeom prst="rect">
            <a:avLst/>
          </a:prstGeom>
          <a:solidFill>
            <a:schemeClr val="bg1"/>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dirty="0">
                <a:ea typeface="굴림" pitchFamily="34" charset="-127"/>
              </a:rPr>
              <a:t>         </a:t>
            </a:r>
            <a:r>
              <a:rPr lang="en-US" altLang="ko-KR" dirty="0" err="1">
                <a:ea typeface="굴림" pitchFamily="34" charset="-127"/>
              </a:rPr>
              <a:t>Tr</a:t>
            </a:r>
            <a:r>
              <a:rPr lang="en-US" dirty="0" err="1"/>
              <a:t>ò</a:t>
            </a:r>
            <a:r>
              <a:rPr lang="en-US" altLang="ko-KR" dirty="0">
                <a:ea typeface="굴림" pitchFamily="34" charset="-127"/>
              </a:rPr>
              <a:t> </a:t>
            </a:r>
            <a:r>
              <a:rPr lang="en-US" altLang="ko-KR" dirty="0" err="1">
                <a:ea typeface="굴림" pitchFamily="34" charset="-127"/>
              </a:rPr>
              <a:t>ch</a:t>
            </a:r>
            <a:r>
              <a:rPr lang="en-US" dirty="0" err="1"/>
              <a:t>ơ</a:t>
            </a:r>
            <a:r>
              <a:rPr lang="en-US" altLang="ko-KR" dirty="0" err="1">
                <a:ea typeface="굴림" pitchFamily="34" charset="-127"/>
              </a:rPr>
              <a:t>i</a:t>
            </a:r>
            <a:r>
              <a:rPr lang="en-US" altLang="ko-KR" dirty="0">
                <a:ea typeface="굴림" pitchFamily="34" charset="-127"/>
              </a:rPr>
              <a:t>:</a:t>
            </a:r>
            <a:endParaRPr lang="en-US" dirty="0"/>
          </a:p>
        </p:txBody>
      </p:sp>
      <p:sp>
        <p:nvSpPr>
          <p:cNvPr id="25605" name="Text Box 5"/>
          <p:cNvSpPr txBox="1">
            <a:spLocks noChangeArrowheads="1"/>
          </p:cNvSpPr>
          <p:nvPr/>
        </p:nvSpPr>
        <p:spPr bwMode="auto">
          <a:xfrm>
            <a:off x="1504950" y="1222104"/>
            <a:ext cx="6134100" cy="584775"/>
          </a:xfrm>
          <a:prstGeom prst="rect">
            <a:avLst/>
          </a:prstGeom>
          <a:solidFill>
            <a:srgbClr val="FFFF00"/>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dirty="0">
                <a:solidFill>
                  <a:srgbClr val="00FF00"/>
                </a:solidFill>
                <a:ea typeface="굴림" pitchFamily="34" charset="-127"/>
              </a:rPr>
              <a:t>   </a:t>
            </a:r>
            <a:r>
              <a:rPr lang="en-US" altLang="ko-KR" dirty="0">
                <a:solidFill>
                  <a:srgbClr val="0000FF"/>
                </a:solidFill>
                <a:ea typeface="굴림" pitchFamily="34" charset="-127"/>
              </a:rPr>
              <a:t>KHU</a:t>
            </a:r>
            <a:r>
              <a:rPr lang="en-US" dirty="0">
                <a:solidFill>
                  <a:srgbClr val="0000FF"/>
                </a:solidFill>
              </a:rPr>
              <a:t>Ô</a:t>
            </a:r>
            <a:r>
              <a:rPr lang="en-US" altLang="ko-KR" dirty="0">
                <a:solidFill>
                  <a:srgbClr val="0000FF"/>
                </a:solidFill>
                <a:ea typeface="굴림" pitchFamily="34" charset="-127"/>
              </a:rPr>
              <a:t>NG NH</a:t>
            </a:r>
            <a:r>
              <a:rPr lang="en-US" dirty="0">
                <a:solidFill>
                  <a:srgbClr val="0000FF"/>
                </a:solidFill>
              </a:rPr>
              <a:t>ẠC</a:t>
            </a:r>
            <a:r>
              <a:rPr lang="en-US" altLang="ko-KR" dirty="0">
                <a:solidFill>
                  <a:srgbClr val="0000FF"/>
                </a:solidFill>
                <a:ea typeface="굴림" pitchFamily="34" charset="-127"/>
              </a:rPr>
              <a:t> B</a:t>
            </a:r>
            <a:r>
              <a:rPr lang="en-US" dirty="0">
                <a:solidFill>
                  <a:srgbClr val="0000FF"/>
                </a:solidFill>
              </a:rPr>
              <a:t>ÀN</a:t>
            </a:r>
            <a:r>
              <a:rPr lang="en-US" altLang="ko-KR" dirty="0">
                <a:solidFill>
                  <a:srgbClr val="0000FF"/>
                </a:solidFill>
                <a:ea typeface="굴림" pitchFamily="34" charset="-127"/>
              </a:rPr>
              <a:t> TAY</a:t>
            </a:r>
            <a:endParaRPr lang="en-US" dirty="0">
              <a:solidFill>
                <a:srgbClr val="0000FF"/>
              </a:solidFill>
            </a:endParaRPr>
          </a:p>
        </p:txBody>
      </p:sp>
      <p:sp>
        <p:nvSpPr>
          <p:cNvPr id="17412" name="Text Box 8"/>
          <p:cNvSpPr txBox="1">
            <a:spLocks noChangeArrowheads="1"/>
          </p:cNvSpPr>
          <p:nvPr/>
        </p:nvSpPr>
        <p:spPr bwMode="auto">
          <a:xfrm>
            <a:off x="6172200" y="6096000"/>
            <a:ext cx="68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endParaRPr lang="en-US"/>
          </a:p>
        </p:txBody>
      </p:sp>
      <p:sp>
        <p:nvSpPr>
          <p:cNvPr id="25618" name="Rectangle 18"/>
          <p:cNvSpPr>
            <a:spLocks noChangeArrowheads="1"/>
          </p:cNvSpPr>
          <p:nvPr/>
        </p:nvSpPr>
        <p:spPr bwMode="auto">
          <a:xfrm>
            <a:off x="0" y="0"/>
            <a:ext cx="9144000" cy="60960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Gi</a:t>
            </a:r>
            <a:r>
              <a:rPr lang="en-US" sz="3800" dirty="0" err="1">
                <a:solidFill>
                  <a:srgbClr val="FF0066"/>
                </a:solidFill>
                <a:latin typeface="Arial" panose="020B0604020202020204" pitchFamily="34" charset="0"/>
                <a:cs typeface="Arial" panose="020B0604020202020204" pitchFamily="34" charset="0"/>
              </a:rPr>
              <a:t>ới</a:t>
            </a:r>
            <a:r>
              <a:rPr lang="en-US" altLang="ko-KR" sz="3800" dirty="0">
                <a:solidFill>
                  <a:srgbClr val="FF0066"/>
                </a:solidFill>
                <a:latin typeface="Arial" panose="020B0604020202020204" pitchFamily="34" charset="0"/>
                <a:ea typeface="굴림" pitchFamily="34" charset="-127"/>
                <a:cs typeface="Arial" panose="020B0604020202020204" pitchFamily="34" charset="0"/>
              </a:rPr>
              <a:t> </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thi</a:t>
            </a:r>
            <a:r>
              <a:rPr lang="en-US" sz="3800" dirty="0" err="1">
                <a:solidFill>
                  <a:srgbClr val="FF0066"/>
                </a:solidFill>
                <a:latin typeface="Arial" panose="020B0604020202020204" pitchFamily="34" charset="0"/>
                <a:cs typeface="Arial" panose="020B0604020202020204" pitchFamily="34" charset="0"/>
              </a:rPr>
              <a:t>ệu</a:t>
            </a:r>
            <a:r>
              <a:rPr lang="en-US" altLang="ko-KR" sz="3800" dirty="0">
                <a:solidFill>
                  <a:srgbClr val="FF0066"/>
                </a:solidFill>
                <a:latin typeface="Arial" panose="020B0604020202020204" pitchFamily="34" charset="0"/>
                <a:ea typeface="굴림" pitchFamily="34" charset="-127"/>
                <a:cs typeface="Arial" panose="020B0604020202020204" pitchFamily="34" charset="0"/>
              </a:rPr>
              <a:t> </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t</a:t>
            </a:r>
            <a:r>
              <a:rPr lang="en-US" sz="3800" dirty="0" err="1">
                <a:solidFill>
                  <a:srgbClr val="FF0066"/>
                </a:solidFill>
                <a:latin typeface="Arial" panose="020B0604020202020204" pitchFamily="34" charset="0"/>
                <a:cs typeface="Arial" panose="020B0604020202020204" pitchFamily="34" charset="0"/>
              </a:rPr>
              <a:t>ê</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n</a:t>
            </a:r>
            <a:r>
              <a:rPr lang="en-US" altLang="ko-KR" sz="3800" dirty="0">
                <a:solidFill>
                  <a:srgbClr val="FF0066"/>
                </a:solidFill>
                <a:latin typeface="Arial" panose="020B0604020202020204" pitchFamily="34" charset="0"/>
                <a:ea typeface="굴림" pitchFamily="34" charset="-127"/>
                <a:cs typeface="Arial" panose="020B0604020202020204" pitchFamily="34" charset="0"/>
              </a:rPr>
              <a:t> </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n</a:t>
            </a:r>
            <a:r>
              <a:rPr lang="en-US" sz="3800" dirty="0" err="1">
                <a:solidFill>
                  <a:srgbClr val="FF0066"/>
                </a:solidFill>
                <a:latin typeface="Arial" panose="020B0604020202020204" pitchFamily="34" charset="0"/>
                <a:cs typeface="Arial" panose="020B0604020202020204" pitchFamily="34" charset="0"/>
              </a:rPr>
              <a:t>ốt</a:t>
            </a:r>
            <a:r>
              <a:rPr lang="en-US" altLang="ko-KR" sz="3800" dirty="0">
                <a:solidFill>
                  <a:srgbClr val="FF0066"/>
                </a:solidFill>
                <a:latin typeface="Arial" panose="020B0604020202020204" pitchFamily="34" charset="0"/>
                <a:ea typeface="굴림" pitchFamily="34" charset="-127"/>
                <a:cs typeface="Arial" panose="020B0604020202020204" pitchFamily="34" charset="0"/>
              </a:rPr>
              <a:t> </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nh</a:t>
            </a:r>
            <a:r>
              <a:rPr lang="en-US" sz="3800" dirty="0" err="1">
                <a:solidFill>
                  <a:srgbClr val="FF0066"/>
                </a:solidFill>
                <a:latin typeface="Arial" panose="020B0604020202020204" pitchFamily="34" charset="0"/>
                <a:cs typeface="Arial" panose="020B0604020202020204" pitchFamily="34" charset="0"/>
              </a:rPr>
              <a:t>ạc</a:t>
            </a:r>
            <a:r>
              <a:rPr lang="en-US" altLang="ko-KR" sz="3800" dirty="0">
                <a:solidFill>
                  <a:srgbClr val="FF0066"/>
                </a:solidFill>
                <a:latin typeface="Arial" panose="020B0604020202020204" pitchFamily="34" charset="0"/>
                <a:ea typeface="굴림" pitchFamily="34" charset="-127"/>
                <a:cs typeface="Arial" panose="020B0604020202020204" pitchFamily="34" charset="0"/>
              </a:rPr>
              <a:t> qua </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tr</a:t>
            </a:r>
            <a:r>
              <a:rPr lang="en-US" sz="3800" dirty="0" err="1">
                <a:solidFill>
                  <a:srgbClr val="FF0066"/>
                </a:solidFill>
                <a:latin typeface="Arial" panose="020B0604020202020204" pitchFamily="34" charset="0"/>
                <a:cs typeface="Arial" panose="020B0604020202020204" pitchFamily="34" charset="0"/>
              </a:rPr>
              <a:t>ò</a:t>
            </a:r>
            <a:r>
              <a:rPr lang="en-US" altLang="ko-KR" sz="3800" dirty="0">
                <a:solidFill>
                  <a:srgbClr val="FF0066"/>
                </a:solidFill>
                <a:latin typeface="Arial" panose="020B0604020202020204" pitchFamily="34" charset="0"/>
                <a:ea typeface="굴림" pitchFamily="34" charset="-127"/>
                <a:cs typeface="Arial" panose="020B0604020202020204" pitchFamily="34" charset="0"/>
              </a:rPr>
              <a:t> </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ch</a:t>
            </a:r>
            <a:r>
              <a:rPr lang="en-US" sz="3800" dirty="0" err="1">
                <a:solidFill>
                  <a:srgbClr val="FF0066"/>
                </a:solidFill>
                <a:latin typeface="Arial" panose="020B0604020202020204" pitchFamily="34" charset="0"/>
                <a:cs typeface="Arial" panose="020B0604020202020204" pitchFamily="34" charset="0"/>
              </a:rPr>
              <a:t>ơ</a:t>
            </a:r>
            <a:r>
              <a:rPr lang="en-US" altLang="ko-KR" sz="3800" dirty="0" err="1">
                <a:solidFill>
                  <a:srgbClr val="FF0066"/>
                </a:solidFill>
                <a:latin typeface="Arial" panose="020B0604020202020204" pitchFamily="34" charset="0"/>
                <a:ea typeface="굴림" pitchFamily="34" charset="-127"/>
                <a:cs typeface="Arial" panose="020B0604020202020204" pitchFamily="34" charset="0"/>
              </a:rPr>
              <a:t>i</a:t>
            </a:r>
            <a:endParaRPr lang="en-US" sz="3800" dirty="0">
              <a:solidFill>
                <a:srgbClr val="FF0066"/>
              </a:solidFill>
              <a:latin typeface="Arial" panose="020B0604020202020204" pitchFamily="34" charset="0"/>
              <a:cs typeface="Arial" panose="020B0604020202020204" pitchFamily="34" charset="0"/>
            </a:endParaRPr>
          </a:p>
        </p:txBody>
      </p:sp>
      <p:grpSp>
        <p:nvGrpSpPr>
          <p:cNvPr id="25624" name="Group 24"/>
          <p:cNvGrpSpPr>
            <a:grpSpLocks/>
          </p:cNvGrpSpPr>
          <p:nvPr/>
        </p:nvGrpSpPr>
        <p:grpSpPr bwMode="auto">
          <a:xfrm>
            <a:off x="0" y="1905000"/>
            <a:ext cx="9144000" cy="4953000"/>
            <a:chOff x="0" y="1104"/>
            <a:chExt cx="5760" cy="3216"/>
          </a:xfrm>
        </p:grpSpPr>
        <p:grpSp>
          <p:nvGrpSpPr>
            <p:cNvPr id="17415" name="Group 17"/>
            <p:cNvGrpSpPr>
              <a:grpSpLocks/>
            </p:cNvGrpSpPr>
            <p:nvPr/>
          </p:nvGrpSpPr>
          <p:grpSpPr bwMode="auto">
            <a:xfrm>
              <a:off x="0" y="1104"/>
              <a:ext cx="5760" cy="3216"/>
              <a:chOff x="0" y="816"/>
              <a:chExt cx="5760" cy="3504"/>
            </a:xfrm>
          </p:grpSpPr>
          <p:pic>
            <p:nvPicPr>
              <p:cNvPr id="174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6"/>
                <a:ext cx="5760" cy="350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0" name="Text Box 7"/>
              <p:cNvSpPr txBox="1">
                <a:spLocks noChangeArrowheads="1"/>
              </p:cNvSpPr>
              <p:nvPr/>
            </p:nvSpPr>
            <p:spPr bwMode="auto">
              <a:xfrm>
                <a:off x="4053" y="3435"/>
                <a:ext cx="528"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sz="2400">
                    <a:solidFill>
                      <a:srgbClr val="FF0066"/>
                    </a:solidFill>
                    <a:ea typeface="굴림" pitchFamily="34" charset="-127"/>
                  </a:rPr>
                  <a:t>Mi</a:t>
                </a:r>
                <a:endParaRPr lang="en-US" sz="2400">
                  <a:solidFill>
                    <a:srgbClr val="FF0066"/>
                  </a:solidFill>
                </a:endParaRPr>
              </a:p>
            </p:txBody>
          </p:sp>
          <p:sp>
            <p:nvSpPr>
              <p:cNvPr id="17421" name="Text Box 9"/>
              <p:cNvSpPr txBox="1">
                <a:spLocks noChangeArrowheads="1"/>
              </p:cNvSpPr>
              <p:nvPr/>
            </p:nvSpPr>
            <p:spPr bwMode="auto">
              <a:xfrm>
                <a:off x="3822" y="3663"/>
                <a:ext cx="672"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sz="2800">
                    <a:solidFill>
                      <a:srgbClr val="FF0066"/>
                    </a:solidFill>
                    <a:ea typeface="굴림" pitchFamily="34" charset="-127"/>
                  </a:rPr>
                  <a:t> R</a:t>
                </a:r>
                <a:r>
                  <a:rPr lang="en-US" sz="2800">
                    <a:solidFill>
                      <a:srgbClr val="FF0066"/>
                    </a:solidFill>
                  </a:rPr>
                  <a:t>ê</a:t>
                </a:r>
                <a:r>
                  <a:rPr lang="en-US" altLang="ko-KR" sz="2800">
                    <a:ea typeface="굴림" pitchFamily="34" charset="-127"/>
                  </a:rPr>
                  <a:t> </a:t>
                </a:r>
                <a:endParaRPr lang="en-US" sz="2800"/>
              </a:p>
            </p:txBody>
          </p:sp>
          <p:sp>
            <p:nvSpPr>
              <p:cNvPr id="17422" name="Text Box 10"/>
              <p:cNvSpPr txBox="1">
                <a:spLocks noChangeArrowheads="1"/>
              </p:cNvSpPr>
              <p:nvPr/>
            </p:nvSpPr>
            <p:spPr bwMode="auto">
              <a:xfrm>
                <a:off x="3834" y="3915"/>
                <a:ext cx="624"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sz="2800">
                    <a:solidFill>
                      <a:srgbClr val="FF0066"/>
                    </a:solidFill>
                  </a:rPr>
                  <a:t>Đô</a:t>
                </a:r>
              </a:p>
            </p:txBody>
          </p:sp>
          <p:sp>
            <p:nvSpPr>
              <p:cNvPr id="17423" name="Line 11"/>
              <p:cNvSpPr>
                <a:spLocks noChangeShapeType="1"/>
              </p:cNvSpPr>
              <p:nvPr/>
            </p:nvSpPr>
            <p:spPr bwMode="auto">
              <a:xfrm>
                <a:off x="2736" y="3840"/>
                <a:ext cx="1152" cy="0"/>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12"/>
              <p:cNvSpPr>
                <a:spLocks noChangeShapeType="1"/>
              </p:cNvSpPr>
              <p:nvPr/>
            </p:nvSpPr>
            <p:spPr bwMode="auto">
              <a:xfrm>
                <a:off x="2736" y="4080"/>
                <a:ext cx="1104" cy="0"/>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5" name="Text Box 13"/>
              <p:cNvSpPr txBox="1">
                <a:spLocks noChangeArrowheads="1"/>
              </p:cNvSpPr>
              <p:nvPr/>
            </p:nvSpPr>
            <p:spPr bwMode="auto">
              <a:xfrm>
                <a:off x="4830" y="2426"/>
                <a:ext cx="38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sz="2800">
                    <a:solidFill>
                      <a:srgbClr val="FF0066"/>
                    </a:solidFill>
                    <a:ea typeface="굴림" pitchFamily="34" charset="-127"/>
                  </a:rPr>
                  <a:t>Si</a:t>
                </a:r>
                <a:endParaRPr lang="en-US" sz="2800">
                  <a:solidFill>
                    <a:srgbClr val="FF0066"/>
                  </a:solidFill>
                </a:endParaRPr>
              </a:p>
            </p:txBody>
          </p:sp>
          <p:sp>
            <p:nvSpPr>
              <p:cNvPr id="17426" name="Text Box 14"/>
              <p:cNvSpPr txBox="1">
                <a:spLocks noChangeArrowheads="1"/>
              </p:cNvSpPr>
              <p:nvPr/>
            </p:nvSpPr>
            <p:spPr bwMode="auto">
              <a:xfrm>
                <a:off x="4608" y="2707"/>
                <a:ext cx="48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sz="2800">
                    <a:solidFill>
                      <a:srgbClr val="FF0066"/>
                    </a:solidFill>
                    <a:ea typeface="굴림" pitchFamily="34" charset="-127"/>
                  </a:rPr>
                  <a:t>La</a:t>
                </a:r>
                <a:endParaRPr lang="en-US" sz="2800">
                  <a:solidFill>
                    <a:srgbClr val="FF0066"/>
                  </a:solidFill>
                </a:endParaRPr>
              </a:p>
            </p:txBody>
          </p:sp>
          <p:sp>
            <p:nvSpPr>
              <p:cNvPr id="17427" name="Text Box 15"/>
              <p:cNvSpPr txBox="1">
                <a:spLocks noChangeArrowheads="1"/>
              </p:cNvSpPr>
              <p:nvPr/>
            </p:nvSpPr>
            <p:spPr bwMode="auto">
              <a:xfrm>
                <a:off x="4641" y="2964"/>
                <a:ext cx="67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sz="2800">
                    <a:solidFill>
                      <a:srgbClr val="FF0066"/>
                    </a:solidFill>
                    <a:ea typeface="굴림" pitchFamily="34" charset="-127"/>
                  </a:rPr>
                  <a:t>Son</a:t>
                </a:r>
                <a:endParaRPr lang="en-US" sz="2800">
                  <a:solidFill>
                    <a:srgbClr val="FF0066"/>
                  </a:solidFill>
                </a:endParaRPr>
              </a:p>
            </p:txBody>
          </p:sp>
          <p:sp>
            <p:nvSpPr>
              <p:cNvPr id="17428" name="Text Box 16"/>
              <p:cNvSpPr txBox="1">
                <a:spLocks noChangeArrowheads="1"/>
              </p:cNvSpPr>
              <p:nvPr/>
            </p:nvSpPr>
            <p:spPr bwMode="auto">
              <a:xfrm>
                <a:off x="4224" y="3225"/>
                <a:ext cx="816"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ltLang="ko-KR" sz="2800">
                    <a:solidFill>
                      <a:srgbClr val="FF0066"/>
                    </a:solidFill>
                    <a:ea typeface="굴림" pitchFamily="34" charset="-127"/>
                  </a:rPr>
                  <a:t>Pha</a:t>
                </a:r>
                <a:endParaRPr lang="en-US" sz="2800">
                  <a:solidFill>
                    <a:srgbClr val="FF0066"/>
                  </a:solidFill>
                </a:endParaRPr>
              </a:p>
            </p:txBody>
          </p:sp>
        </p:grpSp>
        <p:sp>
          <p:nvSpPr>
            <p:cNvPr id="17416" name="Oval 19"/>
            <p:cNvSpPr>
              <a:spLocks noChangeArrowheads="1"/>
            </p:cNvSpPr>
            <p:nvPr/>
          </p:nvSpPr>
          <p:spPr bwMode="auto">
            <a:xfrm>
              <a:off x="2400" y="3696"/>
              <a:ext cx="192" cy="2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endParaRPr>
            </a:p>
          </p:txBody>
        </p:sp>
        <p:sp>
          <p:nvSpPr>
            <p:cNvPr id="17417" name="Oval 20"/>
            <p:cNvSpPr>
              <a:spLocks noChangeArrowheads="1"/>
            </p:cNvSpPr>
            <p:nvPr/>
          </p:nvSpPr>
          <p:spPr bwMode="auto">
            <a:xfrm>
              <a:off x="2400" y="3993"/>
              <a:ext cx="192" cy="2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endParaRPr>
            </a:p>
          </p:txBody>
        </p:sp>
        <p:sp>
          <p:nvSpPr>
            <p:cNvPr id="17418" name="Freeform 22"/>
            <p:cNvSpPr>
              <a:spLocks/>
            </p:cNvSpPr>
            <p:nvPr/>
          </p:nvSpPr>
          <p:spPr bwMode="auto">
            <a:xfrm>
              <a:off x="2249" y="4150"/>
              <a:ext cx="475" cy="5"/>
            </a:xfrm>
            <a:custGeom>
              <a:avLst/>
              <a:gdLst>
                <a:gd name="T0" fmla="*/ 0 w 475"/>
                <a:gd name="T1" fmla="*/ 0 h 5"/>
                <a:gd name="T2" fmla="*/ 475 w 475"/>
                <a:gd name="T3" fmla="*/ 5 h 5"/>
                <a:gd name="T4" fmla="*/ 0 60000 65536"/>
                <a:gd name="T5" fmla="*/ 0 60000 65536"/>
              </a:gdLst>
              <a:ahLst/>
              <a:cxnLst>
                <a:cxn ang="T4">
                  <a:pos x="T0" y="T1"/>
                </a:cxn>
                <a:cxn ang="T5">
                  <a:pos x="T2" y="T3"/>
                </a:cxn>
              </a:cxnLst>
              <a:rect l="0" t="0" r="r" b="b"/>
              <a:pathLst>
                <a:path w="475" h="5">
                  <a:moveTo>
                    <a:pt x="0" y="0"/>
                  </a:moveTo>
                  <a:lnTo>
                    <a:pt x="475" y="5"/>
                  </a:lnTo>
                </a:path>
              </a:pathLst>
            </a:custGeom>
            <a:noFill/>
            <a:ln w="2857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30681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618"/>
                                        </p:tgtEl>
                                        <p:attrNameLst>
                                          <p:attrName>style.visibility</p:attrName>
                                        </p:attrNameLst>
                                      </p:cBhvr>
                                      <p:to>
                                        <p:strVal val="visible"/>
                                      </p:to>
                                    </p:set>
                                    <p:animEffect transition="in" filter="circle(in)">
                                      <p:cBhvr>
                                        <p:cTn id="7" dur="1000"/>
                                        <p:tgtEl>
                                          <p:spTgt spid="25618"/>
                                        </p:tgtEl>
                                      </p:cBhvr>
                                    </p:animEffect>
                                  </p:childTnLst>
                                </p:cTn>
                              </p:par>
                            </p:childTnLst>
                          </p:cTn>
                        </p:par>
                        <p:par>
                          <p:cTn id="8" fill="hold" nodeType="afterGroup">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animEffect transition="in" filter="diamond(in)">
                                      <p:cBhvr>
                                        <p:cTn id="11" dur="1000"/>
                                        <p:tgtEl>
                                          <p:spTgt spid="25604"/>
                                        </p:tgtEl>
                                      </p:cBhvr>
                                    </p:animEffect>
                                  </p:childTnLst>
                                </p:cTn>
                              </p:par>
                            </p:childTnLst>
                          </p:cTn>
                        </p:par>
                        <p:par>
                          <p:cTn id="12" fill="hold" nodeType="afterGroup">
                            <p:stCondLst>
                              <p:cond delay="2000"/>
                            </p:stCondLst>
                            <p:childTnLst>
                              <p:par>
                                <p:cTn id="13" presetID="16" presetClass="entr" presetSubtype="26" fill="hold" grpId="0" nodeType="after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barn(inHorizontal)">
                                      <p:cBhvr>
                                        <p:cTn id="15" dur="500"/>
                                        <p:tgtEl>
                                          <p:spTgt spid="2560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25624"/>
                                        </p:tgtEl>
                                        <p:attrNameLst>
                                          <p:attrName>style.visibility</p:attrName>
                                        </p:attrNameLst>
                                      </p:cBhvr>
                                      <p:to>
                                        <p:strVal val="visible"/>
                                      </p:to>
                                    </p:set>
                                    <p:animEffect transition="in" filter="circle(in)">
                                      <p:cBhvr>
                                        <p:cTn id="20" dur="1000"/>
                                        <p:tgtEl>
                                          <p:spTgt spid="2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838200"/>
          </a:xfrm>
        </p:spPr>
        <p:txBody>
          <a:bodyPr/>
          <a:lstStyle/>
          <a:p>
            <a:r>
              <a:rPr lang="en-US" b="1" dirty="0" err="1" smtClean="0">
                <a:latin typeface="Arial" panose="020B0604020202020204" pitchFamily="34" charset="0"/>
                <a:cs typeface="Arial" panose="020B0604020202020204" pitchFamily="34" charset="0"/>
              </a:rPr>
              <a:t>Khuông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nhạc</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bàn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tay</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838200"/>
            <a:ext cx="8229600" cy="6019800"/>
          </a:xfrm>
        </p:spPr>
        <p:txBody>
          <a:bodyPr>
            <a:noAutofit/>
          </a:bodyPr>
          <a:lstStyle/>
          <a:p>
            <a:pPr marL="0" indent="0" algn="ctr">
              <a:buNone/>
            </a:pPr>
            <a:r>
              <a:rPr lang="en-US" sz="2000" dirty="0" err="1" smtClean="0">
                <a:latin typeface="Arial" panose="020B0604020202020204" pitchFamily="34" charset="0"/>
                <a:cs typeface="Arial" panose="020B0604020202020204" pitchFamily="34" charset="0"/>
              </a:rPr>
              <a:t>Nhìn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vào</a:t>
            </a:r>
            <a:r>
              <a:rPr lang="en-US" sz="2000" dirty="0" smtClean="0">
                <a:latin typeface="Arial" panose="020B0604020202020204" pitchFamily="34" charset="0"/>
                <a:cs typeface="Arial" panose="020B0604020202020204" pitchFamily="34" charset="0"/>
              </a:rPr>
              <a:t> 5 </a:t>
            </a:r>
            <a:r>
              <a:rPr lang="en-US" sz="2000" dirty="0" err="1" smtClean="0">
                <a:latin typeface="Arial" panose="020B0604020202020204" pitchFamily="34" charset="0"/>
                <a:cs typeface="Arial" panose="020B0604020202020204" pitchFamily="34" charset="0"/>
              </a:rPr>
              <a:t>ngón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bàn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tay</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Giống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như</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khuông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nhạc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nó</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thay</a:t>
            </a:r>
            <a:r>
              <a:rPr lang="en-US" sz="2000" dirty="0" smtClean="0">
                <a:latin typeface="Arial" panose="020B0604020202020204" pitchFamily="34" charset="0"/>
                <a:cs typeface="Arial" panose="020B0604020202020204" pitchFamily="34" charset="0"/>
              </a:rPr>
              <a:t> 5 </a:t>
            </a:r>
            <a:r>
              <a:rPr lang="en-US" sz="2000" dirty="0" err="1" smtClean="0">
                <a:latin typeface="Arial" panose="020B0604020202020204" pitchFamily="34" charset="0"/>
                <a:cs typeface="Arial" panose="020B0604020202020204" pitchFamily="34" charset="0"/>
              </a:rPr>
              <a:t>dòng</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Bàn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tay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mà</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học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thật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thông</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Bạn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đọc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nốt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nhạc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thật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không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khó</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gì</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Này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đây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ngón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út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tên</a:t>
            </a:r>
            <a:r>
              <a:rPr lang="en-US" sz="2000" dirty="0" smtClean="0">
                <a:latin typeface="Arial" panose="020B0604020202020204" pitchFamily="34" charset="0"/>
                <a:cs typeface="Arial" panose="020B0604020202020204" pitchFamily="34" charset="0"/>
              </a:rPr>
              <a:t> </a:t>
            </a:r>
            <a:r>
              <a:rPr lang="en-US" sz="2000" b="1" dirty="0" err="1" smtClean="0">
                <a:solidFill>
                  <a:srgbClr val="FF0000"/>
                </a:solidFill>
                <a:latin typeface="Arial" panose="020B0604020202020204" pitchFamily="34" charset="0"/>
                <a:cs typeface="Arial" panose="020B0604020202020204" pitchFamily="34" charset="0"/>
              </a:rPr>
              <a:t>Mi</a:t>
            </a:r>
            <a:endParaRPr lang="en-US" sz="2000" b="1" dirty="0" smtClean="0">
              <a:solidFill>
                <a:srgbClr val="FF0000"/>
              </a:solidFill>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Ngón</a:t>
            </a:r>
            <a:r>
              <a:rPr lang="en-US" sz="2000" dirty="0" smtClean="0">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Son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đeo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nhẫn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ngó</a:t>
            </a:r>
            <a:r>
              <a:rPr lang="en-US" sz="2000" dirty="0" smtClean="0">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Xi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ngay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kề</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Ngón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trỏ</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tên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gọi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a:t>
            </a:r>
            <a:r>
              <a:rPr lang="en-US" sz="2000" dirty="0" smtClean="0">
                <a:latin typeface="Arial" panose="020B0604020202020204" pitchFamily="34" charset="0"/>
                <a:cs typeface="Arial" panose="020B0604020202020204" pitchFamily="34" charset="0"/>
              </a:rPr>
              <a:t> </a:t>
            </a:r>
            <a:r>
              <a:rPr lang="en-US" sz="2000" b="1" dirty="0" err="1" smtClean="0">
                <a:solidFill>
                  <a:srgbClr val="FF0000"/>
                </a:solidFill>
                <a:latin typeface="Arial" panose="020B0604020202020204" pitchFamily="34" charset="0"/>
                <a:cs typeface="Arial" panose="020B0604020202020204" pitchFamily="34" charset="0"/>
              </a:rPr>
              <a:t>Rê</a:t>
            </a:r>
            <a:endParaRPr lang="en-US" sz="2000" b="1" dirty="0" smtClean="0">
              <a:solidFill>
                <a:srgbClr val="FF0000"/>
              </a:solidFill>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Ngó</a:t>
            </a:r>
            <a:r>
              <a:rPr lang="en-US" sz="2000" dirty="0" smtClean="0">
                <a:latin typeface="Arial" panose="020B0604020202020204" pitchFamily="34" charset="0"/>
                <a:cs typeface="Arial" panose="020B0604020202020204" pitchFamily="34" charset="0"/>
              </a:rPr>
              <a:t> </a:t>
            </a:r>
            <a:r>
              <a:rPr lang="en-US" sz="2000" b="1" dirty="0" err="1" smtClean="0">
                <a:solidFill>
                  <a:srgbClr val="FF0000"/>
                </a:solidFill>
                <a:latin typeface="Arial" panose="020B0604020202020204" pitchFamily="34" charset="0"/>
                <a:cs typeface="Arial" panose="020B0604020202020204" pitchFamily="34" charset="0"/>
              </a:rPr>
              <a:t>Pha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liền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kề</a:t>
            </a:r>
            <a:r>
              <a:rPr lang="en-US" sz="2000" dirty="0" smtClean="0">
                <a:latin typeface="Arial" panose="020B0604020202020204" pitchFamily="34" charset="0"/>
                <a:cs typeface="Arial" panose="020B0604020202020204" pitchFamily="34" charset="0"/>
              </a:rPr>
              <a:t> - </a:t>
            </a:r>
            <a:r>
              <a:rPr lang="en-US" sz="2000" dirty="0" err="1" smtClean="0">
                <a:latin typeface="Arial" panose="020B0604020202020204" pitchFamily="34" charset="0"/>
                <a:cs typeface="Arial" panose="020B0604020202020204" pitchFamily="34" charset="0"/>
              </a:rPr>
              <a:t>anh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cả</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bàn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tay</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Bàn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tay</a:t>
            </a:r>
            <a:r>
              <a:rPr lang="en-US" sz="2000" dirty="0" smtClean="0">
                <a:latin typeface="Arial" panose="020B0604020202020204" pitchFamily="34" charset="0"/>
                <a:cs typeface="Arial" panose="020B0604020202020204" pitchFamily="34" charset="0"/>
              </a:rPr>
              <a:t> ta </a:t>
            </a:r>
            <a:r>
              <a:rPr lang="en-US" sz="2000" dirty="0" err="1" smtClean="0">
                <a:latin typeface="Arial" panose="020B0604020202020204" pitchFamily="34" charset="0"/>
                <a:cs typeface="Arial" panose="020B0604020202020204" pitchFamily="34" charset="0"/>
              </a:rPr>
              <a:t>lật</a:t>
            </a:r>
            <a:r>
              <a:rPr lang="en-US" sz="2000" dirty="0" smtClean="0">
                <a:latin typeface="Arial" panose="020B0604020202020204" pitchFamily="34" charset="0"/>
                <a:cs typeface="Arial" panose="020B0604020202020204" pitchFamily="34" charset="0"/>
              </a:rPr>
              <a:t> ta </a:t>
            </a:r>
            <a:r>
              <a:rPr lang="en-US" sz="2000" dirty="0" err="1" smtClean="0">
                <a:latin typeface="Arial" panose="020B0604020202020204" pitchFamily="34" charset="0"/>
                <a:cs typeface="Arial" panose="020B0604020202020204" pitchFamily="34" charset="0"/>
              </a:rPr>
              <a:t>xoay</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Lẩm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nhẩm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tí</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thuộc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ngay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đấy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mà</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Bây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giờ</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đọc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kẽ</a:t>
            </a:r>
            <a:r>
              <a:rPr lang="en-US" sz="2000" dirty="0" smtClean="0">
                <a:solidFill>
                  <a:srgbClr val="FF0000"/>
                </a:solidFill>
                <a:latin typeface="Arial" panose="020B0604020202020204" pitchFamily="34" charset="0"/>
                <a:cs typeface="Arial" panose="020B0604020202020204" pitchFamily="34" charset="0"/>
              </a:rPr>
              <a:t> </a:t>
            </a:r>
            <a:r>
              <a:rPr lang="en-US" sz="2000" b="1" dirty="0" err="1" smtClean="0">
                <a:solidFill>
                  <a:srgbClr val="FF0000"/>
                </a:solidFill>
                <a:latin typeface="Arial" panose="020B0604020202020204" pitchFamily="34" charset="0"/>
                <a:cs typeface="Arial" panose="020B0604020202020204" pitchFamily="34" charset="0"/>
              </a:rPr>
              <a:t>Pha</a:t>
            </a:r>
            <a:endParaRPr lang="en-US" sz="2000" b="1" dirty="0" smtClean="0">
              <a:solidFill>
                <a:srgbClr val="FF0000"/>
              </a:solidFill>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Là</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kẽ</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thứ</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nhất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kẽ</a:t>
            </a:r>
            <a:r>
              <a:rPr lang="en-US" sz="2000" dirty="0" smtClean="0">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La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thứ</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nhì</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Kẽ</a:t>
            </a:r>
            <a:r>
              <a:rPr lang="en-US" sz="2000" dirty="0" smtClean="0">
                <a:latin typeface="Arial" panose="020B0604020202020204" pitchFamily="34" charset="0"/>
                <a:cs typeface="Arial" panose="020B0604020202020204" pitchFamily="34" charset="0"/>
              </a:rPr>
              <a:t> </a:t>
            </a:r>
            <a:r>
              <a:rPr lang="en-US" sz="2000" b="1" dirty="0" err="1" smtClean="0">
                <a:solidFill>
                  <a:srgbClr val="FF0000"/>
                </a:solidFill>
                <a:latin typeface="Arial" panose="020B0604020202020204" pitchFamily="34" charset="0"/>
                <a:cs typeface="Arial" panose="020B0604020202020204" pitchFamily="34" charset="0"/>
              </a:rPr>
              <a:t>Đô</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để</a:t>
            </a:r>
            <a:r>
              <a:rPr lang="en-US" sz="2000" dirty="0" smtClean="0">
                <a:latin typeface="Arial" panose="020B0604020202020204" pitchFamily="34" charset="0"/>
                <a:cs typeface="Arial" panose="020B0604020202020204" pitchFamily="34" charset="0"/>
              </a:rPr>
              <a:t> ở </a:t>
            </a:r>
            <a:r>
              <a:rPr lang="en-US" sz="2000" dirty="0" err="1" smtClean="0">
                <a:latin typeface="Arial" panose="020B0604020202020204" pitchFamily="34" charset="0"/>
                <a:cs typeface="Arial" panose="020B0604020202020204" pitchFamily="34" charset="0"/>
              </a:rPr>
              <a:t>trên</a:t>
            </a:r>
            <a:r>
              <a:rPr lang="en-US" sz="2000" dirty="0" smtClean="0">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Xi</a:t>
            </a:r>
          </a:p>
          <a:p>
            <a:pPr marL="0" indent="0" algn="ctr">
              <a:buNone/>
            </a:pPr>
            <a:r>
              <a:rPr lang="en-US" sz="2000" dirty="0" err="1" smtClean="0">
                <a:latin typeface="Arial" panose="020B0604020202020204" pitchFamily="34" charset="0"/>
                <a:cs typeface="Arial" panose="020B0604020202020204" pitchFamily="34" charset="0"/>
              </a:rPr>
              <a:t>Nằm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dưới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ngón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cái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kẽ</a:t>
            </a:r>
            <a:r>
              <a:rPr lang="en-US" sz="2000" dirty="0" smtClean="0">
                <a:latin typeface="Arial" panose="020B0604020202020204" pitchFamily="34" charset="0"/>
                <a:cs typeface="Arial" panose="020B0604020202020204" pitchFamily="34" charset="0"/>
              </a:rPr>
              <a:t> </a:t>
            </a:r>
            <a:r>
              <a:rPr lang="en-US" sz="2000" b="1" dirty="0" err="1" smtClean="0">
                <a:solidFill>
                  <a:srgbClr val="FF0000"/>
                </a:solidFill>
                <a:latin typeface="Arial" panose="020B0604020202020204" pitchFamily="34" charset="0"/>
                <a:cs typeface="Arial" panose="020B0604020202020204" pitchFamily="34" charset="0"/>
              </a:rPr>
              <a:t>Mi</a:t>
            </a:r>
            <a:r>
              <a:rPr lang="en-US" sz="2000" b="1"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cuối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cùng</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Khó</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gì</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mà</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đoc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chẳng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thông</a:t>
            </a:r>
            <a:endParaRPr lang="en-US" sz="2000" dirty="0" smtClean="0">
              <a:latin typeface="Arial" panose="020B0604020202020204" pitchFamily="34" charset="0"/>
              <a:cs typeface="Arial" panose="020B0604020202020204" pitchFamily="34" charset="0"/>
            </a:endParaRPr>
          </a:p>
          <a:p>
            <a:pPr marL="0" indent="0" algn="ctr">
              <a:buNone/>
            </a:pPr>
            <a:r>
              <a:rPr lang="en-US" sz="2000" dirty="0" err="1" smtClean="0">
                <a:latin typeface="Arial" panose="020B0604020202020204" pitchFamily="34" charset="0"/>
                <a:cs typeface="Arial" panose="020B0604020202020204" pitchFamily="34" charset="0"/>
              </a:rPr>
              <a:t>Lại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đây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bạn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nhé</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học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cùng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vui</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27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69" y="1143000"/>
            <a:ext cx="9116831" cy="169409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8" y="3112399"/>
            <a:ext cx="9180394" cy="3745601"/>
          </a:xfrm>
          <a:prstGeom prst="rect">
            <a:avLst/>
          </a:prstGeom>
        </p:spPr>
      </p:pic>
    </p:spTree>
    <p:extLst>
      <p:ext uri="{BB962C8B-B14F-4D97-AF65-F5344CB8AC3E}">
        <p14:creationId xmlns:p14="http://schemas.microsoft.com/office/powerpoint/2010/main" val="3346398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Arial" panose="020B0604020202020204" pitchFamily="34" charset="0"/>
                <a:cs typeface="Arial" panose="020B0604020202020204" pitchFamily="34" charset="0"/>
              </a:rPr>
              <a:t>Trò</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Tìm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gấu</a:t>
            </a:r>
            <a:r>
              <a:rPr lang="en-US" dirty="0" smtClean="0">
                <a:latin typeface="Arial" panose="020B0604020202020204" pitchFamily="34" charset="0"/>
                <a:cs typeface="Arial" panose="020B0604020202020204" pitchFamily="34" charset="0"/>
              </a:rPr>
              <a:t> Teddy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905000"/>
            <a:ext cx="3810000" cy="4419600"/>
          </a:xfrm>
        </p:spPr>
        <p:txBody>
          <a:bodyPr>
            <a:normAutofit/>
          </a:bodyPr>
          <a:lstStyle/>
          <a:p>
            <a:r>
              <a:rPr lang="en-US" dirty="0" err="1" smtClean="0">
                <a:latin typeface="Arial" panose="020B0604020202020204" pitchFamily="34" charset="0"/>
                <a:cs typeface="Arial" panose="020B0604020202020204" pitchFamily="34" charset="0"/>
              </a:rPr>
              <a:t>Luật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đội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tìm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gấu</a:t>
            </a:r>
            <a:r>
              <a:rPr lang="en-US" dirty="0" smtClean="0">
                <a:latin typeface="Arial" panose="020B0604020202020204" pitchFamily="34" charset="0"/>
                <a:cs typeface="Arial" panose="020B0604020202020204" pitchFamily="34" charset="0"/>
              </a:rPr>
              <a:t> Teddy </a:t>
            </a:r>
            <a:r>
              <a:rPr lang="en-US" dirty="0" err="1" smtClean="0">
                <a:latin typeface="Arial" panose="020B0604020202020204" pitchFamily="34" charset="0"/>
                <a:cs typeface="Arial" panose="020B0604020202020204" pitchFamily="34" charset="0"/>
              </a:rPr>
              <a:t>theo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đúng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thứ</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tự</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nốt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nối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bằng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phấn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hoặc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bút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bảng</a:t>
            </a:r>
            <a:endParaRPr lang="en-US" dirty="0" smtClean="0">
              <a:latin typeface="Arial" panose="020B0604020202020204" pitchFamily="34" charset="0"/>
              <a:cs typeface="Arial" panose="020B0604020202020204" pitchFamily="34" charset="0"/>
            </a:endParaRPr>
          </a:p>
          <a:p>
            <a:r>
              <a:rPr lang="en-US" dirty="0" err="1" smtClean="0">
                <a:latin typeface="Arial" panose="020B0604020202020204" pitchFamily="34" charset="0"/>
                <a:cs typeface="Arial" panose="020B0604020202020204" pitchFamily="34" charset="0"/>
              </a:rPr>
              <a:t>Đội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nào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gấu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trước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thắng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cuộc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phần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thưởng</a:t>
            </a:r>
            <a:endParaRPr lang="en-US" dirty="0">
              <a:latin typeface="Arial" panose="020B0604020202020204" pitchFamily="34" charset="0"/>
              <a:cs typeface="Arial" panose="020B0604020202020204" pitchFamily="34" charset="0"/>
            </a:endParaRPr>
          </a:p>
        </p:txBody>
      </p:sp>
      <p:pic>
        <p:nvPicPr>
          <p:cNvPr id="5122" name="Picture 2" descr="C:\Users\NgocDinh\Desktop\08-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057399"/>
            <a:ext cx="4714875" cy="409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147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BCJ004OXW8BC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514600" y="292100"/>
            <a:ext cx="3886200" cy="1003300"/>
          </a:xfrm>
          <a:solidFill>
            <a:srgbClr val="66FFFF"/>
          </a:solidFill>
        </p:spPr>
        <p:txBody>
          <a:bodyPr/>
          <a:lstStyle/>
          <a:p>
            <a:pPr algn="ctr" eaLnBrk="1" hangingPunct="1"/>
            <a:r>
              <a:rPr lang="en-US" altLang="ko-KR" b="1" u="sng" smtClean="0">
                <a:solidFill>
                  <a:srgbClr val="FF0066"/>
                </a:solidFill>
                <a:effectLst/>
                <a:latin typeface="Arial" charset="0"/>
                <a:ea typeface="굴림" pitchFamily="34" charset="-127"/>
              </a:rPr>
              <a:t>Củng cố bài</a:t>
            </a:r>
            <a:r>
              <a:rPr lang="en-US" altLang="ko-KR" b="1" smtClean="0">
                <a:solidFill>
                  <a:srgbClr val="FF0066"/>
                </a:solidFill>
                <a:effectLst/>
                <a:latin typeface="Arial" charset="0"/>
                <a:ea typeface="굴림" pitchFamily="34" charset="-127"/>
              </a:rPr>
              <a:t>:</a:t>
            </a:r>
            <a:endParaRPr lang="en-US" b="1" smtClean="0">
              <a:solidFill>
                <a:srgbClr val="FF0066"/>
              </a:solidFill>
              <a:effectLst/>
              <a:latin typeface="Arial" charset="0"/>
            </a:endParaRPr>
          </a:p>
        </p:txBody>
      </p:sp>
      <p:sp>
        <p:nvSpPr>
          <p:cNvPr id="45062" name="Text Box 6"/>
          <p:cNvSpPr txBox="1">
            <a:spLocks noChangeArrowheads="1"/>
          </p:cNvSpPr>
          <p:nvPr/>
        </p:nvSpPr>
        <p:spPr bwMode="auto">
          <a:xfrm>
            <a:off x="685800" y="1812925"/>
            <a:ext cx="815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solidFill>
                  <a:srgbClr val="0000FF"/>
                </a:solidFill>
              </a:rPr>
              <a:t>Câu 1: Điều gì đã khiến đàn cá Heo bơi     </a:t>
            </a:r>
          </a:p>
          <a:p>
            <a:pPr>
              <a:spcBef>
                <a:spcPct val="50000"/>
              </a:spcBef>
            </a:pPr>
            <a:r>
              <a:rPr lang="en-US">
                <a:solidFill>
                  <a:srgbClr val="0000FF"/>
                </a:solidFill>
              </a:rPr>
              <a:t>             theo con tàu ra biển ?</a:t>
            </a:r>
          </a:p>
        </p:txBody>
      </p:sp>
      <p:sp>
        <p:nvSpPr>
          <p:cNvPr id="45063" name="Text Box 7"/>
          <p:cNvSpPr txBox="1">
            <a:spLocks noChangeArrowheads="1"/>
          </p:cNvSpPr>
          <p:nvPr/>
        </p:nvSpPr>
        <p:spPr bwMode="auto">
          <a:xfrm>
            <a:off x="685800" y="3413125"/>
            <a:ext cx="792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pPr>
            <a:r>
              <a:rPr lang="en-US">
                <a:solidFill>
                  <a:srgbClr val="0000FF"/>
                </a:solidFill>
              </a:rPr>
              <a:t>Câu 2: Em hãy nhắc lại tên 7 nốt nhạc </a:t>
            </a:r>
          </a:p>
          <a:p>
            <a:pPr>
              <a:spcBef>
                <a:spcPct val="50000"/>
              </a:spcBef>
            </a:pPr>
            <a:r>
              <a:rPr lang="en-US">
                <a:solidFill>
                  <a:srgbClr val="0000FF"/>
                </a:solidFill>
              </a:rPr>
              <a:t>            đã học ?</a:t>
            </a:r>
          </a:p>
        </p:txBody>
      </p:sp>
    </p:spTree>
    <p:extLst>
      <p:ext uri="{BB962C8B-B14F-4D97-AF65-F5344CB8AC3E}">
        <p14:creationId xmlns:p14="http://schemas.microsoft.com/office/powerpoint/2010/main" val="432491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2000"/>
                                        <p:tgtEl>
                                          <p:spTgt spid="45058"/>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45062"/>
                                        </p:tgtEl>
                                        <p:attrNameLst>
                                          <p:attrName>style.visibility</p:attrName>
                                        </p:attrNameLst>
                                      </p:cBhvr>
                                      <p:to>
                                        <p:strVal val="visible"/>
                                      </p:to>
                                    </p:set>
                                    <p:animEffect transition="in" filter="diamond(in)">
                                      <p:cBhvr>
                                        <p:cTn id="11" dur="2000"/>
                                        <p:tgtEl>
                                          <p:spTgt spid="450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45063"/>
                                        </p:tgtEl>
                                        <p:attrNameLst>
                                          <p:attrName>style.visibility</p:attrName>
                                        </p:attrNameLst>
                                      </p:cBhvr>
                                      <p:to>
                                        <p:strVal val="visible"/>
                                      </p:to>
                                    </p:set>
                                    <p:animEffect transition="in" filter="diamond(in)">
                                      <p:cBhvr>
                                        <p:cTn id="16" dur="20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2" grpId="0"/>
      <p:bldP spid="450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BCJ004OXW8BC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title"/>
          </p:nvPr>
        </p:nvSpPr>
        <p:spPr>
          <a:xfrm>
            <a:off x="457200" y="292100"/>
            <a:ext cx="4648200" cy="1003300"/>
          </a:xfrm>
          <a:solidFill>
            <a:srgbClr val="66FFFF"/>
          </a:solidFill>
        </p:spPr>
        <p:txBody>
          <a:bodyPr/>
          <a:lstStyle/>
          <a:p>
            <a:pPr eaLnBrk="1" hangingPunct="1"/>
            <a:r>
              <a:rPr lang="en-US" altLang="ko-KR" sz="3600" b="1" u="sng" smtClean="0">
                <a:solidFill>
                  <a:srgbClr val="FF0066"/>
                </a:solidFill>
                <a:effectLst/>
                <a:latin typeface="Arial" charset="0"/>
                <a:ea typeface="굴림" pitchFamily="34" charset="-127"/>
              </a:rPr>
              <a:t>Hướng dẫn về nhà</a:t>
            </a:r>
            <a:r>
              <a:rPr lang="en-US" altLang="ko-KR" sz="3600" b="1" smtClean="0">
                <a:solidFill>
                  <a:srgbClr val="FF0066"/>
                </a:solidFill>
                <a:effectLst/>
                <a:latin typeface="Arial" charset="0"/>
                <a:ea typeface="굴림" pitchFamily="34" charset="-127"/>
              </a:rPr>
              <a:t>:</a:t>
            </a:r>
            <a:endParaRPr lang="en-US" sz="3600" b="1" smtClean="0">
              <a:solidFill>
                <a:srgbClr val="FF0066"/>
              </a:solidFill>
              <a:effectLst/>
              <a:latin typeface="Arial" charset="0"/>
            </a:endParaRPr>
          </a:p>
        </p:txBody>
      </p:sp>
      <p:sp>
        <p:nvSpPr>
          <p:cNvPr id="46084" name="Text Box 4"/>
          <p:cNvSpPr txBox="1">
            <a:spLocks noChangeArrowheads="1"/>
          </p:cNvSpPr>
          <p:nvPr/>
        </p:nvSpPr>
        <p:spPr bwMode="auto">
          <a:xfrm>
            <a:off x="381000" y="1600200"/>
            <a:ext cx="79248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spcBef>
                <a:spcPct val="50000"/>
              </a:spcBef>
              <a:buFontTx/>
              <a:buChar char="-"/>
            </a:pPr>
            <a:r>
              <a:rPr lang="en-US" sz="2800">
                <a:solidFill>
                  <a:srgbClr val="0000FF"/>
                </a:solidFill>
              </a:rPr>
              <a:t> Tìm hiểu thêm về loài cá heo.</a:t>
            </a:r>
          </a:p>
          <a:p>
            <a:pPr>
              <a:spcBef>
                <a:spcPct val="50000"/>
              </a:spcBef>
              <a:buFontTx/>
              <a:buChar char="-"/>
            </a:pPr>
            <a:r>
              <a:rPr lang="en-US" sz="2800">
                <a:solidFill>
                  <a:srgbClr val="0000FF"/>
                </a:solidFill>
              </a:rPr>
              <a:t> Ghi nhớ vị trí các nốt nhạc trên “</a:t>
            </a:r>
            <a:r>
              <a:rPr lang="en-US" sz="2800">
                <a:solidFill>
                  <a:srgbClr val="993300"/>
                </a:solidFill>
              </a:rPr>
              <a:t>Khuông nhạc bàn tay</a:t>
            </a:r>
            <a:r>
              <a:rPr lang="en-US" sz="2800">
                <a:solidFill>
                  <a:srgbClr val="0000FF"/>
                </a:solidFill>
              </a:rPr>
              <a:t>”.</a:t>
            </a:r>
          </a:p>
          <a:p>
            <a:pPr>
              <a:spcBef>
                <a:spcPct val="50000"/>
              </a:spcBef>
              <a:buFontTx/>
              <a:buChar char="-"/>
            </a:pPr>
            <a:r>
              <a:rPr lang="en-US" sz="2800">
                <a:solidFill>
                  <a:srgbClr val="0000FF"/>
                </a:solidFill>
              </a:rPr>
              <a:t> Chuẩn bị bài:</a:t>
            </a:r>
          </a:p>
          <a:p>
            <a:pPr>
              <a:spcBef>
                <a:spcPct val="50000"/>
              </a:spcBef>
            </a:pPr>
            <a:r>
              <a:rPr lang="en-US" sz="2800">
                <a:solidFill>
                  <a:srgbClr val="0000FF"/>
                </a:solidFill>
              </a:rPr>
              <a:t>       </a:t>
            </a:r>
            <a:r>
              <a:rPr lang="en-US" sz="2800">
                <a:solidFill>
                  <a:srgbClr val="993300"/>
                </a:solidFill>
              </a:rPr>
              <a:t>Ôn 3 bài hát:</a:t>
            </a:r>
            <a:r>
              <a:rPr lang="en-US" sz="2800">
                <a:solidFill>
                  <a:srgbClr val="0000FF"/>
                </a:solidFill>
              </a:rPr>
              <a:t> </a:t>
            </a:r>
          </a:p>
          <a:p>
            <a:pPr lvl="2">
              <a:spcBef>
                <a:spcPct val="50000"/>
              </a:spcBef>
              <a:buFontTx/>
              <a:buChar char="•"/>
            </a:pPr>
            <a:r>
              <a:rPr lang="en-US" sz="2800">
                <a:solidFill>
                  <a:srgbClr val="0000FF"/>
                </a:solidFill>
              </a:rPr>
              <a:t> Lớp chúng ta đoàn kết.</a:t>
            </a:r>
          </a:p>
          <a:p>
            <a:pPr lvl="2">
              <a:spcBef>
                <a:spcPct val="50000"/>
              </a:spcBef>
              <a:buFontTx/>
              <a:buChar char="•"/>
            </a:pPr>
            <a:r>
              <a:rPr lang="en-US" sz="2800">
                <a:solidFill>
                  <a:srgbClr val="0000FF"/>
                </a:solidFill>
              </a:rPr>
              <a:t> Con chim non.</a:t>
            </a:r>
          </a:p>
          <a:p>
            <a:pPr lvl="2">
              <a:spcBef>
                <a:spcPct val="50000"/>
              </a:spcBef>
              <a:buFontTx/>
              <a:buChar char="•"/>
            </a:pPr>
            <a:r>
              <a:rPr lang="en-US" sz="2800">
                <a:solidFill>
                  <a:srgbClr val="0000FF"/>
                </a:solidFill>
              </a:rPr>
              <a:t> Ngày mùa vui.</a:t>
            </a:r>
          </a:p>
        </p:txBody>
      </p:sp>
    </p:spTree>
    <p:extLst>
      <p:ext uri="{BB962C8B-B14F-4D97-AF65-F5344CB8AC3E}">
        <p14:creationId xmlns:p14="http://schemas.microsoft.com/office/powerpoint/2010/main" val="3307664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circle(in)">
                                      <p:cBhvr>
                                        <p:cTn id="7" dur="1000"/>
                                        <p:tgtEl>
                                          <p:spTgt spid="46082"/>
                                        </p:tgtEl>
                                      </p:cBhvr>
                                    </p:animEffect>
                                  </p:childTnLst>
                                </p:cTn>
                              </p:par>
                            </p:childTnLst>
                          </p:cTn>
                        </p:par>
                        <p:par>
                          <p:cTn id="8" fill="hold" nodeType="afterGroup">
                            <p:stCondLst>
                              <p:cond delay="10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46084"/>
                                        </p:tgtEl>
                                        <p:attrNameLst>
                                          <p:attrName>style.visibility</p:attrName>
                                        </p:attrNameLst>
                                      </p:cBhvr>
                                      <p:to>
                                        <p:strVal val="visible"/>
                                      </p:to>
                                    </p:set>
                                    <p:anim calcmode="lin" valueType="num">
                                      <p:cBhvr>
                                        <p:cTn id="11" dur="500" fill="hold"/>
                                        <p:tgtEl>
                                          <p:spTgt spid="46084"/>
                                        </p:tgtEl>
                                        <p:attrNameLst>
                                          <p:attrName>ppt_w</p:attrName>
                                        </p:attrNameLst>
                                      </p:cBhvr>
                                      <p:tavLst>
                                        <p:tav tm="0">
                                          <p:val>
                                            <p:fltVal val="0"/>
                                          </p:val>
                                        </p:tav>
                                        <p:tav tm="100000">
                                          <p:val>
                                            <p:strVal val="#ppt_w"/>
                                          </p:val>
                                        </p:tav>
                                      </p:tavLst>
                                    </p:anim>
                                    <p:anim calcmode="lin" valueType="num">
                                      <p:cBhvr>
                                        <p:cTn id="12" dur="500" fill="hold"/>
                                        <p:tgtEl>
                                          <p:spTgt spid="46084"/>
                                        </p:tgtEl>
                                        <p:attrNameLst>
                                          <p:attrName>ppt_h</p:attrName>
                                        </p:attrNameLst>
                                      </p:cBhvr>
                                      <p:tavLst>
                                        <p:tav tm="0">
                                          <p:val>
                                            <p:fltVal val="0"/>
                                          </p:val>
                                        </p:tav>
                                        <p:tav tm="100000">
                                          <p:val>
                                            <p:strVal val="#ppt_h"/>
                                          </p:val>
                                        </p:tav>
                                      </p:tavLst>
                                    </p:anim>
                                    <p:anim calcmode="lin" valueType="num">
                                      <p:cBhvr>
                                        <p:cTn id="13" dur="500" fill="hold"/>
                                        <p:tgtEl>
                                          <p:spTgt spid="46084"/>
                                        </p:tgtEl>
                                        <p:attrNameLst>
                                          <p:attrName>style.rotation</p:attrName>
                                        </p:attrNameLst>
                                      </p:cBhvr>
                                      <p:tavLst>
                                        <p:tav tm="0">
                                          <p:val>
                                            <p:fltVal val="90"/>
                                          </p:val>
                                        </p:tav>
                                        <p:tav tm="100000">
                                          <p:val>
                                            <p:fltVal val="0"/>
                                          </p:val>
                                        </p:tav>
                                      </p:tavLst>
                                    </p:anim>
                                    <p:animEffect transition="in" filter="fade">
                                      <p:cBhvr>
                                        <p:cTn id="14"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1"/>
          <p:cNvSpPr txBox="1">
            <a:spLocks noGrp="1"/>
          </p:cNvSpPr>
          <p:nvPr/>
        </p:nvSpPr>
        <p:spPr bwMode="auto">
          <a:xfrm>
            <a:off x="685800" y="61658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eaLnBrk="1" hangingPunct="1"/>
            <a:endParaRPr lang="en-US" sz="1400" b="0">
              <a:latin typeface="VNI-Times" pitchFamily="2" charset="0"/>
            </a:endParaRPr>
          </a:p>
        </p:txBody>
      </p:sp>
      <p:sp>
        <p:nvSpPr>
          <p:cNvPr id="22531" name="Slide Number Placeholder 3"/>
          <p:cNvSpPr txBox="1">
            <a:spLocks noGrp="1"/>
          </p:cNvSpPr>
          <p:nvPr/>
        </p:nvSpPr>
        <p:spPr bwMode="auto">
          <a:xfrm>
            <a:off x="6553200" y="61658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lgn="r" eaLnBrk="1" hangingPunct="1"/>
            <a:endParaRPr lang="en-US" sz="1400" b="0">
              <a:latin typeface="VNI-Times" pitchFamily="2" charset="0"/>
            </a:endParaRPr>
          </a:p>
        </p:txBody>
      </p:sp>
      <p:sp>
        <p:nvSpPr>
          <p:cNvPr id="21508" name="WordArt 4"/>
          <p:cNvSpPr>
            <a:spLocks noChangeArrowheads="1" noChangeShapeType="1"/>
          </p:cNvSpPr>
          <p:nvPr/>
        </p:nvSpPr>
        <p:spPr bwMode="auto">
          <a:xfrm>
            <a:off x="795338" y="5138738"/>
            <a:ext cx="7620000" cy="1143000"/>
          </a:xfrm>
          <a:prstGeom prst="rect">
            <a:avLst/>
          </a:prstGeom>
        </p:spPr>
        <p:txBody>
          <a:bodyPr wrap="none" fromWordArt="1">
            <a:prstTxWarp prst="textPlain">
              <a:avLst>
                <a:gd name="adj" fmla="val 50000"/>
              </a:avLst>
            </a:prstTxWarp>
            <a:scene3d>
              <a:camera prst="legacyObliqueBottomLeft"/>
              <a:lightRig rig="legacyFlat3" dir="t"/>
            </a:scene3d>
            <a:sp3d extrusionH="430200" prstMaterial="legacyMatte">
              <a:extrusionClr>
                <a:srgbClr val="A603AB"/>
              </a:extrusionClr>
            </a:sp3d>
          </a:bodyPr>
          <a:lstStyle/>
          <a:p>
            <a:pPr algn="ctr"/>
            <a:r>
              <a:rPr lang="en-US" sz="3600" kern="10">
                <a:ln w="9525">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latin typeface="VNI-Cooper"/>
              </a:rPr>
              <a:t>BAØI HOÏC ÑEÁN ÑAÂY LAØ KEÁT THUÙC</a:t>
            </a:r>
          </a:p>
        </p:txBody>
      </p:sp>
      <p:sp>
        <p:nvSpPr>
          <p:cNvPr id="21510" name="Text Box 6"/>
          <p:cNvSpPr txBox="1">
            <a:spLocks noChangeArrowheads="1"/>
          </p:cNvSpPr>
          <p:nvPr/>
        </p:nvSpPr>
        <p:spPr bwMode="auto">
          <a:xfrm>
            <a:off x="-304800" y="-1905000"/>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eaLnBrk="1" hangingPunct="1">
              <a:spcBef>
                <a:spcPct val="50000"/>
              </a:spcBef>
            </a:pPr>
            <a:r>
              <a:rPr lang="en-US" sz="2400" b="0">
                <a:latin typeface="VNI-Times" pitchFamily="2" charset="0"/>
              </a:rPr>
              <a:t>	    </a:t>
            </a:r>
            <a:r>
              <a:rPr lang="en-US" sz="4000">
                <a:solidFill>
                  <a:srgbClr val="FFFF00"/>
                </a:solidFill>
                <a:latin typeface="VNI-Times" pitchFamily="2" charset="0"/>
              </a:rPr>
              <a:t>KÍNH CHUÙC QUYÙ THAÀY COÂ </a:t>
            </a:r>
          </a:p>
          <a:p>
            <a:pPr eaLnBrk="1" hangingPunct="1">
              <a:spcBef>
                <a:spcPct val="50000"/>
              </a:spcBef>
            </a:pPr>
            <a:r>
              <a:rPr lang="en-US" sz="4000">
                <a:solidFill>
                  <a:srgbClr val="FFFF00"/>
                </a:solidFill>
                <a:latin typeface="VNI-Times" pitchFamily="2" charset="0"/>
              </a:rPr>
              <a:t>              VUI  KHOÛE  HAÏNH  PHUÙC</a:t>
            </a:r>
          </a:p>
        </p:txBody>
      </p:sp>
      <p:sp>
        <p:nvSpPr>
          <p:cNvPr id="21511" name="Text Box 7"/>
          <p:cNvSpPr txBox="1">
            <a:spLocks noChangeArrowheads="1"/>
          </p:cNvSpPr>
          <p:nvPr/>
        </p:nvSpPr>
        <p:spPr bwMode="auto">
          <a:xfrm>
            <a:off x="-609600" y="-1905000"/>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eaLnBrk="1" hangingPunct="1">
              <a:spcBef>
                <a:spcPct val="50000"/>
              </a:spcBef>
            </a:pPr>
            <a:r>
              <a:rPr lang="en-US" sz="2400" b="0">
                <a:latin typeface="VNI-Times" pitchFamily="2" charset="0"/>
              </a:rPr>
              <a:t>	    </a:t>
            </a:r>
            <a:r>
              <a:rPr lang="en-US" sz="4000">
                <a:solidFill>
                  <a:srgbClr val="FFFF00"/>
                </a:solidFill>
                <a:latin typeface="VNI-Times" pitchFamily="2" charset="0"/>
              </a:rPr>
              <a:t>KÍNH CHUÙC QUYÙ THAÀY COÂ </a:t>
            </a:r>
          </a:p>
          <a:p>
            <a:pPr eaLnBrk="1" hangingPunct="1">
              <a:spcBef>
                <a:spcPct val="50000"/>
              </a:spcBef>
            </a:pPr>
            <a:r>
              <a:rPr lang="en-US" sz="4000">
                <a:solidFill>
                  <a:srgbClr val="FFFF00"/>
                </a:solidFill>
                <a:latin typeface="VNI-Times" pitchFamily="2" charset="0"/>
              </a:rPr>
              <a:t>              VUI  KHOÛE  HAÏNH  PHUÙC</a:t>
            </a:r>
          </a:p>
        </p:txBody>
      </p:sp>
      <p:sp>
        <p:nvSpPr>
          <p:cNvPr id="21512" name="Text Box 8"/>
          <p:cNvSpPr txBox="1">
            <a:spLocks noChangeArrowheads="1"/>
          </p:cNvSpPr>
          <p:nvPr/>
        </p:nvSpPr>
        <p:spPr bwMode="auto">
          <a:xfrm>
            <a:off x="914400" y="3048000"/>
            <a:ext cx="7467600" cy="2052638"/>
          </a:xfrm>
          <a:prstGeom prst="rect">
            <a:avLst/>
          </a:prstGeom>
          <a:solidFill>
            <a:srgbClr val="FFFF00"/>
          </a:solidFill>
          <a:ln w="9525">
            <a:solidFill>
              <a:srgbClr val="FFFF66"/>
            </a:solidFill>
            <a:miter lim="800000"/>
            <a:headEnd/>
            <a:tailEnd/>
          </a:ln>
        </p:spPr>
        <p:txBody>
          <a:bodyPr>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pPr algn="ctr" eaLnBrk="1" hangingPunct="1">
              <a:spcBef>
                <a:spcPct val="50000"/>
              </a:spcBef>
            </a:pPr>
            <a:r>
              <a:rPr lang="en-US">
                <a:solidFill>
                  <a:srgbClr val="0000FF"/>
                </a:solidFill>
                <a:latin typeface="VNI-Times" pitchFamily="2" charset="0"/>
              </a:rPr>
              <a:t>KÍNH CHUÙC QUYÙ THAÀY COÂ </a:t>
            </a:r>
          </a:p>
          <a:p>
            <a:pPr algn="ctr" eaLnBrk="1" hangingPunct="1">
              <a:spcBef>
                <a:spcPct val="50000"/>
              </a:spcBef>
            </a:pPr>
            <a:r>
              <a:rPr lang="en-US">
                <a:solidFill>
                  <a:srgbClr val="0000FF"/>
                </a:solidFill>
                <a:latin typeface="VNI-Times" pitchFamily="2" charset="0"/>
              </a:rPr>
              <a:t> VUI ,KHOÛE, HAÏNH  PHUÙC,</a:t>
            </a:r>
          </a:p>
          <a:p>
            <a:pPr algn="ctr" eaLnBrk="1" hangingPunct="1">
              <a:spcBef>
                <a:spcPct val="50000"/>
              </a:spcBef>
            </a:pPr>
            <a:r>
              <a:rPr lang="en-US">
                <a:solidFill>
                  <a:srgbClr val="0000FF"/>
                </a:solidFill>
                <a:latin typeface="VNI-Times" pitchFamily="2" charset="0"/>
              </a:rPr>
              <a:t> THAØNH ÑAÏT TRONG CUOÄC SOÁNG</a:t>
            </a:r>
          </a:p>
        </p:txBody>
      </p:sp>
      <p:pic>
        <p:nvPicPr>
          <p:cNvPr id="26639" name="Picture 15"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33061"/>
            <a:ext cx="1828800" cy="206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6" descr="flower1_div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10400" y="160020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 descr="flower1_div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592262" y="1592262"/>
            <a:ext cx="3733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18"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44676" y="1219200"/>
            <a:ext cx="1752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202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0" fill="hold"/>
                                        <p:tgtEl>
                                          <p:spTgt spid="21508"/>
                                        </p:tgtEl>
                                        <p:attrNameLst>
                                          <p:attrName>ppt_x</p:attrName>
                                        </p:attrNameLst>
                                      </p:cBhvr>
                                      <p:tavLst>
                                        <p:tav tm="0">
                                          <p:val>
                                            <p:strVal val="1+#ppt_w/2"/>
                                          </p:val>
                                        </p:tav>
                                        <p:tav tm="100000">
                                          <p:val>
                                            <p:strVal val="#ppt_x"/>
                                          </p:val>
                                        </p:tav>
                                      </p:tavLst>
                                    </p:anim>
                                    <p:anim calcmode="lin" valueType="num">
                                      <p:cBhvr additive="base">
                                        <p:cTn id="8" dur="5000" fill="hold"/>
                                        <p:tgtEl>
                                          <p:spTgt spid="2150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7" presetClass="entr" presetSubtype="4" fill="hold" grpId="0" nodeType="afterEffect">
                                  <p:stCondLst>
                                    <p:cond delay="0"/>
                                  </p:stCondLst>
                                  <p:childTnLst>
                                    <p:set>
                                      <p:cBhvr>
                                        <p:cTn id="11" dur="1" fill="hold">
                                          <p:stCondLst>
                                            <p:cond delay="0"/>
                                          </p:stCondLst>
                                        </p:cTn>
                                        <p:tgtEl>
                                          <p:spTgt spid="21510"/>
                                        </p:tgtEl>
                                        <p:attrNameLst>
                                          <p:attrName>style.visibility</p:attrName>
                                        </p:attrNameLst>
                                      </p:cBhvr>
                                      <p:to>
                                        <p:strVal val="visible"/>
                                      </p:to>
                                    </p:set>
                                    <p:anim calcmode="lin" valueType="num">
                                      <p:cBhvr additive="base">
                                        <p:cTn id="12" dur="5000" fill="hold"/>
                                        <p:tgtEl>
                                          <p:spTgt spid="21510"/>
                                        </p:tgtEl>
                                        <p:attrNameLst>
                                          <p:attrName>ppt_x</p:attrName>
                                        </p:attrNameLst>
                                      </p:cBhvr>
                                      <p:tavLst>
                                        <p:tav tm="0">
                                          <p:val>
                                            <p:strVal val="#ppt_x"/>
                                          </p:val>
                                        </p:tav>
                                        <p:tav tm="100000">
                                          <p:val>
                                            <p:strVal val="#ppt_x"/>
                                          </p:val>
                                        </p:tav>
                                      </p:tavLst>
                                    </p:anim>
                                    <p:anim calcmode="lin" valueType="num">
                                      <p:cBhvr additive="base">
                                        <p:cTn id="13" dur="5000" fill="hold"/>
                                        <p:tgtEl>
                                          <p:spTgt spid="2151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0"/>
                            </p:stCondLst>
                            <p:childTnLst>
                              <p:par>
                                <p:cTn id="15" presetID="7" presetClass="entr" presetSubtype="4" fill="hold" grpId="0" nodeType="afterEffect">
                                  <p:stCondLst>
                                    <p:cond delay="0"/>
                                  </p:stCondLst>
                                  <p:childTnLst>
                                    <p:set>
                                      <p:cBhvr>
                                        <p:cTn id="16" dur="1" fill="hold">
                                          <p:stCondLst>
                                            <p:cond delay="0"/>
                                          </p:stCondLst>
                                        </p:cTn>
                                        <p:tgtEl>
                                          <p:spTgt spid="21511"/>
                                        </p:tgtEl>
                                        <p:attrNameLst>
                                          <p:attrName>style.visibility</p:attrName>
                                        </p:attrNameLst>
                                      </p:cBhvr>
                                      <p:to>
                                        <p:strVal val="visible"/>
                                      </p:to>
                                    </p:set>
                                    <p:anim calcmode="lin" valueType="num">
                                      <p:cBhvr additive="base">
                                        <p:cTn id="17" dur="5000" fill="hold"/>
                                        <p:tgtEl>
                                          <p:spTgt spid="21511"/>
                                        </p:tgtEl>
                                        <p:attrNameLst>
                                          <p:attrName>ppt_x</p:attrName>
                                        </p:attrNameLst>
                                      </p:cBhvr>
                                      <p:tavLst>
                                        <p:tav tm="0">
                                          <p:val>
                                            <p:strVal val="#ppt_x"/>
                                          </p:val>
                                        </p:tav>
                                        <p:tav tm="100000">
                                          <p:val>
                                            <p:strVal val="#ppt_x"/>
                                          </p:val>
                                        </p:tav>
                                      </p:tavLst>
                                    </p:anim>
                                    <p:anim calcmode="lin" valueType="num">
                                      <p:cBhvr additive="base">
                                        <p:cTn id="18" dur="5000" fill="hold"/>
                                        <p:tgtEl>
                                          <p:spTgt spid="2151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0"/>
                            </p:stCondLst>
                            <p:childTnLst>
                              <p:par>
                                <p:cTn id="20" presetID="7" presetClass="entr" presetSubtype="4" fill="hold" grpId="0" nodeType="afterEffect">
                                  <p:stCondLst>
                                    <p:cond delay="0"/>
                                  </p:stCondLst>
                                  <p:childTnLst>
                                    <p:set>
                                      <p:cBhvr>
                                        <p:cTn id="21" dur="1" fill="hold">
                                          <p:stCondLst>
                                            <p:cond delay="0"/>
                                          </p:stCondLst>
                                        </p:cTn>
                                        <p:tgtEl>
                                          <p:spTgt spid="21512"/>
                                        </p:tgtEl>
                                        <p:attrNameLst>
                                          <p:attrName>style.visibility</p:attrName>
                                        </p:attrNameLst>
                                      </p:cBhvr>
                                      <p:to>
                                        <p:strVal val="visible"/>
                                      </p:to>
                                    </p:set>
                                    <p:anim calcmode="lin" valueType="num">
                                      <p:cBhvr additive="base">
                                        <p:cTn id="22" dur="5000" fill="hold"/>
                                        <p:tgtEl>
                                          <p:spTgt spid="21512"/>
                                        </p:tgtEl>
                                        <p:attrNameLst>
                                          <p:attrName>ppt_x</p:attrName>
                                        </p:attrNameLst>
                                      </p:cBhvr>
                                      <p:tavLst>
                                        <p:tav tm="0">
                                          <p:val>
                                            <p:strVal val="#ppt_x"/>
                                          </p:val>
                                        </p:tav>
                                        <p:tav tm="100000">
                                          <p:val>
                                            <p:strVal val="#ppt_x"/>
                                          </p:val>
                                        </p:tav>
                                      </p:tavLst>
                                    </p:anim>
                                    <p:anim calcmode="lin" valueType="num">
                                      <p:cBhvr additive="base">
                                        <p:cTn id="23" dur="5000" fill="hold"/>
                                        <p:tgtEl>
                                          <p:spTgt spid="2151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0"/>
                            </p:stCondLst>
                            <p:childTnLst>
                              <p:par>
                                <p:cTn id="25" presetID="2" presetClass="entr" presetSubtype="9" fill="hold" nodeType="afterEffect">
                                  <p:stCondLst>
                                    <p:cond delay="0"/>
                                  </p:stCondLst>
                                  <p:childTnLst>
                                    <p:set>
                                      <p:cBhvr>
                                        <p:cTn id="26" dur="1" fill="hold">
                                          <p:stCondLst>
                                            <p:cond delay="0"/>
                                          </p:stCondLst>
                                        </p:cTn>
                                        <p:tgtEl>
                                          <p:spTgt spid="26639"/>
                                        </p:tgtEl>
                                        <p:attrNameLst>
                                          <p:attrName>style.visibility</p:attrName>
                                        </p:attrNameLst>
                                      </p:cBhvr>
                                      <p:to>
                                        <p:strVal val="visible"/>
                                      </p:to>
                                    </p:set>
                                    <p:anim calcmode="lin" valueType="num">
                                      <p:cBhvr additive="base">
                                        <p:cTn id="27" dur="500" fill="hold"/>
                                        <p:tgtEl>
                                          <p:spTgt spid="26639"/>
                                        </p:tgtEl>
                                        <p:attrNameLst>
                                          <p:attrName>ppt_x</p:attrName>
                                        </p:attrNameLst>
                                      </p:cBhvr>
                                      <p:tavLst>
                                        <p:tav tm="0">
                                          <p:val>
                                            <p:strVal val="0-#ppt_w/2"/>
                                          </p:val>
                                        </p:tav>
                                        <p:tav tm="100000">
                                          <p:val>
                                            <p:strVal val="#ppt_x"/>
                                          </p:val>
                                        </p:tav>
                                      </p:tavLst>
                                    </p:anim>
                                    <p:anim calcmode="lin" valueType="num">
                                      <p:cBhvr additive="base">
                                        <p:cTn id="28" dur="500" fill="hold"/>
                                        <p:tgtEl>
                                          <p:spTgt spid="26639"/>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0500"/>
                            </p:stCondLst>
                            <p:childTnLst>
                              <p:par>
                                <p:cTn id="30" presetID="2" presetClass="entr" presetSubtype="9" fill="hold" nodeType="afterEffect">
                                  <p:stCondLst>
                                    <p:cond delay="0"/>
                                  </p:stCondLst>
                                  <p:childTnLst>
                                    <p:set>
                                      <p:cBhvr>
                                        <p:cTn id="31" dur="1" fill="hold">
                                          <p:stCondLst>
                                            <p:cond delay="0"/>
                                          </p:stCondLst>
                                        </p:cTn>
                                        <p:tgtEl>
                                          <p:spTgt spid="26642"/>
                                        </p:tgtEl>
                                        <p:attrNameLst>
                                          <p:attrName>style.visibility</p:attrName>
                                        </p:attrNameLst>
                                      </p:cBhvr>
                                      <p:to>
                                        <p:strVal val="visible"/>
                                      </p:to>
                                    </p:set>
                                    <p:anim calcmode="lin" valueType="num">
                                      <p:cBhvr additive="base">
                                        <p:cTn id="32" dur="500" fill="hold"/>
                                        <p:tgtEl>
                                          <p:spTgt spid="26642"/>
                                        </p:tgtEl>
                                        <p:attrNameLst>
                                          <p:attrName>ppt_x</p:attrName>
                                        </p:attrNameLst>
                                      </p:cBhvr>
                                      <p:tavLst>
                                        <p:tav tm="0">
                                          <p:val>
                                            <p:strVal val="0-#ppt_w/2"/>
                                          </p:val>
                                        </p:tav>
                                        <p:tav tm="100000">
                                          <p:val>
                                            <p:strVal val="#ppt_x"/>
                                          </p:val>
                                        </p:tav>
                                      </p:tavLst>
                                    </p:anim>
                                    <p:anim calcmode="lin" valueType="num">
                                      <p:cBhvr additive="base">
                                        <p:cTn id="33" dur="500" fill="hold"/>
                                        <p:tgtEl>
                                          <p:spTgt spid="266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21510" grpId="0" autoUpdateAnimBg="0"/>
      <p:bldP spid="21511" grpId="0" autoUpdateAnimBg="0"/>
      <p:bldP spid="21512"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rmAutofit fontScale="90000"/>
          </a:bodyPr>
          <a:lstStyle/>
          <a:p>
            <a:pPr algn="ctr"/>
            <a:r>
              <a:rPr lang="en-US" b="1" dirty="0" err="1" smtClean="0">
                <a:latin typeface="Arial" panose="020B0604020202020204" pitchFamily="34" charset="0"/>
                <a:cs typeface="Arial" panose="020B0604020202020204" pitchFamily="34" charset="0"/>
              </a:rPr>
              <a:t>Phần</a:t>
            </a:r>
            <a:r>
              <a:rPr lang="en-US" b="1" dirty="0" smtClean="0">
                <a:latin typeface="Arial" panose="020B0604020202020204" pitchFamily="34" charset="0"/>
                <a:cs typeface="Arial" panose="020B0604020202020204" pitchFamily="34" charset="0"/>
              </a:rPr>
              <a:t> 2: </a:t>
            </a:r>
            <a:r>
              <a:rPr lang="en-US" b="1" dirty="0" err="1" smtClean="0">
                <a:latin typeface="Arial" panose="020B0604020202020204" pitchFamily="34" charset="0"/>
                <a:cs typeface="Arial" panose="020B0604020202020204" pitchFamily="34" charset="0"/>
              </a:rPr>
              <a:t>Kể</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chuyện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âm</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nhạc</a:t>
            </a:r>
            <a:r>
              <a:rPr lang="en-US" b="1" dirty="0" smtClean="0">
                <a:latin typeface="Arial" panose="020B0604020202020204" pitchFamily="34" charset="0"/>
                <a:cs typeface="Arial" panose="020B0604020202020204" pitchFamily="34" charset="0"/>
              </a:rPr>
              <a:t> </a:t>
            </a:r>
            <a:br>
              <a:rPr lang="en-US" b="1" dirty="0" smtClean="0">
                <a:latin typeface="Arial" panose="020B0604020202020204" pitchFamily="34" charset="0"/>
                <a:cs typeface="Arial" panose="020B0604020202020204" pitchFamily="34" charset="0"/>
              </a:rPr>
            </a:br>
            <a:r>
              <a:rPr lang="en-US" b="1" dirty="0" err="1" smtClean="0">
                <a:latin typeface="Arial" panose="020B0604020202020204" pitchFamily="34" charset="0"/>
                <a:cs typeface="Arial" panose="020B0604020202020204" pitchFamily="34" charset="0"/>
              </a:rPr>
              <a:t>Cá</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heo</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với</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âm</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nhạc</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619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75481"/>
            <a:ext cx="5722938" cy="685800"/>
          </a:xfrm>
        </p:spPr>
        <p:txBody>
          <a:bodyPr>
            <a:normAutofit/>
          </a:bodyPr>
          <a:lstStyle/>
          <a:p>
            <a:r>
              <a:rPr lang="en-US" sz="4000" dirty="0" err="1" smtClean="0">
                <a:solidFill>
                  <a:schemeClr val="tx1"/>
                </a:solidFill>
                <a:effectLst/>
                <a:latin typeface="Arial" panose="020B0604020202020204" pitchFamily="34" charset="0"/>
                <a:cs typeface="Arial" panose="020B0604020202020204" pitchFamily="34" charset="0"/>
              </a:rPr>
              <a:t>Cá</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heo</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biểu</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diễn</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xiếc</a:t>
            </a:r>
            <a:endParaRPr lang="en-US" sz="4000" dirty="0" smtClean="0">
              <a:solidFill>
                <a:schemeClr val="tx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05000"/>
            <a:ext cx="31242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3182"/>
            <a:ext cx="4769893" cy="5002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871" y="1633182"/>
            <a:ext cx="4399129" cy="5002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149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56349"/>
            <a:ext cx="5722938" cy="685800"/>
          </a:xfrm>
        </p:spPr>
        <p:txBody>
          <a:bodyPr/>
          <a:lstStyle/>
          <a:p>
            <a:r>
              <a:rPr lang="en-US" sz="4000" dirty="0" err="1" smtClean="0">
                <a:solidFill>
                  <a:schemeClr val="tx1"/>
                </a:solidFill>
                <a:effectLst/>
                <a:latin typeface="Arial" panose="020B0604020202020204" pitchFamily="34" charset="0"/>
                <a:cs typeface="Arial" panose="020B0604020202020204" pitchFamily="34" charset="0"/>
              </a:rPr>
              <a:t>Cá</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heo</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thông</a:t>
            </a:r>
            <a:r>
              <a:rPr lang="en-US" sz="4000" dirty="0" smtClean="0">
                <a:solidFill>
                  <a:schemeClr val="tx1"/>
                </a:solidFill>
                <a:effectLst/>
                <a:latin typeface="Arial" panose="020B0604020202020204" pitchFamily="34" charset="0"/>
                <a:cs typeface="Arial" panose="020B0604020202020204" pitchFamily="34" charset="0"/>
              </a:rPr>
              <a:t> minh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382000" cy="49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804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4269" y="609600"/>
            <a:ext cx="5722938" cy="609600"/>
          </a:xfrm>
        </p:spPr>
        <p:txBody>
          <a:bodyPr/>
          <a:lstStyle/>
          <a:p>
            <a:r>
              <a:rPr lang="en-US" sz="4000" dirty="0" err="1" smtClean="0">
                <a:solidFill>
                  <a:schemeClr val="tx1"/>
                </a:solidFill>
                <a:latin typeface="Arial" panose="020B0604020202020204" pitchFamily="34" charset="0"/>
                <a:cs typeface="Arial" panose="020B0604020202020204" pitchFamily="34" charset="0"/>
              </a:rPr>
              <a:t>Cá</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heo</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thân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thiện</a:t>
            </a:r>
            <a:endParaRPr lang="en-US" sz="4000" dirty="0" smtClean="0">
              <a:solidFill>
                <a:schemeClr val="tx1"/>
              </a:solidFill>
              <a:latin typeface="Arial" panose="020B0604020202020204" pitchFamily="34" charset="0"/>
              <a:cs typeface="Arial" panose="020B0604020202020204" pitchFamily="34" charset="0"/>
            </a:endParaRPr>
          </a:p>
        </p:txBody>
      </p:sp>
      <p:sp>
        <p:nvSpPr>
          <p:cNvPr id="33795" name="Subtitle 2"/>
          <p:cNvSpPr>
            <a:spLocks noGrp="1"/>
          </p:cNvSpPr>
          <p:nvPr>
            <p:ph type="subTitle" idx="1"/>
          </p:nvPr>
        </p:nvSpPr>
        <p:spPr>
          <a:xfrm>
            <a:off x="1727200" y="3736975"/>
            <a:ext cx="5711825" cy="1524000"/>
          </a:xfrm>
        </p:spPr>
        <p:txBody>
          <a:bodyPr/>
          <a:lstStyle/>
          <a:p>
            <a:endParaRPr lang="en-US"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12" y="1247564"/>
            <a:ext cx="8763000" cy="538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124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1035857" y="762000"/>
            <a:ext cx="5722938" cy="536575"/>
          </a:xfrm>
        </p:spPr>
        <p:txBody>
          <a:bodyPr>
            <a:noAutofit/>
          </a:bodyPr>
          <a:lstStyle/>
          <a:p>
            <a:r>
              <a:rPr lang="en-US" sz="4000" dirty="0" err="1" smtClean="0">
                <a:solidFill>
                  <a:schemeClr val="tx1"/>
                </a:solidFill>
                <a:effectLst/>
                <a:latin typeface="Arial" panose="020B0604020202020204" pitchFamily="34" charset="0"/>
                <a:cs typeface="Arial" panose="020B0604020202020204" pitchFamily="34" charset="0"/>
              </a:rPr>
              <a:t>Cá</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heo</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cứu</a:t>
            </a:r>
            <a:r>
              <a:rPr lang="en-US" sz="4000" dirty="0" smtClean="0">
                <a:solidFill>
                  <a:schemeClr val="tx1"/>
                </a:solidFill>
                <a:effectLst/>
                <a:latin typeface="Arial" panose="020B0604020202020204" pitchFamily="34" charset="0"/>
                <a:cs typeface="Arial" panose="020B0604020202020204" pitchFamily="34" charset="0"/>
              </a:rPr>
              <a:t> </a:t>
            </a:r>
            <a:r>
              <a:rPr lang="en-US" sz="4000" dirty="0" err="1" smtClean="0">
                <a:solidFill>
                  <a:schemeClr val="tx1"/>
                </a:solidFill>
                <a:effectLst/>
                <a:latin typeface="Arial" panose="020B0604020202020204" pitchFamily="34" charset="0"/>
                <a:cs typeface="Arial" panose="020B0604020202020204" pitchFamily="34" charset="0"/>
              </a:rPr>
              <a:t>người</a:t>
            </a:r>
            <a:endParaRPr lang="en-US" sz="4000" dirty="0" smtClean="0">
              <a:solidFill>
                <a:schemeClr val="tx1"/>
              </a:solidFill>
              <a:effectLst/>
              <a:latin typeface="Arial" panose="020B0604020202020204" pitchFamily="34" charset="0"/>
              <a:cs typeface="Arial" panose="020B0604020202020204" pitchFamily="34" charset="0"/>
            </a:endParaRPr>
          </a:p>
        </p:txBody>
      </p:sp>
      <p:sp>
        <p:nvSpPr>
          <p:cNvPr id="34819" name="Subtitle 2"/>
          <p:cNvSpPr>
            <a:spLocks noGrp="1"/>
          </p:cNvSpPr>
          <p:nvPr>
            <p:ph type="subTitle" idx="1"/>
          </p:nvPr>
        </p:nvSpPr>
        <p:spPr>
          <a:xfrm>
            <a:off x="1727200" y="3736975"/>
            <a:ext cx="5711825" cy="1524000"/>
          </a:xfrm>
        </p:spPr>
        <p:txBody>
          <a:bodyPr/>
          <a:lstStyle/>
          <a:p>
            <a:endParaRPr lang="en-US"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4414838" cy="506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2474" y="1524489"/>
            <a:ext cx="4414838" cy="506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694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818"/>
                                        </p:tgtEl>
                                        <p:attrNameLst>
                                          <p:attrName>style.visibility</p:attrName>
                                        </p:attrNameLst>
                                      </p:cBhvr>
                                      <p:to>
                                        <p:strVal val="visible"/>
                                      </p:to>
                                    </p:set>
                                    <p:anim calcmode="lin" valueType="num">
                                      <p:cBhvr additive="base">
                                        <p:cTn id="17" dur="500" fill="hold"/>
                                        <p:tgtEl>
                                          <p:spTgt spid="34818"/>
                                        </p:tgtEl>
                                        <p:attrNameLst>
                                          <p:attrName>ppt_x</p:attrName>
                                        </p:attrNameLst>
                                      </p:cBhvr>
                                      <p:tavLst>
                                        <p:tav tm="0">
                                          <p:val>
                                            <p:strVal val="#ppt_x"/>
                                          </p:val>
                                        </p:tav>
                                        <p:tav tm="100000">
                                          <p:val>
                                            <p:strVal val="#ppt_x"/>
                                          </p:val>
                                        </p:tav>
                                      </p:tavLst>
                                    </p:anim>
                                    <p:anim calcmode="lin" valueType="num">
                                      <p:cBhvr additive="base">
                                        <p:cTn id="1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Dolphin Dance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21" y="1023724"/>
            <a:ext cx="9118979" cy="5129425"/>
          </a:xfrm>
          <a:prstGeom prst="rect">
            <a:avLst/>
          </a:prstGeom>
        </p:spPr>
      </p:pic>
      <p:sp>
        <p:nvSpPr>
          <p:cNvPr id="3" name="Rectangle 2"/>
          <p:cNvSpPr/>
          <p:nvPr/>
        </p:nvSpPr>
        <p:spPr>
          <a:xfrm>
            <a:off x="140440" y="152400"/>
            <a:ext cx="8896987" cy="523220"/>
          </a:xfrm>
          <a:prstGeom prst="rect">
            <a:avLst/>
          </a:prstGeom>
        </p:spPr>
        <p:txBody>
          <a:bodyPr wrap="none">
            <a:spAutoFit/>
          </a:bodyPr>
          <a:lstStyle/>
          <a:p>
            <a:r>
              <a:rPr lang="en-US" sz="2800" dirty="0" err="1" smtClean="0">
                <a:solidFill>
                  <a:schemeClr val="bg1"/>
                </a:solidFill>
                <a:latin typeface="Arial" panose="020B0604020202020204" pitchFamily="34" charset="0"/>
                <a:cs typeface="Arial" panose="020B0604020202020204" pitchFamily="34" charset="0"/>
              </a:rPr>
              <a:t>Cá</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heo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nhạy</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cảm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với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âm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thanh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đặc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biệt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âm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nhạc</a:t>
            </a:r>
            <a:endParaRPr lang="en-US" sz="2800" dirty="0">
              <a:solidFill>
                <a:schemeClr val="bg1"/>
              </a:solidFill>
            </a:endParaRPr>
          </a:p>
        </p:txBody>
      </p:sp>
    </p:spTree>
    <p:extLst>
      <p:ext uri="{BB962C8B-B14F-4D97-AF65-F5344CB8AC3E}">
        <p14:creationId xmlns:p14="http://schemas.microsoft.com/office/powerpoint/2010/main" val="297972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8" descr="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91440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0"/>
            <a:ext cx="4267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763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1761</TotalTime>
  <Words>701</Words>
  <Application>Microsoft Office PowerPoint</Application>
  <PresentationFormat>On-screen Show (4:3)</PresentationFormat>
  <Paragraphs>119</Paragraphs>
  <Slides>29</Slides>
  <Notes>3</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굴림</vt:lpstr>
      <vt:lpstr>Arial</vt:lpstr>
      <vt:lpstr>Calibri</vt:lpstr>
      <vt:lpstr>Candara</vt:lpstr>
      <vt:lpstr>Century Gothic</vt:lpstr>
      <vt:lpstr>Constantia</vt:lpstr>
      <vt:lpstr>Franklin Gothic Book</vt:lpstr>
      <vt:lpstr>Franklin Gothic Medium</vt:lpstr>
      <vt:lpstr>HY신명조</vt:lpstr>
      <vt:lpstr>Symbol</vt:lpstr>
      <vt:lpstr>Tahoma</vt:lpstr>
      <vt:lpstr>Times New Roman</vt:lpstr>
      <vt:lpstr>Tunga</vt:lpstr>
      <vt:lpstr>VNI-Cooper</vt:lpstr>
      <vt:lpstr>VNI-Times</vt:lpstr>
      <vt:lpstr>Wingdings</vt:lpstr>
      <vt:lpstr>Wingdings 2</vt:lpstr>
      <vt:lpstr>Austin</vt:lpstr>
      <vt:lpstr>Waveform</vt:lpstr>
      <vt:lpstr>Flow</vt:lpstr>
      <vt:lpstr>1_Angles</vt:lpstr>
      <vt:lpstr>PowerPoint Presentation</vt:lpstr>
      <vt:lpstr>Ôn tập bài cũ</vt:lpstr>
      <vt:lpstr>Phần 2: Kể chuyện âm nhạc  Cá heo với âm nhạc</vt:lpstr>
      <vt:lpstr>Cá heo biểu diễn xiếc</vt:lpstr>
      <vt:lpstr>Cá heo thông minh</vt:lpstr>
      <vt:lpstr>Cá heo thân thiện</vt:lpstr>
      <vt:lpstr>Cá heo cứu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tên nốt nhạc qua trò chơi:</vt:lpstr>
      <vt:lpstr>PowerPoint Presentation</vt:lpstr>
      <vt:lpstr>PowerPoint Presentation</vt:lpstr>
      <vt:lpstr>Khuông nhạc bàn tay</vt:lpstr>
      <vt:lpstr>PowerPoint Presentation</vt:lpstr>
      <vt:lpstr>Trò chơi: Tìm đường về nhà cho gấu Teddy</vt:lpstr>
      <vt:lpstr>Củng cố bài:</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NgocDinh</dc:creator>
  <cp:lastModifiedBy>Windows User</cp:lastModifiedBy>
  <cp:revision>18</cp:revision>
  <dcterms:created xsi:type="dcterms:W3CDTF">2014-12-08T20:05:19Z</dcterms:created>
  <dcterms:modified xsi:type="dcterms:W3CDTF">2019-07-16T06:05:11Z</dcterms:modified>
</cp:coreProperties>
</file>