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1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0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7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5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7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5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26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1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7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0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6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EAAC1-F123-4EBD-95A6-8F38CAE6957A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7EC82-A21A-4CAF-988C-9AACE342B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1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5720" y="-325017"/>
            <a:ext cx="10058400" cy="7543801"/>
          </a:xfrm>
          <a:prstGeom prst="rect">
            <a:avLst/>
          </a:prstGeom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4582" y="0"/>
            <a:ext cx="11333163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044699" y="667543"/>
            <a:ext cx="5054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600" b="1">
                <a:solidFill>
                  <a:srgbClr val="0070C0"/>
                </a:solidFill>
              </a:rPr>
              <a:t>Trường tiểu học Gia Thụy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-1764704" y="1462454"/>
            <a:ext cx="12192000" cy="323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8" rIns="91422" bIns="4571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en-US" altLang="vi-VN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vi-VN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Âm nhạc</a:t>
            </a:r>
          </a:p>
          <a:p>
            <a:pPr algn="ctr" eaLnBrk="1" hangingPunct="1"/>
            <a:r>
              <a:rPr lang="en-US" altLang="vi-VN" sz="4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altLang="vi-VN" sz="4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 bài hát</a:t>
            </a:r>
            <a:r>
              <a:rPr lang="en-US" altLang="vi-VN" sz="4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40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 ngựa ta phi nhanh</a:t>
            </a:r>
            <a:endParaRPr lang="en-US" altLang="vi-VN" sz="40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altLang="vi-VN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altLang="vi-VN" sz="40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Khăn quàng thắm mãi vai em</a:t>
            </a:r>
            <a:endParaRPr lang="en-US" altLang="vi-VN" sz="4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endParaRPr lang="vi-VN" altLang="vi-VN" sz="44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116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8988489" cy="674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724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27584" y="2301255"/>
            <a:ext cx="7394273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99592" y="1456209"/>
            <a:ext cx="712879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820500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18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25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saocodon</dc:creator>
  <cp:lastModifiedBy>saocodon</cp:lastModifiedBy>
  <cp:revision>3</cp:revision>
  <dcterms:created xsi:type="dcterms:W3CDTF">2021-12-08T00:06:45Z</dcterms:created>
  <dcterms:modified xsi:type="dcterms:W3CDTF">2021-12-08T00:30:31Z</dcterms:modified>
</cp:coreProperties>
</file>