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86" r:id="rId7"/>
    <p:sldId id="296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87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Wingdings 2" panose="05020102010507070707" pitchFamily="18" charset="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22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60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6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26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82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3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62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9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52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6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4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02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21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7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5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3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1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12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6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47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38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9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19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6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14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5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14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740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56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99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70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19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7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3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212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02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026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29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81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22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99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67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19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9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46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23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7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69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63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19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60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A64E4-18F3-47AD-87E7-AF3510E9DD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49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7529E-1AA2-45A2-9058-23FDAA3F01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5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2E6A4-2D6E-4159-91F6-C04E5CC5A4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31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5AF6C-6366-47BA-8B52-CC3C590CC4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5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423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740CC-EA94-49DD-A934-7D3488823F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433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9C0D8-E3E5-414F-8BCB-5EC6254D6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927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84849-28F2-4053-B13A-1ABEBBF5D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47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05A37-C38C-4162-9BDC-BC44604A30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08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4DBF3-FAEB-44A7-AD23-E78F8C7AE8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442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D2A1F-C8B7-49FB-B37E-743AC285F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65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81501-EFB6-4421-AE8A-25ED7EBA7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6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3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7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2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1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5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4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FADA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F1187-F5ED-4FF7-9EC0-AF4C4715AEA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2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6594DA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FF3D39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FF3D39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BEFF4B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4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2.xml"/><Relationship Id="rId4" Type="http://schemas.openxmlformats.org/officeDocument/2006/relationships/video" Target="../media/media5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11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469" y="2348905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51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2103235" y="0"/>
            <a:ext cx="8601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Xem video và HD các động tác phụ họa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3680" y="1700808"/>
            <a:ext cx="8128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9444" y="690263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NỬA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4325" y="770602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NỬA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0189" y="2704807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Cả Lớp</a:t>
            </a:r>
          </a:p>
        </p:txBody>
      </p:sp>
      <p:pic>
        <p:nvPicPr>
          <p:cNvPr id="7" name="van dog ngua phi nha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339" y="690264"/>
            <a:ext cx="6816759" cy="61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6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2447339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47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ay-Cao-Tieng-Hat-Uoc-Mo-Various-Artists - Pa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1780" y="5158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441210"/>
            <a:ext cx="5112568" cy="141277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ÂM </a:t>
            </a:r>
            <a:r>
              <a:rPr lang="en-US" sz="4800" b="1">
                <a:solidFill>
                  <a:schemeClr val="bg1"/>
                </a:solidFill>
              </a:rPr>
              <a:t>NHẠC 4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932" y="14419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TIẾT: 16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33" y="626002"/>
            <a:ext cx="57307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ÔN TẬP 3 BÀI HÁT:</a:t>
            </a:r>
          </a:p>
          <a:p>
            <a:endParaRPr lang="en-US" sz="2800" b="1">
              <a:solidFill>
                <a:schemeClr val="bg1"/>
              </a:solidFill>
            </a:endParaRPr>
          </a:p>
          <a:p>
            <a:r>
              <a:rPr lang="en-US" sz="2800" b="1">
                <a:solidFill>
                  <a:schemeClr val="bg1"/>
                </a:solidFill>
              </a:rPr>
              <a:t>EM YÊU HÒA BÌNH</a:t>
            </a:r>
          </a:p>
          <a:p>
            <a:endParaRPr lang="en-US" sz="2800" b="1">
              <a:solidFill>
                <a:schemeClr val="bg1"/>
              </a:solidFill>
            </a:endParaRPr>
          </a:p>
          <a:p>
            <a:r>
              <a:rPr lang="en-US" sz="2800" b="1">
                <a:solidFill>
                  <a:schemeClr val="bg1"/>
                </a:solidFill>
              </a:rPr>
              <a:t>BẠN ƠI LẮNG NGHE</a:t>
            </a:r>
          </a:p>
          <a:p>
            <a:endParaRPr lang="en-US" sz="2800" b="1">
              <a:solidFill>
                <a:schemeClr val="bg1"/>
              </a:solidFill>
            </a:endParaRPr>
          </a:p>
          <a:p>
            <a:r>
              <a:rPr lang="en-US" sz="2800" b="1">
                <a:solidFill>
                  <a:schemeClr val="bg1"/>
                </a:solidFill>
              </a:rPr>
              <a:t>TRÊN NGỰA TA PHI NHANH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3873" y="764704"/>
            <a:ext cx="76197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Ôn hát lại bài hát với các hình thức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787" y="2852936"/>
            <a:ext cx="8128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8204" y="-4603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1.ÔN TẬP BÀI: EM YÊU HÒA BÌNH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5684" y="466968"/>
            <a:ext cx="768085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Hát: “Từ đầu…tre đường làng”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239349" y="0"/>
            <a:ext cx="2592288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185" y="516786"/>
            <a:ext cx="2112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white"/>
                </a:solidFill>
              </a:rPr>
              <a:t>1 HS NỮ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230309" y="1556792"/>
            <a:ext cx="2592288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566" y="2113556"/>
            <a:ext cx="234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white"/>
                </a:solidFill>
              </a:rPr>
              <a:t>1 HS NAM</a:t>
            </a:r>
          </a:p>
        </p:txBody>
      </p:sp>
      <p:sp>
        <p:nvSpPr>
          <p:cNvPr id="7" name="Striped Right Arrow 6"/>
          <p:cNvSpPr/>
          <p:nvPr/>
        </p:nvSpPr>
        <p:spPr>
          <a:xfrm>
            <a:off x="160695" y="3103921"/>
            <a:ext cx="2592288" cy="155679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839" y="3620707"/>
            <a:ext cx="234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prstClr val="white"/>
                </a:solidFill>
              </a:rPr>
              <a:t>CẢ LỚP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15684" y="2036944"/>
            <a:ext cx="7680853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Hát: “Em yêu xóm làng…lời ca”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3712" y="3328327"/>
            <a:ext cx="566462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Hát: “Đoạn b còn lại”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9429" y="0"/>
            <a:ext cx="543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HÁT NỐI TIẾP ĐỒNG CA</a:t>
            </a:r>
          </a:p>
        </p:txBody>
      </p:sp>
      <p:pic>
        <p:nvPicPr>
          <p:cNvPr id="13" name="E Y HOA BIH E'du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8501" y="550598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9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1849" y="1916832"/>
            <a:ext cx="8128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3553" y="116643"/>
            <a:ext cx="688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2.ÔN TẬP BÀI HÁT: BẠN ƠI LẮNG NGHE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5313" y="824093"/>
            <a:ext cx="768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FF0000"/>
                </a:solidFill>
              </a:rPr>
              <a:t>ÔN HÁT VỚI CÁC HÌNH THỨC: LỚP, TỔ, CÁ NHÂN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361" y="836717"/>
            <a:ext cx="11041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Hỡi bạn ơi cùng nhau lắng nghe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747" y="-24825"/>
            <a:ext cx="12109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Ôn Hát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hợp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đệm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theo</a:t>
            </a:r>
            <a:r>
              <a:rPr lang="en-US" sz="3200">
                <a:solidFill>
                  <a:srgbClr val="FF0000"/>
                </a:solidFill>
              </a:rPr>
              <a:t> phách với các hình thức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1484214"/>
            <a:ext cx="1330683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101" y="1608679"/>
            <a:ext cx="1330683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7" y="1608679"/>
            <a:ext cx="1330683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17" y="1606153"/>
            <a:ext cx="1330683" cy="7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515" y="256490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3884" y="476677"/>
            <a:ext cx="10273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Cả lớp cùng hát lời 1 đến lời 2 nửa lớp hát lời-nửa lớp hát nguyên âm U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1851" y="1916832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219200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0"/>
          <p:cNvSpPr txBox="1">
            <a:spLocks noChangeArrowheads="1"/>
          </p:cNvSpPr>
          <p:nvPr/>
        </p:nvSpPr>
        <p:spPr bwMode="auto">
          <a:xfrm>
            <a:off x="1095957" y="2381548"/>
            <a:ext cx="10366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       Trên                   </a:t>
            </a:r>
            <a:r>
              <a:rPr lang="en-US">
                <a:solidFill>
                  <a:srgbClr val="000099"/>
                </a:solidFill>
                <a:latin typeface="Times New Roman" pitchFamily="18" charset="0"/>
              </a:rPr>
              <a:t>đường   gập       ghềnh</a:t>
            </a:r>
            <a:r>
              <a:rPr lang="en-US">
                <a:solidFill>
                  <a:prstClr val="black"/>
                </a:solidFill>
                <a:latin typeface="Times New Roman" pitchFamily="18" charset="0"/>
              </a:rPr>
              <a:t>     ngựa phi nhanh nhanh nhanh  nhanh</a:t>
            </a:r>
          </a:p>
        </p:txBody>
      </p:sp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2386015" y="608348"/>
            <a:ext cx="77860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Hát gõ đệm theo nhịp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4823" y="4941168"/>
            <a:ext cx="812800" cy="609600"/>
          </a:xfrm>
          <a:prstGeom prst="rect">
            <a:avLst/>
          </a:prstGeom>
        </p:spPr>
      </p:pic>
      <p:pic>
        <p:nvPicPr>
          <p:cNvPr id="2050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33" y="2749426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412" y="2749425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38" y="2754350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6805.png_86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225" y="2749424"/>
            <a:ext cx="1027179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6215" y="116643"/>
            <a:ext cx="864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002060"/>
                </a:solidFill>
              </a:rPr>
              <a:t>3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.ÔN TẬP BÀI HÁT: TRÊN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NGỰA TA PHI NHANH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7115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2103237" y="0"/>
            <a:ext cx="77860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</a:rPr>
              <a:t>Hát đối đáp hòa giọng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4823" y="4941168"/>
            <a:ext cx="8128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43340" y="543552"/>
            <a:ext cx="326436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864529" y="523220"/>
            <a:ext cx="326436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444" y="690263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NỬA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4325" y="770602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NỬA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353" y="1619508"/>
            <a:ext cx="43204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Trên đường gập ghềnh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9339" y="1628574"/>
            <a:ext cx="59526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Ngựa phi nhanh nhanh nhanh nhanh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1681" y="2253533"/>
            <a:ext cx="715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Hát đối đáp cho đến câu: </a:t>
            </a:r>
            <a:r>
              <a:rPr lang="en-US" b="1" i="1">
                <a:solidFill>
                  <a:srgbClr val="002060"/>
                </a:solidFill>
              </a:rPr>
              <a:t>Bạn Bè Yêu Mến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417833" y="2635441"/>
            <a:ext cx="326436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00189" y="2704807"/>
            <a:ext cx="139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white"/>
                </a:solidFill>
              </a:rPr>
              <a:t>Cả Lớp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03238" y="3548741"/>
            <a:ext cx="648904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Tổ quốc mẹ hiền chắp cánh đến hết bài </a:t>
            </a:r>
          </a:p>
        </p:txBody>
      </p:sp>
    </p:spTree>
    <p:extLst>
      <p:ext uri="{BB962C8B-B14F-4D97-AF65-F5344CB8AC3E}">
        <p14:creationId xmlns:p14="http://schemas.microsoft.com/office/powerpoint/2010/main" val="3118105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spe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265</Words>
  <Application>Microsoft Office PowerPoint</Application>
  <PresentationFormat>Widescreen</PresentationFormat>
  <Paragraphs>42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Wingdings 2</vt:lpstr>
      <vt:lpstr>Times New Roman</vt:lpstr>
      <vt:lpstr>Verdana</vt:lpstr>
      <vt:lpstr>Arial</vt:lpstr>
      <vt:lpstr>Calibri</vt:lpstr>
      <vt:lpstr>1_Office Theme</vt:lpstr>
      <vt:lpstr>3_Office Theme</vt:lpstr>
      <vt:lpstr>Office Theme</vt:lpstr>
      <vt:lpstr>4_Office Theme</vt:lpstr>
      <vt:lpstr>2_Office Theme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Hường La Thu</cp:lastModifiedBy>
  <cp:revision>63</cp:revision>
  <dcterms:created xsi:type="dcterms:W3CDTF">2020-11-22T15:24:29Z</dcterms:created>
  <dcterms:modified xsi:type="dcterms:W3CDTF">2021-11-21T04:25:46Z</dcterms:modified>
</cp:coreProperties>
</file>