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7350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10</cp:lastModifiedBy>
  <cp:revision>610</cp:revision>
  <dcterms:created xsi:type="dcterms:W3CDTF">2010-04-30T21:19:48Z</dcterms:created>
  <dcterms:modified xsi:type="dcterms:W3CDTF">2021-11-01T13:00:36Z</dcterms:modified>
  <dc:language>en-US</dc:language>
</cp:coreProperties>
</file>