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9" r:id="rId2"/>
  </p:sldMasterIdLst>
  <p:notesMasterIdLst>
    <p:notesMasterId r:id="rId22"/>
  </p:notesMasterIdLst>
  <p:sldIdLst>
    <p:sldId id="294" r:id="rId3"/>
    <p:sldId id="258" r:id="rId4"/>
    <p:sldId id="296" r:id="rId5"/>
    <p:sldId id="261" r:id="rId6"/>
    <p:sldId id="287" r:id="rId7"/>
    <p:sldId id="297" r:id="rId8"/>
    <p:sldId id="263" r:id="rId9"/>
    <p:sldId id="264" r:id="rId10"/>
    <p:sldId id="290" r:id="rId11"/>
    <p:sldId id="289" r:id="rId12"/>
    <p:sldId id="270" r:id="rId13"/>
    <p:sldId id="291" r:id="rId14"/>
    <p:sldId id="292" r:id="rId15"/>
    <p:sldId id="277" r:id="rId16"/>
    <p:sldId id="299" r:id="rId17"/>
    <p:sldId id="295" r:id="rId18"/>
    <p:sldId id="280" r:id="rId19"/>
    <p:sldId id="284" r:id="rId20"/>
    <p:sldId id="29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D77C6-9933-4648-A8AC-DFEF881B331A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3A572-0E6E-4663-877F-A4DC0C83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03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8C0EFC-7F35-446D-8022-4063C54964D4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8C0EFC-7F35-446D-8022-4063C54964D4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6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7569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7362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96737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18608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D83D5D-4F08-4A5F-9FBD-A2255F57EA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2388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A9C87A-23D2-41C9-8638-66AE980303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123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C3DADF-3A0D-40BE-9D58-A2427267C6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145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190CB5-2FFF-4876-A874-849A4C4337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6082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8F3C3-0447-4D84-ADAD-5C88439F5D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529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F5508-6C1D-441C-B432-288206720F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0559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8B0DB2-C0FF-4266-ABE1-213EB3AF6B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7791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9869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9B15C5-9661-4D06-A75A-BF1D21731A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4124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F450C-D04F-4FF3-872A-B37C4CE38A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5844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F68DD8-88AD-428C-BBF0-6EBE74D393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0195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198CD2-F223-49AD-AAB6-C25B4564A3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4363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8955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5543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219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5432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4672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3014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9891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129299-8C71-43CC-99AD-AEDBC557FD4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2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6.png"/><Relationship Id="rId5" Type="http://schemas.openxmlformats.org/officeDocument/2006/relationships/image" Target="../media/image20.jp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" y="34636"/>
            <a:ext cx="12171361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12132" y="863890"/>
            <a:ext cx="8588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solidFill>
                  <a:srgbClr val="FF3300"/>
                </a:solidFill>
                <a:latin typeface=".VnBodoniH" panose="020B7200000000000000" pitchFamily="34" charset="0"/>
              </a:rPr>
              <a:t>NhiÖt</a:t>
            </a:r>
            <a:r>
              <a:rPr lang="en-US" altLang="en-US" sz="4000" dirty="0">
                <a:solidFill>
                  <a:srgbClr val="FF3300"/>
                </a:solidFill>
                <a:latin typeface=".VnBodoniH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FF3300"/>
                </a:solidFill>
                <a:latin typeface=".VnBodoniH" panose="020B7200000000000000" pitchFamily="34" charset="0"/>
              </a:rPr>
              <a:t>liÖt</a:t>
            </a:r>
            <a:r>
              <a:rPr lang="en-US" altLang="en-US" sz="4000" dirty="0">
                <a:solidFill>
                  <a:srgbClr val="FF3300"/>
                </a:solidFill>
                <a:latin typeface=".VnBodoniH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FF3300"/>
                </a:solidFill>
                <a:latin typeface=".VnBodoniH" panose="020B7200000000000000" pitchFamily="34" charset="0"/>
              </a:rPr>
              <a:t>chµo</a:t>
            </a:r>
            <a:r>
              <a:rPr lang="en-US" altLang="en-US" sz="4000" dirty="0">
                <a:solidFill>
                  <a:srgbClr val="FF3300"/>
                </a:solidFill>
                <a:latin typeface=".VnBodoniH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FF3300"/>
                </a:solidFill>
                <a:latin typeface=".VnBodoniH" panose="020B7200000000000000" pitchFamily="34" charset="0"/>
              </a:rPr>
              <a:t>mõng</a:t>
            </a:r>
            <a:r>
              <a:rPr lang="en-US" altLang="en-US" sz="2800" dirty="0">
                <a:solidFill>
                  <a:srgbClr val="00FF00"/>
                </a:solidFill>
                <a:latin typeface=".VnBodoniH" panose="020B7200000000000000" pitchFamily="34" charset="0"/>
              </a:rPr>
              <a:t> </a:t>
            </a:r>
            <a:r>
              <a:rPr lang="en-US" altLang="en-US" sz="2800" dirty="0">
                <a:latin typeface=".VnExoticH" panose="020B7200000000000000" pitchFamily="34" charset="0"/>
              </a:rPr>
              <a:t> </a:t>
            </a:r>
            <a:endParaRPr lang="en-US" altLang="en-US" sz="1800" u="sng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44638" y="1752601"/>
            <a:ext cx="946785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rgbClr val="0000FF"/>
                </a:solidFill>
                <a:latin typeface=".VnAristote" panose="020B7200000000000000" pitchFamily="34" charset="0"/>
              </a:rPr>
              <a:t>Quý</a:t>
            </a:r>
            <a:r>
              <a:rPr lang="en-US" altLang="en-US" sz="4400" dirty="0">
                <a:solidFill>
                  <a:srgbClr val="0000FF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.VnAristote" panose="020B7200000000000000" pitchFamily="34" charset="0"/>
              </a:rPr>
              <a:t>ThÇy</a:t>
            </a:r>
            <a:r>
              <a:rPr lang="en-US" altLang="en-US" sz="4400" dirty="0">
                <a:solidFill>
                  <a:srgbClr val="0000FF"/>
                </a:solidFill>
                <a:latin typeface=".VnAristote" panose="020B7200000000000000" pitchFamily="34" charset="0"/>
              </a:rPr>
              <a:t> C« </a:t>
            </a:r>
            <a:r>
              <a:rPr lang="en-US" altLang="en-US" sz="4400" dirty="0" err="1">
                <a:solidFill>
                  <a:srgbClr val="0000FF"/>
                </a:solidFill>
                <a:latin typeface=".VnAristote" panose="020B7200000000000000" pitchFamily="34" charset="0"/>
              </a:rPr>
              <a:t>gi¸o</a:t>
            </a:r>
            <a:r>
              <a:rPr lang="en-US" altLang="en-US" sz="4400" dirty="0">
                <a:solidFill>
                  <a:srgbClr val="0000FF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.VnAristote" panose="020B7200000000000000" pitchFamily="34" charset="0"/>
              </a:rPr>
              <a:t>vÒ</a:t>
            </a:r>
            <a:r>
              <a:rPr lang="en-US" altLang="en-US" sz="4400" dirty="0">
                <a:solidFill>
                  <a:srgbClr val="0000FF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.VnAristote" panose="020B7200000000000000" pitchFamily="34" charset="0"/>
              </a:rPr>
              <a:t>dù</a:t>
            </a:r>
            <a:r>
              <a:rPr lang="en-US" altLang="en-US" sz="4400" dirty="0">
                <a:solidFill>
                  <a:srgbClr val="0000FF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.VnAristote" panose="020B7200000000000000" pitchFamily="34" charset="0"/>
              </a:rPr>
              <a:t>giê</a:t>
            </a:r>
            <a:r>
              <a:rPr lang="en-US" altLang="en-US" sz="4400" dirty="0">
                <a:solidFill>
                  <a:srgbClr val="0000FF"/>
                </a:solidFill>
                <a:latin typeface=".VnAristote" panose="020B7200000000000000" pitchFamily="34" charset="0"/>
              </a:rPr>
              <a:t>, </a:t>
            </a:r>
            <a:r>
              <a:rPr lang="en-US" altLang="en-US" sz="4400" dirty="0" err="1">
                <a:solidFill>
                  <a:srgbClr val="0000FF"/>
                </a:solidFill>
                <a:latin typeface=".VnAristote" panose="020B7200000000000000" pitchFamily="34" charset="0"/>
              </a:rPr>
              <a:t>th¨m</a:t>
            </a:r>
            <a:r>
              <a:rPr lang="en-US" altLang="en-US" sz="4400" dirty="0">
                <a:solidFill>
                  <a:srgbClr val="0000FF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.VnAristote" panose="020B7200000000000000" pitchFamily="34" charset="0"/>
              </a:rPr>
              <a:t>líp</a:t>
            </a:r>
            <a:r>
              <a:rPr lang="en-US" altLang="en-US" sz="4400" dirty="0">
                <a:solidFill>
                  <a:srgbClr val="0000FF"/>
                </a:solidFill>
                <a:latin typeface=".VnAristote" panose="020B7200000000000000" pitchFamily="34" charset="0"/>
              </a:rPr>
              <a:t> </a:t>
            </a:r>
            <a:endParaRPr lang="en-US" altLang="en-US" sz="4400" u="sng" dirty="0">
              <a:solidFill>
                <a:srgbClr val="0000FF"/>
              </a:solidFill>
              <a:latin typeface=".VnAristote" panose="020B7200000000000000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486151" y="2811031"/>
            <a:ext cx="55848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GV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Cao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Thu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Hương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9215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600" y="295679"/>
            <a:ext cx="7242622" cy="2204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19846"/>
            <a:ext cx="12192000" cy="2318176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903338" y="2425749"/>
            <a:ext cx="583264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von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ọng hát vui say sưa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2792806" y="2614189"/>
            <a:ext cx="1241502" cy="100811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400" b="1" dirty="0">
              <a:latin typeface="Tahoma" panose="020B0604030504040204" pitchFamily="34" charset="0"/>
            </a:endParaRPr>
          </a:p>
        </p:txBody>
      </p:sp>
      <p:pic>
        <p:nvPicPr>
          <p:cNvPr id="11" name="Media1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2449" y="4115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0020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3000376" y="3244850"/>
            <a:ext cx="68754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400" i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5400" i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Rectangle 1"/>
          <p:cNvSpPr>
            <a:spLocks noChangeArrowheads="1"/>
          </p:cNvSpPr>
          <p:nvPr/>
        </p:nvSpPr>
        <p:spPr bwMode="auto">
          <a:xfrm>
            <a:off x="2279576" y="1484785"/>
            <a:ext cx="820891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von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von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ọng 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 vui say sưa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55841" y="718048"/>
            <a:ext cx="22156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1+2</a:t>
            </a:r>
            <a:endParaRPr lang="vi-VN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1+2+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4272" y="4694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5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57" y="0"/>
            <a:ext cx="6059949" cy="184482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1991544" y="2178676"/>
            <a:ext cx="1296144" cy="936104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1362"/>
            <a:ext cx="12192000" cy="2737470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287688" y="2085751"/>
            <a:ext cx="668800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 chim ơi hót lên cho vang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 thân ái thiết tha</a:t>
            </a:r>
          </a:p>
        </p:txBody>
      </p:sp>
      <p:pic>
        <p:nvPicPr>
          <p:cNvPr id="11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4805" y="3647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57" y="0"/>
            <a:ext cx="6059949" cy="184482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1946258" y="2255485"/>
            <a:ext cx="1296144" cy="936104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0530"/>
            <a:ext cx="12192000" cy="273747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157348" y="2039462"/>
            <a:ext cx="604867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 vang tới chốn xa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vi-VN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7+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6020" y="3316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89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3035300" y="1196976"/>
            <a:ext cx="630078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i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800" i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i="1">
              <a:solidFill>
                <a:srgbClr val="FFFF00"/>
              </a:solidFill>
            </a:endParaRP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2495600" y="1412776"/>
            <a:ext cx="7920880" cy="291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lnSpc>
                <a:spcPts val="55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Này chim ơi hót lên cho </a:t>
            </a:r>
            <a:r>
              <a:rPr lang="vi-VN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lnSpc>
                <a:spcPts val="55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 </a:t>
            </a:r>
            <a:r>
              <a:rPr lang="vi-VN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thân ái thiết </a:t>
            </a:r>
            <a:r>
              <a:rPr lang="vi-VN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lnSpc>
                <a:spcPts val="55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 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vang tới chốn </a:t>
            </a:r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lnSpc>
                <a:spcPts val="55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 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mến yêu quê </a:t>
            </a:r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51784" y="351911"/>
            <a:ext cx="24000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3+4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3" name="C5+6+7+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31288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37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"/>
          <p:cNvSpPr txBox="1">
            <a:spLocks noChangeArrowheads="1"/>
          </p:cNvSpPr>
          <p:nvPr/>
        </p:nvSpPr>
        <p:spPr bwMode="auto">
          <a:xfrm>
            <a:off x="551384" y="328452"/>
            <a:ext cx="216024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1659785" y="1772816"/>
            <a:ext cx="8064896" cy="45243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ọng 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 vui say sưa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 chim ơi 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 lên cho vang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 thân ái thiết tha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Rộn vang tới chốn xa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Càng mến yêu quê nhà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1713466" y="1959860"/>
            <a:ext cx="1157948" cy="908259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1713466" y="2995842"/>
            <a:ext cx="1157948" cy="880389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400" dirty="0">
              <a:latin typeface="Tahoma" panose="020B0604030504040204" pitchFamily="34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1713467" y="4034974"/>
            <a:ext cx="1156173" cy="81090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panose="020B0604030504040204" pitchFamily="34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1713467" y="5135555"/>
            <a:ext cx="1156173" cy="877180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400" dirty="0">
              <a:latin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3984" y="4663955"/>
            <a:ext cx="1214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dirty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647728" y="460651"/>
            <a:ext cx="559420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Non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		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ca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Pháp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eat Con chim non h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2544" y="999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05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7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-18170"/>
            <a:ext cx="99844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TẬP, THỰC HÀNH: HÁT CÙNG NHẠC ĐỆM</a:t>
            </a:r>
            <a:endParaRPr lang="en-US" altLang="en-US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 Chim Non - Karaoke hát 1 lầ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89716"/>
            <a:ext cx="12192000" cy="61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647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200651" y="1449389"/>
            <a:ext cx="1997075" cy="1089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TO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69" y="1278090"/>
            <a:ext cx="2288567" cy="1522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81" y="1063476"/>
            <a:ext cx="2283451" cy="1519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12" y="2801026"/>
            <a:ext cx="1694009" cy="1307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752" y="2791064"/>
            <a:ext cx="1353856" cy="1307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5429250" y="3241675"/>
            <a:ext cx="1473200" cy="738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NHỎ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447" y="4588410"/>
            <a:ext cx="1343235" cy="8679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802" y="4588411"/>
            <a:ext cx="1145732" cy="796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val 14"/>
          <p:cNvSpPr/>
          <p:nvPr/>
        </p:nvSpPr>
        <p:spPr>
          <a:xfrm>
            <a:off x="5429251" y="4703812"/>
            <a:ext cx="1324768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THẦM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7368" y="557569"/>
            <a:ext cx="11521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TRÒ CHƠI: HÁT TO-NHỎ-HÁT THẦM: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thầm</a:t>
            </a:r>
            <a:endParaRPr lang="en-US" sz="2400" b="1" dirty="0">
              <a:solidFill>
                <a:srgbClr val="000000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ON CHI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2287" y="4437112"/>
            <a:ext cx="651852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575720" y="-13877"/>
            <a:ext cx="5497018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sz="2400" b="1" kern="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HOẠT ĐỘNG VẬN DỤNG SÁNG TẠO</a:t>
            </a:r>
            <a:endParaRPr lang="en-US" sz="2400" b="1" kern="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221611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25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25 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25 -2.2222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25 4.8148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25 -4.8148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25 -1.1111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27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1504" y="1556793"/>
            <a:ext cx="9505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 CHI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1984" y="3861048"/>
            <a:ext cx="609600" cy="609600"/>
          </a:xfrm>
          <a:prstGeom prst="rect">
            <a:avLst/>
          </a:prstGeom>
        </p:spPr>
      </p:pic>
      <p:pic>
        <p:nvPicPr>
          <p:cNvPr id="7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553" y="5613733"/>
            <a:ext cx="1320673" cy="124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28668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a7726be0f07d85e20b09f98cbccefbc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WordArt 8"/>
          <p:cNvSpPr>
            <a:spLocks noChangeArrowheads="1" noChangeShapeType="1" noTextEdit="1"/>
          </p:cNvSpPr>
          <p:nvPr/>
        </p:nvSpPr>
        <p:spPr bwMode="auto">
          <a:xfrm>
            <a:off x="4151784" y="2819400"/>
            <a:ext cx="7776864" cy="1136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v-SE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Xin tr©n träng c¶m ¬n!</a:t>
            </a:r>
            <a:endParaRPr lang="en-US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927350" y="225425"/>
            <a:ext cx="6477000" cy="5791200"/>
            <a:chOff x="768" y="336"/>
            <a:chExt cx="4704" cy="3648"/>
          </a:xfrm>
        </p:grpSpPr>
        <p:pic>
          <p:nvPicPr>
            <p:cNvPr id="16389" name="Picture 10" descr="BALLOO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84"/>
              <a:ext cx="843" cy="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1" name="AutoShape 11"/>
            <p:cNvSpPr>
              <a:spLocks noChangeArrowheads="1"/>
            </p:cNvSpPr>
            <p:nvPr/>
          </p:nvSpPr>
          <p:spPr bwMode="auto">
            <a:xfrm>
              <a:off x="4080" y="1344"/>
              <a:ext cx="864" cy="768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81932" name="AutoShape 12"/>
            <p:cNvSpPr>
              <a:spLocks noChangeArrowheads="1"/>
            </p:cNvSpPr>
            <p:nvPr/>
          </p:nvSpPr>
          <p:spPr bwMode="auto">
            <a:xfrm>
              <a:off x="768" y="768"/>
              <a:ext cx="576" cy="528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81933" name="AutoShape 13"/>
            <p:cNvSpPr>
              <a:spLocks noChangeArrowheads="1"/>
            </p:cNvSpPr>
            <p:nvPr/>
          </p:nvSpPr>
          <p:spPr bwMode="auto">
            <a:xfrm>
              <a:off x="4944" y="2688"/>
              <a:ext cx="528" cy="576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81934" name="AutoShape 14"/>
            <p:cNvSpPr>
              <a:spLocks noChangeArrowheads="1"/>
            </p:cNvSpPr>
            <p:nvPr/>
          </p:nvSpPr>
          <p:spPr bwMode="auto">
            <a:xfrm>
              <a:off x="2160" y="3168"/>
              <a:ext cx="528" cy="576"/>
            </a:xfrm>
            <a:prstGeom prst="star5">
              <a:avLst/>
            </a:prstGeom>
            <a:solidFill>
              <a:srgbClr val="66FF33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81935" name="AutoShape 15"/>
            <p:cNvSpPr>
              <a:spLocks noChangeArrowheads="1"/>
            </p:cNvSpPr>
            <p:nvPr/>
          </p:nvSpPr>
          <p:spPr bwMode="auto">
            <a:xfrm>
              <a:off x="4608" y="336"/>
              <a:ext cx="528" cy="576"/>
            </a:xfrm>
            <a:prstGeom prst="star5">
              <a:avLst/>
            </a:prstGeom>
            <a:solidFill>
              <a:schemeClr val="accent2"/>
            </a:solidFill>
            <a:ln w="57150">
              <a:solidFill>
                <a:srgbClr val="66FF33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pic>
          <p:nvPicPr>
            <p:cNvPr id="16395" name="Picture 16" descr="BALLOO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5" y="2787"/>
              <a:ext cx="843" cy="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6" name="Picture 17" descr="BALLOO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480"/>
              <a:ext cx="1183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7" name="Picture 18" descr="BALLOO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544"/>
              <a:ext cx="1014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25764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9576" y="1162379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 nó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AU CHUYEN TIH DOAN K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988840"/>
            <a:ext cx="12191999" cy="48691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99336" y="769050"/>
            <a:ext cx="2098651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sz="2400" b="1" kern="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KHỞI ĐỘNG</a:t>
            </a:r>
            <a:endParaRPr lang="en-US" sz="2400" b="1" kern="0" dirty="0">
              <a:solidFill>
                <a:srgbClr val="00B05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Beat - Lớp chúng ta đoàn kế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35443" y="1319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6208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:\Hang\nguoiduatin-ch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3389826"/>
            <a:ext cx="5842620" cy="345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http://www.mythuatbui.com/wp-content/uploads/2014/07/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" y="3406128"/>
            <a:ext cx="5820734" cy="341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ác cách phòng bệnh hiệu quả cho chim sơn 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" y="76959"/>
            <a:ext cx="5799422" cy="328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Ảnh đẹp: Vịt liều mình đuổi... chim ưng biển -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76959"/>
            <a:ext cx="5842620" cy="328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94472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dministrator\Desktop\z2608780933417_9309bf733e8123334d60cb64ab350f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636912"/>
            <a:ext cx="8544272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927649" y="113479"/>
            <a:ext cx="5904657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12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Non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                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ca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Pháp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32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68885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191344" y="1259622"/>
            <a:ext cx="118813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C¸c</a:t>
            </a:r>
            <a:r>
              <a:rPr lang="en-US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em</a:t>
            </a:r>
            <a:r>
              <a:rPr lang="en-US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th©n</a:t>
            </a:r>
            <a:r>
              <a:rPr lang="en-US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mÕn</a:t>
            </a:r>
            <a:r>
              <a:rPr lang="en-US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! 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Con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chim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non lµ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mét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bµi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h¸t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d©n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ca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cña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n­íc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Ph¸p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. 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viÕt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ë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nhÞp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3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giai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®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iÖu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mư­ît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mµ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trong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s¸ng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,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thÓ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hiÖn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lßng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yªu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quý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thiªn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nhiªn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,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loµi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vËt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;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yªu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quý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qu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ª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hư­¬ng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xinh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®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Ñp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vµ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th©n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yªu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cña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fr-FR" sz="2400" b="1" i="1" dirty="0">
                <a:solidFill>
                  <a:srgbClr val="0070C0"/>
                </a:solidFill>
                <a:latin typeface=".VnTime" pitchFamily="34" charset="0"/>
                <a:cs typeface="Times New Roman" pitchFamily="18" charset="0"/>
              </a:rPr>
              <a:t>.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  <p:pic>
        <p:nvPicPr>
          <p:cNvPr id="4" name="Picture 14" descr="eiffel-tower-paris-franc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404954"/>
            <a:ext cx="6229200" cy="441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880" y="2276873"/>
            <a:ext cx="5652120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03713" y="742558"/>
            <a:ext cx="536396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HOẠT ĐỘNGTÌM HIỂU KHÁM PHÁ</a:t>
            </a:r>
            <a:endParaRPr lang="en-US" sz="2400" b="1" kern="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987323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forgraphic Video - Giới thiệu về đất nước Phá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8297"/>
            <a:ext cx="12191999" cy="62797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1624" y="116632"/>
            <a:ext cx="651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49282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4151784" y="768350"/>
            <a:ext cx="38528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</a:rPr>
              <a:t>NGHE HÁT MẪU</a:t>
            </a:r>
          </a:p>
        </p:txBody>
      </p:sp>
      <p:pic>
        <p:nvPicPr>
          <p:cNvPr id="4" name="Hát mẫu Con chi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33629"/>
            <a:ext cx="12192000" cy="569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6851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"/>
          <p:cNvSpPr txBox="1">
            <a:spLocks noChangeArrowheads="1"/>
          </p:cNvSpPr>
          <p:nvPr/>
        </p:nvSpPr>
        <p:spPr bwMode="auto">
          <a:xfrm>
            <a:off x="3503712" y="692696"/>
            <a:ext cx="42121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1936482" y="2163086"/>
            <a:ext cx="8064896" cy="45243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ọng 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 vui say sưa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 chim ơi 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 lên cho vang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 thân ái thiết tha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Rộn vang tới chốn xa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Càng mến yêu quê nhà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1993261" y="2393019"/>
            <a:ext cx="1157948" cy="908259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1993261" y="3429001"/>
            <a:ext cx="1157948" cy="880389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400" dirty="0">
              <a:latin typeface="Tahoma" panose="020B0604030504040204" pitchFamily="34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1993262" y="4468133"/>
            <a:ext cx="1156173" cy="81090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panose="020B0604030504040204" pitchFamily="34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1993262" y="5568714"/>
            <a:ext cx="1156173" cy="877180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400" dirty="0">
              <a:latin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3984" y="4663955"/>
            <a:ext cx="1214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dirty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526129" y="1195979"/>
            <a:ext cx="559420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Non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		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ca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Pháp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359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57" y="0"/>
            <a:ext cx="6059949" cy="1844824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87688" y="1996559"/>
            <a:ext cx="748883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i="1" dirty="0">
              <a:solidFill>
                <a:srgbClr val="FFFF00"/>
              </a:solidFill>
            </a:endParaRPr>
          </a:p>
        </p:txBody>
      </p:sp>
      <p:pic>
        <p:nvPicPr>
          <p:cNvPr id="5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1932" y="3408218"/>
            <a:ext cx="609600" cy="6096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1963300" y="2165233"/>
            <a:ext cx="1296144" cy="936104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369" y="4121557"/>
            <a:ext cx="12192000" cy="273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1664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 animBg="1"/>
    </p:bldLst>
  </p:timing>
</p:sld>
</file>

<file path=ppt/theme/theme1.xml><?xml version="1.0" encoding="utf-8"?>
<a:theme xmlns:a="http://schemas.openxmlformats.org/drawingml/2006/main" name="Texture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xture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361</Words>
  <Application>Microsoft Office PowerPoint</Application>
  <PresentationFormat>Widescreen</PresentationFormat>
  <Paragraphs>78</Paragraphs>
  <Slides>19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.VnAristote</vt:lpstr>
      <vt:lpstr>.VnBodoniH</vt:lpstr>
      <vt:lpstr>.VnExoticH</vt:lpstr>
      <vt:lpstr>.VnTime</vt:lpstr>
      <vt:lpstr>Arial</vt:lpstr>
      <vt:lpstr>Calibri</vt:lpstr>
      <vt:lpstr>Calibri Light</vt:lpstr>
      <vt:lpstr>Tahoma</vt:lpstr>
      <vt:lpstr>Times New Roman</vt:lpstr>
      <vt:lpstr>Textured</vt:lpstr>
      <vt:lpstr>1_Textured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53</cp:revision>
  <dcterms:created xsi:type="dcterms:W3CDTF">2021-07-12T02:51:04Z</dcterms:created>
  <dcterms:modified xsi:type="dcterms:W3CDTF">2021-10-30T13:43:33Z</dcterms:modified>
</cp:coreProperties>
</file>