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61" r:id="rId3"/>
    <p:sldId id="262" r:id="rId4"/>
    <p:sldId id="273" r:id="rId5"/>
    <p:sldId id="274" r:id="rId6"/>
    <p:sldId id="275" r:id="rId7"/>
    <p:sldId id="276" r:id="rId8"/>
    <p:sldId id="278" r:id="rId9"/>
    <p:sldId id="279" r:id="rId10"/>
    <p:sldId id="280" r:id="rId11"/>
    <p:sldId id="269" r:id="rId1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00CC"/>
    <a:srgbClr val="008000"/>
    <a:srgbClr val="FFFF00"/>
    <a:srgbClr val="0000FF"/>
    <a:srgbClr val="FF9900"/>
    <a:srgbClr val="FF0066"/>
    <a:srgbClr val="FFFFCC"/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CAF7AC4-7E31-4B29-A63D-A3A22820906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A14D79-BC61-492F-B722-730C126AD4E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11D7AA4-3455-4B96-AA53-01B1E2E3314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81092C0F-EC20-42A3-B3A4-3A17B0A70AD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FB206ED-6250-4912-A2D4-B962D99BBF1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EEA2D11-6486-4BCB-BB63-A8C2D491A09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041FB37-120E-4097-AC79-4FBEE3BF84C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4A463FD-2BD7-4CC7-A9F3-C27C6553B5A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7D39C29-778B-4D62-B363-AB00FD71397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08E537B-BC6A-4379-8892-13461850C13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C1474CC-7BD6-474E-B454-3EDDC272CC9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40675C2-54C9-412E-95DD-5FE9B02E96F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FFF00"/>
            </a:gs>
            <a:gs pos="100000">
              <a:srgbClr val="00FFFF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4D69793E-C5E9-4C97-965C-2532F03F63F3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9" name="Picture 5" descr="7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6147" name="WordArt 3"/>
          <p:cNvSpPr>
            <a:spLocks noChangeArrowheads="1" noChangeShapeType="1" noTextEdit="1"/>
          </p:cNvSpPr>
          <p:nvPr/>
        </p:nvSpPr>
        <p:spPr bwMode="auto">
          <a:xfrm>
            <a:off x="1219200" y="1295400"/>
            <a:ext cx="6781800" cy="2362200"/>
          </a:xfrm>
          <a:prstGeom prst="rect">
            <a:avLst/>
          </a:prstGeom>
        </p:spPr>
        <p:txBody>
          <a:bodyPr wrap="none" fromWordArt="1">
            <a:prstTxWarp prst="textWave2">
              <a:avLst>
                <a:gd name="adj1" fmla="val 13005"/>
                <a:gd name="adj2" fmla="val 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FF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chemeClr val="folHlink"/>
                    </a:gs>
                    <a:gs pos="100000">
                      <a:srgbClr val="0000FF"/>
                    </a:gs>
                  </a:gsLst>
                  <a:lin ang="5400000" scaled="1"/>
                </a:gradFill>
                <a:latin typeface=".VnTimeH"/>
              </a:rPr>
              <a:t>©m nh¹c líp 5</a:t>
            </a:r>
          </a:p>
        </p:txBody>
      </p:sp>
      <p:sp>
        <p:nvSpPr>
          <p:cNvPr id="6148" name="Text Box 4"/>
          <p:cNvSpPr txBox="1">
            <a:spLocks noChangeArrowheads="1"/>
          </p:cNvSpPr>
          <p:nvPr/>
        </p:nvSpPr>
        <p:spPr bwMode="auto">
          <a:xfrm>
            <a:off x="3429000" y="5486400"/>
            <a:ext cx="5562600" cy="461665"/>
          </a:xfrm>
          <a:prstGeom prst="rect">
            <a:avLst/>
          </a:prstGeom>
          <a:gradFill rotWithShape="1">
            <a:gsLst>
              <a:gs pos="0">
                <a:srgbClr val="FF00FF"/>
              </a:gs>
              <a:gs pos="100000">
                <a:srgbClr val="FFFF00"/>
              </a:gs>
            </a:gsLst>
            <a:lin ang="18900000" scaled="1"/>
          </a:gradFill>
          <a:ln w="9525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2400" b="1" dirty="0">
              <a:solidFill>
                <a:srgbClr val="0000FF"/>
              </a:solidFill>
              <a:latin typeface=".VnTimeH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1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1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6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7" grpId="0" animBg="1"/>
      <p:bldP spid="6148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57200"/>
            <a:ext cx="8229600" cy="960438"/>
          </a:xfrm>
        </p:spPr>
        <p:txBody>
          <a:bodyPr/>
          <a:lstStyle/>
          <a:p>
            <a:r>
              <a:rPr lang="en-US" sz="2800" dirty="0">
                <a:solidFill>
                  <a:srgbClr val="0000FF"/>
                </a:solidFill>
                <a:latin typeface=".VnTime" pitchFamily="34" charset="0"/>
              </a:rPr>
              <a:t/>
            </a:r>
            <a:br>
              <a:rPr lang="en-US" sz="2800" dirty="0">
                <a:solidFill>
                  <a:srgbClr val="0000FF"/>
                </a:solidFill>
                <a:latin typeface=".VnTime" pitchFamily="34" charset="0"/>
              </a:rPr>
            </a:br>
            <a:r>
              <a:rPr lang="en-US" sz="2400" b="1" dirty="0">
                <a:solidFill>
                  <a:schemeClr val="tx1"/>
                </a:solidFill>
                <a:latin typeface=".VnTime" pitchFamily="34" charset="0"/>
              </a:rPr>
              <a:t>¢m </a:t>
            </a:r>
            <a:r>
              <a:rPr lang="en-US" sz="2400" b="1" dirty="0" err="1">
                <a:solidFill>
                  <a:schemeClr val="tx1"/>
                </a:solidFill>
                <a:latin typeface=".VnTime" pitchFamily="34" charset="0"/>
              </a:rPr>
              <a:t>nh¹c</a:t>
            </a:r>
            <a:r>
              <a:rPr lang="en-US" sz="2400" b="1" dirty="0">
                <a:solidFill>
                  <a:srgbClr val="FF0066"/>
                </a:solidFill>
                <a:latin typeface=".VnTime" pitchFamily="34" charset="0"/>
              </a:rPr>
              <a:t/>
            </a:r>
            <a:br>
              <a:rPr lang="en-US" sz="2400" b="1" dirty="0">
                <a:solidFill>
                  <a:srgbClr val="FF0066"/>
                </a:solidFill>
                <a:latin typeface=".VnTime" pitchFamily="34" charset="0"/>
              </a:rPr>
            </a:br>
            <a:r>
              <a:rPr lang="en-US" sz="2800" dirty="0" err="1">
                <a:solidFill>
                  <a:srgbClr val="FF0066"/>
                </a:solidFill>
                <a:latin typeface=".VnAristote" pitchFamily="34" charset="0"/>
              </a:rPr>
              <a:t>TiÕt</a:t>
            </a:r>
            <a:r>
              <a:rPr lang="en-US" sz="2800" dirty="0">
                <a:solidFill>
                  <a:srgbClr val="FF0066"/>
                </a:solidFill>
                <a:latin typeface=".VnAristote" pitchFamily="34" charset="0"/>
              </a:rPr>
              <a:t> 5:</a:t>
            </a:r>
            <a:r>
              <a:rPr lang="en-US" sz="2800" dirty="0">
                <a:solidFill>
                  <a:srgbClr val="FF0066"/>
                </a:solidFill>
                <a:latin typeface=".VnTime" pitchFamily="34" charset="0"/>
              </a:rPr>
              <a:t> </a:t>
            </a:r>
            <a:r>
              <a:rPr lang="en-US" sz="2800" dirty="0">
                <a:solidFill>
                  <a:srgbClr val="FF0066"/>
                </a:solidFill>
                <a:latin typeface=".VnAristote" pitchFamily="34" charset="0"/>
              </a:rPr>
              <a:t>¤n</a:t>
            </a:r>
            <a:r>
              <a:rPr lang="en-US" sz="2800" dirty="0">
                <a:solidFill>
                  <a:srgbClr val="FF0066"/>
                </a:solidFill>
                <a:latin typeface=".VnTime" pitchFamily="34" charset="0"/>
              </a:rPr>
              <a:t> </a:t>
            </a:r>
            <a:r>
              <a:rPr lang="en-US" sz="2800" dirty="0" err="1">
                <a:solidFill>
                  <a:srgbClr val="FF0066"/>
                </a:solidFill>
                <a:latin typeface=".VnAristote" pitchFamily="34" charset="0"/>
              </a:rPr>
              <a:t>bµi</a:t>
            </a:r>
            <a:r>
              <a:rPr lang="en-US" sz="2800" dirty="0">
                <a:solidFill>
                  <a:srgbClr val="FF0066"/>
                </a:solidFill>
                <a:latin typeface=".VnAristote" pitchFamily="34" charset="0"/>
              </a:rPr>
              <a:t> </a:t>
            </a:r>
            <a:r>
              <a:rPr lang="en-US" sz="2800" dirty="0" err="1">
                <a:solidFill>
                  <a:srgbClr val="FF0066"/>
                </a:solidFill>
                <a:latin typeface=".VnAristote" pitchFamily="34" charset="0"/>
              </a:rPr>
              <a:t>h¸t</a:t>
            </a:r>
            <a:r>
              <a:rPr lang="en-US" sz="2800" dirty="0">
                <a:solidFill>
                  <a:srgbClr val="FF0066"/>
                </a:solidFill>
                <a:latin typeface=".VnAristote" pitchFamily="34" charset="0"/>
              </a:rPr>
              <a:t> : </a:t>
            </a:r>
            <a:r>
              <a:rPr lang="en-US" sz="2800" dirty="0" err="1">
                <a:solidFill>
                  <a:srgbClr val="FF0066"/>
                </a:solidFill>
                <a:latin typeface=".VnAristote" pitchFamily="34" charset="0"/>
              </a:rPr>
              <a:t>H·y</a:t>
            </a:r>
            <a:r>
              <a:rPr lang="en-US" sz="2800" dirty="0">
                <a:solidFill>
                  <a:srgbClr val="FF0066"/>
                </a:solidFill>
                <a:latin typeface=".VnAristote" pitchFamily="34" charset="0"/>
              </a:rPr>
              <a:t> </a:t>
            </a:r>
            <a:r>
              <a:rPr lang="en-US" sz="2800" dirty="0" err="1">
                <a:solidFill>
                  <a:srgbClr val="FF0066"/>
                </a:solidFill>
                <a:latin typeface=".VnAristote" pitchFamily="34" charset="0"/>
              </a:rPr>
              <a:t>gi</a:t>
            </a:r>
            <a:r>
              <a:rPr lang="en-US" sz="2800" dirty="0">
                <a:solidFill>
                  <a:srgbClr val="FF0066"/>
                </a:solidFill>
                <a:latin typeface=".VnAristote" pitchFamily="34" charset="0"/>
              </a:rPr>
              <a:t>÷ </a:t>
            </a:r>
            <a:r>
              <a:rPr lang="en-US" sz="2800" dirty="0" err="1">
                <a:solidFill>
                  <a:srgbClr val="FF0066"/>
                </a:solidFill>
                <a:latin typeface=".VnAristote" pitchFamily="34" charset="0"/>
              </a:rPr>
              <a:t>cho</a:t>
            </a:r>
            <a:r>
              <a:rPr lang="en-US" sz="2800" dirty="0">
                <a:solidFill>
                  <a:srgbClr val="FF0066"/>
                </a:solidFill>
                <a:latin typeface=".VnAristote" pitchFamily="34" charset="0"/>
              </a:rPr>
              <a:t> </a:t>
            </a:r>
            <a:r>
              <a:rPr lang="en-US" sz="2800" dirty="0" err="1">
                <a:solidFill>
                  <a:srgbClr val="FF0066"/>
                </a:solidFill>
                <a:latin typeface=".VnAristote" pitchFamily="34" charset="0"/>
              </a:rPr>
              <a:t>em</a:t>
            </a:r>
            <a:r>
              <a:rPr lang="en-US" sz="2800" dirty="0">
                <a:solidFill>
                  <a:srgbClr val="FF0066"/>
                </a:solidFill>
                <a:latin typeface=".VnAristote" pitchFamily="34" charset="0"/>
              </a:rPr>
              <a:t> </a:t>
            </a:r>
            <a:r>
              <a:rPr lang="en-US" sz="2800" dirty="0" err="1">
                <a:solidFill>
                  <a:srgbClr val="FF0066"/>
                </a:solidFill>
                <a:latin typeface=".VnAristote" pitchFamily="34" charset="0"/>
              </a:rPr>
              <a:t>bÇu</a:t>
            </a:r>
            <a:r>
              <a:rPr lang="en-US" sz="2800" dirty="0">
                <a:solidFill>
                  <a:srgbClr val="FF0066"/>
                </a:solidFill>
                <a:latin typeface=".VnAristote" pitchFamily="34" charset="0"/>
              </a:rPr>
              <a:t> </a:t>
            </a:r>
            <a:r>
              <a:rPr lang="en-US" sz="2800" dirty="0" err="1">
                <a:solidFill>
                  <a:srgbClr val="FF0066"/>
                </a:solidFill>
                <a:latin typeface=".VnAristote" pitchFamily="34" charset="0"/>
              </a:rPr>
              <a:t>trêi</a:t>
            </a:r>
            <a:r>
              <a:rPr lang="en-US" sz="2800" dirty="0">
                <a:solidFill>
                  <a:srgbClr val="FF0066"/>
                </a:solidFill>
                <a:latin typeface=".VnAristote" pitchFamily="34" charset="0"/>
              </a:rPr>
              <a:t> </a:t>
            </a:r>
            <a:r>
              <a:rPr lang="en-US" sz="2800" dirty="0" err="1">
                <a:solidFill>
                  <a:srgbClr val="FF0066"/>
                </a:solidFill>
                <a:latin typeface=".VnAristote" pitchFamily="34" charset="0"/>
              </a:rPr>
              <a:t>xanh</a:t>
            </a:r>
            <a:r>
              <a:rPr lang="en-US" sz="3200" dirty="0">
                <a:solidFill>
                  <a:srgbClr val="FF0066"/>
                </a:solidFill>
                <a:latin typeface=".VnAristote" pitchFamily="34" charset="0"/>
              </a:rPr>
              <a:t>  </a:t>
            </a:r>
            <a:br>
              <a:rPr lang="en-US" sz="3200" dirty="0">
                <a:solidFill>
                  <a:srgbClr val="FF0066"/>
                </a:solidFill>
                <a:latin typeface=".VnAristote" pitchFamily="34" charset="0"/>
              </a:rPr>
            </a:br>
            <a:r>
              <a:rPr lang="en-US" sz="3200" dirty="0">
                <a:solidFill>
                  <a:srgbClr val="FF0066"/>
                </a:solidFill>
                <a:latin typeface=".VnAristote" pitchFamily="34" charset="0"/>
              </a:rPr>
              <a:t>             </a:t>
            </a:r>
            <a:r>
              <a:rPr lang="en-US" sz="1800" b="1" i="1" dirty="0" err="1">
                <a:solidFill>
                  <a:srgbClr val="FF0066"/>
                </a:solidFill>
                <a:latin typeface=".VnTimeH" pitchFamily="34" charset="0"/>
              </a:rPr>
              <a:t>TËp</a:t>
            </a:r>
            <a:r>
              <a:rPr lang="en-US" sz="1800" b="1" i="1" dirty="0">
                <a:solidFill>
                  <a:srgbClr val="FF0066"/>
                </a:solidFill>
                <a:latin typeface=".VnTimeH" pitchFamily="34" charset="0"/>
              </a:rPr>
              <a:t> ®</a:t>
            </a:r>
            <a:r>
              <a:rPr lang="en-US" sz="1800" b="1" i="1" dirty="0" err="1">
                <a:solidFill>
                  <a:srgbClr val="FF0066"/>
                </a:solidFill>
                <a:latin typeface=".VnTimeH" pitchFamily="34" charset="0"/>
              </a:rPr>
              <a:t>äc</a:t>
            </a:r>
            <a:r>
              <a:rPr lang="en-US" sz="1800" b="1" i="1" dirty="0">
                <a:solidFill>
                  <a:srgbClr val="FF0066"/>
                </a:solidFill>
                <a:latin typeface=".VnTimeH" pitchFamily="34" charset="0"/>
              </a:rPr>
              <a:t> </a:t>
            </a:r>
            <a:r>
              <a:rPr lang="en-US" sz="1800" b="1" i="1" dirty="0" err="1">
                <a:solidFill>
                  <a:srgbClr val="FF0066"/>
                </a:solidFill>
                <a:latin typeface=".VnTimeH" pitchFamily="34" charset="0"/>
              </a:rPr>
              <a:t>nh¹c</a:t>
            </a:r>
            <a:r>
              <a:rPr lang="en-US" sz="1800" b="1" i="1" dirty="0">
                <a:solidFill>
                  <a:srgbClr val="FF0066"/>
                </a:solidFill>
                <a:latin typeface=".VnTimeH" pitchFamily="34" charset="0"/>
              </a:rPr>
              <a:t>: </a:t>
            </a:r>
            <a:r>
              <a:rPr lang="en-US" sz="1800" b="1" i="1" dirty="0" err="1">
                <a:solidFill>
                  <a:srgbClr val="FF0066"/>
                </a:solidFill>
                <a:latin typeface=".VnTimeH" pitchFamily="34" charset="0"/>
              </a:rPr>
              <a:t>T§N</a:t>
            </a:r>
            <a:r>
              <a:rPr lang="en-US" sz="1800" b="1" i="1" dirty="0">
                <a:solidFill>
                  <a:srgbClr val="FF0066"/>
                </a:solidFill>
                <a:latin typeface=".VnTimeH" pitchFamily="34" charset="0"/>
              </a:rPr>
              <a:t> </a:t>
            </a:r>
            <a:r>
              <a:rPr lang="en-US" sz="1800" b="1" i="1" dirty="0" err="1">
                <a:solidFill>
                  <a:srgbClr val="FF0066"/>
                </a:solidFill>
                <a:latin typeface=".VnTimeH" pitchFamily="34" charset="0"/>
              </a:rPr>
              <a:t>sè</a:t>
            </a:r>
            <a:r>
              <a:rPr lang="en-US" sz="1800" b="1" i="1" dirty="0">
                <a:solidFill>
                  <a:srgbClr val="FF0066"/>
                </a:solidFill>
                <a:latin typeface=".VnTimeH" pitchFamily="34" charset="0"/>
              </a:rPr>
              <a:t> 2</a:t>
            </a:r>
          </a:p>
        </p:txBody>
      </p:sp>
      <p:graphicFrame>
        <p:nvGraphicFramePr>
          <p:cNvPr id="38915" name="Group 3"/>
          <p:cNvGraphicFramePr>
            <a:graphicFrameLocks noGrp="1"/>
          </p:cNvGraphicFramePr>
          <p:nvPr>
            <p:ph sz="half" idx="1"/>
          </p:nvPr>
        </p:nvGraphicFramePr>
        <p:xfrm>
          <a:off x="457200" y="3124200"/>
          <a:ext cx="7543800" cy="731520"/>
        </p:xfrm>
        <a:graphic>
          <a:graphicData uri="http://schemas.openxmlformats.org/drawingml/2006/table">
            <a:tbl>
              <a:tblPr/>
              <a:tblGrid>
                <a:gridCol w="7543800"/>
              </a:tblGrid>
              <a:tr h="1825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FF00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00"/>
                    </a:solidFill>
                  </a:tcPr>
                </a:tc>
              </a:tr>
              <a:tr h="1825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FF00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00"/>
                    </a:solidFill>
                  </a:tcPr>
                </a:tc>
              </a:tr>
              <a:tr h="1825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FF00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00"/>
                    </a:solidFill>
                  </a:tcPr>
                </a:tc>
              </a:tr>
              <a:tr h="1825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FF00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00"/>
                    </a:solidFill>
                  </a:tcPr>
                </a:tc>
              </a:tr>
            </a:tbl>
          </a:graphicData>
        </a:graphic>
      </p:graphicFrame>
      <p:sp>
        <p:nvSpPr>
          <p:cNvPr id="38927" name="Rectangle 15"/>
          <p:cNvSpPr>
            <a:spLocks noChangeArrowheads="1"/>
          </p:cNvSpPr>
          <p:nvPr/>
        </p:nvSpPr>
        <p:spPr bwMode="auto">
          <a:xfrm>
            <a:off x="304800" y="1905000"/>
            <a:ext cx="8382000" cy="1373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/>
            <a:r>
              <a:rPr lang="en-US" sz="2800" b="1">
                <a:solidFill>
                  <a:srgbClr val="FF00FF"/>
                </a:solidFill>
                <a:latin typeface=".VnTime" pitchFamily="34" charset="0"/>
              </a:rPr>
              <a:t>3. Thi s¸ng t¸c lêi ca míi dùa trªn giai ®iÖu T§N sè 2</a:t>
            </a:r>
          </a:p>
          <a:p>
            <a:pPr marL="342900" indent="-342900"/>
            <a:r>
              <a:rPr lang="en-US" sz="2800" b="1">
                <a:solidFill>
                  <a:srgbClr val="FF00FF"/>
                </a:solidFill>
                <a:latin typeface=".VnTime" pitchFamily="34" charset="0"/>
              </a:rPr>
              <a:t>    VD:</a:t>
            </a:r>
          </a:p>
          <a:p>
            <a:pPr marL="342900" indent="-342900"/>
            <a:r>
              <a:rPr lang="en-US" sz="2800" b="1">
                <a:solidFill>
                  <a:srgbClr val="FF00FF"/>
                </a:solidFill>
                <a:latin typeface=".VnTime" pitchFamily="34" charset="0"/>
              </a:rPr>
              <a:t>                         </a:t>
            </a:r>
            <a:endParaRPr lang="en-US" sz="2800" b="1" i="1" u="sng">
              <a:solidFill>
                <a:srgbClr val="0000FF"/>
              </a:solidFill>
              <a:latin typeface=".VnTime" pitchFamily="34" charset="0"/>
            </a:endParaRPr>
          </a:p>
        </p:txBody>
      </p:sp>
      <p:grpSp>
        <p:nvGrpSpPr>
          <p:cNvPr id="38928" name="Group 16"/>
          <p:cNvGrpSpPr>
            <a:grpSpLocks/>
          </p:cNvGrpSpPr>
          <p:nvPr/>
        </p:nvGrpSpPr>
        <p:grpSpPr bwMode="auto">
          <a:xfrm>
            <a:off x="3505200" y="3352800"/>
            <a:ext cx="228600" cy="533400"/>
            <a:chOff x="2653" y="1440"/>
            <a:chExt cx="137" cy="374"/>
          </a:xfrm>
        </p:grpSpPr>
        <p:sp>
          <p:nvSpPr>
            <p:cNvPr id="38929" name="Oval 17"/>
            <p:cNvSpPr>
              <a:spLocks noChangeArrowheads="1"/>
            </p:cNvSpPr>
            <p:nvPr/>
          </p:nvSpPr>
          <p:spPr bwMode="auto">
            <a:xfrm rot="-2356719">
              <a:off x="2653" y="1724"/>
              <a:ext cx="137" cy="90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930" name="Line 18"/>
            <p:cNvSpPr>
              <a:spLocks noChangeShapeType="1"/>
            </p:cNvSpPr>
            <p:nvPr/>
          </p:nvSpPr>
          <p:spPr bwMode="auto">
            <a:xfrm>
              <a:off x="2784" y="1440"/>
              <a:ext cx="0" cy="313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8931" name="Group 19"/>
          <p:cNvGrpSpPr>
            <a:grpSpLocks/>
          </p:cNvGrpSpPr>
          <p:nvPr/>
        </p:nvGrpSpPr>
        <p:grpSpPr bwMode="auto">
          <a:xfrm>
            <a:off x="1524000" y="3581400"/>
            <a:ext cx="228600" cy="533400"/>
            <a:chOff x="2653" y="1440"/>
            <a:chExt cx="137" cy="374"/>
          </a:xfrm>
        </p:grpSpPr>
        <p:sp>
          <p:nvSpPr>
            <p:cNvPr id="38932" name="Oval 20"/>
            <p:cNvSpPr>
              <a:spLocks noChangeArrowheads="1"/>
            </p:cNvSpPr>
            <p:nvPr/>
          </p:nvSpPr>
          <p:spPr bwMode="auto">
            <a:xfrm rot="-2356719">
              <a:off x="2653" y="1724"/>
              <a:ext cx="137" cy="90"/>
            </a:xfrm>
            <a:prstGeom prst="ellipse">
              <a:avLst/>
            </a:prstGeom>
            <a:solidFill>
              <a:schemeClr val="tx1"/>
            </a:solidFill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933" name="Line 21"/>
            <p:cNvSpPr>
              <a:spLocks noChangeShapeType="1"/>
            </p:cNvSpPr>
            <p:nvPr/>
          </p:nvSpPr>
          <p:spPr bwMode="auto">
            <a:xfrm>
              <a:off x="2784" y="1440"/>
              <a:ext cx="0" cy="313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8934" name="Rectangle 22"/>
          <p:cNvSpPr>
            <a:spLocks noChangeArrowheads="1"/>
          </p:cNvSpPr>
          <p:nvPr/>
        </p:nvSpPr>
        <p:spPr bwMode="auto">
          <a:xfrm>
            <a:off x="7239000" y="3048000"/>
            <a:ext cx="304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4400"/>
              <a:t>.</a:t>
            </a:r>
          </a:p>
        </p:txBody>
      </p:sp>
      <p:graphicFrame>
        <p:nvGraphicFramePr>
          <p:cNvPr id="38935" name="Group 23"/>
          <p:cNvGraphicFramePr>
            <a:graphicFrameLocks noGrp="1"/>
          </p:cNvGraphicFramePr>
          <p:nvPr>
            <p:ph sz="half" idx="2"/>
          </p:nvPr>
        </p:nvGraphicFramePr>
        <p:xfrm>
          <a:off x="457200" y="4953000"/>
          <a:ext cx="7543800" cy="762000"/>
        </p:xfrm>
        <a:graphic>
          <a:graphicData uri="http://schemas.openxmlformats.org/drawingml/2006/table">
            <a:tbl>
              <a:tblPr/>
              <a:tblGrid>
                <a:gridCol w="7543800"/>
              </a:tblGrid>
              <a:tr h="1905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 smtClean="0">
                        <a:ln>
                          <a:noFill/>
                        </a:ln>
                        <a:solidFill>
                          <a:srgbClr val="FF00FF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00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 smtClean="0">
                        <a:ln>
                          <a:noFill/>
                        </a:ln>
                        <a:solidFill>
                          <a:srgbClr val="FF00FF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00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 smtClean="0">
                        <a:ln>
                          <a:noFill/>
                        </a:ln>
                        <a:solidFill>
                          <a:srgbClr val="FF00FF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00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 smtClean="0">
                        <a:ln>
                          <a:noFill/>
                        </a:ln>
                        <a:solidFill>
                          <a:srgbClr val="FF00FF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00"/>
                    </a:solidFill>
                  </a:tcPr>
                </a:tc>
              </a:tr>
            </a:tbl>
          </a:graphicData>
        </a:graphic>
      </p:graphicFrame>
      <p:sp>
        <p:nvSpPr>
          <p:cNvPr id="38947" name="Rectangle 35"/>
          <p:cNvSpPr>
            <a:spLocks noChangeArrowheads="1"/>
          </p:cNvSpPr>
          <p:nvPr/>
        </p:nvSpPr>
        <p:spPr bwMode="auto">
          <a:xfrm>
            <a:off x="1143000" y="3048000"/>
            <a:ext cx="3048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400" b="1">
                <a:latin typeface=".VnTime" pitchFamily="34" charset="0"/>
              </a:rPr>
              <a:t>3</a:t>
            </a:r>
          </a:p>
          <a:p>
            <a:r>
              <a:rPr lang="en-US" sz="2400" b="1">
                <a:latin typeface=".VnTime" pitchFamily="34" charset="0"/>
              </a:rPr>
              <a:t>4</a:t>
            </a:r>
          </a:p>
        </p:txBody>
      </p:sp>
      <p:pic>
        <p:nvPicPr>
          <p:cNvPr id="38948" name="Picture 36" descr="cleft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9600" y="2895600"/>
            <a:ext cx="398463" cy="1262063"/>
          </a:xfrm>
          <a:prstGeom prst="rect">
            <a:avLst/>
          </a:prstGeom>
          <a:noFill/>
        </p:spPr>
      </p:pic>
      <p:pic>
        <p:nvPicPr>
          <p:cNvPr id="38949" name="Picture 37" descr="cleft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5800" y="4724400"/>
            <a:ext cx="398463" cy="1262063"/>
          </a:xfrm>
          <a:prstGeom prst="rect">
            <a:avLst/>
          </a:prstGeom>
          <a:noFill/>
        </p:spPr>
      </p:pic>
      <p:grpSp>
        <p:nvGrpSpPr>
          <p:cNvPr id="38950" name="Group 38"/>
          <p:cNvGrpSpPr>
            <a:grpSpLocks/>
          </p:cNvGrpSpPr>
          <p:nvPr/>
        </p:nvGrpSpPr>
        <p:grpSpPr bwMode="auto">
          <a:xfrm>
            <a:off x="2057400" y="3581400"/>
            <a:ext cx="228600" cy="533400"/>
            <a:chOff x="2653" y="1440"/>
            <a:chExt cx="137" cy="374"/>
          </a:xfrm>
        </p:grpSpPr>
        <p:sp>
          <p:nvSpPr>
            <p:cNvPr id="38951" name="Oval 39"/>
            <p:cNvSpPr>
              <a:spLocks noChangeArrowheads="1"/>
            </p:cNvSpPr>
            <p:nvPr/>
          </p:nvSpPr>
          <p:spPr bwMode="auto">
            <a:xfrm rot="-2356719">
              <a:off x="2653" y="1724"/>
              <a:ext cx="137" cy="90"/>
            </a:xfrm>
            <a:prstGeom prst="ellipse">
              <a:avLst/>
            </a:prstGeom>
            <a:solidFill>
              <a:schemeClr val="tx1"/>
            </a:solidFill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952" name="Line 40"/>
            <p:cNvSpPr>
              <a:spLocks noChangeShapeType="1"/>
            </p:cNvSpPr>
            <p:nvPr/>
          </p:nvSpPr>
          <p:spPr bwMode="auto">
            <a:xfrm>
              <a:off x="2784" y="1440"/>
              <a:ext cx="0" cy="313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8953" name="Group 41"/>
          <p:cNvGrpSpPr>
            <a:grpSpLocks/>
          </p:cNvGrpSpPr>
          <p:nvPr/>
        </p:nvGrpSpPr>
        <p:grpSpPr bwMode="auto">
          <a:xfrm>
            <a:off x="2590800" y="3581400"/>
            <a:ext cx="228600" cy="533400"/>
            <a:chOff x="2653" y="1440"/>
            <a:chExt cx="137" cy="374"/>
          </a:xfrm>
        </p:grpSpPr>
        <p:sp>
          <p:nvSpPr>
            <p:cNvPr id="38954" name="Oval 42"/>
            <p:cNvSpPr>
              <a:spLocks noChangeArrowheads="1"/>
            </p:cNvSpPr>
            <p:nvPr/>
          </p:nvSpPr>
          <p:spPr bwMode="auto">
            <a:xfrm rot="-2356719">
              <a:off x="2653" y="1724"/>
              <a:ext cx="137" cy="90"/>
            </a:xfrm>
            <a:prstGeom prst="ellipse">
              <a:avLst/>
            </a:prstGeom>
            <a:solidFill>
              <a:schemeClr val="tx1"/>
            </a:solidFill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955" name="Line 43"/>
            <p:cNvSpPr>
              <a:spLocks noChangeShapeType="1"/>
            </p:cNvSpPr>
            <p:nvPr/>
          </p:nvSpPr>
          <p:spPr bwMode="auto">
            <a:xfrm>
              <a:off x="2784" y="1440"/>
              <a:ext cx="0" cy="313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8956" name="Group 44"/>
          <p:cNvGrpSpPr>
            <a:grpSpLocks/>
          </p:cNvGrpSpPr>
          <p:nvPr/>
        </p:nvGrpSpPr>
        <p:grpSpPr bwMode="auto">
          <a:xfrm>
            <a:off x="4114800" y="3200400"/>
            <a:ext cx="228600" cy="533400"/>
            <a:chOff x="2653" y="1440"/>
            <a:chExt cx="137" cy="374"/>
          </a:xfrm>
        </p:grpSpPr>
        <p:sp>
          <p:nvSpPr>
            <p:cNvPr id="38957" name="Oval 45"/>
            <p:cNvSpPr>
              <a:spLocks noChangeArrowheads="1"/>
            </p:cNvSpPr>
            <p:nvPr/>
          </p:nvSpPr>
          <p:spPr bwMode="auto">
            <a:xfrm rot="-2356719">
              <a:off x="2653" y="1724"/>
              <a:ext cx="137" cy="90"/>
            </a:xfrm>
            <a:prstGeom prst="ellipse">
              <a:avLst/>
            </a:prstGeom>
            <a:solidFill>
              <a:schemeClr val="tx1"/>
            </a:solidFill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958" name="Line 46"/>
            <p:cNvSpPr>
              <a:spLocks noChangeShapeType="1"/>
            </p:cNvSpPr>
            <p:nvPr/>
          </p:nvSpPr>
          <p:spPr bwMode="auto">
            <a:xfrm>
              <a:off x="2784" y="1440"/>
              <a:ext cx="0" cy="313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8959" name="Group 47"/>
          <p:cNvGrpSpPr>
            <a:grpSpLocks/>
          </p:cNvGrpSpPr>
          <p:nvPr/>
        </p:nvGrpSpPr>
        <p:grpSpPr bwMode="auto">
          <a:xfrm>
            <a:off x="4876800" y="3200400"/>
            <a:ext cx="228600" cy="533400"/>
            <a:chOff x="2653" y="1440"/>
            <a:chExt cx="137" cy="374"/>
          </a:xfrm>
        </p:grpSpPr>
        <p:sp>
          <p:nvSpPr>
            <p:cNvPr id="38960" name="Oval 48"/>
            <p:cNvSpPr>
              <a:spLocks noChangeArrowheads="1"/>
            </p:cNvSpPr>
            <p:nvPr/>
          </p:nvSpPr>
          <p:spPr bwMode="auto">
            <a:xfrm rot="-2356719">
              <a:off x="2653" y="1724"/>
              <a:ext cx="137" cy="90"/>
            </a:xfrm>
            <a:prstGeom prst="ellipse">
              <a:avLst/>
            </a:prstGeom>
            <a:solidFill>
              <a:schemeClr val="tx1"/>
            </a:solidFill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961" name="Line 49"/>
            <p:cNvSpPr>
              <a:spLocks noChangeShapeType="1"/>
            </p:cNvSpPr>
            <p:nvPr/>
          </p:nvSpPr>
          <p:spPr bwMode="auto">
            <a:xfrm>
              <a:off x="2784" y="1440"/>
              <a:ext cx="0" cy="313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8962" name="Line 50"/>
          <p:cNvSpPr>
            <a:spLocks noChangeShapeType="1"/>
          </p:cNvSpPr>
          <p:nvPr/>
        </p:nvSpPr>
        <p:spPr bwMode="auto">
          <a:xfrm>
            <a:off x="3276600" y="3124200"/>
            <a:ext cx="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grpSp>
        <p:nvGrpSpPr>
          <p:cNvPr id="38963" name="Group 51"/>
          <p:cNvGrpSpPr>
            <a:grpSpLocks/>
          </p:cNvGrpSpPr>
          <p:nvPr/>
        </p:nvGrpSpPr>
        <p:grpSpPr bwMode="auto">
          <a:xfrm>
            <a:off x="7086600" y="3200400"/>
            <a:ext cx="228600" cy="533400"/>
            <a:chOff x="2653" y="1440"/>
            <a:chExt cx="137" cy="374"/>
          </a:xfrm>
        </p:grpSpPr>
        <p:sp>
          <p:nvSpPr>
            <p:cNvPr id="38964" name="Oval 52"/>
            <p:cNvSpPr>
              <a:spLocks noChangeArrowheads="1"/>
            </p:cNvSpPr>
            <p:nvPr/>
          </p:nvSpPr>
          <p:spPr bwMode="auto">
            <a:xfrm rot="-2356719">
              <a:off x="2653" y="1724"/>
              <a:ext cx="137" cy="90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965" name="Line 53"/>
            <p:cNvSpPr>
              <a:spLocks noChangeShapeType="1"/>
            </p:cNvSpPr>
            <p:nvPr/>
          </p:nvSpPr>
          <p:spPr bwMode="auto">
            <a:xfrm>
              <a:off x="2784" y="1440"/>
              <a:ext cx="0" cy="313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8966" name="Group 54"/>
          <p:cNvGrpSpPr>
            <a:grpSpLocks/>
          </p:cNvGrpSpPr>
          <p:nvPr/>
        </p:nvGrpSpPr>
        <p:grpSpPr bwMode="auto">
          <a:xfrm>
            <a:off x="7010400" y="5486400"/>
            <a:ext cx="228600" cy="533400"/>
            <a:chOff x="2653" y="1440"/>
            <a:chExt cx="137" cy="374"/>
          </a:xfrm>
        </p:grpSpPr>
        <p:sp>
          <p:nvSpPr>
            <p:cNvPr id="38967" name="Oval 55"/>
            <p:cNvSpPr>
              <a:spLocks noChangeArrowheads="1"/>
            </p:cNvSpPr>
            <p:nvPr/>
          </p:nvSpPr>
          <p:spPr bwMode="auto">
            <a:xfrm rot="-2356719">
              <a:off x="2653" y="1724"/>
              <a:ext cx="137" cy="90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968" name="Line 56"/>
            <p:cNvSpPr>
              <a:spLocks noChangeShapeType="1"/>
            </p:cNvSpPr>
            <p:nvPr/>
          </p:nvSpPr>
          <p:spPr bwMode="auto">
            <a:xfrm>
              <a:off x="2784" y="1440"/>
              <a:ext cx="0" cy="313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8969" name="Line 57"/>
          <p:cNvSpPr>
            <a:spLocks noChangeShapeType="1"/>
          </p:cNvSpPr>
          <p:nvPr/>
        </p:nvSpPr>
        <p:spPr bwMode="auto">
          <a:xfrm>
            <a:off x="4648200" y="3124200"/>
            <a:ext cx="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grpSp>
        <p:nvGrpSpPr>
          <p:cNvPr id="38970" name="Group 58"/>
          <p:cNvGrpSpPr>
            <a:grpSpLocks/>
          </p:cNvGrpSpPr>
          <p:nvPr/>
        </p:nvGrpSpPr>
        <p:grpSpPr bwMode="auto">
          <a:xfrm>
            <a:off x="5486400" y="3124200"/>
            <a:ext cx="228600" cy="533400"/>
            <a:chOff x="2653" y="1440"/>
            <a:chExt cx="137" cy="374"/>
          </a:xfrm>
        </p:grpSpPr>
        <p:sp>
          <p:nvSpPr>
            <p:cNvPr id="38971" name="Oval 59"/>
            <p:cNvSpPr>
              <a:spLocks noChangeArrowheads="1"/>
            </p:cNvSpPr>
            <p:nvPr/>
          </p:nvSpPr>
          <p:spPr bwMode="auto">
            <a:xfrm rot="-2356719">
              <a:off x="2653" y="1724"/>
              <a:ext cx="137" cy="90"/>
            </a:xfrm>
            <a:prstGeom prst="ellipse">
              <a:avLst/>
            </a:prstGeom>
            <a:solidFill>
              <a:schemeClr val="tx1"/>
            </a:solidFill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972" name="Line 60"/>
            <p:cNvSpPr>
              <a:spLocks noChangeShapeType="1"/>
            </p:cNvSpPr>
            <p:nvPr/>
          </p:nvSpPr>
          <p:spPr bwMode="auto">
            <a:xfrm>
              <a:off x="2784" y="1440"/>
              <a:ext cx="0" cy="313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8973" name="Group 61"/>
          <p:cNvGrpSpPr>
            <a:grpSpLocks/>
          </p:cNvGrpSpPr>
          <p:nvPr/>
        </p:nvGrpSpPr>
        <p:grpSpPr bwMode="auto">
          <a:xfrm>
            <a:off x="3886200" y="5029200"/>
            <a:ext cx="228600" cy="533400"/>
            <a:chOff x="2653" y="1440"/>
            <a:chExt cx="137" cy="374"/>
          </a:xfrm>
        </p:grpSpPr>
        <p:sp>
          <p:nvSpPr>
            <p:cNvPr id="38974" name="Oval 62"/>
            <p:cNvSpPr>
              <a:spLocks noChangeArrowheads="1"/>
            </p:cNvSpPr>
            <p:nvPr/>
          </p:nvSpPr>
          <p:spPr bwMode="auto">
            <a:xfrm rot="-2356719">
              <a:off x="2653" y="1724"/>
              <a:ext cx="137" cy="90"/>
            </a:xfrm>
            <a:prstGeom prst="ellipse">
              <a:avLst/>
            </a:prstGeom>
            <a:solidFill>
              <a:schemeClr val="tx1"/>
            </a:solidFill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975" name="Line 63"/>
            <p:cNvSpPr>
              <a:spLocks noChangeShapeType="1"/>
            </p:cNvSpPr>
            <p:nvPr/>
          </p:nvSpPr>
          <p:spPr bwMode="auto">
            <a:xfrm>
              <a:off x="2784" y="1440"/>
              <a:ext cx="0" cy="313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8976" name="Group 64"/>
          <p:cNvGrpSpPr>
            <a:grpSpLocks/>
          </p:cNvGrpSpPr>
          <p:nvPr/>
        </p:nvGrpSpPr>
        <p:grpSpPr bwMode="auto">
          <a:xfrm>
            <a:off x="6096000" y="3124200"/>
            <a:ext cx="228600" cy="533400"/>
            <a:chOff x="2653" y="1440"/>
            <a:chExt cx="137" cy="374"/>
          </a:xfrm>
        </p:grpSpPr>
        <p:sp>
          <p:nvSpPr>
            <p:cNvPr id="38977" name="Oval 65"/>
            <p:cNvSpPr>
              <a:spLocks noChangeArrowheads="1"/>
            </p:cNvSpPr>
            <p:nvPr/>
          </p:nvSpPr>
          <p:spPr bwMode="auto">
            <a:xfrm rot="-2356719">
              <a:off x="2653" y="1724"/>
              <a:ext cx="137" cy="90"/>
            </a:xfrm>
            <a:prstGeom prst="ellipse">
              <a:avLst/>
            </a:prstGeom>
            <a:solidFill>
              <a:schemeClr val="tx1"/>
            </a:solidFill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978" name="Line 66"/>
            <p:cNvSpPr>
              <a:spLocks noChangeShapeType="1"/>
            </p:cNvSpPr>
            <p:nvPr/>
          </p:nvSpPr>
          <p:spPr bwMode="auto">
            <a:xfrm>
              <a:off x="2784" y="1440"/>
              <a:ext cx="0" cy="313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8979" name="Line 67"/>
          <p:cNvSpPr>
            <a:spLocks noChangeShapeType="1"/>
          </p:cNvSpPr>
          <p:nvPr/>
        </p:nvSpPr>
        <p:spPr bwMode="auto">
          <a:xfrm>
            <a:off x="6781800" y="3124200"/>
            <a:ext cx="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grpSp>
        <p:nvGrpSpPr>
          <p:cNvPr id="38980" name="Group 68"/>
          <p:cNvGrpSpPr>
            <a:grpSpLocks/>
          </p:cNvGrpSpPr>
          <p:nvPr/>
        </p:nvGrpSpPr>
        <p:grpSpPr bwMode="auto">
          <a:xfrm>
            <a:off x="5410200" y="5257800"/>
            <a:ext cx="228600" cy="533400"/>
            <a:chOff x="2653" y="1440"/>
            <a:chExt cx="137" cy="374"/>
          </a:xfrm>
        </p:grpSpPr>
        <p:sp>
          <p:nvSpPr>
            <p:cNvPr id="38981" name="Oval 69"/>
            <p:cNvSpPr>
              <a:spLocks noChangeArrowheads="1"/>
            </p:cNvSpPr>
            <p:nvPr/>
          </p:nvSpPr>
          <p:spPr bwMode="auto">
            <a:xfrm rot="-2356719">
              <a:off x="2653" y="1724"/>
              <a:ext cx="137" cy="90"/>
            </a:xfrm>
            <a:prstGeom prst="ellipse">
              <a:avLst/>
            </a:prstGeom>
            <a:solidFill>
              <a:schemeClr val="tx1"/>
            </a:solidFill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982" name="Line 70"/>
            <p:cNvSpPr>
              <a:spLocks noChangeShapeType="1"/>
            </p:cNvSpPr>
            <p:nvPr/>
          </p:nvSpPr>
          <p:spPr bwMode="auto">
            <a:xfrm>
              <a:off x="2784" y="1440"/>
              <a:ext cx="0" cy="313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8983" name="Group 71"/>
          <p:cNvGrpSpPr>
            <a:grpSpLocks/>
          </p:cNvGrpSpPr>
          <p:nvPr/>
        </p:nvGrpSpPr>
        <p:grpSpPr bwMode="auto">
          <a:xfrm>
            <a:off x="4724400" y="5029200"/>
            <a:ext cx="228600" cy="533400"/>
            <a:chOff x="2653" y="1440"/>
            <a:chExt cx="137" cy="374"/>
          </a:xfrm>
        </p:grpSpPr>
        <p:sp>
          <p:nvSpPr>
            <p:cNvPr id="38984" name="Oval 72"/>
            <p:cNvSpPr>
              <a:spLocks noChangeArrowheads="1"/>
            </p:cNvSpPr>
            <p:nvPr/>
          </p:nvSpPr>
          <p:spPr bwMode="auto">
            <a:xfrm rot="-2356719">
              <a:off x="2653" y="1724"/>
              <a:ext cx="137" cy="90"/>
            </a:xfrm>
            <a:prstGeom prst="ellipse">
              <a:avLst/>
            </a:prstGeom>
            <a:solidFill>
              <a:schemeClr val="tx1"/>
            </a:solidFill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985" name="Line 73"/>
            <p:cNvSpPr>
              <a:spLocks noChangeShapeType="1"/>
            </p:cNvSpPr>
            <p:nvPr/>
          </p:nvSpPr>
          <p:spPr bwMode="auto">
            <a:xfrm>
              <a:off x="2784" y="1440"/>
              <a:ext cx="0" cy="313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8986" name="Group 74"/>
          <p:cNvGrpSpPr>
            <a:grpSpLocks/>
          </p:cNvGrpSpPr>
          <p:nvPr/>
        </p:nvGrpSpPr>
        <p:grpSpPr bwMode="auto">
          <a:xfrm>
            <a:off x="2438400" y="4953000"/>
            <a:ext cx="228600" cy="533400"/>
            <a:chOff x="2653" y="1440"/>
            <a:chExt cx="137" cy="374"/>
          </a:xfrm>
        </p:grpSpPr>
        <p:sp>
          <p:nvSpPr>
            <p:cNvPr id="38987" name="Oval 75"/>
            <p:cNvSpPr>
              <a:spLocks noChangeArrowheads="1"/>
            </p:cNvSpPr>
            <p:nvPr/>
          </p:nvSpPr>
          <p:spPr bwMode="auto">
            <a:xfrm rot="-2356719">
              <a:off x="2653" y="1724"/>
              <a:ext cx="137" cy="90"/>
            </a:xfrm>
            <a:prstGeom prst="ellipse">
              <a:avLst/>
            </a:prstGeom>
            <a:solidFill>
              <a:schemeClr val="tx1"/>
            </a:solidFill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988" name="Line 76"/>
            <p:cNvSpPr>
              <a:spLocks noChangeShapeType="1"/>
            </p:cNvSpPr>
            <p:nvPr/>
          </p:nvSpPr>
          <p:spPr bwMode="auto">
            <a:xfrm>
              <a:off x="2784" y="1440"/>
              <a:ext cx="0" cy="313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8989" name="Group 77"/>
          <p:cNvGrpSpPr>
            <a:grpSpLocks/>
          </p:cNvGrpSpPr>
          <p:nvPr/>
        </p:nvGrpSpPr>
        <p:grpSpPr bwMode="auto">
          <a:xfrm>
            <a:off x="1828800" y="4953000"/>
            <a:ext cx="228600" cy="533400"/>
            <a:chOff x="2653" y="1440"/>
            <a:chExt cx="137" cy="374"/>
          </a:xfrm>
        </p:grpSpPr>
        <p:sp>
          <p:nvSpPr>
            <p:cNvPr id="38990" name="Oval 78"/>
            <p:cNvSpPr>
              <a:spLocks noChangeArrowheads="1"/>
            </p:cNvSpPr>
            <p:nvPr/>
          </p:nvSpPr>
          <p:spPr bwMode="auto">
            <a:xfrm rot="-2356719">
              <a:off x="2653" y="1724"/>
              <a:ext cx="137" cy="90"/>
            </a:xfrm>
            <a:prstGeom prst="ellipse">
              <a:avLst/>
            </a:prstGeom>
            <a:solidFill>
              <a:schemeClr val="tx1"/>
            </a:solidFill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991" name="Line 79"/>
            <p:cNvSpPr>
              <a:spLocks noChangeShapeType="1"/>
            </p:cNvSpPr>
            <p:nvPr/>
          </p:nvSpPr>
          <p:spPr bwMode="auto">
            <a:xfrm>
              <a:off x="2784" y="1440"/>
              <a:ext cx="0" cy="313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8992" name="Group 80"/>
          <p:cNvGrpSpPr>
            <a:grpSpLocks/>
          </p:cNvGrpSpPr>
          <p:nvPr/>
        </p:nvGrpSpPr>
        <p:grpSpPr bwMode="auto">
          <a:xfrm>
            <a:off x="1295400" y="4953000"/>
            <a:ext cx="228600" cy="533400"/>
            <a:chOff x="2653" y="1440"/>
            <a:chExt cx="137" cy="374"/>
          </a:xfrm>
        </p:grpSpPr>
        <p:sp>
          <p:nvSpPr>
            <p:cNvPr id="38993" name="Oval 81"/>
            <p:cNvSpPr>
              <a:spLocks noChangeArrowheads="1"/>
            </p:cNvSpPr>
            <p:nvPr/>
          </p:nvSpPr>
          <p:spPr bwMode="auto">
            <a:xfrm rot="-2356719">
              <a:off x="2653" y="1724"/>
              <a:ext cx="137" cy="90"/>
            </a:xfrm>
            <a:prstGeom prst="ellipse">
              <a:avLst/>
            </a:prstGeom>
            <a:solidFill>
              <a:schemeClr val="tx1"/>
            </a:solidFill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994" name="Line 82"/>
            <p:cNvSpPr>
              <a:spLocks noChangeShapeType="1"/>
            </p:cNvSpPr>
            <p:nvPr/>
          </p:nvSpPr>
          <p:spPr bwMode="auto">
            <a:xfrm>
              <a:off x="2784" y="1440"/>
              <a:ext cx="0" cy="313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8995" name="Line 83"/>
          <p:cNvSpPr>
            <a:spLocks noChangeShapeType="1"/>
          </p:cNvSpPr>
          <p:nvPr/>
        </p:nvSpPr>
        <p:spPr bwMode="auto">
          <a:xfrm>
            <a:off x="3048000" y="4953000"/>
            <a:ext cx="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grpSp>
        <p:nvGrpSpPr>
          <p:cNvPr id="38996" name="Group 84"/>
          <p:cNvGrpSpPr>
            <a:grpSpLocks/>
          </p:cNvGrpSpPr>
          <p:nvPr/>
        </p:nvGrpSpPr>
        <p:grpSpPr bwMode="auto">
          <a:xfrm>
            <a:off x="3276600" y="5410200"/>
            <a:ext cx="228600" cy="533400"/>
            <a:chOff x="2653" y="1440"/>
            <a:chExt cx="137" cy="374"/>
          </a:xfrm>
        </p:grpSpPr>
        <p:sp>
          <p:nvSpPr>
            <p:cNvPr id="38997" name="Oval 85"/>
            <p:cNvSpPr>
              <a:spLocks noChangeArrowheads="1"/>
            </p:cNvSpPr>
            <p:nvPr/>
          </p:nvSpPr>
          <p:spPr bwMode="auto">
            <a:xfrm rot="-2356719">
              <a:off x="2653" y="1724"/>
              <a:ext cx="137" cy="90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998" name="Line 86"/>
            <p:cNvSpPr>
              <a:spLocks noChangeShapeType="1"/>
            </p:cNvSpPr>
            <p:nvPr/>
          </p:nvSpPr>
          <p:spPr bwMode="auto">
            <a:xfrm>
              <a:off x="2784" y="1440"/>
              <a:ext cx="0" cy="313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8999" name="Line 87"/>
          <p:cNvSpPr>
            <a:spLocks noChangeShapeType="1"/>
          </p:cNvSpPr>
          <p:nvPr/>
        </p:nvSpPr>
        <p:spPr bwMode="auto">
          <a:xfrm>
            <a:off x="6553200" y="4953000"/>
            <a:ext cx="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9000" name="Line 88"/>
          <p:cNvSpPr>
            <a:spLocks noChangeShapeType="1"/>
          </p:cNvSpPr>
          <p:nvPr/>
        </p:nvSpPr>
        <p:spPr bwMode="auto">
          <a:xfrm>
            <a:off x="4419600" y="4953000"/>
            <a:ext cx="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grpSp>
        <p:nvGrpSpPr>
          <p:cNvPr id="39001" name="Group 89"/>
          <p:cNvGrpSpPr>
            <a:grpSpLocks/>
          </p:cNvGrpSpPr>
          <p:nvPr/>
        </p:nvGrpSpPr>
        <p:grpSpPr bwMode="auto">
          <a:xfrm>
            <a:off x="6019800" y="5410200"/>
            <a:ext cx="228600" cy="533400"/>
            <a:chOff x="2653" y="1440"/>
            <a:chExt cx="137" cy="374"/>
          </a:xfrm>
        </p:grpSpPr>
        <p:sp>
          <p:nvSpPr>
            <p:cNvPr id="39002" name="Oval 90"/>
            <p:cNvSpPr>
              <a:spLocks noChangeArrowheads="1"/>
            </p:cNvSpPr>
            <p:nvPr/>
          </p:nvSpPr>
          <p:spPr bwMode="auto">
            <a:xfrm rot="-2356719">
              <a:off x="2653" y="1724"/>
              <a:ext cx="137" cy="90"/>
            </a:xfrm>
            <a:prstGeom prst="ellipse">
              <a:avLst/>
            </a:prstGeom>
            <a:solidFill>
              <a:schemeClr val="tx1"/>
            </a:solidFill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003" name="Line 91"/>
            <p:cNvSpPr>
              <a:spLocks noChangeShapeType="1"/>
            </p:cNvSpPr>
            <p:nvPr/>
          </p:nvSpPr>
          <p:spPr bwMode="auto">
            <a:xfrm>
              <a:off x="2784" y="1440"/>
              <a:ext cx="0" cy="313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9004" name="Line 92"/>
          <p:cNvSpPr>
            <a:spLocks noChangeShapeType="1"/>
          </p:cNvSpPr>
          <p:nvPr/>
        </p:nvSpPr>
        <p:spPr bwMode="auto">
          <a:xfrm>
            <a:off x="7924800" y="4953000"/>
            <a:ext cx="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9005" name="Rectangle 93"/>
          <p:cNvSpPr>
            <a:spLocks noChangeArrowheads="1"/>
          </p:cNvSpPr>
          <p:nvPr/>
        </p:nvSpPr>
        <p:spPr bwMode="auto">
          <a:xfrm>
            <a:off x="7162800" y="5486400"/>
            <a:ext cx="50165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800" b="1">
                <a:latin typeface=".VnTime" pitchFamily="34" charset="0"/>
              </a:rPr>
              <a:t>.</a:t>
            </a:r>
          </a:p>
        </p:txBody>
      </p:sp>
      <p:sp>
        <p:nvSpPr>
          <p:cNvPr id="39006" name="Line 94"/>
          <p:cNvSpPr>
            <a:spLocks noChangeShapeType="1"/>
          </p:cNvSpPr>
          <p:nvPr/>
        </p:nvSpPr>
        <p:spPr bwMode="auto">
          <a:xfrm>
            <a:off x="1981200" y="4038600"/>
            <a:ext cx="3810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9007" name="Line 95"/>
          <p:cNvSpPr>
            <a:spLocks noChangeShapeType="1"/>
          </p:cNvSpPr>
          <p:nvPr/>
        </p:nvSpPr>
        <p:spPr bwMode="auto">
          <a:xfrm>
            <a:off x="2514600" y="4038600"/>
            <a:ext cx="3810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9008" name="Line 96"/>
          <p:cNvSpPr>
            <a:spLocks noChangeShapeType="1"/>
          </p:cNvSpPr>
          <p:nvPr/>
        </p:nvSpPr>
        <p:spPr bwMode="auto">
          <a:xfrm>
            <a:off x="6934200" y="5943600"/>
            <a:ext cx="3810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9009" name="Line 97"/>
          <p:cNvSpPr>
            <a:spLocks noChangeShapeType="1"/>
          </p:cNvSpPr>
          <p:nvPr/>
        </p:nvSpPr>
        <p:spPr bwMode="auto">
          <a:xfrm>
            <a:off x="1447800" y="4038600"/>
            <a:ext cx="3810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9010" name="Rectangle 98"/>
          <p:cNvSpPr>
            <a:spLocks noChangeArrowheads="1"/>
          </p:cNvSpPr>
          <p:nvPr/>
        </p:nvSpPr>
        <p:spPr bwMode="auto">
          <a:xfrm>
            <a:off x="838200" y="4267200"/>
            <a:ext cx="7162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800" b="1">
                <a:solidFill>
                  <a:srgbClr val="0000FF"/>
                </a:solidFill>
                <a:latin typeface=".VnTime" pitchFamily="34" charset="0"/>
              </a:rPr>
              <a:t>   </a:t>
            </a:r>
            <a:r>
              <a:rPr lang="en-US" sz="2800" b="1">
                <a:solidFill>
                  <a:srgbClr val="FF0066"/>
                </a:solidFill>
                <a:latin typeface=".VnTime" pitchFamily="34" charset="0"/>
              </a:rPr>
              <a:t>Nô  hång ®á  th¾m nh­ khoe s¾c ng¸t h­¬ng</a:t>
            </a:r>
          </a:p>
        </p:txBody>
      </p:sp>
      <p:sp>
        <p:nvSpPr>
          <p:cNvPr id="39011" name="Rectangle 99"/>
          <p:cNvSpPr>
            <a:spLocks noChangeArrowheads="1"/>
          </p:cNvSpPr>
          <p:nvPr/>
        </p:nvSpPr>
        <p:spPr bwMode="auto">
          <a:xfrm>
            <a:off x="685800" y="6096000"/>
            <a:ext cx="7239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800" b="1">
                <a:solidFill>
                  <a:srgbClr val="FF0066"/>
                </a:solidFill>
                <a:latin typeface=".VnTime" pitchFamily="34" charset="0"/>
              </a:rPr>
              <a:t>    Mçi lóc hoa  në mang s¾c h­¬ng cho ®êi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0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3901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0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390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010" grpId="0"/>
      <p:bldP spid="39011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5" name="Picture 5" descr="8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15363" name="WordArt 3"/>
          <p:cNvSpPr>
            <a:spLocks noChangeArrowheads="1" noChangeShapeType="1" noTextEdit="1"/>
          </p:cNvSpPr>
          <p:nvPr/>
        </p:nvSpPr>
        <p:spPr bwMode="auto">
          <a:xfrm>
            <a:off x="0" y="685800"/>
            <a:ext cx="9144000" cy="6477000"/>
          </a:xfrm>
          <a:prstGeom prst="rect">
            <a:avLst/>
          </a:prstGeom>
        </p:spPr>
        <p:txBody>
          <a:bodyPr wrap="none" fromWordArt="1">
            <a:prstTxWarp prst="textArchUpPour">
              <a:avLst>
                <a:gd name="adj1" fmla="val 9026919"/>
                <a:gd name="adj2" fmla="val 57991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.Vn3DH"/>
              </a:rPr>
              <a:t>g×¬ häc ®Õn ®©y lµ kÕt thóc råi hÑn gÆp l¹i c¸c em vµo giê sau nhÐ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53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53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53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53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53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3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533400" y="381000"/>
            <a:ext cx="7924800" cy="1373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sz="2800" b="1" i="1" u="sng">
                <a:solidFill>
                  <a:srgbClr val="FF0066"/>
                </a:solidFill>
                <a:latin typeface=".VnTime" pitchFamily="34" charset="0"/>
              </a:rPr>
              <a:t>KiÓm tra bµi cò:</a:t>
            </a:r>
            <a:r>
              <a:rPr lang="en-US" sz="2400" b="1">
                <a:solidFill>
                  <a:srgbClr val="FF0066"/>
                </a:solidFill>
                <a:latin typeface=".VnTime" pitchFamily="34" charset="0"/>
              </a:rPr>
              <a:t> </a:t>
            </a:r>
          </a:p>
          <a:p>
            <a:pPr algn="ctr"/>
            <a:r>
              <a:rPr lang="en-US" sz="2800" b="1">
                <a:solidFill>
                  <a:srgbClr val="0000FF"/>
                </a:solidFill>
                <a:latin typeface=".VnTime" pitchFamily="34" charset="0"/>
              </a:rPr>
              <a:t>Em h·y nghe giai ®iÖu sau cho biÕt lµ c©u h¸t nµo? Tªn bµi h¸t? t¸c gi¶?</a:t>
            </a:r>
          </a:p>
        </p:txBody>
      </p:sp>
      <p:pic>
        <p:nvPicPr>
          <p:cNvPr id="7174" name="Picture 6" descr="piano_keys_moving_up_down_hg_clr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1000" y="3352800"/>
            <a:ext cx="8458200" cy="35052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1905000"/>
          </a:xfrm>
        </p:spPr>
        <p:txBody>
          <a:bodyPr/>
          <a:lstStyle/>
          <a:p>
            <a:r>
              <a:rPr lang="en-US" sz="2800" dirty="0">
                <a:solidFill>
                  <a:srgbClr val="0000FF"/>
                </a:solidFill>
                <a:latin typeface=".VnTime" pitchFamily="34" charset="0"/>
              </a:rPr>
              <a:t/>
            </a:r>
            <a:br>
              <a:rPr lang="en-US" sz="2800" dirty="0">
                <a:solidFill>
                  <a:srgbClr val="0000FF"/>
                </a:solidFill>
                <a:latin typeface=".VnTime" pitchFamily="34" charset="0"/>
              </a:rPr>
            </a:br>
            <a:r>
              <a:rPr lang="en-US" sz="2400" b="1" dirty="0">
                <a:solidFill>
                  <a:schemeClr val="tx1"/>
                </a:solidFill>
                <a:latin typeface=".VnTime" pitchFamily="34" charset="0"/>
              </a:rPr>
              <a:t>¢m </a:t>
            </a:r>
            <a:r>
              <a:rPr lang="en-US" sz="2400" b="1" dirty="0" err="1">
                <a:solidFill>
                  <a:schemeClr val="tx1"/>
                </a:solidFill>
                <a:latin typeface=".VnTime" pitchFamily="34" charset="0"/>
              </a:rPr>
              <a:t>nh¹c</a:t>
            </a:r>
            <a:r>
              <a:rPr lang="en-US" sz="2400" b="1" dirty="0">
                <a:solidFill>
                  <a:srgbClr val="FF0066"/>
                </a:solidFill>
                <a:latin typeface=".VnTime" pitchFamily="34" charset="0"/>
              </a:rPr>
              <a:t/>
            </a:r>
            <a:br>
              <a:rPr lang="en-US" sz="2400" b="1" dirty="0">
                <a:solidFill>
                  <a:srgbClr val="FF0066"/>
                </a:solidFill>
                <a:latin typeface=".VnTime" pitchFamily="34" charset="0"/>
              </a:rPr>
            </a:br>
            <a:r>
              <a:rPr lang="en-US" sz="3200" dirty="0" err="1">
                <a:solidFill>
                  <a:srgbClr val="FF0066"/>
                </a:solidFill>
                <a:latin typeface=".VnAristote" pitchFamily="34" charset="0"/>
              </a:rPr>
              <a:t>TiÕt</a:t>
            </a:r>
            <a:r>
              <a:rPr lang="en-US" sz="3200" dirty="0">
                <a:solidFill>
                  <a:srgbClr val="FF0066"/>
                </a:solidFill>
                <a:latin typeface=".VnAristote" pitchFamily="34" charset="0"/>
              </a:rPr>
              <a:t> 5:</a:t>
            </a:r>
            <a:r>
              <a:rPr lang="en-US" sz="3200" dirty="0">
                <a:solidFill>
                  <a:srgbClr val="FF0066"/>
                </a:solidFill>
                <a:latin typeface=".VnTime" pitchFamily="34" charset="0"/>
              </a:rPr>
              <a:t> </a:t>
            </a:r>
            <a:r>
              <a:rPr lang="en-US" sz="3200" dirty="0">
                <a:solidFill>
                  <a:srgbClr val="FF0066"/>
                </a:solidFill>
                <a:latin typeface=".VnAristote" pitchFamily="34" charset="0"/>
              </a:rPr>
              <a:t>¤n</a:t>
            </a:r>
            <a:r>
              <a:rPr lang="en-US" sz="3200" dirty="0">
                <a:solidFill>
                  <a:srgbClr val="FF0066"/>
                </a:solidFill>
                <a:latin typeface=".VnTime" pitchFamily="34" charset="0"/>
              </a:rPr>
              <a:t> </a:t>
            </a:r>
            <a:r>
              <a:rPr lang="en-US" sz="3200" dirty="0" err="1">
                <a:solidFill>
                  <a:srgbClr val="FF0066"/>
                </a:solidFill>
                <a:latin typeface=".VnAristote" pitchFamily="34" charset="0"/>
              </a:rPr>
              <a:t>bµi</a:t>
            </a:r>
            <a:r>
              <a:rPr lang="en-US" sz="3200" dirty="0">
                <a:solidFill>
                  <a:srgbClr val="FF0066"/>
                </a:solidFill>
                <a:latin typeface=".VnAristote" pitchFamily="34" charset="0"/>
              </a:rPr>
              <a:t> </a:t>
            </a:r>
            <a:r>
              <a:rPr lang="en-US" sz="3200" dirty="0" err="1">
                <a:solidFill>
                  <a:srgbClr val="FF0066"/>
                </a:solidFill>
                <a:latin typeface=".VnAristote" pitchFamily="34" charset="0"/>
              </a:rPr>
              <a:t>h¸t</a:t>
            </a:r>
            <a:r>
              <a:rPr lang="en-US" sz="3200" dirty="0">
                <a:solidFill>
                  <a:srgbClr val="FF0066"/>
                </a:solidFill>
                <a:latin typeface=".VnAristote" pitchFamily="34" charset="0"/>
              </a:rPr>
              <a:t> : </a:t>
            </a:r>
            <a:r>
              <a:rPr lang="en-US" sz="3200" dirty="0" err="1">
                <a:solidFill>
                  <a:srgbClr val="FF0066"/>
                </a:solidFill>
                <a:latin typeface=".VnAristote" pitchFamily="34" charset="0"/>
              </a:rPr>
              <a:t>H·y</a:t>
            </a:r>
            <a:r>
              <a:rPr lang="en-US" sz="3200" dirty="0">
                <a:solidFill>
                  <a:srgbClr val="FF0066"/>
                </a:solidFill>
                <a:latin typeface=".VnAristote" pitchFamily="34" charset="0"/>
              </a:rPr>
              <a:t> </a:t>
            </a:r>
            <a:r>
              <a:rPr lang="en-US" sz="3200" dirty="0" err="1">
                <a:solidFill>
                  <a:srgbClr val="FF0066"/>
                </a:solidFill>
                <a:latin typeface=".VnAristote" pitchFamily="34" charset="0"/>
              </a:rPr>
              <a:t>gi</a:t>
            </a:r>
            <a:r>
              <a:rPr lang="en-US" sz="3200" dirty="0">
                <a:solidFill>
                  <a:srgbClr val="FF0066"/>
                </a:solidFill>
                <a:latin typeface=".VnAristote" pitchFamily="34" charset="0"/>
              </a:rPr>
              <a:t>÷ </a:t>
            </a:r>
            <a:r>
              <a:rPr lang="en-US" sz="3200" dirty="0" err="1">
                <a:solidFill>
                  <a:srgbClr val="FF0066"/>
                </a:solidFill>
                <a:latin typeface=".VnAristote" pitchFamily="34" charset="0"/>
              </a:rPr>
              <a:t>cho</a:t>
            </a:r>
            <a:r>
              <a:rPr lang="en-US" sz="3200" dirty="0">
                <a:solidFill>
                  <a:srgbClr val="FF0066"/>
                </a:solidFill>
                <a:latin typeface=".VnAristote" pitchFamily="34" charset="0"/>
              </a:rPr>
              <a:t> </a:t>
            </a:r>
            <a:r>
              <a:rPr lang="en-US" sz="3200" dirty="0" err="1">
                <a:solidFill>
                  <a:srgbClr val="FF0066"/>
                </a:solidFill>
                <a:latin typeface=".VnAristote" pitchFamily="34" charset="0"/>
              </a:rPr>
              <a:t>em</a:t>
            </a:r>
            <a:r>
              <a:rPr lang="en-US" sz="3200" dirty="0">
                <a:solidFill>
                  <a:srgbClr val="FF0066"/>
                </a:solidFill>
                <a:latin typeface=".VnAristote" pitchFamily="34" charset="0"/>
              </a:rPr>
              <a:t> </a:t>
            </a:r>
            <a:r>
              <a:rPr lang="en-US" sz="3200" dirty="0" err="1">
                <a:solidFill>
                  <a:srgbClr val="FF0066"/>
                </a:solidFill>
                <a:latin typeface=".VnAristote" pitchFamily="34" charset="0"/>
              </a:rPr>
              <a:t>bÇu</a:t>
            </a:r>
            <a:r>
              <a:rPr lang="en-US" sz="3200" dirty="0">
                <a:solidFill>
                  <a:srgbClr val="FF0066"/>
                </a:solidFill>
                <a:latin typeface=".VnAristote" pitchFamily="34" charset="0"/>
              </a:rPr>
              <a:t> </a:t>
            </a:r>
            <a:r>
              <a:rPr lang="en-US" sz="3200" dirty="0" err="1">
                <a:solidFill>
                  <a:srgbClr val="FF0066"/>
                </a:solidFill>
                <a:latin typeface=".VnAristote" pitchFamily="34" charset="0"/>
              </a:rPr>
              <a:t>trêi</a:t>
            </a:r>
            <a:r>
              <a:rPr lang="en-US" sz="3200" dirty="0">
                <a:solidFill>
                  <a:srgbClr val="FF0066"/>
                </a:solidFill>
                <a:latin typeface=".VnAristote" pitchFamily="34" charset="0"/>
              </a:rPr>
              <a:t> </a:t>
            </a:r>
            <a:r>
              <a:rPr lang="en-US" sz="3200" dirty="0" err="1">
                <a:solidFill>
                  <a:srgbClr val="FF0066"/>
                </a:solidFill>
                <a:latin typeface=".VnAristote" pitchFamily="34" charset="0"/>
              </a:rPr>
              <a:t>xanh</a:t>
            </a:r>
            <a:r>
              <a:rPr lang="en-US" sz="3200" dirty="0">
                <a:solidFill>
                  <a:srgbClr val="FF0066"/>
                </a:solidFill>
                <a:latin typeface=".VnAristote" pitchFamily="34" charset="0"/>
              </a:rPr>
              <a:t>  </a:t>
            </a:r>
            <a:br>
              <a:rPr lang="en-US" sz="3200" dirty="0">
                <a:solidFill>
                  <a:srgbClr val="FF0066"/>
                </a:solidFill>
                <a:latin typeface=".VnAristote" pitchFamily="34" charset="0"/>
              </a:rPr>
            </a:br>
            <a:r>
              <a:rPr lang="en-US" sz="3200" dirty="0">
                <a:solidFill>
                  <a:srgbClr val="FF0066"/>
                </a:solidFill>
                <a:latin typeface=".VnAristote" pitchFamily="34" charset="0"/>
              </a:rPr>
              <a:t>             </a:t>
            </a:r>
            <a:r>
              <a:rPr lang="en-US" sz="2000" b="1" i="1" dirty="0" err="1">
                <a:solidFill>
                  <a:srgbClr val="FF0066"/>
                </a:solidFill>
                <a:latin typeface=".VnTimeH" pitchFamily="34" charset="0"/>
              </a:rPr>
              <a:t>TËp</a:t>
            </a:r>
            <a:r>
              <a:rPr lang="en-US" sz="2000" b="1" i="1" dirty="0">
                <a:solidFill>
                  <a:srgbClr val="FF0066"/>
                </a:solidFill>
                <a:latin typeface=".VnTimeH" pitchFamily="34" charset="0"/>
              </a:rPr>
              <a:t> ®</a:t>
            </a:r>
            <a:r>
              <a:rPr lang="en-US" sz="2000" b="1" i="1" dirty="0" err="1">
                <a:solidFill>
                  <a:srgbClr val="FF0066"/>
                </a:solidFill>
                <a:latin typeface=".VnTimeH" pitchFamily="34" charset="0"/>
              </a:rPr>
              <a:t>äc</a:t>
            </a:r>
            <a:r>
              <a:rPr lang="en-US" sz="2000" b="1" i="1" dirty="0">
                <a:solidFill>
                  <a:srgbClr val="FF0066"/>
                </a:solidFill>
                <a:latin typeface=".VnTimeH" pitchFamily="34" charset="0"/>
              </a:rPr>
              <a:t> </a:t>
            </a:r>
            <a:r>
              <a:rPr lang="en-US" sz="2000" b="1" i="1" dirty="0" err="1">
                <a:solidFill>
                  <a:srgbClr val="FF0066"/>
                </a:solidFill>
                <a:latin typeface=".VnTimeH" pitchFamily="34" charset="0"/>
              </a:rPr>
              <a:t>nh¹c</a:t>
            </a:r>
            <a:r>
              <a:rPr lang="en-US" sz="2000" b="1" i="1" dirty="0">
                <a:solidFill>
                  <a:srgbClr val="FF0066"/>
                </a:solidFill>
                <a:latin typeface=".VnTimeH" pitchFamily="34" charset="0"/>
              </a:rPr>
              <a:t>: </a:t>
            </a:r>
            <a:r>
              <a:rPr lang="en-US" sz="2000" b="1" i="1" dirty="0" err="1">
                <a:solidFill>
                  <a:srgbClr val="FF0066"/>
                </a:solidFill>
                <a:latin typeface=".VnTimeH" pitchFamily="34" charset="0"/>
              </a:rPr>
              <a:t>T§N</a:t>
            </a:r>
            <a:r>
              <a:rPr lang="en-US" sz="2000" b="1" i="1" dirty="0">
                <a:solidFill>
                  <a:srgbClr val="FF0066"/>
                </a:solidFill>
                <a:latin typeface=".VnTimeH" pitchFamily="34" charset="0"/>
              </a:rPr>
              <a:t> </a:t>
            </a:r>
            <a:r>
              <a:rPr lang="en-US" sz="2000" b="1" i="1" dirty="0" err="1">
                <a:solidFill>
                  <a:srgbClr val="FF0066"/>
                </a:solidFill>
                <a:latin typeface=".VnTimeH" pitchFamily="34" charset="0"/>
              </a:rPr>
              <a:t>sè</a:t>
            </a:r>
            <a:r>
              <a:rPr lang="en-US" sz="2000" b="1" i="1" dirty="0">
                <a:solidFill>
                  <a:srgbClr val="FF0066"/>
                </a:solidFill>
                <a:latin typeface=".VnTimeH" pitchFamily="34" charset="0"/>
              </a:rPr>
              <a:t> 2</a:t>
            </a:r>
          </a:p>
        </p:txBody>
      </p:sp>
      <p:sp>
        <p:nvSpPr>
          <p:cNvPr id="8196" name="Rectangle 4"/>
          <p:cNvSpPr>
            <a:spLocks noChangeArrowheads="1"/>
          </p:cNvSpPr>
          <p:nvPr/>
        </p:nvSpPr>
        <p:spPr bwMode="auto">
          <a:xfrm>
            <a:off x="457200" y="2209800"/>
            <a:ext cx="8305800" cy="3935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/>
            <a:r>
              <a:rPr lang="en-US" sz="2800" b="1">
                <a:solidFill>
                  <a:srgbClr val="FF00FF"/>
                </a:solidFill>
                <a:latin typeface=".VnTime" pitchFamily="34" charset="0"/>
              </a:rPr>
              <a:t>1. ¤n bµi h¸t: H·y gi÷ cho em bÇu trêi xanh</a:t>
            </a:r>
          </a:p>
          <a:p>
            <a:pPr marL="342900" indent="-342900"/>
            <a:r>
              <a:rPr lang="en-US" sz="2800" b="1" i="1" u="sng">
                <a:solidFill>
                  <a:srgbClr val="0000FF"/>
                </a:solidFill>
                <a:latin typeface=".VnTime" pitchFamily="34" charset="0"/>
              </a:rPr>
              <a:t>a.H¸t ®èi ®¸p </a:t>
            </a:r>
            <a:r>
              <a:rPr lang="en-US" sz="2800" b="1" i="1">
                <a:solidFill>
                  <a:srgbClr val="0000FF"/>
                </a:solidFill>
                <a:latin typeface=".VnTime" pitchFamily="34" charset="0"/>
              </a:rPr>
              <a:t>:</a:t>
            </a:r>
          </a:p>
          <a:p>
            <a:pPr marL="342900" indent="-342900"/>
            <a:endParaRPr lang="en-US" sz="2800">
              <a:latin typeface=".VnTime" pitchFamily="34" charset="0"/>
            </a:endParaRPr>
          </a:p>
          <a:p>
            <a:pPr marL="342900" indent="-342900"/>
            <a:r>
              <a:rPr lang="en-US" sz="2800" b="1" i="1">
                <a:solidFill>
                  <a:srgbClr val="FF0066"/>
                </a:solidFill>
                <a:latin typeface=".VnTime" pitchFamily="34" charset="0"/>
              </a:rPr>
              <a:t>D·y 1: C©u h¸t 1: </a:t>
            </a:r>
            <a:r>
              <a:rPr lang="en-US" sz="2800" b="1" i="1">
                <a:solidFill>
                  <a:srgbClr val="0000FF"/>
                </a:solidFill>
                <a:latin typeface=".VnTime" pitchFamily="34" charset="0"/>
              </a:rPr>
              <a:t>H·y xua……………………®en tèi</a:t>
            </a:r>
          </a:p>
          <a:p>
            <a:pPr marL="342900" indent="-342900"/>
            <a:r>
              <a:rPr lang="en-US" sz="2800" b="1" i="1">
                <a:solidFill>
                  <a:srgbClr val="FF0066"/>
                </a:solidFill>
                <a:latin typeface=".VnTime" pitchFamily="34" charset="0"/>
              </a:rPr>
              <a:t>D·y 2: C©u h¸t 2: </a:t>
            </a:r>
            <a:r>
              <a:rPr lang="en-US" sz="2800" b="1" i="1">
                <a:solidFill>
                  <a:srgbClr val="0000FF"/>
                </a:solidFill>
                <a:latin typeface=".VnTime" pitchFamily="34" charset="0"/>
              </a:rPr>
              <a:t>§Ó bÇu …………………mµu xanh</a:t>
            </a:r>
          </a:p>
          <a:p>
            <a:pPr marL="342900" indent="-342900"/>
            <a:r>
              <a:rPr lang="en-US" sz="2800" b="1" i="1">
                <a:solidFill>
                  <a:srgbClr val="FF0066"/>
                </a:solidFill>
                <a:latin typeface=".VnTime" pitchFamily="34" charset="0"/>
              </a:rPr>
              <a:t>D·y 1: C©u h¸t 3: </a:t>
            </a:r>
            <a:r>
              <a:rPr lang="en-US" sz="2800" b="1" i="1">
                <a:solidFill>
                  <a:srgbClr val="0000FF"/>
                </a:solidFill>
                <a:latin typeface=".VnTime" pitchFamily="34" charset="0"/>
              </a:rPr>
              <a:t>H·y bay …………………c©u tr¾ng</a:t>
            </a:r>
          </a:p>
          <a:p>
            <a:pPr marL="342900" indent="-342900"/>
            <a:r>
              <a:rPr lang="en-US" sz="2800" b="1" i="1">
                <a:solidFill>
                  <a:srgbClr val="FF0066"/>
                </a:solidFill>
                <a:latin typeface=".VnTime" pitchFamily="34" charset="0"/>
              </a:rPr>
              <a:t>D·y 2: C©u h¸t 4: </a:t>
            </a:r>
            <a:r>
              <a:rPr lang="en-US" sz="2800" b="1" i="1">
                <a:solidFill>
                  <a:srgbClr val="0000FF"/>
                </a:solidFill>
                <a:latin typeface=".VnTime" pitchFamily="34" charset="0"/>
              </a:rPr>
              <a:t>Cho bÇy………………….trêi xanh</a:t>
            </a:r>
          </a:p>
          <a:p>
            <a:pPr marL="342900" indent="-342900"/>
            <a:r>
              <a:rPr lang="en-US" sz="2800" b="1" i="1">
                <a:solidFill>
                  <a:srgbClr val="FF0066"/>
                </a:solidFill>
                <a:latin typeface=".VnTime" pitchFamily="34" charset="0"/>
              </a:rPr>
              <a:t>C¶ líp :§iÖp khóc:</a:t>
            </a:r>
            <a:r>
              <a:rPr lang="en-US" sz="2800" b="1" i="1">
                <a:solidFill>
                  <a:srgbClr val="0000FF"/>
                </a:solidFill>
                <a:latin typeface=".VnTime" pitchFamily="34" charset="0"/>
              </a:rPr>
              <a:t> L¸ l¸…………………...........l¸ la</a:t>
            </a:r>
          </a:p>
          <a:p>
            <a:pPr marL="342900" indent="-342900"/>
            <a:endParaRPr lang="en-US" sz="2800" i="1">
              <a:solidFill>
                <a:srgbClr val="0000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8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4" grpId="0"/>
      <p:bldP spid="819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1905000"/>
          </a:xfrm>
        </p:spPr>
        <p:txBody>
          <a:bodyPr/>
          <a:lstStyle/>
          <a:p>
            <a:r>
              <a:rPr lang="en-US" sz="2400" b="1" dirty="0" smtClean="0">
                <a:solidFill>
                  <a:schemeClr val="tx1"/>
                </a:solidFill>
                <a:latin typeface=".VnTime" pitchFamily="34" charset="0"/>
              </a:rPr>
              <a:t>¢</a:t>
            </a:r>
            <a:r>
              <a:rPr lang="en-US" sz="2400" b="1" dirty="0">
                <a:solidFill>
                  <a:schemeClr val="tx1"/>
                </a:solidFill>
                <a:latin typeface=".VnTime" pitchFamily="34" charset="0"/>
              </a:rPr>
              <a:t>m </a:t>
            </a:r>
            <a:r>
              <a:rPr lang="en-US" sz="2400" b="1" dirty="0" err="1">
                <a:solidFill>
                  <a:schemeClr val="tx1"/>
                </a:solidFill>
                <a:latin typeface=".VnTime" pitchFamily="34" charset="0"/>
              </a:rPr>
              <a:t>nh¹c</a:t>
            </a:r>
            <a:r>
              <a:rPr lang="en-US" sz="2400" b="1" dirty="0">
                <a:solidFill>
                  <a:srgbClr val="FF0066"/>
                </a:solidFill>
                <a:latin typeface=".VnTime" pitchFamily="34" charset="0"/>
              </a:rPr>
              <a:t/>
            </a:r>
            <a:br>
              <a:rPr lang="en-US" sz="2400" b="1" dirty="0">
                <a:solidFill>
                  <a:srgbClr val="FF0066"/>
                </a:solidFill>
                <a:latin typeface=".VnTime" pitchFamily="34" charset="0"/>
              </a:rPr>
            </a:br>
            <a:r>
              <a:rPr lang="en-US" sz="3200" dirty="0" err="1">
                <a:solidFill>
                  <a:srgbClr val="FF0066"/>
                </a:solidFill>
                <a:latin typeface=".VnAristote" pitchFamily="34" charset="0"/>
              </a:rPr>
              <a:t>TiÕt</a:t>
            </a:r>
            <a:r>
              <a:rPr lang="en-US" sz="3200" dirty="0">
                <a:solidFill>
                  <a:srgbClr val="FF0066"/>
                </a:solidFill>
                <a:latin typeface=".VnAristote" pitchFamily="34" charset="0"/>
              </a:rPr>
              <a:t> 5:</a:t>
            </a:r>
            <a:r>
              <a:rPr lang="en-US" sz="3200" dirty="0">
                <a:solidFill>
                  <a:srgbClr val="FF0066"/>
                </a:solidFill>
                <a:latin typeface=".VnTime" pitchFamily="34" charset="0"/>
              </a:rPr>
              <a:t> </a:t>
            </a:r>
            <a:r>
              <a:rPr lang="en-US" sz="3200" dirty="0">
                <a:solidFill>
                  <a:srgbClr val="FF0066"/>
                </a:solidFill>
                <a:latin typeface=".VnAristote" pitchFamily="34" charset="0"/>
              </a:rPr>
              <a:t>¤n</a:t>
            </a:r>
            <a:r>
              <a:rPr lang="en-US" sz="3200" dirty="0">
                <a:solidFill>
                  <a:srgbClr val="FF0066"/>
                </a:solidFill>
                <a:latin typeface=".VnTime" pitchFamily="34" charset="0"/>
              </a:rPr>
              <a:t> </a:t>
            </a:r>
            <a:r>
              <a:rPr lang="en-US" sz="3200" dirty="0" err="1">
                <a:solidFill>
                  <a:srgbClr val="FF0066"/>
                </a:solidFill>
                <a:latin typeface=".VnAristote" pitchFamily="34" charset="0"/>
              </a:rPr>
              <a:t>bµi</a:t>
            </a:r>
            <a:r>
              <a:rPr lang="en-US" sz="3200" dirty="0">
                <a:solidFill>
                  <a:srgbClr val="FF0066"/>
                </a:solidFill>
                <a:latin typeface=".VnAristote" pitchFamily="34" charset="0"/>
              </a:rPr>
              <a:t> </a:t>
            </a:r>
            <a:r>
              <a:rPr lang="en-US" sz="3200" dirty="0" err="1">
                <a:solidFill>
                  <a:srgbClr val="FF0066"/>
                </a:solidFill>
                <a:latin typeface=".VnAristote" pitchFamily="34" charset="0"/>
              </a:rPr>
              <a:t>h¸t</a:t>
            </a:r>
            <a:r>
              <a:rPr lang="en-US" sz="3200" dirty="0">
                <a:solidFill>
                  <a:srgbClr val="FF0066"/>
                </a:solidFill>
                <a:latin typeface=".VnAristote" pitchFamily="34" charset="0"/>
              </a:rPr>
              <a:t> : </a:t>
            </a:r>
            <a:r>
              <a:rPr lang="en-US" sz="3200" dirty="0" err="1">
                <a:solidFill>
                  <a:srgbClr val="FF0066"/>
                </a:solidFill>
                <a:latin typeface=".VnAristote" pitchFamily="34" charset="0"/>
              </a:rPr>
              <a:t>H·y</a:t>
            </a:r>
            <a:r>
              <a:rPr lang="en-US" sz="3200" dirty="0">
                <a:solidFill>
                  <a:srgbClr val="FF0066"/>
                </a:solidFill>
                <a:latin typeface=".VnAristote" pitchFamily="34" charset="0"/>
              </a:rPr>
              <a:t> </a:t>
            </a:r>
            <a:r>
              <a:rPr lang="en-US" sz="3200" dirty="0" err="1">
                <a:solidFill>
                  <a:srgbClr val="FF0066"/>
                </a:solidFill>
                <a:latin typeface=".VnAristote" pitchFamily="34" charset="0"/>
              </a:rPr>
              <a:t>gi</a:t>
            </a:r>
            <a:r>
              <a:rPr lang="en-US" sz="3200" dirty="0">
                <a:solidFill>
                  <a:srgbClr val="FF0066"/>
                </a:solidFill>
                <a:latin typeface=".VnAristote" pitchFamily="34" charset="0"/>
              </a:rPr>
              <a:t>÷ </a:t>
            </a:r>
            <a:r>
              <a:rPr lang="en-US" sz="3200" dirty="0" err="1">
                <a:solidFill>
                  <a:srgbClr val="FF0066"/>
                </a:solidFill>
                <a:latin typeface=".VnAristote" pitchFamily="34" charset="0"/>
              </a:rPr>
              <a:t>cho</a:t>
            </a:r>
            <a:r>
              <a:rPr lang="en-US" sz="3200" dirty="0">
                <a:solidFill>
                  <a:srgbClr val="FF0066"/>
                </a:solidFill>
                <a:latin typeface=".VnAristote" pitchFamily="34" charset="0"/>
              </a:rPr>
              <a:t> </a:t>
            </a:r>
            <a:r>
              <a:rPr lang="en-US" sz="3200" dirty="0" err="1">
                <a:solidFill>
                  <a:srgbClr val="FF0066"/>
                </a:solidFill>
                <a:latin typeface=".VnAristote" pitchFamily="34" charset="0"/>
              </a:rPr>
              <a:t>em</a:t>
            </a:r>
            <a:r>
              <a:rPr lang="en-US" sz="3200" dirty="0">
                <a:solidFill>
                  <a:srgbClr val="FF0066"/>
                </a:solidFill>
                <a:latin typeface=".VnAristote" pitchFamily="34" charset="0"/>
              </a:rPr>
              <a:t> </a:t>
            </a:r>
            <a:r>
              <a:rPr lang="en-US" sz="3200" dirty="0" err="1">
                <a:solidFill>
                  <a:srgbClr val="FF0066"/>
                </a:solidFill>
                <a:latin typeface=".VnAristote" pitchFamily="34" charset="0"/>
              </a:rPr>
              <a:t>bÇu</a:t>
            </a:r>
            <a:r>
              <a:rPr lang="en-US" sz="3200" dirty="0">
                <a:solidFill>
                  <a:srgbClr val="FF0066"/>
                </a:solidFill>
                <a:latin typeface=".VnAristote" pitchFamily="34" charset="0"/>
              </a:rPr>
              <a:t> </a:t>
            </a:r>
            <a:r>
              <a:rPr lang="en-US" sz="3200" dirty="0" err="1">
                <a:solidFill>
                  <a:srgbClr val="FF0066"/>
                </a:solidFill>
                <a:latin typeface=".VnAristote" pitchFamily="34" charset="0"/>
              </a:rPr>
              <a:t>trêi</a:t>
            </a:r>
            <a:r>
              <a:rPr lang="en-US" sz="3200" dirty="0">
                <a:solidFill>
                  <a:srgbClr val="FF0066"/>
                </a:solidFill>
                <a:latin typeface=".VnAristote" pitchFamily="34" charset="0"/>
              </a:rPr>
              <a:t> </a:t>
            </a:r>
            <a:r>
              <a:rPr lang="en-US" sz="3200" dirty="0" err="1">
                <a:solidFill>
                  <a:srgbClr val="FF0066"/>
                </a:solidFill>
                <a:latin typeface=".VnAristote" pitchFamily="34" charset="0"/>
              </a:rPr>
              <a:t>xanh</a:t>
            </a:r>
            <a:r>
              <a:rPr lang="en-US" sz="3200" dirty="0">
                <a:solidFill>
                  <a:srgbClr val="FF0066"/>
                </a:solidFill>
                <a:latin typeface=".VnAristote" pitchFamily="34" charset="0"/>
              </a:rPr>
              <a:t>  </a:t>
            </a:r>
            <a:br>
              <a:rPr lang="en-US" sz="3200" dirty="0">
                <a:solidFill>
                  <a:srgbClr val="FF0066"/>
                </a:solidFill>
                <a:latin typeface=".VnAristote" pitchFamily="34" charset="0"/>
              </a:rPr>
            </a:br>
            <a:r>
              <a:rPr lang="en-US" sz="3200" dirty="0">
                <a:solidFill>
                  <a:srgbClr val="FF0066"/>
                </a:solidFill>
                <a:latin typeface=".VnAristote" pitchFamily="34" charset="0"/>
              </a:rPr>
              <a:t>             </a:t>
            </a:r>
            <a:r>
              <a:rPr lang="en-US" sz="2000" b="1" i="1" dirty="0" err="1">
                <a:solidFill>
                  <a:srgbClr val="FF0066"/>
                </a:solidFill>
                <a:latin typeface=".VnTimeH" pitchFamily="34" charset="0"/>
              </a:rPr>
              <a:t>TËp</a:t>
            </a:r>
            <a:r>
              <a:rPr lang="en-US" sz="2000" b="1" i="1" dirty="0">
                <a:solidFill>
                  <a:srgbClr val="FF0066"/>
                </a:solidFill>
                <a:latin typeface=".VnTimeH" pitchFamily="34" charset="0"/>
              </a:rPr>
              <a:t> ®</a:t>
            </a:r>
            <a:r>
              <a:rPr lang="en-US" sz="2000" b="1" i="1" dirty="0" err="1">
                <a:solidFill>
                  <a:srgbClr val="FF0066"/>
                </a:solidFill>
                <a:latin typeface=".VnTimeH" pitchFamily="34" charset="0"/>
              </a:rPr>
              <a:t>äc</a:t>
            </a:r>
            <a:r>
              <a:rPr lang="en-US" sz="2000" b="1" i="1" dirty="0">
                <a:solidFill>
                  <a:srgbClr val="FF0066"/>
                </a:solidFill>
                <a:latin typeface=".VnTimeH" pitchFamily="34" charset="0"/>
              </a:rPr>
              <a:t> </a:t>
            </a:r>
            <a:r>
              <a:rPr lang="en-US" sz="2000" b="1" i="1" dirty="0" err="1">
                <a:solidFill>
                  <a:srgbClr val="FF0066"/>
                </a:solidFill>
                <a:latin typeface=".VnTimeH" pitchFamily="34" charset="0"/>
              </a:rPr>
              <a:t>nh¹c</a:t>
            </a:r>
            <a:r>
              <a:rPr lang="en-US" sz="2000" b="1" i="1" dirty="0">
                <a:solidFill>
                  <a:srgbClr val="FF0066"/>
                </a:solidFill>
                <a:latin typeface=".VnTimeH" pitchFamily="34" charset="0"/>
              </a:rPr>
              <a:t>: </a:t>
            </a:r>
            <a:r>
              <a:rPr lang="en-US" sz="2000" b="1" i="1" dirty="0" err="1">
                <a:solidFill>
                  <a:srgbClr val="FF0066"/>
                </a:solidFill>
                <a:latin typeface=".VnTimeH" pitchFamily="34" charset="0"/>
              </a:rPr>
              <a:t>T§N</a:t>
            </a:r>
            <a:r>
              <a:rPr lang="en-US" sz="2000" b="1" i="1" dirty="0">
                <a:solidFill>
                  <a:srgbClr val="FF0066"/>
                </a:solidFill>
                <a:latin typeface=".VnTimeH" pitchFamily="34" charset="0"/>
              </a:rPr>
              <a:t> </a:t>
            </a:r>
            <a:r>
              <a:rPr lang="en-US" sz="2000" b="1" i="1" dirty="0" err="1">
                <a:solidFill>
                  <a:srgbClr val="FF0066"/>
                </a:solidFill>
                <a:latin typeface=".VnTimeH" pitchFamily="34" charset="0"/>
              </a:rPr>
              <a:t>sè</a:t>
            </a:r>
            <a:r>
              <a:rPr lang="en-US" sz="2000" b="1" i="1" dirty="0">
                <a:solidFill>
                  <a:srgbClr val="FF0066"/>
                </a:solidFill>
                <a:latin typeface=".VnTimeH" pitchFamily="34" charset="0"/>
              </a:rPr>
              <a:t> 2</a:t>
            </a:r>
          </a:p>
        </p:txBody>
      </p:sp>
      <p:sp>
        <p:nvSpPr>
          <p:cNvPr id="26627" name="Rectangle 3"/>
          <p:cNvSpPr>
            <a:spLocks noChangeArrowheads="1"/>
          </p:cNvSpPr>
          <p:nvPr/>
        </p:nvSpPr>
        <p:spPr bwMode="auto">
          <a:xfrm>
            <a:off x="457200" y="2209800"/>
            <a:ext cx="8305800" cy="2227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/>
            <a:r>
              <a:rPr lang="en-US" sz="2800" b="1">
                <a:solidFill>
                  <a:srgbClr val="FF00FF"/>
                </a:solidFill>
                <a:latin typeface=".VnTime" pitchFamily="34" charset="0"/>
              </a:rPr>
              <a:t>1. ¤n bµi h¸t: H·y gi÷ cho em bÇu trêi xanh</a:t>
            </a:r>
          </a:p>
          <a:p>
            <a:pPr marL="342900" indent="-342900"/>
            <a:r>
              <a:rPr lang="en-US" sz="2800" b="1" i="1" u="sng">
                <a:solidFill>
                  <a:srgbClr val="0000FF"/>
                </a:solidFill>
                <a:latin typeface=".VnTime" pitchFamily="34" charset="0"/>
              </a:rPr>
              <a:t>b.H¸t lÜnh x­íng</a:t>
            </a:r>
            <a:r>
              <a:rPr lang="en-US" sz="2800" b="1" i="1">
                <a:solidFill>
                  <a:srgbClr val="0000FF"/>
                </a:solidFill>
                <a:latin typeface=".VnTime" pitchFamily="34" charset="0"/>
              </a:rPr>
              <a:t>:</a:t>
            </a:r>
          </a:p>
          <a:p>
            <a:pPr marL="342900" indent="-342900"/>
            <a:endParaRPr lang="en-US" sz="2800">
              <a:latin typeface=".VnTime" pitchFamily="34" charset="0"/>
            </a:endParaRPr>
          </a:p>
          <a:p>
            <a:pPr marL="342900" indent="-342900"/>
            <a:r>
              <a:rPr lang="en-US" sz="2800" b="1" i="1">
                <a:solidFill>
                  <a:srgbClr val="FF0066"/>
                </a:solidFill>
                <a:latin typeface=".VnTime" pitchFamily="34" charset="0"/>
              </a:rPr>
              <a:t>§o¹n a: ( 1Hs h¸t)   </a:t>
            </a:r>
            <a:r>
              <a:rPr lang="en-US" sz="2800" b="1" i="1">
                <a:solidFill>
                  <a:srgbClr val="0000FF"/>
                </a:solidFill>
                <a:latin typeface=".VnTime" pitchFamily="34" charset="0"/>
              </a:rPr>
              <a:t>H·y xua………………trêi xanh</a:t>
            </a:r>
          </a:p>
          <a:p>
            <a:pPr marL="342900" indent="-342900"/>
            <a:r>
              <a:rPr lang="en-US" sz="2800" b="1" i="1">
                <a:solidFill>
                  <a:srgbClr val="FF0066"/>
                </a:solidFill>
                <a:latin typeface=".VnTime" pitchFamily="34" charset="0"/>
              </a:rPr>
              <a:t>§o¹n b: (C¶ líp h¸t) </a:t>
            </a:r>
            <a:r>
              <a:rPr lang="en-US" sz="2800" b="1" i="1">
                <a:solidFill>
                  <a:srgbClr val="0000FF"/>
                </a:solidFill>
                <a:latin typeface=".VnTime" pitchFamily="34" charset="0"/>
              </a:rPr>
              <a:t>La la………………………la la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66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1905000"/>
          </a:xfrm>
        </p:spPr>
        <p:txBody>
          <a:bodyPr/>
          <a:lstStyle/>
          <a:p>
            <a:r>
              <a:rPr lang="en-US" sz="2800" dirty="0">
                <a:solidFill>
                  <a:srgbClr val="0000FF"/>
                </a:solidFill>
                <a:latin typeface=".VnTime" pitchFamily="34" charset="0"/>
              </a:rPr>
              <a:t/>
            </a:r>
            <a:br>
              <a:rPr lang="en-US" sz="2800" dirty="0">
                <a:solidFill>
                  <a:srgbClr val="0000FF"/>
                </a:solidFill>
                <a:latin typeface=".VnTime" pitchFamily="34" charset="0"/>
              </a:rPr>
            </a:br>
            <a:r>
              <a:rPr lang="en-US" sz="2400" b="1" dirty="0">
                <a:solidFill>
                  <a:schemeClr val="tx1"/>
                </a:solidFill>
                <a:latin typeface=".VnTime" pitchFamily="34" charset="0"/>
              </a:rPr>
              <a:t>¢m </a:t>
            </a:r>
            <a:r>
              <a:rPr lang="en-US" sz="2400" b="1" dirty="0" err="1">
                <a:solidFill>
                  <a:schemeClr val="tx1"/>
                </a:solidFill>
                <a:latin typeface=".VnTime" pitchFamily="34" charset="0"/>
              </a:rPr>
              <a:t>nh¹c</a:t>
            </a:r>
            <a:r>
              <a:rPr lang="en-US" sz="2400" b="1" dirty="0">
                <a:solidFill>
                  <a:srgbClr val="FF0066"/>
                </a:solidFill>
                <a:latin typeface=".VnTime" pitchFamily="34" charset="0"/>
              </a:rPr>
              <a:t/>
            </a:r>
            <a:br>
              <a:rPr lang="en-US" sz="2400" b="1" dirty="0">
                <a:solidFill>
                  <a:srgbClr val="FF0066"/>
                </a:solidFill>
                <a:latin typeface=".VnTime" pitchFamily="34" charset="0"/>
              </a:rPr>
            </a:br>
            <a:r>
              <a:rPr lang="en-US" sz="3200" dirty="0" err="1">
                <a:solidFill>
                  <a:srgbClr val="FF0066"/>
                </a:solidFill>
                <a:latin typeface=".VnAristote" pitchFamily="34" charset="0"/>
              </a:rPr>
              <a:t>TiÕt</a:t>
            </a:r>
            <a:r>
              <a:rPr lang="en-US" sz="3200" dirty="0">
                <a:solidFill>
                  <a:srgbClr val="FF0066"/>
                </a:solidFill>
                <a:latin typeface=".VnAristote" pitchFamily="34" charset="0"/>
              </a:rPr>
              <a:t> 5:</a:t>
            </a:r>
            <a:r>
              <a:rPr lang="en-US" sz="3200" dirty="0">
                <a:solidFill>
                  <a:srgbClr val="FF0066"/>
                </a:solidFill>
                <a:latin typeface=".VnTime" pitchFamily="34" charset="0"/>
              </a:rPr>
              <a:t> </a:t>
            </a:r>
            <a:r>
              <a:rPr lang="en-US" sz="3200" dirty="0">
                <a:solidFill>
                  <a:srgbClr val="FF0066"/>
                </a:solidFill>
                <a:latin typeface=".VnAristote" pitchFamily="34" charset="0"/>
              </a:rPr>
              <a:t>¤n</a:t>
            </a:r>
            <a:r>
              <a:rPr lang="en-US" sz="3200" dirty="0">
                <a:solidFill>
                  <a:srgbClr val="FF0066"/>
                </a:solidFill>
                <a:latin typeface=".VnTime" pitchFamily="34" charset="0"/>
              </a:rPr>
              <a:t> </a:t>
            </a:r>
            <a:r>
              <a:rPr lang="en-US" sz="3200" dirty="0" err="1">
                <a:solidFill>
                  <a:srgbClr val="FF0066"/>
                </a:solidFill>
                <a:latin typeface=".VnAristote" pitchFamily="34" charset="0"/>
              </a:rPr>
              <a:t>bµi</a:t>
            </a:r>
            <a:r>
              <a:rPr lang="en-US" sz="3200" dirty="0">
                <a:solidFill>
                  <a:srgbClr val="FF0066"/>
                </a:solidFill>
                <a:latin typeface=".VnAristote" pitchFamily="34" charset="0"/>
              </a:rPr>
              <a:t> </a:t>
            </a:r>
            <a:r>
              <a:rPr lang="en-US" sz="3200" dirty="0" err="1">
                <a:solidFill>
                  <a:srgbClr val="FF0066"/>
                </a:solidFill>
                <a:latin typeface=".VnAristote" pitchFamily="34" charset="0"/>
              </a:rPr>
              <a:t>h¸t</a:t>
            </a:r>
            <a:r>
              <a:rPr lang="en-US" sz="3200" dirty="0">
                <a:solidFill>
                  <a:srgbClr val="FF0066"/>
                </a:solidFill>
                <a:latin typeface=".VnAristote" pitchFamily="34" charset="0"/>
              </a:rPr>
              <a:t> : </a:t>
            </a:r>
            <a:r>
              <a:rPr lang="en-US" sz="3200" dirty="0" err="1">
                <a:solidFill>
                  <a:srgbClr val="FF0066"/>
                </a:solidFill>
                <a:latin typeface=".VnAristote" pitchFamily="34" charset="0"/>
              </a:rPr>
              <a:t>H·y</a:t>
            </a:r>
            <a:r>
              <a:rPr lang="en-US" sz="3200" dirty="0">
                <a:solidFill>
                  <a:srgbClr val="FF0066"/>
                </a:solidFill>
                <a:latin typeface=".VnAristote" pitchFamily="34" charset="0"/>
              </a:rPr>
              <a:t> </a:t>
            </a:r>
            <a:r>
              <a:rPr lang="en-US" sz="3200" dirty="0" err="1">
                <a:solidFill>
                  <a:srgbClr val="FF0066"/>
                </a:solidFill>
                <a:latin typeface=".VnAristote" pitchFamily="34" charset="0"/>
              </a:rPr>
              <a:t>gi</a:t>
            </a:r>
            <a:r>
              <a:rPr lang="en-US" sz="3200" dirty="0">
                <a:solidFill>
                  <a:srgbClr val="FF0066"/>
                </a:solidFill>
                <a:latin typeface=".VnAristote" pitchFamily="34" charset="0"/>
              </a:rPr>
              <a:t>÷ </a:t>
            </a:r>
            <a:r>
              <a:rPr lang="en-US" sz="3200" dirty="0" err="1">
                <a:solidFill>
                  <a:srgbClr val="FF0066"/>
                </a:solidFill>
                <a:latin typeface=".VnAristote" pitchFamily="34" charset="0"/>
              </a:rPr>
              <a:t>cho</a:t>
            </a:r>
            <a:r>
              <a:rPr lang="en-US" sz="3200" dirty="0">
                <a:solidFill>
                  <a:srgbClr val="FF0066"/>
                </a:solidFill>
                <a:latin typeface=".VnAristote" pitchFamily="34" charset="0"/>
              </a:rPr>
              <a:t> </a:t>
            </a:r>
            <a:r>
              <a:rPr lang="en-US" sz="3200" dirty="0" err="1">
                <a:solidFill>
                  <a:srgbClr val="FF0066"/>
                </a:solidFill>
                <a:latin typeface=".VnAristote" pitchFamily="34" charset="0"/>
              </a:rPr>
              <a:t>em</a:t>
            </a:r>
            <a:r>
              <a:rPr lang="en-US" sz="3200" dirty="0">
                <a:solidFill>
                  <a:srgbClr val="FF0066"/>
                </a:solidFill>
                <a:latin typeface=".VnAristote" pitchFamily="34" charset="0"/>
              </a:rPr>
              <a:t> </a:t>
            </a:r>
            <a:r>
              <a:rPr lang="en-US" sz="3200" dirty="0" err="1">
                <a:solidFill>
                  <a:srgbClr val="FF0066"/>
                </a:solidFill>
                <a:latin typeface=".VnAristote" pitchFamily="34" charset="0"/>
              </a:rPr>
              <a:t>bÇu</a:t>
            </a:r>
            <a:r>
              <a:rPr lang="en-US" sz="3200" dirty="0">
                <a:solidFill>
                  <a:srgbClr val="FF0066"/>
                </a:solidFill>
                <a:latin typeface=".VnAristote" pitchFamily="34" charset="0"/>
              </a:rPr>
              <a:t> </a:t>
            </a:r>
            <a:r>
              <a:rPr lang="en-US" sz="3200" dirty="0" err="1">
                <a:solidFill>
                  <a:srgbClr val="FF0066"/>
                </a:solidFill>
                <a:latin typeface=".VnAristote" pitchFamily="34" charset="0"/>
              </a:rPr>
              <a:t>trêi</a:t>
            </a:r>
            <a:r>
              <a:rPr lang="en-US" sz="3200" dirty="0">
                <a:solidFill>
                  <a:srgbClr val="FF0066"/>
                </a:solidFill>
                <a:latin typeface=".VnAristote" pitchFamily="34" charset="0"/>
              </a:rPr>
              <a:t> </a:t>
            </a:r>
            <a:r>
              <a:rPr lang="en-US" sz="3200" dirty="0" err="1">
                <a:solidFill>
                  <a:srgbClr val="FF0066"/>
                </a:solidFill>
                <a:latin typeface=".VnAristote" pitchFamily="34" charset="0"/>
              </a:rPr>
              <a:t>xanh</a:t>
            </a:r>
            <a:r>
              <a:rPr lang="en-US" sz="3200" dirty="0">
                <a:solidFill>
                  <a:srgbClr val="FF0066"/>
                </a:solidFill>
                <a:latin typeface=".VnAristote" pitchFamily="34" charset="0"/>
              </a:rPr>
              <a:t>  </a:t>
            </a:r>
            <a:br>
              <a:rPr lang="en-US" sz="3200" dirty="0">
                <a:solidFill>
                  <a:srgbClr val="FF0066"/>
                </a:solidFill>
                <a:latin typeface=".VnAristote" pitchFamily="34" charset="0"/>
              </a:rPr>
            </a:br>
            <a:r>
              <a:rPr lang="en-US" sz="3200" dirty="0">
                <a:solidFill>
                  <a:srgbClr val="FF0066"/>
                </a:solidFill>
                <a:latin typeface=".VnAristote" pitchFamily="34" charset="0"/>
              </a:rPr>
              <a:t>             </a:t>
            </a:r>
            <a:r>
              <a:rPr lang="en-US" sz="2000" b="1" i="1" dirty="0" err="1">
                <a:solidFill>
                  <a:srgbClr val="FF0066"/>
                </a:solidFill>
                <a:latin typeface=".VnTimeH" pitchFamily="34" charset="0"/>
              </a:rPr>
              <a:t>TËp</a:t>
            </a:r>
            <a:r>
              <a:rPr lang="en-US" sz="2000" b="1" i="1" dirty="0">
                <a:solidFill>
                  <a:srgbClr val="FF0066"/>
                </a:solidFill>
                <a:latin typeface=".VnTimeH" pitchFamily="34" charset="0"/>
              </a:rPr>
              <a:t> ®</a:t>
            </a:r>
            <a:r>
              <a:rPr lang="en-US" sz="2000" b="1" i="1" dirty="0" err="1">
                <a:solidFill>
                  <a:srgbClr val="FF0066"/>
                </a:solidFill>
                <a:latin typeface=".VnTimeH" pitchFamily="34" charset="0"/>
              </a:rPr>
              <a:t>äc</a:t>
            </a:r>
            <a:r>
              <a:rPr lang="en-US" sz="2000" b="1" i="1" dirty="0">
                <a:solidFill>
                  <a:srgbClr val="FF0066"/>
                </a:solidFill>
                <a:latin typeface=".VnTimeH" pitchFamily="34" charset="0"/>
              </a:rPr>
              <a:t> </a:t>
            </a:r>
            <a:r>
              <a:rPr lang="en-US" sz="2000" b="1" i="1" dirty="0" err="1">
                <a:solidFill>
                  <a:srgbClr val="FF0066"/>
                </a:solidFill>
                <a:latin typeface=".VnTimeH" pitchFamily="34" charset="0"/>
              </a:rPr>
              <a:t>nh¹c</a:t>
            </a:r>
            <a:r>
              <a:rPr lang="en-US" sz="2000" b="1" i="1" dirty="0">
                <a:solidFill>
                  <a:srgbClr val="FF0066"/>
                </a:solidFill>
                <a:latin typeface=".VnTimeH" pitchFamily="34" charset="0"/>
              </a:rPr>
              <a:t>: </a:t>
            </a:r>
            <a:r>
              <a:rPr lang="en-US" sz="2000" b="1" i="1" dirty="0" err="1">
                <a:solidFill>
                  <a:srgbClr val="FF0066"/>
                </a:solidFill>
                <a:latin typeface=".VnTimeH" pitchFamily="34" charset="0"/>
              </a:rPr>
              <a:t>T§N</a:t>
            </a:r>
            <a:r>
              <a:rPr lang="en-US" sz="2000" b="1" i="1" dirty="0">
                <a:solidFill>
                  <a:srgbClr val="FF0066"/>
                </a:solidFill>
                <a:latin typeface=".VnTimeH" pitchFamily="34" charset="0"/>
              </a:rPr>
              <a:t> </a:t>
            </a:r>
            <a:r>
              <a:rPr lang="en-US" sz="2000" b="1" i="1" dirty="0" err="1">
                <a:solidFill>
                  <a:srgbClr val="FF0066"/>
                </a:solidFill>
                <a:latin typeface=".VnTimeH" pitchFamily="34" charset="0"/>
              </a:rPr>
              <a:t>sè</a:t>
            </a:r>
            <a:r>
              <a:rPr lang="en-US" sz="2000" b="1" i="1" dirty="0">
                <a:solidFill>
                  <a:srgbClr val="FF0066"/>
                </a:solidFill>
                <a:latin typeface=".VnTimeH" pitchFamily="34" charset="0"/>
              </a:rPr>
              <a:t> 2</a:t>
            </a:r>
          </a:p>
        </p:txBody>
      </p:sp>
      <p:sp>
        <p:nvSpPr>
          <p:cNvPr id="27651" name="Rectangle 3"/>
          <p:cNvSpPr>
            <a:spLocks noChangeArrowheads="1"/>
          </p:cNvSpPr>
          <p:nvPr/>
        </p:nvSpPr>
        <p:spPr bwMode="auto">
          <a:xfrm>
            <a:off x="457200" y="2209800"/>
            <a:ext cx="8305800" cy="1373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/>
            <a:r>
              <a:rPr lang="en-US" sz="2800" b="1">
                <a:solidFill>
                  <a:srgbClr val="FF00FF"/>
                </a:solidFill>
                <a:latin typeface=".VnTime" pitchFamily="34" charset="0"/>
              </a:rPr>
              <a:t>1. ¤n bµi h¸t: H·y gi÷ cho em bÇu trêi xanh</a:t>
            </a:r>
          </a:p>
          <a:p>
            <a:pPr marL="342900" indent="-342900"/>
            <a:r>
              <a:rPr lang="en-US" sz="2800" b="1" i="1" u="sng">
                <a:solidFill>
                  <a:srgbClr val="0000FF"/>
                </a:solidFill>
                <a:latin typeface=".VnTime" pitchFamily="34" charset="0"/>
              </a:rPr>
              <a:t>c.H¸t kÕt hîp vËn ®éng phô ho¹:</a:t>
            </a:r>
            <a:endParaRPr lang="en-US" sz="2800" b="1" i="1">
              <a:solidFill>
                <a:srgbClr val="0000FF"/>
              </a:solidFill>
              <a:latin typeface=".VnTime" pitchFamily="34" charset="0"/>
            </a:endParaRPr>
          </a:p>
          <a:p>
            <a:pPr marL="342900" indent="-342900"/>
            <a:endParaRPr lang="en-US" sz="2800">
              <a:latin typeface=".VnTime" pitchFamily="34" charset="0"/>
            </a:endParaRPr>
          </a:p>
        </p:txBody>
      </p:sp>
      <p:pic>
        <p:nvPicPr>
          <p:cNvPr id="27652" name="Picture 4" descr="1877954l46hf1epyl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486400" y="3352800"/>
            <a:ext cx="3429000" cy="3286125"/>
          </a:xfrm>
          <a:prstGeom prst="rect">
            <a:avLst/>
          </a:prstGeom>
          <a:noFill/>
        </p:spPr>
      </p:pic>
      <p:pic>
        <p:nvPicPr>
          <p:cNvPr id="27653" name="Picture 5" descr="boy_playing_clarinet_hg_clr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14400" y="3276600"/>
            <a:ext cx="3962400" cy="32004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76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2" dur="2000"/>
                                        <p:tgtEl>
                                          <p:spTgt spid="276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76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76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b="1" dirty="0" smtClean="0">
                <a:solidFill>
                  <a:schemeClr val="tx1"/>
                </a:solidFill>
                <a:latin typeface=".VnTime" pitchFamily="34" charset="0"/>
              </a:rPr>
              <a:t>¢</a:t>
            </a:r>
            <a:r>
              <a:rPr lang="en-US" sz="2400" b="1" dirty="0">
                <a:solidFill>
                  <a:schemeClr val="tx1"/>
                </a:solidFill>
                <a:latin typeface=".VnTime" pitchFamily="34" charset="0"/>
              </a:rPr>
              <a:t>m </a:t>
            </a:r>
            <a:r>
              <a:rPr lang="en-US" sz="2400" b="1" dirty="0" err="1">
                <a:solidFill>
                  <a:schemeClr val="tx1"/>
                </a:solidFill>
                <a:latin typeface=".VnTime" pitchFamily="34" charset="0"/>
              </a:rPr>
              <a:t>nh¹c</a:t>
            </a:r>
            <a:r>
              <a:rPr lang="en-US" sz="2400" b="1" dirty="0">
                <a:solidFill>
                  <a:srgbClr val="FF0066"/>
                </a:solidFill>
                <a:latin typeface=".VnTime" pitchFamily="34" charset="0"/>
              </a:rPr>
              <a:t/>
            </a:r>
            <a:br>
              <a:rPr lang="en-US" sz="2400" b="1" dirty="0">
                <a:solidFill>
                  <a:srgbClr val="FF0066"/>
                </a:solidFill>
                <a:latin typeface=".VnTime" pitchFamily="34" charset="0"/>
              </a:rPr>
            </a:br>
            <a:r>
              <a:rPr lang="en-US" sz="3200" dirty="0" err="1">
                <a:solidFill>
                  <a:srgbClr val="FF0066"/>
                </a:solidFill>
                <a:latin typeface=".VnAristote" pitchFamily="34" charset="0"/>
              </a:rPr>
              <a:t>TiÕt</a:t>
            </a:r>
            <a:r>
              <a:rPr lang="en-US" sz="3200" dirty="0">
                <a:solidFill>
                  <a:srgbClr val="FF0066"/>
                </a:solidFill>
                <a:latin typeface=".VnAristote" pitchFamily="34" charset="0"/>
              </a:rPr>
              <a:t> 5:</a:t>
            </a:r>
            <a:r>
              <a:rPr lang="en-US" sz="3200" dirty="0">
                <a:solidFill>
                  <a:srgbClr val="FF0066"/>
                </a:solidFill>
                <a:latin typeface=".VnTime" pitchFamily="34" charset="0"/>
              </a:rPr>
              <a:t> </a:t>
            </a:r>
            <a:r>
              <a:rPr lang="en-US" sz="3200" dirty="0">
                <a:solidFill>
                  <a:srgbClr val="FF0066"/>
                </a:solidFill>
                <a:latin typeface=".VnAristote" pitchFamily="34" charset="0"/>
              </a:rPr>
              <a:t>¤n</a:t>
            </a:r>
            <a:r>
              <a:rPr lang="en-US" sz="3200" dirty="0">
                <a:solidFill>
                  <a:srgbClr val="FF0066"/>
                </a:solidFill>
                <a:latin typeface=".VnTime" pitchFamily="34" charset="0"/>
              </a:rPr>
              <a:t> </a:t>
            </a:r>
            <a:r>
              <a:rPr lang="en-US" sz="3200" dirty="0" err="1">
                <a:solidFill>
                  <a:srgbClr val="FF0066"/>
                </a:solidFill>
                <a:latin typeface=".VnAristote" pitchFamily="34" charset="0"/>
              </a:rPr>
              <a:t>bµi</a:t>
            </a:r>
            <a:r>
              <a:rPr lang="en-US" sz="3200" dirty="0">
                <a:solidFill>
                  <a:srgbClr val="FF0066"/>
                </a:solidFill>
                <a:latin typeface=".VnAristote" pitchFamily="34" charset="0"/>
              </a:rPr>
              <a:t> </a:t>
            </a:r>
            <a:r>
              <a:rPr lang="en-US" sz="3200" dirty="0" err="1">
                <a:solidFill>
                  <a:srgbClr val="FF0066"/>
                </a:solidFill>
                <a:latin typeface=".VnAristote" pitchFamily="34" charset="0"/>
              </a:rPr>
              <a:t>h¸t</a:t>
            </a:r>
            <a:r>
              <a:rPr lang="en-US" sz="3200" dirty="0">
                <a:solidFill>
                  <a:srgbClr val="FF0066"/>
                </a:solidFill>
                <a:latin typeface=".VnAristote" pitchFamily="34" charset="0"/>
              </a:rPr>
              <a:t> : </a:t>
            </a:r>
            <a:r>
              <a:rPr lang="en-US" sz="3200" dirty="0" err="1">
                <a:solidFill>
                  <a:srgbClr val="FF0066"/>
                </a:solidFill>
                <a:latin typeface=".VnAristote" pitchFamily="34" charset="0"/>
              </a:rPr>
              <a:t>H·y</a:t>
            </a:r>
            <a:r>
              <a:rPr lang="en-US" sz="3200" dirty="0">
                <a:solidFill>
                  <a:srgbClr val="FF0066"/>
                </a:solidFill>
                <a:latin typeface=".VnAristote" pitchFamily="34" charset="0"/>
              </a:rPr>
              <a:t> </a:t>
            </a:r>
            <a:r>
              <a:rPr lang="en-US" sz="3200" dirty="0" err="1">
                <a:solidFill>
                  <a:srgbClr val="FF0066"/>
                </a:solidFill>
                <a:latin typeface=".VnAristote" pitchFamily="34" charset="0"/>
              </a:rPr>
              <a:t>gi</a:t>
            </a:r>
            <a:r>
              <a:rPr lang="en-US" sz="3200" dirty="0">
                <a:solidFill>
                  <a:srgbClr val="FF0066"/>
                </a:solidFill>
                <a:latin typeface=".VnAristote" pitchFamily="34" charset="0"/>
              </a:rPr>
              <a:t>÷ </a:t>
            </a:r>
            <a:r>
              <a:rPr lang="en-US" sz="3200" dirty="0" err="1">
                <a:solidFill>
                  <a:srgbClr val="FF0066"/>
                </a:solidFill>
                <a:latin typeface=".VnAristote" pitchFamily="34" charset="0"/>
              </a:rPr>
              <a:t>cho</a:t>
            </a:r>
            <a:r>
              <a:rPr lang="en-US" sz="3200" dirty="0">
                <a:solidFill>
                  <a:srgbClr val="FF0066"/>
                </a:solidFill>
                <a:latin typeface=".VnAristote" pitchFamily="34" charset="0"/>
              </a:rPr>
              <a:t> </a:t>
            </a:r>
            <a:r>
              <a:rPr lang="en-US" sz="3200" dirty="0" err="1">
                <a:solidFill>
                  <a:srgbClr val="FF0066"/>
                </a:solidFill>
                <a:latin typeface=".VnAristote" pitchFamily="34" charset="0"/>
              </a:rPr>
              <a:t>em</a:t>
            </a:r>
            <a:r>
              <a:rPr lang="en-US" sz="3200" dirty="0">
                <a:solidFill>
                  <a:srgbClr val="FF0066"/>
                </a:solidFill>
                <a:latin typeface=".VnAristote" pitchFamily="34" charset="0"/>
              </a:rPr>
              <a:t> </a:t>
            </a:r>
            <a:r>
              <a:rPr lang="en-US" sz="3200" dirty="0" err="1">
                <a:solidFill>
                  <a:srgbClr val="FF0066"/>
                </a:solidFill>
                <a:latin typeface=".VnAristote" pitchFamily="34" charset="0"/>
              </a:rPr>
              <a:t>bÇu</a:t>
            </a:r>
            <a:r>
              <a:rPr lang="en-US" sz="3200" dirty="0">
                <a:solidFill>
                  <a:srgbClr val="FF0066"/>
                </a:solidFill>
                <a:latin typeface=".VnAristote" pitchFamily="34" charset="0"/>
              </a:rPr>
              <a:t> </a:t>
            </a:r>
            <a:r>
              <a:rPr lang="en-US" sz="3200" dirty="0" err="1">
                <a:solidFill>
                  <a:srgbClr val="FF0066"/>
                </a:solidFill>
                <a:latin typeface=".VnAristote" pitchFamily="34" charset="0"/>
              </a:rPr>
              <a:t>trêi</a:t>
            </a:r>
            <a:r>
              <a:rPr lang="en-US" sz="3200" dirty="0">
                <a:solidFill>
                  <a:srgbClr val="FF0066"/>
                </a:solidFill>
                <a:latin typeface=".VnAristote" pitchFamily="34" charset="0"/>
              </a:rPr>
              <a:t> </a:t>
            </a:r>
            <a:r>
              <a:rPr lang="en-US" sz="3200" dirty="0" err="1">
                <a:solidFill>
                  <a:srgbClr val="FF0066"/>
                </a:solidFill>
                <a:latin typeface=".VnAristote" pitchFamily="34" charset="0"/>
              </a:rPr>
              <a:t>xanh</a:t>
            </a:r>
            <a:r>
              <a:rPr lang="en-US" sz="3200" dirty="0">
                <a:solidFill>
                  <a:srgbClr val="FF0066"/>
                </a:solidFill>
                <a:latin typeface=".VnAristote" pitchFamily="34" charset="0"/>
              </a:rPr>
              <a:t>  </a:t>
            </a:r>
            <a:br>
              <a:rPr lang="en-US" sz="3200" dirty="0">
                <a:solidFill>
                  <a:srgbClr val="FF0066"/>
                </a:solidFill>
                <a:latin typeface=".VnAristote" pitchFamily="34" charset="0"/>
              </a:rPr>
            </a:br>
            <a:r>
              <a:rPr lang="en-US" sz="3200" dirty="0">
                <a:solidFill>
                  <a:srgbClr val="FF0066"/>
                </a:solidFill>
                <a:latin typeface=".VnAristote" pitchFamily="34" charset="0"/>
              </a:rPr>
              <a:t>             </a:t>
            </a:r>
            <a:r>
              <a:rPr lang="en-US" sz="2000" b="1" i="1" dirty="0" err="1">
                <a:solidFill>
                  <a:srgbClr val="FF0066"/>
                </a:solidFill>
                <a:latin typeface=".VnTimeH" pitchFamily="34" charset="0"/>
              </a:rPr>
              <a:t>TËp</a:t>
            </a:r>
            <a:r>
              <a:rPr lang="en-US" sz="2000" b="1" i="1" dirty="0">
                <a:solidFill>
                  <a:srgbClr val="FF0066"/>
                </a:solidFill>
                <a:latin typeface=".VnTimeH" pitchFamily="34" charset="0"/>
              </a:rPr>
              <a:t> ®</a:t>
            </a:r>
            <a:r>
              <a:rPr lang="en-US" sz="2000" b="1" i="1" dirty="0" err="1">
                <a:solidFill>
                  <a:srgbClr val="FF0066"/>
                </a:solidFill>
                <a:latin typeface=".VnTimeH" pitchFamily="34" charset="0"/>
              </a:rPr>
              <a:t>äc</a:t>
            </a:r>
            <a:r>
              <a:rPr lang="en-US" sz="2000" b="1" i="1" dirty="0">
                <a:solidFill>
                  <a:srgbClr val="FF0066"/>
                </a:solidFill>
                <a:latin typeface=".VnTimeH" pitchFamily="34" charset="0"/>
              </a:rPr>
              <a:t> </a:t>
            </a:r>
            <a:r>
              <a:rPr lang="en-US" sz="2000" b="1" i="1" dirty="0" err="1">
                <a:solidFill>
                  <a:srgbClr val="FF0066"/>
                </a:solidFill>
                <a:latin typeface=".VnTimeH" pitchFamily="34" charset="0"/>
              </a:rPr>
              <a:t>nh¹c</a:t>
            </a:r>
            <a:r>
              <a:rPr lang="en-US" sz="2000" b="1" i="1" dirty="0">
                <a:solidFill>
                  <a:srgbClr val="FF0066"/>
                </a:solidFill>
                <a:latin typeface=".VnTimeH" pitchFamily="34" charset="0"/>
              </a:rPr>
              <a:t>: </a:t>
            </a:r>
            <a:r>
              <a:rPr lang="en-US" sz="2000" b="1" i="1" dirty="0" err="1">
                <a:solidFill>
                  <a:srgbClr val="FF0066"/>
                </a:solidFill>
                <a:latin typeface=".VnTimeH" pitchFamily="34" charset="0"/>
              </a:rPr>
              <a:t>T§N</a:t>
            </a:r>
            <a:r>
              <a:rPr lang="en-US" sz="2000" b="1" i="1" dirty="0">
                <a:solidFill>
                  <a:srgbClr val="FF0066"/>
                </a:solidFill>
                <a:latin typeface=".VnTimeH" pitchFamily="34" charset="0"/>
              </a:rPr>
              <a:t> </a:t>
            </a:r>
            <a:r>
              <a:rPr lang="en-US" sz="2000" b="1" i="1" dirty="0" err="1">
                <a:solidFill>
                  <a:srgbClr val="FF0066"/>
                </a:solidFill>
                <a:latin typeface=".VnTimeH" pitchFamily="34" charset="0"/>
              </a:rPr>
              <a:t>sè</a:t>
            </a:r>
            <a:r>
              <a:rPr lang="en-US" sz="2000" b="1" i="1" dirty="0">
                <a:solidFill>
                  <a:srgbClr val="FF0066"/>
                </a:solidFill>
                <a:latin typeface=".VnTimeH" pitchFamily="34" charset="0"/>
              </a:rPr>
              <a:t> 2</a:t>
            </a:r>
          </a:p>
        </p:txBody>
      </p:sp>
      <p:sp>
        <p:nvSpPr>
          <p:cNvPr id="28675" name="Rectangle 3"/>
          <p:cNvSpPr>
            <a:spLocks noChangeArrowheads="1"/>
          </p:cNvSpPr>
          <p:nvPr/>
        </p:nvSpPr>
        <p:spPr bwMode="auto">
          <a:xfrm>
            <a:off x="457200" y="2209800"/>
            <a:ext cx="8305800" cy="1373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/>
            <a:r>
              <a:rPr lang="en-US" sz="2800" b="1">
                <a:solidFill>
                  <a:srgbClr val="FF00FF"/>
                </a:solidFill>
                <a:latin typeface=".VnTime" pitchFamily="34" charset="0"/>
              </a:rPr>
              <a:t>2. TËp ®äc nh¹c:</a:t>
            </a:r>
          </a:p>
          <a:p>
            <a:pPr marL="342900" indent="-342900"/>
            <a:r>
              <a:rPr lang="en-US" sz="2800" b="1" i="1" u="sng">
                <a:solidFill>
                  <a:srgbClr val="0000FF"/>
                </a:solidFill>
                <a:latin typeface=".VnTime" pitchFamily="34" charset="0"/>
              </a:rPr>
              <a:t>a. LuyÖn tËp cao ®é</a:t>
            </a:r>
            <a:endParaRPr lang="en-US" sz="2800" i="1" u="sng">
              <a:solidFill>
                <a:srgbClr val="0000FF"/>
              </a:solidFill>
              <a:latin typeface=".VnTime" pitchFamily="34" charset="0"/>
            </a:endParaRPr>
          </a:p>
          <a:p>
            <a:pPr marL="342900" indent="-342900"/>
            <a:endParaRPr lang="en-US" sz="2800" b="1" i="1" u="sng">
              <a:solidFill>
                <a:srgbClr val="0000FF"/>
              </a:solidFill>
              <a:latin typeface=".VnTime" pitchFamily="34" charset="0"/>
            </a:endParaRPr>
          </a:p>
        </p:txBody>
      </p:sp>
      <p:graphicFrame>
        <p:nvGraphicFramePr>
          <p:cNvPr id="28764" name="Group 92"/>
          <p:cNvGraphicFramePr>
            <a:graphicFrameLocks noGrp="1"/>
          </p:cNvGraphicFramePr>
          <p:nvPr>
            <p:ph idx="1"/>
          </p:nvPr>
        </p:nvGraphicFramePr>
        <p:xfrm>
          <a:off x="838200" y="3733800"/>
          <a:ext cx="6324600" cy="731520"/>
        </p:xfrm>
        <a:graphic>
          <a:graphicData uri="http://schemas.openxmlformats.org/drawingml/2006/table">
            <a:tbl>
              <a:tblPr/>
              <a:tblGrid>
                <a:gridCol w="6324600"/>
              </a:tblGrid>
              <a:tr h="1254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 smtClean="0">
                        <a:ln>
                          <a:noFill/>
                        </a:ln>
                        <a:solidFill>
                          <a:srgbClr val="FF00FF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00"/>
                    </a:solidFill>
                  </a:tcPr>
                </a:tc>
              </a:tr>
              <a:tr h="1254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 smtClean="0">
                        <a:ln>
                          <a:noFill/>
                        </a:ln>
                        <a:solidFill>
                          <a:srgbClr val="FF00FF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00"/>
                    </a:solidFill>
                  </a:tcPr>
                </a:tc>
              </a:tr>
              <a:tr h="1254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 smtClean="0">
                        <a:ln>
                          <a:noFill/>
                        </a:ln>
                        <a:solidFill>
                          <a:srgbClr val="FF00FF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00"/>
                    </a:solidFill>
                  </a:tcPr>
                </a:tc>
              </a:tr>
              <a:tr h="1254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 smtClean="0">
                        <a:ln>
                          <a:noFill/>
                        </a:ln>
                        <a:solidFill>
                          <a:srgbClr val="FF00FF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00"/>
                    </a:solidFill>
                  </a:tcPr>
                </a:tc>
              </a:tr>
            </a:tbl>
          </a:graphicData>
        </a:graphic>
      </p:graphicFrame>
      <p:pic>
        <p:nvPicPr>
          <p:cNvPr id="28722" name="Picture 50" descr="cleft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66800" y="3505200"/>
            <a:ext cx="398463" cy="1262063"/>
          </a:xfrm>
          <a:prstGeom prst="rect">
            <a:avLst/>
          </a:prstGeom>
          <a:noFill/>
        </p:spPr>
      </p:pic>
      <p:sp>
        <p:nvSpPr>
          <p:cNvPr id="28732" name="Line 60"/>
          <p:cNvSpPr>
            <a:spLocks noChangeShapeType="1"/>
          </p:cNvSpPr>
          <p:nvPr/>
        </p:nvSpPr>
        <p:spPr bwMode="auto">
          <a:xfrm>
            <a:off x="1905000" y="4648200"/>
            <a:ext cx="3810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grpSp>
        <p:nvGrpSpPr>
          <p:cNvPr id="28733" name="Group 61"/>
          <p:cNvGrpSpPr>
            <a:grpSpLocks/>
          </p:cNvGrpSpPr>
          <p:nvPr/>
        </p:nvGrpSpPr>
        <p:grpSpPr bwMode="auto">
          <a:xfrm>
            <a:off x="1981200" y="4191000"/>
            <a:ext cx="228600" cy="533400"/>
            <a:chOff x="2653" y="1440"/>
            <a:chExt cx="137" cy="374"/>
          </a:xfrm>
        </p:grpSpPr>
        <p:sp>
          <p:nvSpPr>
            <p:cNvPr id="28734" name="Oval 62"/>
            <p:cNvSpPr>
              <a:spLocks noChangeArrowheads="1"/>
            </p:cNvSpPr>
            <p:nvPr/>
          </p:nvSpPr>
          <p:spPr bwMode="auto">
            <a:xfrm rot="-2356719">
              <a:off x="2653" y="1724"/>
              <a:ext cx="137" cy="90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735" name="Line 63"/>
            <p:cNvSpPr>
              <a:spLocks noChangeShapeType="1"/>
            </p:cNvSpPr>
            <p:nvPr/>
          </p:nvSpPr>
          <p:spPr bwMode="auto">
            <a:xfrm>
              <a:off x="2784" y="1440"/>
              <a:ext cx="0" cy="313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8736" name="Group 64"/>
          <p:cNvGrpSpPr>
            <a:grpSpLocks/>
          </p:cNvGrpSpPr>
          <p:nvPr/>
        </p:nvGrpSpPr>
        <p:grpSpPr bwMode="auto">
          <a:xfrm>
            <a:off x="2971800" y="4114800"/>
            <a:ext cx="228600" cy="533400"/>
            <a:chOff x="2653" y="1440"/>
            <a:chExt cx="137" cy="374"/>
          </a:xfrm>
        </p:grpSpPr>
        <p:sp>
          <p:nvSpPr>
            <p:cNvPr id="28737" name="Oval 65"/>
            <p:cNvSpPr>
              <a:spLocks noChangeArrowheads="1"/>
            </p:cNvSpPr>
            <p:nvPr/>
          </p:nvSpPr>
          <p:spPr bwMode="auto">
            <a:xfrm rot="-2356719">
              <a:off x="2653" y="1724"/>
              <a:ext cx="137" cy="90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738" name="Line 66"/>
            <p:cNvSpPr>
              <a:spLocks noChangeShapeType="1"/>
            </p:cNvSpPr>
            <p:nvPr/>
          </p:nvSpPr>
          <p:spPr bwMode="auto">
            <a:xfrm>
              <a:off x="2784" y="1440"/>
              <a:ext cx="0" cy="313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8739" name="Group 67"/>
          <p:cNvGrpSpPr>
            <a:grpSpLocks/>
          </p:cNvGrpSpPr>
          <p:nvPr/>
        </p:nvGrpSpPr>
        <p:grpSpPr bwMode="auto">
          <a:xfrm>
            <a:off x="3810000" y="3962400"/>
            <a:ext cx="228600" cy="533400"/>
            <a:chOff x="2653" y="1440"/>
            <a:chExt cx="137" cy="374"/>
          </a:xfrm>
        </p:grpSpPr>
        <p:sp>
          <p:nvSpPr>
            <p:cNvPr id="28740" name="Oval 68"/>
            <p:cNvSpPr>
              <a:spLocks noChangeArrowheads="1"/>
            </p:cNvSpPr>
            <p:nvPr/>
          </p:nvSpPr>
          <p:spPr bwMode="auto">
            <a:xfrm rot="-2356719">
              <a:off x="2653" y="1724"/>
              <a:ext cx="137" cy="90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741" name="Line 69"/>
            <p:cNvSpPr>
              <a:spLocks noChangeShapeType="1"/>
            </p:cNvSpPr>
            <p:nvPr/>
          </p:nvSpPr>
          <p:spPr bwMode="auto">
            <a:xfrm>
              <a:off x="2784" y="1440"/>
              <a:ext cx="0" cy="313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8742" name="Group 70"/>
          <p:cNvGrpSpPr>
            <a:grpSpLocks/>
          </p:cNvGrpSpPr>
          <p:nvPr/>
        </p:nvGrpSpPr>
        <p:grpSpPr bwMode="auto">
          <a:xfrm>
            <a:off x="5562600" y="3733800"/>
            <a:ext cx="228600" cy="533400"/>
            <a:chOff x="2653" y="1440"/>
            <a:chExt cx="137" cy="374"/>
          </a:xfrm>
        </p:grpSpPr>
        <p:sp>
          <p:nvSpPr>
            <p:cNvPr id="28743" name="Oval 71"/>
            <p:cNvSpPr>
              <a:spLocks noChangeArrowheads="1"/>
            </p:cNvSpPr>
            <p:nvPr/>
          </p:nvSpPr>
          <p:spPr bwMode="auto">
            <a:xfrm rot="-2356719">
              <a:off x="2653" y="1724"/>
              <a:ext cx="137" cy="90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744" name="Line 72"/>
            <p:cNvSpPr>
              <a:spLocks noChangeShapeType="1"/>
            </p:cNvSpPr>
            <p:nvPr/>
          </p:nvSpPr>
          <p:spPr bwMode="auto">
            <a:xfrm>
              <a:off x="2784" y="1440"/>
              <a:ext cx="0" cy="313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8745" name="Group 73"/>
          <p:cNvGrpSpPr>
            <a:grpSpLocks/>
          </p:cNvGrpSpPr>
          <p:nvPr/>
        </p:nvGrpSpPr>
        <p:grpSpPr bwMode="auto">
          <a:xfrm>
            <a:off x="4648200" y="3810000"/>
            <a:ext cx="228600" cy="533400"/>
            <a:chOff x="2653" y="1440"/>
            <a:chExt cx="137" cy="374"/>
          </a:xfrm>
        </p:grpSpPr>
        <p:sp>
          <p:nvSpPr>
            <p:cNvPr id="28746" name="Oval 74"/>
            <p:cNvSpPr>
              <a:spLocks noChangeArrowheads="1"/>
            </p:cNvSpPr>
            <p:nvPr/>
          </p:nvSpPr>
          <p:spPr bwMode="auto">
            <a:xfrm rot="-2356719">
              <a:off x="2653" y="1724"/>
              <a:ext cx="137" cy="90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747" name="Line 75"/>
            <p:cNvSpPr>
              <a:spLocks noChangeShapeType="1"/>
            </p:cNvSpPr>
            <p:nvPr/>
          </p:nvSpPr>
          <p:spPr bwMode="auto">
            <a:xfrm>
              <a:off x="2784" y="1440"/>
              <a:ext cx="0" cy="313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8758" name="Rectangle 86"/>
          <p:cNvSpPr>
            <a:spLocks noChangeArrowheads="1"/>
          </p:cNvSpPr>
          <p:nvPr/>
        </p:nvSpPr>
        <p:spPr bwMode="auto">
          <a:xfrm>
            <a:off x="1752600" y="5029200"/>
            <a:ext cx="6858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3200" b="1">
                <a:solidFill>
                  <a:srgbClr val="0000FF"/>
                </a:solidFill>
                <a:latin typeface=".VnTime" pitchFamily="34" charset="0"/>
              </a:rPr>
              <a:t>§«</a:t>
            </a:r>
          </a:p>
        </p:txBody>
      </p:sp>
      <p:sp>
        <p:nvSpPr>
          <p:cNvPr id="28759" name="Rectangle 87"/>
          <p:cNvSpPr>
            <a:spLocks noChangeArrowheads="1"/>
          </p:cNvSpPr>
          <p:nvPr/>
        </p:nvSpPr>
        <p:spPr bwMode="auto">
          <a:xfrm>
            <a:off x="2667000" y="5029200"/>
            <a:ext cx="6858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3200" b="1">
                <a:solidFill>
                  <a:srgbClr val="0000FF"/>
                </a:solidFill>
                <a:latin typeface=".VnTime" pitchFamily="34" charset="0"/>
              </a:rPr>
              <a:t>Rª</a:t>
            </a:r>
          </a:p>
        </p:txBody>
      </p:sp>
      <p:sp>
        <p:nvSpPr>
          <p:cNvPr id="28760" name="Rectangle 88"/>
          <p:cNvSpPr>
            <a:spLocks noChangeArrowheads="1"/>
          </p:cNvSpPr>
          <p:nvPr/>
        </p:nvSpPr>
        <p:spPr bwMode="auto">
          <a:xfrm>
            <a:off x="3581400" y="5029200"/>
            <a:ext cx="7620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3200" b="1">
                <a:solidFill>
                  <a:srgbClr val="0000FF"/>
                </a:solidFill>
                <a:latin typeface=".VnTime" pitchFamily="34" charset="0"/>
              </a:rPr>
              <a:t>Mi</a:t>
            </a:r>
          </a:p>
        </p:txBody>
      </p:sp>
      <p:sp>
        <p:nvSpPr>
          <p:cNvPr id="28761" name="Rectangle 89"/>
          <p:cNvSpPr>
            <a:spLocks noChangeArrowheads="1"/>
          </p:cNvSpPr>
          <p:nvPr/>
        </p:nvSpPr>
        <p:spPr bwMode="auto">
          <a:xfrm>
            <a:off x="5410200" y="5029200"/>
            <a:ext cx="6858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3200" b="1">
                <a:solidFill>
                  <a:srgbClr val="0000FF"/>
                </a:solidFill>
                <a:latin typeface=".VnTime" pitchFamily="34" charset="0"/>
              </a:rPr>
              <a:t>La</a:t>
            </a:r>
          </a:p>
        </p:txBody>
      </p:sp>
      <p:sp>
        <p:nvSpPr>
          <p:cNvPr id="28762" name="Rectangle 90"/>
          <p:cNvSpPr>
            <a:spLocks noChangeArrowheads="1"/>
          </p:cNvSpPr>
          <p:nvPr/>
        </p:nvSpPr>
        <p:spPr bwMode="auto">
          <a:xfrm>
            <a:off x="4343400" y="5029200"/>
            <a:ext cx="9144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3200" b="1">
                <a:solidFill>
                  <a:srgbClr val="0000FF"/>
                </a:solidFill>
                <a:latin typeface=".VnTime" pitchFamily="34" charset="0"/>
              </a:rPr>
              <a:t>Son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86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87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87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87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3" dur="2000"/>
                                        <p:tgtEl>
                                          <p:spTgt spid="287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87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87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4" dur="2000"/>
                                        <p:tgtEl>
                                          <p:spTgt spid="287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9" dur="2000"/>
                                        <p:tgtEl>
                                          <p:spTgt spid="287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4" dur="2000"/>
                                        <p:tgtEl>
                                          <p:spTgt spid="287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9" dur="2000"/>
                                        <p:tgtEl>
                                          <p:spTgt spid="287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287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87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287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87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287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87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2" dur="2000"/>
                                        <p:tgtEl>
                                          <p:spTgt spid="287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7" dur="2000"/>
                                        <p:tgtEl>
                                          <p:spTgt spid="287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5" grpId="0"/>
      <p:bldP spid="28732" grpId="0" animBg="1"/>
      <p:bldP spid="28758" grpId="0"/>
      <p:bldP spid="28759" grpId="0"/>
      <p:bldP spid="28760" grpId="0"/>
      <p:bldP spid="28761" grpId="0"/>
      <p:bldP spid="2876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b="1" dirty="0" smtClean="0">
                <a:solidFill>
                  <a:schemeClr val="tx1"/>
                </a:solidFill>
                <a:latin typeface=".VnTime" pitchFamily="34" charset="0"/>
              </a:rPr>
              <a:t>¢</a:t>
            </a:r>
            <a:r>
              <a:rPr lang="en-US" sz="2400" b="1" dirty="0">
                <a:solidFill>
                  <a:schemeClr val="tx1"/>
                </a:solidFill>
                <a:latin typeface=".VnTime" pitchFamily="34" charset="0"/>
              </a:rPr>
              <a:t>m </a:t>
            </a:r>
            <a:r>
              <a:rPr lang="en-US" sz="2400" b="1" dirty="0" err="1">
                <a:solidFill>
                  <a:schemeClr val="tx1"/>
                </a:solidFill>
                <a:latin typeface=".VnTime" pitchFamily="34" charset="0"/>
              </a:rPr>
              <a:t>nh¹c</a:t>
            </a:r>
            <a:r>
              <a:rPr lang="en-US" sz="2400" b="1" dirty="0">
                <a:solidFill>
                  <a:srgbClr val="FF0066"/>
                </a:solidFill>
                <a:latin typeface=".VnTime" pitchFamily="34" charset="0"/>
              </a:rPr>
              <a:t/>
            </a:r>
            <a:br>
              <a:rPr lang="en-US" sz="2400" b="1" dirty="0">
                <a:solidFill>
                  <a:srgbClr val="FF0066"/>
                </a:solidFill>
                <a:latin typeface=".VnTime" pitchFamily="34" charset="0"/>
              </a:rPr>
            </a:br>
            <a:r>
              <a:rPr lang="en-US" sz="3200" dirty="0" err="1">
                <a:solidFill>
                  <a:srgbClr val="FF0066"/>
                </a:solidFill>
                <a:latin typeface=".VnAristote" pitchFamily="34" charset="0"/>
              </a:rPr>
              <a:t>TiÕt</a:t>
            </a:r>
            <a:r>
              <a:rPr lang="en-US" sz="3200" dirty="0">
                <a:solidFill>
                  <a:srgbClr val="FF0066"/>
                </a:solidFill>
                <a:latin typeface=".VnAristote" pitchFamily="34" charset="0"/>
              </a:rPr>
              <a:t> 5:</a:t>
            </a:r>
            <a:r>
              <a:rPr lang="en-US" sz="3200" dirty="0">
                <a:solidFill>
                  <a:srgbClr val="FF0066"/>
                </a:solidFill>
                <a:latin typeface=".VnTime" pitchFamily="34" charset="0"/>
              </a:rPr>
              <a:t> </a:t>
            </a:r>
            <a:r>
              <a:rPr lang="en-US" sz="3200" dirty="0">
                <a:solidFill>
                  <a:srgbClr val="FF0066"/>
                </a:solidFill>
                <a:latin typeface=".VnAristote" pitchFamily="34" charset="0"/>
              </a:rPr>
              <a:t>¤n</a:t>
            </a:r>
            <a:r>
              <a:rPr lang="en-US" sz="3200" dirty="0">
                <a:solidFill>
                  <a:srgbClr val="FF0066"/>
                </a:solidFill>
                <a:latin typeface=".VnTime" pitchFamily="34" charset="0"/>
              </a:rPr>
              <a:t> </a:t>
            </a:r>
            <a:r>
              <a:rPr lang="en-US" sz="3200" dirty="0" err="1">
                <a:solidFill>
                  <a:srgbClr val="FF0066"/>
                </a:solidFill>
                <a:latin typeface=".VnAristote" pitchFamily="34" charset="0"/>
              </a:rPr>
              <a:t>bµi</a:t>
            </a:r>
            <a:r>
              <a:rPr lang="en-US" sz="3200" dirty="0">
                <a:solidFill>
                  <a:srgbClr val="FF0066"/>
                </a:solidFill>
                <a:latin typeface=".VnAristote" pitchFamily="34" charset="0"/>
              </a:rPr>
              <a:t> </a:t>
            </a:r>
            <a:r>
              <a:rPr lang="en-US" sz="3200" dirty="0" err="1">
                <a:solidFill>
                  <a:srgbClr val="FF0066"/>
                </a:solidFill>
                <a:latin typeface=".VnAristote" pitchFamily="34" charset="0"/>
              </a:rPr>
              <a:t>h¸t</a:t>
            </a:r>
            <a:r>
              <a:rPr lang="en-US" sz="3200" dirty="0">
                <a:solidFill>
                  <a:srgbClr val="FF0066"/>
                </a:solidFill>
                <a:latin typeface=".VnAristote" pitchFamily="34" charset="0"/>
              </a:rPr>
              <a:t> : </a:t>
            </a:r>
            <a:r>
              <a:rPr lang="en-US" sz="3200" dirty="0" err="1">
                <a:solidFill>
                  <a:srgbClr val="FF0066"/>
                </a:solidFill>
                <a:latin typeface=".VnAristote" pitchFamily="34" charset="0"/>
              </a:rPr>
              <a:t>H·y</a:t>
            </a:r>
            <a:r>
              <a:rPr lang="en-US" sz="3200" dirty="0">
                <a:solidFill>
                  <a:srgbClr val="FF0066"/>
                </a:solidFill>
                <a:latin typeface=".VnAristote" pitchFamily="34" charset="0"/>
              </a:rPr>
              <a:t> </a:t>
            </a:r>
            <a:r>
              <a:rPr lang="en-US" sz="3200" dirty="0" err="1">
                <a:solidFill>
                  <a:srgbClr val="FF0066"/>
                </a:solidFill>
                <a:latin typeface=".VnAristote" pitchFamily="34" charset="0"/>
              </a:rPr>
              <a:t>gi</a:t>
            </a:r>
            <a:r>
              <a:rPr lang="en-US" sz="3200" dirty="0">
                <a:solidFill>
                  <a:srgbClr val="FF0066"/>
                </a:solidFill>
                <a:latin typeface=".VnAristote" pitchFamily="34" charset="0"/>
              </a:rPr>
              <a:t>÷ </a:t>
            </a:r>
            <a:r>
              <a:rPr lang="en-US" sz="3200" dirty="0" err="1">
                <a:solidFill>
                  <a:srgbClr val="FF0066"/>
                </a:solidFill>
                <a:latin typeface=".VnAristote" pitchFamily="34" charset="0"/>
              </a:rPr>
              <a:t>cho</a:t>
            </a:r>
            <a:r>
              <a:rPr lang="en-US" sz="3200" dirty="0">
                <a:solidFill>
                  <a:srgbClr val="FF0066"/>
                </a:solidFill>
                <a:latin typeface=".VnAristote" pitchFamily="34" charset="0"/>
              </a:rPr>
              <a:t> </a:t>
            </a:r>
            <a:r>
              <a:rPr lang="en-US" sz="3200" dirty="0" err="1">
                <a:solidFill>
                  <a:srgbClr val="FF0066"/>
                </a:solidFill>
                <a:latin typeface=".VnAristote" pitchFamily="34" charset="0"/>
              </a:rPr>
              <a:t>em</a:t>
            </a:r>
            <a:r>
              <a:rPr lang="en-US" sz="3200" dirty="0">
                <a:solidFill>
                  <a:srgbClr val="FF0066"/>
                </a:solidFill>
                <a:latin typeface=".VnAristote" pitchFamily="34" charset="0"/>
              </a:rPr>
              <a:t> </a:t>
            </a:r>
            <a:r>
              <a:rPr lang="en-US" sz="3200" dirty="0" err="1">
                <a:solidFill>
                  <a:srgbClr val="FF0066"/>
                </a:solidFill>
                <a:latin typeface=".VnAristote" pitchFamily="34" charset="0"/>
              </a:rPr>
              <a:t>bÇu</a:t>
            </a:r>
            <a:r>
              <a:rPr lang="en-US" sz="3200" dirty="0">
                <a:solidFill>
                  <a:srgbClr val="FF0066"/>
                </a:solidFill>
                <a:latin typeface=".VnAristote" pitchFamily="34" charset="0"/>
              </a:rPr>
              <a:t> </a:t>
            </a:r>
            <a:r>
              <a:rPr lang="en-US" sz="3200" dirty="0" err="1">
                <a:solidFill>
                  <a:srgbClr val="FF0066"/>
                </a:solidFill>
                <a:latin typeface=".VnAristote" pitchFamily="34" charset="0"/>
              </a:rPr>
              <a:t>trêi</a:t>
            </a:r>
            <a:r>
              <a:rPr lang="en-US" sz="3200" dirty="0">
                <a:solidFill>
                  <a:srgbClr val="FF0066"/>
                </a:solidFill>
                <a:latin typeface=".VnAristote" pitchFamily="34" charset="0"/>
              </a:rPr>
              <a:t> </a:t>
            </a:r>
            <a:r>
              <a:rPr lang="en-US" sz="3200" dirty="0" err="1">
                <a:solidFill>
                  <a:srgbClr val="FF0066"/>
                </a:solidFill>
                <a:latin typeface=".VnAristote" pitchFamily="34" charset="0"/>
              </a:rPr>
              <a:t>xanh</a:t>
            </a:r>
            <a:r>
              <a:rPr lang="en-US" sz="3200" dirty="0">
                <a:solidFill>
                  <a:srgbClr val="FF0066"/>
                </a:solidFill>
                <a:latin typeface=".VnAristote" pitchFamily="34" charset="0"/>
              </a:rPr>
              <a:t>  </a:t>
            </a:r>
            <a:br>
              <a:rPr lang="en-US" sz="3200" dirty="0">
                <a:solidFill>
                  <a:srgbClr val="FF0066"/>
                </a:solidFill>
                <a:latin typeface=".VnAristote" pitchFamily="34" charset="0"/>
              </a:rPr>
            </a:br>
            <a:r>
              <a:rPr lang="en-US" sz="3200" dirty="0">
                <a:solidFill>
                  <a:srgbClr val="FF0066"/>
                </a:solidFill>
                <a:latin typeface=".VnAristote" pitchFamily="34" charset="0"/>
              </a:rPr>
              <a:t>             </a:t>
            </a:r>
            <a:r>
              <a:rPr lang="en-US" sz="2000" b="1" i="1" dirty="0" err="1">
                <a:solidFill>
                  <a:srgbClr val="FF0066"/>
                </a:solidFill>
                <a:latin typeface=".VnTimeH" pitchFamily="34" charset="0"/>
              </a:rPr>
              <a:t>TËp</a:t>
            </a:r>
            <a:r>
              <a:rPr lang="en-US" sz="2000" b="1" i="1" dirty="0">
                <a:solidFill>
                  <a:srgbClr val="FF0066"/>
                </a:solidFill>
                <a:latin typeface=".VnTimeH" pitchFamily="34" charset="0"/>
              </a:rPr>
              <a:t> ®</a:t>
            </a:r>
            <a:r>
              <a:rPr lang="en-US" sz="2000" b="1" i="1" dirty="0" err="1">
                <a:solidFill>
                  <a:srgbClr val="FF0066"/>
                </a:solidFill>
                <a:latin typeface=".VnTimeH" pitchFamily="34" charset="0"/>
              </a:rPr>
              <a:t>äc</a:t>
            </a:r>
            <a:r>
              <a:rPr lang="en-US" sz="2000" b="1" i="1" dirty="0">
                <a:solidFill>
                  <a:srgbClr val="FF0066"/>
                </a:solidFill>
                <a:latin typeface=".VnTimeH" pitchFamily="34" charset="0"/>
              </a:rPr>
              <a:t> </a:t>
            </a:r>
            <a:r>
              <a:rPr lang="en-US" sz="2000" b="1" i="1" dirty="0" err="1">
                <a:solidFill>
                  <a:srgbClr val="FF0066"/>
                </a:solidFill>
                <a:latin typeface=".VnTimeH" pitchFamily="34" charset="0"/>
              </a:rPr>
              <a:t>nh¹c</a:t>
            </a:r>
            <a:r>
              <a:rPr lang="en-US" sz="2000" b="1" i="1" dirty="0">
                <a:solidFill>
                  <a:srgbClr val="FF0066"/>
                </a:solidFill>
                <a:latin typeface=".VnTimeH" pitchFamily="34" charset="0"/>
              </a:rPr>
              <a:t>: </a:t>
            </a:r>
            <a:r>
              <a:rPr lang="en-US" sz="2000" b="1" i="1" dirty="0" err="1">
                <a:solidFill>
                  <a:srgbClr val="FF0066"/>
                </a:solidFill>
                <a:latin typeface=".VnTimeH" pitchFamily="34" charset="0"/>
              </a:rPr>
              <a:t>T§N</a:t>
            </a:r>
            <a:r>
              <a:rPr lang="en-US" sz="2000" b="1" i="1" dirty="0">
                <a:solidFill>
                  <a:srgbClr val="FF0066"/>
                </a:solidFill>
                <a:latin typeface=".VnTimeH" pitchFamily="34" charset="0"/>
              </a:rPr>
              <a:t> </a:t>
            </a:r>
            <a:r>
              <a:rPr lang="en-US" sz="2000" b="1" i="1" dirty="0" err="1">
                <a:solidFill>
                  <a:srgbClr val="FF0066"/>
                </a:solidFill>
                <a:latin typeface=".VnTimeH" pitchFamily="34" charset="0"/>
              </a:rPr>
              <a:t>sè</a:t>
            </a:r>
            <a:r>
              <a:rPr lang="en-US" sz="2000" b="1" i="1" dirty="0">
                <a:solidFill>
                  <a:srgbClr val="FF0066"/>
                </a:solidFill>
                <a:latin typeface=".VnTimeH" pitchFamily="34" charset="0"/>
              </a:rPr>
              <a:t> 2</a:t>
            </a:r>
          </a:p>
        </p:txBody>
      </p:sp>
      <p:sp>
        <p:nvSpPr>
          <p:cNvPr id="30723" name="Rectangle 3"/>
          <p:cNvSpPr>
            <a:spLocks noChangeArrowheads="1"/>
          </p:cNvSpPr>
          <p:nvPr/>
        </p:nvSpPr>
        <p:spPr bwMode="auto">
          <a:xfrm>
            <a:off x="457200" y="2209800"/>
            <a:ext cx="8305800" cy="1373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/>
            <a:r>
              <a:rPr lang="en-US" sz="2800" b="1">
                <a:solidFill>
                  <a:srgbClr val="FF00FF"/>
                </a:solidFill>
                <a:latin typeface=".VnTime" pitchFamily="34" charset="0"/>
              </a:rPr>
              <a:t>2. TËp ®äc nh¹c:</a:t>
            </a:r>
          </a:p>
          <a:p>
            <a:pPr marL="342900" indent="-342900"/>
            <a:r>
              <a:rPr lang="en-US" sz="2800" b="1" i="1" u="sng">
                <a:solidFill>
                  <a:srgbClr val="0000FF"/>
                </a:solidFill>
                <a:latin typeface=".VnTime" pitchFamily="34" charset="0"/>
              </a:rPr>
              <a:t>b. LuyÖn tËp tiÕt tÊu:</a:t>
            </a:r>
            <a:endParaRPr lang="en-US" sz="2800" i="1" u="sng">
              <a:solidFill>
                <a:srgbClr val="0000FF"/>
              </a:solidFill>
              <a:latin typeface=".VnTime" pitchFamily="34" charset="0"/>
            </a:endParaRPr>
          </a:p>
          <a:p>
            <a:pPr marL="342900" indent="-342900"/>
            <a:endParaRPr lang="en-US" sz="2800" b="1" i="1" u="sng">
              <a:solidFill>
                <a:srgbClr val="0000FF"/>
              </a:solidFill>
              <a:latin typeface=".VnTime" pitchFamily="34" charset="0"/>
            </a:endParaRPr>
          </a:p>
        </p:txBody>
      </p:sp>
      <p:grpSp>
        <p:nvGrpSpPr>
          <p:cNvPr id="30738" name="Group 18"/>
          <p:cNvGrpSpPr>
            <a:grpSpLocks/>
          </p:cNvGrpSpPr>
          <p:nvPr/>
        </p:nvGrpSpPr>
        <p:grpSpPr bwMode="auto">
          <a:xfrm>
            <a:off x="1600200" y="3733800"/>
            <a:ext cx="228600" cy="533400"/>
            <a:chOff x="2653" y="1440"/>
            <a:chExt cx="137" cy="374"/>
          </a:xfrm>
        </p:grpSpPr>
        <p:sp>
          <p:nvSpPr>
            <p:cNvPr id="30739" name="Oval 19"/>
            <p:cNvSpPr>
              <a:spLocks noChangeArrowheads="1"/>
            </p:cNvSpPr>
            <p:nvPr/>
          </p:nvSpPr>
          <p:spPr bwMode="auto">
            <a:xfrm rot="-2356719">
              <a:off x="2653" y="1724"/>
              <a:ext cx="137" cy="90"/>
            </a:xfrm>
            <a:prstGeom prst="ellipse">
              <a:avLst/>
            </a:prstGeom>
            <a:solidFill>
              <a:schemeClr val="tx1"/>
            </a:solidFill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/>
            </a:p>
          </p:txBody>
        </p:sp>
        <p:sp>
          <p:nvSpPr>
            <p:cNvPr id="30740" name="Line 20"/>
            <p:cNvSpPr>
              <a:spLocks noChangeShapeType="1"/>
            </p:cNvSpPr>
            <p:nvPr/>
          </p:nvSpPr>
          <p:spPr bwMode="auto">
            <a:xfrm>
              <a:off x="2784" y="1440"/>
              <a:ext cx="0" cy="313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0741" name="Group 21"/>
          <p:cNvGrpSpPr>
            <a:grpSpLocks/>
          </p:cNvGrpSpPr>
          <p:nvPr/>
        </p:nvGrpSpPr>
        <p:grpSpPr bwMode="auto">
          <a:xfrm>
            <a:off x="2133600" y="3733800"/>
            <a:ext cx="228600" cy="533400"/>
            <a:chOff x="2653" y="1440"/>
            <a:chExt cx="137" cy="374"/>
          </a:xfrm>
        </p:grpSpPr>
        <p:sp>
          <p:nvSpPr>
            <p:cNvPr id="30742" name="Oval 22"/>
            <p:cNvSpPr>
              <a:spLocks noChangeArrowheads="1"/>
            </p:cNvSpPr>
            <p:nvPr/>
          </p:nvSpPr>
          <p:spPr bwMode="auto">
            <a:xfrm rot="-2356719">
              <a:off x="2653" y="1724"/>
              <a:ext cx="137" cy="90"/>
            </a:xfrm>
            <a:prstGeom prst="ellipse">
              <a:avLst/>
            </a:prstGeom>
            <a:solidFill>
              <a:schemeClr val="tx1"/>
            </a:solidFill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43" name="Line 23"/>
            <p:cNvSpPr>
              <a:spLocks noChangeShapeType="1"/>
            </p:cNvSpPr>
            <p:nvPr/>
          </p:nvSpPr>
          <p:spPr bwMode="auto">
            <a:xfrm>
              <a:off x="2784" y="1440"/>
              <a:ext cx="0" cy="313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0744" name="Group 24"/>
          <p:cNvGrpSpPr>
            <a:grpSpLocks/>
          </p:cNvGrpSpPr>
          <p:nvPr/>
        </p:nvGrpSpPr>
        <p:grpSpPr bwMode="auto">
          <a:xfrm>
            <a:off x="2667000" y="3733800"/>
            <a:ext cx="228600" cy="533400"/>
            <a:chOff x="2653" y="1440"/>
            <a:chExt cx="137" cy="374"/>
          </a:xfrm>
        </p:grpSpPr>
        <p:sp>
          <p:nvSpPr>
            <p:cNvPr id="30745" name="Oval 25"/>
            <p:cNvSpPr>
              <a:spLocks noChangeArrowheads="1"/>
            </p:cNvSpPr>
            <p:nvPr/>
          </p:nvSpPr>
          <p:spPr bwMode="auto">
            <a:xfrm rot="-2356719">
              <a:off x="2653" y="1724"/>
              <a:ext cx="137" cy="90"/>
            </a:xfrm>
            <a:prstGeom prst="ellipse">
              <a:avLst/>
            </a:prstGeom>
            <a:solidFill>
              <a:schemeClr val="tx1"/>
            </a:solidFill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46" name="Line 26"/>
            <p:cNvSpPr>
              <a:spLocks noChangeShapeType="1"/>
            </p:cNvSpPr>
            <p:nvPr/>
          </p:nvSpPr>
          <p:spPr bwMode="auto">
            <a:xfrm>
              <a:off x="2784" y="1440"/>
              <a:ext cx="0" cy="313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0747" name="Group 27"/>
          <p:cNvGrpSpPr>
            <a:grpSpLocks/>
          </p:cNvGrpSpPr>
          <p:nvPr/>
        </p:nvGrpSpPr>
        <p:grpSpPr bwMode="auto">
          <a:xfrm>
            <a:off x="4038600" y="3733800"/>
            <a:ext cx="228600" cy="533400"/>
            <a:chOff x="2653" y="1440"/>
            <a:chExt cx="137" cy="374"/>
          </a:xfrm>
        </p:grpSpPr>
        <p:sp>
          <p:nvSpPr>
            <p:cNvPr id="30748" name="Oval 28"/>
            <p:cNvSpPr>
              <a:spLocks noChangeArrowheads="1"/>
            </p:cNvSpPr>
            <p:nvPr/>
          </p:nvSpPr>
          <p:spPr bwMode="auto">
            <a:xfrm rot="-2356719">
              <a:off x="2653" y="1724"/>
              <a:ext cx="137" cy="90"/>
            </a:xfrm>
            <a:prstGeom prst="ellipse">
              <a:avLst/>
            </a:prstGeom>
            <a:solidFill>
              <a:schemeClr val="tx1"/>
            </a:solidFill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49" name="Line 29"/>
            <p:cNvSpPr>
              <a:spLocks noChangeShapeType="1"/>
            </p:cNvSpPr>
            <p:nvPr/>
          </p:nvSpPr>
          <p:spPr bwMode="auto">
            <a:xfrm>
              <a:off x="2784" y="1440"/>
              <a:ext cx="0" cy="313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0750" name="Group 30"/>
          <p:cNvGrpSpPr>
            <a:grpSpLocks/>
          </p:cNvGrpSpPr>
          <p:nvPr/>
        </p:nvGrpSpPr>
        <p:grpSpPr bwMode="auto">
          <a:xfrm>
            <a:off x="3505200" y="3733800"/>
            <a:ext cx="228600" cy="533400"/>
            <a:chOff x="2653" y="1440"/>
            <a:chExt cx="137" cy="374"/>
          </a:xfrm>
        </p:grpSpPr>
        <p:sp>
          <p:nvSpPr>
            <p:cNvPr id="30751" name="Oval 31"/>
            <p:cNvSpPr>
              <a:spLocks noChangeArrowheads="1"/>
            </p:cNvSpPr>
            <p:nvPr/>
          </p:nvSpPr>
          <p:spPr bwMode="auto">
            <a:xfrm rot="-2356719">
              <a:off x="2653" y="1724"/>
              <a:ext cx="137" cy="90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52" name="Line 32"/>
            <p:cNvSpPr>
              <a:spLocks noChangeShapeType="1"/>
            </p:cNvSpPr>
            <p:nvPr/>
          </p:nvSpPr>
          <p:spPr bwMode="auto">
            <a:xfrm>
              <a:off x="2784" y="1440"/>
              <a:ext cx="0" cy="313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0759" name="Group 39"/>
          <p:cNvGrpSpPr>
            <a:grpSpLocks/>
          </p:cNvGrpSpPr>
          <p:nvPr/>
        </p:nvGrpSpPr>
        <p:grpSpPr bwMode="auto">
          <a:xfrm>
            <a:off x="6629400" y="3733800"/>
            <a:ext cx="228600" cy="533400"/>
            <a:chOff x="2653" y="1440"/>
            <a:chExt cx="137" cy="374"/>
          </a:xfrm>
        </p:grpSpPr>
        <p:sp>
          <p:nvSpPr>
            <p:cNvPr id="30760" name="Oval 40"/>
            <p:cNvSpPr>
              <a:spLocks noChangeArrowheads="1"/>
            </p:cNvSpPr>
            <p:nvPr/>
          </p:nvSpPr>
          <p:spPr bwMode="auto">
            <a:xfrm rot="-2356719">
              <a:off x="2653" y="1724"/>
              <a:ext cx="137" cy="90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61" name="Line 41"/>
            <p:cNvSpPr>
              <a:spLocks noChangeShapeType="1"/>
            </p:cNvSpPr>
            <p:nvPr/>
          </p:nvSpPr>
          <p:spPr bwMode="auto">
            <a:xfrm>
              <a:off x="2784" y="1440"/>
              <a:ext cx="0" cy="313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0762" name="Group 42"/>
          <p:cNvGrpSpPr>
            <a:grpSpLocks/>
          </p:cNvGrpSpPr>
          <p:nvPr/>
        </p:nvGrpSpPr>
        <p:grpSpPr bwMode="auto">
          <a:xfrm>
            <a:off x="5867400" y="3733800"/>
            <a:ext cx="228600" cy="533400"/>
            <a:chOff x="2653" y="1440"/>
            <a:chExt cx="137" cy="374"/>
          </a:xfrm>
        </p:grpSpPr>
        <p:sp>
          <p:nvSpPr>
            <p:cNvPr id="30763" name="Oval 43"/>
            <p:cNvSpPr>
              <a:spLocks noChangeArrowheads="1"/>
            </p:cNvSpPr>
            <p:nvPr/>
          </p:nvSpPr>
          <p:spPr bwMode="auto">
            <a:xfrm rot="-2356719">
              <a:off x="2653" y="1724"/>
              <a:ext cx="137" cy="90"/>
            </a:xfrm>
            <a:prstGeom prst="ellipse">
              <a:avLst/>
            </a:prstGeom>
            <a:solidFill>
              <a:schemeClr val="tx1"/>
            </a:solidFill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64" name="Line 44"/>
            <p:cNvSpPr>
              <a:spLocks noChangeShapeType="1"/>
            </p:cNvSpPr>
            <p:nvPr/>
          </p:nvSpPr>
          <p:spPr bwMode="auto">
            <a:xfrm>
              <a:off x="2784" y="1440"/>
              <a:ext cx="0" cy="313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0765" name="Group 45"/>
          <p:cNvGrpSpPr>
            <a:grpSpLocks/>
          </p:cNvGrpSpPr>
          <p:nvPr/>
        </p:nvGrpSpPr>
        <p:grpSpPr bwMode="auto">
          <a:xfrm>
            <a:off x="4953000" y="3733800"/>
            <a:ext cx="228600" cy="533400"/>
            <a:chOff x="2653" y="1440"/>
            <a:chExt cx="137" cy="374"/>
          </a:xfrm>
        </p:grpSpPr>
        <p:sp>
          <p:nvSpPr>
            <p:cNvPr id="30766" name="Oval 46"/>
            <p:cNvSpPr>
              <a:spLocks noChangeArrowheads="1"/>
            </p:cNvSpPr>
            <p:nvPr/>
          </p:nvSpPr>
          <p:spPr bwMode="auto">
            <a:xfrm rot="-2356719">
              <a:off x="2653" y="1724"/>
              <a:ext cx="137" cy="90"/>
            </a:xfrm>
            <a:prstGeom prst="ellipse">
              <a:avLst/>
            </a:prstGeom>
            <a:solidFill>
              <a:schemeClr val="tx1"/>
            </a:solidFill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67" name="Line 47"/>
            <p:cNvSpPr>
              <a:spLocks noChangeShapeType="1"/>
            </p:cNvSpPr>
            <p:nvPr/>
          </p:nvSpPr>
          <p:spPr bwMode="auto">
            <a:xfrm>
              <a:off x="2784" y="1440"/>
              <a:ext cx="0" cy="313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0768" name="Group 48"/>
          <p:cNvGrpSpPr>
            <a:grpSpLocks/>
          </p:cNvGrpSpPr>
          <p:nvPr/>
        </p:nvGrpSpPr>
        <p:grpSpPr bwMode="auto">
          <a:xfrm>
            <a:off x="5410200" y="3733800"/>
            <a:ext cx="228600" cy="533400"/>
            <a:chOff x="2653" y="1440"/>
            <a:chExt cx="137" cy="374"/>
          </a:xfrm>
        </p:grpSpPr>
        <p:sp>
          <p:nvSpPr>
            <p:cNvPr id="30769" name="Oval 49"/>
            <p:cNvSpPr>
              <a:spLocks noChangeArrowheads="1"/>
            </p:cNvSpPr>
            <p:nvPr/>
          </p:nvSpPr>
          <p:spPr bwMode="auto">
            <a:xfrm rot="-2356719">
              <a:off x="2653" y="1724"/>
              <a:ext cx="137" cy="90"/>
            </a:xfrm>
            <a:prstGeom prst="ellipse">
              <a:avLst/>
            </a:prstGeom>
            <a:solidFill>
              <a:schemeClr val="tx1"/>
            </a:solidFill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70" name="Line 50"/>
            <p:cNvSpPr>
              <a:spLocks noChangeShapeType="1"/>
            </p:cNvSpPr>
            <p:nvPr/>
          </p:nvSpPr>
          <p:spPr bwMode="auto">
            <a:xfrm>
              <a:off x="2784" y="1440"/>
              <a:ext cx="0" cy="313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0771" name="Line 51"/>
          <p:cNvSpPr>
            <a:spLocks noChangeShapeType="1"/>
          </p:cNvSpPr>
          <p:nvPr/>
        </p:nvSpPr>
        <p:spPr bwMode="auto">
          <a:xfrm>
            <a:off x="3276600" y="37338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0772" name="Line 52"/>
          <p:cNvSpPr>
            <a:spLocks noChangeShapeType="1"/>
          </p:cNvSpPr>
          <p:nvPr/>
        </p:nvSpPr>
        <p:spPr bwMode="auto">
          <a:xfrm>
            <a:off x="4724400" y="37338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0773" name="Line 53"/>
          <p:cNvSpPr>
            <a:spLocks noChangeShapeType="1"/>
          </p:cNvSpPr>
          <p:nvPr/>
        </p:nvSpPr>
        <p:spPr bwMode="auto">
          <a:xfrm>
            <a:off x="6400800" y="37338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0774" name="Line 54"/>
          <p:cNvSpPr>
            <a:spLocks noChangeShapeType="1"/>
          </p:cNvSpPr>
          <p:nvPr/>
        </p:nvSpPr>
        <p:spPr bwMode="auto">
          <a:xfrm>
            <a:off x="7162800" y="37338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0775" name="Line 55"/>
          <p:cNvSpPr>
            <a:spLocks noChangeShapeType="1"/>
          </p:cNvSpPr>
          <p:nvPr/>
        </p:nvSpPr>
        <p:spPr bwMode="auto">
          <a:xfrm>
            <a:off x="7239000" y="37338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0776" name="Rectangle 56"/>
          <p:cNvSpPr>
            <a:spLocks noChangeArrowheads="1"/>
          </p:cNvSpPr>
          <p:nvPr/>
        </p:nvSpPr>
        <p:spPr bwMode="auto">
          <a:xfrm>
            <a:off x="6781800" y="3657600"/>
            <a:ext cx="33972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4400"/>
              <a:t>.</a:t>
            </a:r>
          </a:p>
        </p:txBody>
      </p:sp>
      <p:grpSp>
        <p:nvGrpSpPr>
          <p:cNvPr id="30777" name="Group 57"/>
          <p:cNvGrpSpPr>
            <a:grpSpLocks/>
          </p:cNvGrpSpPr>
          <p:nvPr/>
        </p:nvGrpSpPr>
        <p:grpSpPr bwMode="auto">
          <a:xfrm>
            <a:off x="1447800" y="4876800"/>
            <a:ext cx="228600" cy="533400"/>
            <a:chOff x="2653" y="1440"/>
            <a:chExt cx="137" cy="374"/>
          </a:xfrm>
        </p:grpSpPr>
        <p:sp>
          <p:nvSpPr>
            <p:cNvPr id="30778" name="Oval 58"/>
            <p:cNvSpPr>
              <a:spLocks noChangeArrowheads="1"/>
            </p:cNvSpPr>
            <p:nvPr/>
          </p:nvSpPr>
          <p:spPr bwMode="auto">
            <a:xfrm rot="-2356719">
              <a:off x="2653" y="1724"/>
              <a:ext cx="137" cy="90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79" name="Line 59"/>
            <p:cNvSpPr>
              <a:spLocks noChangeShapeType="1"/>
            </p:cNvSpPr>
            <p:nvPr/>
          </p:nvSpPr>
          <p:spPr bwMode="auto">
            <a:xfrm>
              <a:off x="2784" y="1440"/>
              <a:ext cx="0" cy="313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0780" name="Rectangle 60"/>
          <p:cNvSpPr>
            <a:spLocks noChangeArrowheads="1"/>
          </p:cNvSpPr>
          <p:nvPr/>
        </p:nvSpPr>
        <p:spPr bwMode="auto">
          <a:xfrm>
            <a:off x="1600200" y="4953000"/>
            <a:ext cx="45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3200" b="1">
                <a:latin typeface=".VnTime" pitchFamily="34" charset="0"/>
              </a:rPr>
              <a:t>.</a:t>
            </a:r>
          </a:p>
        </p:txBody>
      </p:sp>
      <p:sp>
        <p:nvSpPr>
          <p:cNvPr id="30781" name="Rectangle 61"/>
          <p:cNvSpPr>
            <a:spLocks noChangeArrowheads="1"/>
          </p:cNvSpPr>
          <p:nvPr/>
        </p:nvSpPr>
        <p:spPr bwMode="auto">
          <a:xfrm>
            <a:off x="2057400" y="5029200"/>
            <a:ext cx="533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400">
                <a:latin typeface=".VnTime" pitchFamily="34" charset="0"/>
              </a:rPr>
              <a:t>=</a:t>
            </a:r>
          </a:p>
        </p:txBody>
      </p:sp>
      <p:grpSp>
        <p:nvGrpSpPr>
          <p:cNvPr id="30782" name="Group 62"/>
          <p:cNvGrpSpPr>
            <a:grpSpLocks/>
          </p:cNvGrpSpPr>
          <p:nvPr/>
        </p:nvGrpSpPr>
        <p:grpSpPr bwMode="auto">
          <a:xfrm>
            <a:off x="3733800" y="4876800"/>
            <a:ext cx="228600" cy="533400"/>
            <a:chOff x="2653" y="1440"/>
            <a:chExt cx="137" cy="374"/>
          </a:xfrm>
        </p:grpSpPr>
        <p:sp>
          <p:nvSpPr>
            <p:cNvPr id="30783" name="Oval 63"/>
            <p:cNvSpPr>
              <a:spLocks noChangeArrowheads="1"/>
            </p:cNvSpPr>
            <p:nvPr/>
          </p:nvSpPr>
          <p:spPr bwMode="auto">
            <a:xfrm rot="-2356719">
              <a:off x="2653" y="1724"/>
              <a:ext cx="137" cy="90"/>
            </a:xfrm>
            <a:prstGeom prst="ellipse">
              <a:avLst/>
            </a:prstGeom>
            <a:solidFill>
              <a:schemeClr val="tx1"/>
            </a:solidFill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/>
            </a:p>
          </p:txBody>
        </p:sp>
        <p:sp>
          <p:nvSpPr>
            <p:cNvPr id="30784" name="Line 64"/>
            <p:cNvSpPr>
              <a:spLocks noChangeShapeType="1"/>
            </p:cNvSpPr>
            <p:nvPr/>
          </p:nvSpPr>
          <p:spPr bwMode="auto">
            <a:xfrm>
              <a:off x="2784" y="1440"/>
              <a:ext cx="0" cy="313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0785" name="Group 65"/>
          <p:cNvGrpSpPr>
            <a:grpSpLocks/>
          </p:cNvGrpSpPr>
          <p:nvPr/>
        </p:nvGrpSpPr>
        <p:grpSpPr bwMode="auto">
          <a:xfrm>
            <a:off x="3200400" y="4876800"/>
            <a:ext cx="228600" cy="533400"/>
            <a:chOff x="2653" y="1440"/>
            <a:chExt cx="137" cy="374"/>
          </a:xfrm>
        </p:grpSpPr>
        <p:sp>
          <p:nvSpPr>
            <p:cNvPr id="30786" name="Oval 66"/>
            <p:cNvSpPr>
              <a:spLocks noChangeArrowheads="1"/>
            </p:cNvSpPr>
            <p:nvPr/>
          </p:nvSpPr>
          <p:spPr bwMode="auto">
            <a:xfrm rot="-2356719">
              <a:off x="2653" y="1724"/>
              <a:ext cx="137" cy="90"/>
            </a:xfrm>
            <a:prstGeom prst="ellipse">
              <a:avLst/>
            </a:prstGeom>
            <a:solidFill>
              <a:schemeClr val="tx1"/>
            </a:solidFill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/>
            </a:p>
          </p:txBody>
        </p:sp>
        <p:sp>
          <p:nvSpPr>
            <p:cNvPr id="30787" name="Line 67"/>
            <p:cNvSpPr>
              <a:spLocks noChangeShapeType="1"/>
            </p:cNvSpPr>
            <p:nvPr/>
          </p:nvSpPr>
          <p:spPr bwMode="auto">
            <a:xfrm>
              <a:off x="2784" y="1440"/>
              <a:ext cx="0" cy="313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0788" name="Group 68"/>
          <p:cNvGrpSpPr>
            <a:grpSpLocks/>
          </p:cNvGrpSpPr>
          <p:nvPr/>
        </p:nvGrpSpPr>
        <p:grpSpPr bwMode="auto">
          <a:xfrm>
            <a:off x="2667000" y="4876800"/>
            <a:ext cx="228600" cy="533400"/>
            <a:chOff x="2653" y="1440"/>
            <a:chExt cx="137" cy="374"/>
          </a:xfrm>
        </p:grpSpPr>
        <p:sp>
          <p:nvSpPr>
            <p:cNvPr id="30789" name="Oval 69"/>
            <p:cNvSpPr>
              <a:spLocks noChangeArrowheads="1"/>
            </p:cNvSpPr>
            <p:nvPr/>
          </p:nvSpPr>
          <p:spPr bwMode="auto">
            <a:xfrm rot="-2356719">
              <a:off x="2653" y="1724"/>
              <a:ext cx="137" cy="90"/>
            </a:xfrm>
            <a:prstGeom prst="ellipse">
              <a:avLst/>
            </a:prstGeom>
            <a:solidFill>
              <a:schemeClr val="tx1"/>
            </a:solidFill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/>
            </a:p>
          </p:txBody>
        </p:sp>
        <p:sp>
          <p:nvSpPr>
            <p:cNvPr id="30790" name="Line 70"/>
            <p:cNvSpPr>
              <a:spLocks noChangeShapeType="1"/>
            </p:cNvSpPr>
            <p:nvPr/>
          </p:nvSpPr>
          <p:spPr bwMode="auto">
            <a:xfrm>
              <a:off x="2784" y="1440"/>
              <a:ext cx="0" cy="313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0798" name="Arc 78"/>
          <p:cNvSpPr>
            <a:spLocks/>
          </p:cNvSpPr>
          <p:nvPr/>
        </p:nvSpPr>
        <p:spPr bwMode="auto">
          <a:xfrm rot="8731963">
            <a:off x="2746375" y="5254625"/>
            <a:ext cx="508000" cy="473075"/>
          </a:xfrm>
          <a:custGeom>
            <a:avLst/>
            <a:gdLst>
              <a:gd name="G0" fmla="+- 0 0 0"/>
              <a:gd name="G1" fmla="+- 21268 0 0"/>
              <a:gd name="G2" fmla="+- 21600 0 0"/>
              <a:gd name="T0" fmla="*/ 3774 w 20602"/>
              <a:gd name="T1" fmla="*/ 0 h 21268"/>
              <a:gd name="T2" fmla="*/ 20602 w 20602"/>
              <a:gd name="T3" fmla="*/ 14777 h 21268"/>
              <a:gd name="T4" fmla="*/ 0 w 20602"/>
              <a:gd name="T5" fmla="*/ 21268 h 2126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0602" h="21268" fill="none" extrusionOk="0">
                <a:moveTo>
                  <a:pt x="3773" y="0"/>
                </a:moveTo>
                <a:cubicBezTo>
                  <a:pt x="11698" y="1406"/>
                  <a:pt x="18183" y="7101"/>
                  <a:pt x="20601" y="14777"/>
                </a:cubicBezTo>
              </a:path>
              <a:path w="20602" h="21268" stroke="0" extrusionOk="0">
                <a:moveTo>
                  <a:pt x="3773" y="0"/>
                </a:moveTo>
                <a:cubicBezTo>
                  <a:pt x="11698" y="1406"/>
                  <a:pt x="18183" y="7101"/>
                  <a:pt x="20601" y="14777"/>
                </a:cubicBezTo>
                <a:lnTo>
                  <a:pt x="0" y="21268"/>
                </a:lnTo>
                <a:close/>
              </a:path>
            </a:pathLst>
          </a:cu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799" name="Arc 79"/>
          <p:cNvSpPr>
            <a:spLocks/>
          </p:cNvSpPr>
          <p:nvPr/>
        </p:nvSpPr>
        <p:spPr bwMode="auto">
          <a:xfrm rot="8731963">
            <a:off x="3330575" y="5108575"/>
            <a:ext cx="473075" cy="561975"/>
          </a:xfrm>
          <a:custGeom>
            <a:avLst/>
            <a:gdLst>
              <a:gd name="G0" fmla="+- 0 0 0"/>
              <a:gd name="G1" fmla="+- 21408 0 0"/>
              <a:gd name="G2" fmla="+- 21600 0 0"/>
              <a:gd name="T0" fmla="*/ 2871 w 18517"/>
              <a:gd name="T1" fmla="*/ 0 h 21408"/>
              <a:gd name="T2" fmla="*/ 18517 w 18517"/>
              <a:gd name="T3" fmla="*/ 10286 h 21408"/>
              <a:gd name="T4" fmla="*/ 0 w 18517"/>
              <a:gd name="T5" fmla="*/ 21408 h 2140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8517" h="21408" fill="none" extrusionOk="0">
                <a:moveTo>
                  <a:pt x="2871" y="-1"/>
                </a:moveTo>
                <a:cubicBezTo>
                  <a:pt x="9378" y="872"/>
                  <a:pt x="15135" y="4657"/>
                  <a:pt x="18516" y="10286"/>
                </a:cubicBezTo>
              </a:path>
              <a:path w="18517" h="21408" stroke="0" extrusionOk="0">
                <a:moveTo>
                  <a:pt x="2871" y="-1"/>
                </a:moveTo>
                <a:cubicBezTo>
                  <a:pt x="9378" y="872"/>
                  <a:pt x="15135" y="4657"/>
                  <a:pt x="18516" y="10286"/>
                </a:cubicBezTo>
                <a:lnTo>
                  <a:pt x="0" y="21408"/>
                </a:lnTo>
                <a:close/>
              </a:path>
            </a:pathLst>
          </a:cu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57200"/>
            <a:ext cx="8229600" cy="960438"/>
          </a:xfrm>
        </p:spPr>
        <p:txBody>
          <a:bodyPr/>
          <a:lstStyle/>
          <a:p>
            <a:r>
              <a:rPr lang="en-US" sz="2800" dirty="0">
                <a:solidFill>
                  <a:srgbClr val="0000FF"/>
                </a:solidFill>
                <a:latin typeface=".VnTime" pitchFamily="34" charset="0"/>
              </a:rPr>
              <a:t/>
            </a:r>
            <a:br>
              <a:rPr lang="en-US" sz="2800" dirty="0">
                <a:solidFill>
                  <a:srgbClr val="0000FF"/>
                </a:solidFill>
                <a:latin typeface=".VnTime" pitchFamily="34" charset="0"/>
              </a:rPr>
            </a:br>
            <a:r>
              <a:rPr lang="en-US" sz="2400" b="1" dirty="0">
                <a:solidFill>
                  <a:schemeClr val="tx1"/>
                </a:solidFill>
                <a:latin typeface=".VnTime" pitchFamily="34" charset="0"/>
              </a:rPr>
              <a:t>¢m </a:t>
            </a:r>
            <a:r>
              <a:rPr lang="en-US" sz="2400" b="1" dirty="0" err="1">
                <a:solidFill>
                  <a:schemeClr val="tx1"/>
                </a:solidFill>
                <a:latin typeface=".VnTime" pitchFamily="34" charset="0"/>
              </a:rPr>
              <a:t>nh¹c</a:t>
            </a:r>
            <a:r>
              <a:rPr lang="en-US" sz="2400" b="1" dirty="0">
                <a:solidFill>
                  <a:srgbClr val="FF0066"/>
                </a:solidFill>
                <a:latin typeface=".VnTime" pitchFamily="34" charset="0"/>
              </a:rPr>
              <a:t/>
            </a:r>
            <a:br>
              <a:rPr lang="en-US" sz="2400" b="1" dirty="0">
                <a:solidFill>
                  <a:srgbClr val="FF0066"/>
                </a:solidFill>
                <a:latin typeface=".VnTime" pitchFamily="34" charset="0"/>
              </a:rPr>
            </a:br>
            <a:r>
              <a:rPr lang="en-US" sz="2800" dirty="0" err="1">
                <a:solidFill>
                  <a:srgbClr val="FF0066"/>
                </a:solidFill>
                <a:latin typeface=".VnAristote" pitchFamily="34" charset="0"/>
              </a:rPr>
              <a:t>TiÕt</a:t>
            </a:r>
            <a:r>
              <a:rPr lang="en-US" sz="2800" dirty="0">
                <a:solidFill>
                  <a:srgbClr val="FF0066"/>
                </a:solidFill>
                <a:latin typeface=".VnAristote" pitchFamily="34" charset="0"/>
              </a:rPr>
              <a:t> 5:</a:t>
            </a:r>
            <a:r>
              <a:rPr lang="en-US" sz="2800" dirty="0">
                <a:solidFill>
                  <a:srgbClr val="FF0066"/>
                </a:solidFill>
                <a:latin typeface=".VnTime" pitchFamily="34" charset="0"/>
              </a:rPr>
              <a:t> </a:t>
            </a:r>
            <a:r>
              <a:rPr lang="en-US" sz="2800" dirty="0">
                <a:solidFill>
                  <a:srgbClr val="FF0066"/>
                </a:solidFill>
                <a:latin typeface=".VnAristote" pitchFamily="34" charset="0"/>
              </a:rPr>
              <a:t>¤n</a:t>
            </a:r>
            <a:r>
              <a:rPr lang="en-US" sz="2800" dirty="0">
                <a:solidFill>
                  <a:srgbClr val="FF0066"/>
                </a:solidFill>
                <a:latin typeface=".VnTime" pitchFamily="34" charset="0"/>
              </a:rPr>
              <a:t> </a:t>
            </a:r>
            <a:r>
              <a:rPr lang="en-US" sz="2800" dirty="0" err="1">
                <a:solidFill>
                  <a:srgbClr val="FF0066"/>
                </a:solidFill>
                <a:latin typeface=".VnAristote" pitchFamily="34" charset="0"/>
              </a:rPr>
              <a:t>bµi</a:t>
            </a:r>
            <a:r>
              <a:rPr lang="en-US" sz="2800" dirty="0">
                <a:solidFill>
                  <a:srgbClr val="FF0066"/>
                </a:solidFill>
                <a:latin typeface=".VnAristote" pitchFamily="34" charset="0"/>
              </a:rPr>
              <a:t> </a:t>
            </a:r>
            <a:r>
              <a:rPr lang="en-US" sz="2800" dirty="0" err="1">
                <a:solidFill>
                  <a:srgbClr val="FF0066"/>
                </a:solidFill>
                <a:latin typeface=".VnAristote" pitchFamily="34" charset="0"/>
              </a:rPr>
              <a:t>h¸t</a:t>
            </a:r>
            <a:r>
              <a:rPr lang="en-US" sz="2800" dirty="0">
                <a:solidFill>
                  <a:srgbClr val="FF0066"/>
                </a:solidFill>
                <a:latin typeface=".VnAristote" pitchFamily="34" charset="0"/>
              </a:rPr>
              <a:t> : </a:t>
            </a:r>
            <a:r>
              <a:rPr lang="en-US" sz="2800" dirty="0" err="1">
                <a:solidFill>
                  <a:srgbClr val="FF0066"/>
                </a:solidFill>
                <a:latin typeface=".VnAristote" pitchFamily="34" charset="0"/>
              </a:rPr>
              <a:t>H·y</a:t>
            </a:r>
            <a:r>
              <a:rPr lang="en-US" sz="2800" dirty="0">
                <a:solidFill>
                  <a:srgbClr val="FF0066"/>
                </a:solidFill>
                <a:latin typeface=".VnAristote" pitchFamily="34" charset="0"/>
              </a:rPr>
              <a:t> </a:t>
            </a:r>
            <a:r>
              <a:rPr lang="en-US" sz="2800" dirty="0" err="1">
                <a:solidFill>
                  <a:srgbClr val="FF0066"/>
                </a:solidFill>
                <a:latin typeface=".VnAristote" pitchFamily="34" charset="0"/>
              </a:rPr>
              <a:t>gi</a:t>
            </a:r>
            <a:r>
              <a:rPr lang="en-US" sz="2800" dirty="0">
                <a:solidFill>
                  <a:srgbClr val="FF0066"/>
                </a:solidFill>
                <a:latin typeface=".VnAristote" pitchFamily="34" charset="0"/>
              </a:rPr>
              <a:t>÷ </a:t>
            </a:r>
            <a:r>
              <a:rPr lang="en-US" sz="2800" dirty="0" err="1">
                <a:solidFill>
                  <a:srgbClr val="FF0066"/>
                </a:solidFill>
                <a:latin typeface=".VnAristote" pitchFamily="34" charset="0"/>
              </a:rPr>
              <a:t>cho</a:t>
            </a:r>
            <a:r>
              <a:rPr lang="en-US" sz="2800" dirty="0">
                <a:solidFill>
                  <a:srgbClr val="FF0066"/>
                </a:solidFill>
                <a:latin typeface=".VnAristote" pitchFamily="34" charset="0"/>
              </a:rPr>
              <a:t> </a:t>
            </a:r>
            <a:r>
              <a:rPr lang="en-US" sz="2800" dirty="0" err="1">
                <a:solidFill>
                  <a:srgbClr val="FF0066"/>
                </a:solidFill>
                <a:latin typeface=".VnAristote" pitchFamily="34" charset="0"/>
              </a:rPr>
              <a:t>em</a:t>
            </a:r>
            <a:r>
              <a:rPr lang="en-US" sz="2800" dirty="0">
                <a:solidFill>
                  <a:srgbClr val="FF0066"/>
                </a:solidFill>
                <a:latin typeface=".VnAristote" pitchFamily="34" charset="0"/>
              </a:rPr>
              <a:t> </a:t>
            </a:r>
            <a:r>
              <a:rPr lang="en-US" sz="2800" dirty="0" err="1">
                <a:solidFill>
                  <a:srgbClr val="FF0066"/>
                </a:solidFill>
                <a:latin typeface=".VnAristote" pitchFamily="34" charset="0"/>
              </a:rPr>
              <a:t>bÇu</a:t>
            </a:r>
            <a:r>
              <a:rPr lang="en-US" sz="2800" dirty="0">
                <a:solidFill>
                  <a:srgbClr val="FF0066"/>
                </a:solidFill>
                <a:latin typeface=".VnAristote" pitchFamily="34" charset="0"/>
              </a:rPr>
              <a:t> </a:t>
            </a:r>
            <a:r>
              <a:rPr lang="en-US" sz="2800" dirty="0" err="1">
                <a:solidFill>
                  <a:srgbClr val="FF0066"/>
                </a:solidFill>
                <a:latin typeface=".VnAristote" pitchFamily="34" charset="0"/>
              </a:rPr>
              <a:t>trêi</a:t>
            </a:r>
            <a:r>
              <a:rPr lang="en-US" sz="2800" dirty="0">
                <a:solidFill>
                  <a:srgbClr val="FF0066"/>
                </a:solidFill>
                <a:latin typeface=".VnAristote" pitchFamily="34" charset="0"/>
              </a:rPr>
              <a:t> </a:t>
            </a:r>
            <a:r>
              <a:rPr lang="en-US" sz="2800" dirty="0" err="1">
                <a:solidFill>
                  <a:srgbClr val="FF0066"/>
                </a:solidFill>
                <a:latin typeface=".VnAristote" pitchFamily="34" charset="0"/>
              </a:rPr>
              <a:t>xanh</a:t>
            </a:r>
            <a:r>
              <a:rPr lang="en-US" sz="3200" dirty="0">
                <a:solidFill>
                  <a:srgbClr val="FF0066"/>
                </a:solidFill>
                <a:latin typeface=".VnAristote" pitchFamily="34" charset="0"/>
              </a:rPr>
              <a:t>  </a:t>
            </a:r>
            <a:br>
              <a:rPr lang="en-US" sz="3200" dirty="0">
                <a:solidFill>
                  <a:srgbClr val="FF0066"/>
                </a:solidFill>
                <a:latin typeface=".VnAristote" pitchFamily="34" charset="0"/>
              </a:rPr>
            </a:br>
            <a:r>
              <a:rPr lang="en-US" sz="3200" dirty="0">
                <a:solidFill>
                  <a:srgbClr val="FF0066"/>
                </a:solidFill>
                <a:latin typeface=".VnAristote" pitchFamily="34" charset="0"/>
              </a:rPr>
              <a:t>             </a:t>
            </a:r>
            <a:r>
              <a:rPr lang="en-US" sz="1800" b="1" i="1" dirty="0" err="1">
                <a:solidFill>
                  <a:srgbClr val="FF0066"/>
                </a:solidFill>
                <a:latin typeface=".VnTimeH" pitchFamily="34" charset="0"/>
              </a:rPr>
              <a:t>TËp</a:t>
            </a:r>
            <a:r>
              <a:rPr lang="en-US" sz="1800" b="1" i="1" dirty="0">
                <a:solidFill>
                  <a:srgbClr val="FF0066"/>
                </a:solidFill>
                <a:latin typeface=".VnTimeH" pitchFamily="34" charset="0"/>
              </a:rPr>
              <a:t> ®</a:t>
            </a:r>
            <a:r>
              <a:rPr lang="en-US" sz="1800" b="1" i="1" dirty="0" err="1">
                <a:solidFill>
                  <a:srgbClr val="FF0066"/>
                </a:solidFill>
                <a:latin typeface=".VnTimeH" pitchFamily="34" charset="0"/>
              </a:rPr>
              <a:t>äc</a:t>
            </a:r>
            <a:r>
              <a:rPr lang="en-US" sz="1800" b="1" i="1" dirty="0">
                <a:solidFill>
                  <a:srgbClr val="FF0066"/>
                </a:solidFill>
                <a:latin typeface=".VnTimeH" pitchFamily="34" charset="0"/>
              </a:rPr>
              <a:t> </a:t>
            </a:r>
            <a:r>
              <a:rPr lang="en-US" sz="1800" b="1" i="1" dirty="0" err="1">
                <a:solidFill>
                  <a:srgbClr val="FF0066"/>
                </a:solidFill>
                <a:latin typeface=".VnTimeH" pitchFamily="34" charset="0"/>
              </a:rPr>
              <a:t>nh¹c</a:t>
            </a:r>
            <a:r>
              <a:rPr lang="en-US" sz="1800" b="1" i="1" dirty="0">
                <a:solidFill>
                  <a:srgbClr val="FF0066"/>
                </a:solidFill>
                <a:latin typeface=".VnTimeH" pitchFamily="34" charset="0"/>
              </a:rPr>
              <a:t>: </a:t>
            </a:r>
            <a:r>
              <a:rPr lang="en-US" sz="1800" b="1" i="1" dirty="0" err="1">
                <a:solidFill>
                  <a:srgbClr val="FF0066"/>
                </a:solidFill>
                <a:latin typeface=".VnTimeH" pitchFamily="34" charset="0"/>
              </a:rPr>
              <a:t>T§N</a:t>
            </a:r>
            <a:r>
              <a:rPr lang="en-US" sz="1800" b="1" i="1" dirty="0">
                <a:solidFill>
                  <a:srgbClr val="FF0066"/>
                </a:solidFill>
                <a:latin typeface=".VnTimeH" pitchFamily="34" charset="0"/>
              </a:rPr>
              <a:t> </a:t>
            </a:r>
            <a:r>
              <a:rPr lang="en-US" sz="1800" b="1" i="1" dirty="0" err="1">
                <a:solidFill>
                  <a:srgbClr val="FF0066"/>
                </a:solidFill>
                <a:latin typeface=".VnTimeH" pitchFamily="34" charset="0"/>
              </a:rPr>
              <a:t>sè</a:t>
            </a:r>
            <a:r>
              <a:rPr lang="en-US" sz="1800" b="1" i="1" dirty="0">
                <a:solidFill>
                  <a:srgbClr val="FF0066"/>
                </a:solidFill>
                <a:latin typeface=".VnTimeH" pitchFamily="34" charset="0"/>
              </a:rPr>
              <a:t> 2</a:t>
            </a:r>
          </a:p>
        </p:txBody>
      </p:sp>
      <p:graphicFrame>
        <p:nvGraphicFramePr>
          <p:cNvPr id="34953" name="Group 137"/>
          <p:cNvGraphicFramePr>
            <a:graphicFrameLocks noGrp="1"/>
          </p:cNvGraphicFramePr>
          <p:nvPr>
            <p:ph sz="half" idx="1"/>
          </p:nvPr>
        </p:nvGraphicFramePr>
        <p:xfrm>
          <a:off x="457200" y="3124200"/>
          <a:ext cx="7543800" cy="731520"/>
        </p:xfrm>
        <a:graphic>
          <a:graphicData uri="http://schemas.openxmlformats.org/drawingml/2006/table">
            <a:tbl>
              <a:tblPr/>
              <a:tblGrid>
                <a:gridCol w="7543800"/>
              </a:tblGrid>
              <a:tr h="1825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FF00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00"/>
                    </a:solidFill>
                  </a:tcPr>
                </a:tc>
              </a:tr>
              <a:tr h="1825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FF00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00"/>
                    </a:solidFill>
                  </a:tcPr>
                </a:tc>
              </a:tr>
              <a:tr h="1825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FF00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00"/>
                    </a:solidFill>
                  </a:tcPr>
                </a:tc>
              </a:tr>
              <a:tr h="1825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FF00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00"/>
                    </a:solidFill>
                  </a:tcPr>
                </a:tc>
              </a:tr>
            </a:tbl>
          </a:graphicData>
        </a:graphic>
      </p:graphicFrame>
      <p:sp>
        <p:nvSpPr>
          <p:cNvPr id="34819" name="Rectangle 3"/>
          <p:cNvSpPr>
            <a:spLocks noChangeArrowheads="1"/>
          </p:cNvSpPr>
          <p:nvPr/>
        </p:nvSpPr>
        <p:spPr bwMode="auto">
          <a:xfrm>
            <a:off x="457200" y="1905000"/>
            <a:ext cx="8077200" cy="2044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/>
            <a:r>
              <a:rPr lang="en-US" sz="2800" b="1">
                <a:solidFill>
                  <a:srgbClr val="FF00FF"/>
                </a:solidFill>
                <a:latin typeface=".VnTime" pitchFamily="34" charset="0"/>
              </a:rPr>
              <a:t>2. TËp ®äc nh¹c: </a:t>
            </a:r>
          </a:p>
          <a:p>
            <a:pPr marL="342900" indent="-342900"/>
            <a:r>
              <a:rPr lang="en-US" sz="2800" b="1">
                <a:solidFill>
                  <a:srgbClr val="FF00FF"/>
                </a:solidFill>
                <a:latin typeface=".VnTime" pitchFamily="34" charset="0"/>
              </a:rPr>
              <a:t>                         </a:t>
            </a:r>
            <a:r>
              <a:rPr lang="en-US" sz="2800" b="1">
                <a:solidFill>
                  <a:srgbClr val="0000FF"/>
                </a:solidFill>
                <a:latin typeface=".VnTime" pitchFamily="34" charset="0"/>
              </a:rPr>
              <a:t>T§N sè 2:  </a:t>
            </a:r>
            <a:r>
              <a:rPr lang="en-US" sz="3600" b="1">
                <a:solidFill>
                  <a:srgbClr val="0000FF"/>
                </a:solidFill>
                <a:latin typeface=".VnAristote" pitchFamily="34" charset="0"/>
              </a:rPr>
              <a:t>MÆt trêi lªn</a:t>
            </a:r>
          </a:p>
          <a:p>
            <a:pPr marL="342900" indent="-342900"/>
            <a:endParaRPr lang="en-US" sz="3600" b="1" i="1" u="sng">
              <a:solidFill>
                <a:srgbClr val="0000FF"/>
              </a:solidFill>
              <a:latin typeface=".VnAristote" pitchFamily="34" charset="0"/>
            </a:endParaRPr>
          </a:p>
          <a:p>
            <a:pPr marL="342900" indent="-342900"/>
            <a:endParaRPr lang="en-US" sz="2800" b="1" i="1" u="sng">
              <a:solidFill>
                <a:srgbClr val="0000FF"/>
              </a:solidFill>
              <a:latin typeface=".VnTime" pitchFamily="34" charset="0"/>
            </a:endParaRPr>
          </a:p>
        </p:txBody>
      </p:sp>
      <p:grpSp>
        <p:nvGrpSpPr>
          <p:cNvPr id="34832" name="Group 16"/>
          <p:cNvGrpSpPr>
            <a:grpSpLocks/>
          </p:cNvGrpSpPr>
          <p:nvPr/>
        </p:nvGrpSpPr>
        <p:grpSpPr bwMode="auto">
          <a:xfrm>
            <a:off x="3505200" y="3352800"/>
            <a:ext cx="228600" cy="533400"/>
            <a:chOff x="2653" y="1440"/>
            <a:chExt cx="137" cy="374"/>
          </a:xfrm>
        </p:grpSpPr>
        <p:sp>
          <p:nvSpPr>
            <p:cNvPr id="34833" name="Oval 17"/>
            <p:cNvSpPr>
              <a:spLocks noChangeArrowheads="1"/>
            </p:cNvSpPr>
            <p:nvPr/>
          </p:nvSpPr>
          <p:spPr bwMode="auto">
            <a:xfrm rot="-2356719">
              <a:off x="2653" y="1724"/>
              <a:ext cx="137" cy="90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834" name="Line 18"/>
            <p:cNvSpPr>
              <a:spLocks noChangeShapeType="1"/>
            </p:cNvSpPr>
            <p:nvPr/>
          </p:nvSpPr>
          <p:spPr bwMode="auto">
            <a:xfrm>
              <a:off x="2784" y="1440"/>
              <a:ext cx="0" cy="313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4838" name="Group 22"/>
          <p:cNvGrpSpPr>
            <a:grpSpLocks/>
          </p:cNvGrpSpPr>
          <p:nvPr/>
        </p:nvGrpSpPr>
        <p:grpSpPr bwMode="auto">
          <a:xfrm>
            <a:off x="1524000" y="3581400"/>
            <a:ext cx="228600" cy="533400"/>
            <a:chOff x="2653" y="1440"/>
            <a:chExt cx="137" cy="374"/>
          </a:xfrm>
        </p:grpSpPr>
        <p:sp>
          <p:nvSpPr>
            <p:cNvPr id="34839" name="Oval 23"/>
            <p:cNvSpPr>
              <a:spLocks noChangeArrowheads="1"/>
            </p:cNvSpPr>
            <p:nvPr/>
          </p:nvSpPr>
          <p:spPr bwMode="auto">
            <a:xfrm rot="-2356719">
              <a:off x="2653" y="1724"/>
              <a:ext cx="137" cy="90"/>
            </a:xfrm>
            <a:prstGeom prst="ellipse">
              <a:avLst/>
            </a:prstGeom>
            <a:solidFill>
              <a:schemeClr val="tx1"/>
            </a:solidFill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840" name="Line 24"/>
            <p:cNvSpPr>
              <a:spLocks noChangeShapeType="1"/>
            </p:cNvSpPr>
            <p:nvPr/>
          </p:nvSpPr>
          <p:spPr bwMode="auto">
            <a:xfrm>
              <a:off x="2784" y="1440"/>
              <a:ext cx="0" cy="313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4852" name="Rectangle 36"/>
          <p:cNvSpPr>
            <a:spLocks noChangeArrowheads="1"/>
          </p:cNvSpPr>
          <p:nvPr/>
        </p:nvSpPr>
        <p:spPr bwMode="auto">
          <a:xfrm>
            <a:off x="7239000" y="3048000"/>
            <a:ext cx="304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4400"/>
              <a:t>.</a:t>
            </a:r>
          </a:p>
        </p:txBody>
      </p:sp>
      <p:graphicFrame>
        <p:nvGraphicFramePr>
          <p:cNvPr id="34954" name="Group 138"/>
          <p:cNvGraphicFramePr>
            <a:graphicFrameLocks noGrp="1"/>
          </p:cNvGraphicFramePr>
          <p:nvPr>
            <p:ph sz="half" idx="2"/>
          </p:nvPr>
        </p:nvGraphicFramePr>
        <p:xfrm>
          <a:off x="457200" y="4953000"/>
          <a:ext cx="7543800" cy="762000"/>
        </p:xfrm>
        <a:graphic>
          <a:graphicData uri="http://schemas.openxmlformats.org/drawingml/2006/table">
            <a:tbl>
              <a:tblPr/>
              <a:tblGrid>
                <a:gridCol w="7543800"/>
              </a:tblGrid>
              <a:tr h="1905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 smtClean="0">
                        <a:ln>
                          <a:noFill/>
                        </a:ln>
                        <a:solidFill>
                          <a:srgbClr val="FF00FF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00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 smtClean="0">
                        <a:ln>
                          <a:noFill/>
                        </a:ln>
                        <a:solidFill>
                          <a:srgbClr val="FF00FF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00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 smtClean="0">
                        <a:ln>
                          <a:noFill/>
                        </a:ln>
                        <a:solidFill>
                          <a:srgbClr val="FF00FF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00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 smtClean="0">
                        <a:ln>
                          <a:noFill/>
                        </a:ln>
                        <a:solidFill>
                          <a:srgbClr val="FF00FF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00"/>
                    </a:solidFill>
                  </a:tcPr>
                </a:tc>
              </a:tr>
            </a:tbl>
          </a:graphicData>
        </a:graphic>
      </p:graphicFrame>
      <p:sp>
        <p:nvSpPr>
          <p:cNvPr id="34919" name="Rectangle 103"/>
          <p:cNvSpPr>
            <a:spLocks noChangeArrowheads="1"/>
          </p:cNvSpPr>
          <p:nvPr/>
        </p:nvSpPr>
        <p:spPr bwMode="auto">
          <a:xfrm>
            <a:off x="1143000" y="3048000"/>
            <a:ext cx="3048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400" b="1">
                <a:latin typeface=".VnTime" pitchFamily="34" charset="0"/>
              </a:rPr>
              <a:t>3</a:t>
            </a:r>
          </a:p>
          <a:p>
            <a:r>
              <a:rPr lang="en-US" sz="2400" b="1">
                <a:latin typeface=".VnTime" pitchFamily="34" charset="0"/>
              </a:rPr>
              <a:t>4</a:t>
            </a:r>
          </a:p>
        </p:txBody>
      </p:sp>
      <p:pic>
        <p:nvPicPr>
          <p:cNvPr id="34920" name="Picture 104" descr="cleft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9600" y="2895600"/>
            <a:ext cx="398463" cy="1262063"/>
          </a:xfrm>
          <a:prstGeom prst="rect">
            <a:avLst/>
          </a:prstGeom>
          <a:noFill/>
        </p:spPr>
      </p:pic>
      <p:pic>
        <p:nvPicPr>
          <p:cNvPr id="34921" name="Picture 105" descr="cleft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5800" y="4724400"/>
            <a:ext cx="398463" cy="1262063"/>
          </a:xfrm>
          <a:prstGeom prst="rect">
            <a:avLst/>
          </a:prstGeom>
          <a:noFill/>
        </p:spPr>
      </p:pic>
      <p:grpSp>
        <p:nvGrpSpPr>
          <p:cNvPr id="34923" name="Group 107"/>
          <p:cNvGrpSpPr>
            <a:grpSpLocks/>
          </p:cNvGrpSpPr>
          <p:nvPr/>
        </p:nvGrpSpPr>
        <p:grpSpPr bwMode="auto">
          <a:xfrm>
            <a:off x="2057400" y="3581400"/>
            <a:ext cx="228600" cy="533400"/>
            <a:chOff x="2653" y="1440"/>
            <a:chExt cx="137" cy="374"/>
          </a:xfrm>
        </p:grpSpPr>
        <p:sp>
          <p:nvSpPr>
            <p:cNvPr id="34924" name="Oval 108"/>
            <p:cNvSpPr>
              <a:spLocks noChangeArrowheads="1"/>
            </p:cNvSpPr>
            <p:nvPr/>
          </p:nvSpPr>
          <p:spPr bwMode="auto">
            <a:xfrm rot="-2356719">
              <a:off x="2653" y="1724"/>
              <a:ext cx="137" cy="90"/>
            </a:xfrm>
            <a:prstGeom prst="ellipse">
              <a:avLst/>
            </a:prstGeom>
            <a:solidFill>
              <a:schemeClr val="tx1"/>
            </a:solidFill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925" name="Line 109"/>
            <p:cNvSpPr>
              <a:spLocks noChangeShapeType="1"/>
            </p:cNvSpPr>
            <p:nvPr/>
          </p:nvSpPr>
          <p:spPr bwMode="auto">
            <a:xfrm>
              <a:off x="2784" y="1440"/>
              <a:ext cx="0" cy="313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4926" name="Group 110"/>
          <p:cNvGrpSpPr>
            <a:grpSpLocks/>
          </p:cNvGrpSpPr>
          <p:nvPr/>
        </p:nvGrpSpPr>
        <p:grpSpPr bwMode="auto">
          <a:xfrm>
            <a:off x="2590800" y="3581400"/>
            <a:ext cx="228600" cy="533400"/>
            <a:chOff x="2653" y="1440"/>
            <a:chExt cx="137" cy="374"/>
          </a:xfrm>
        </p:grpSpPr>
        <p:sp>
          <p:nvSpPr>
            <p:cNvPr id="34927" name="Oval 111"/>
            <p:cNvSpPr>
              <a:spLocks noChangeArrowheads="1"/>
            </p:cNvSpPr>
            <p:nvPr/>
          </p:nvSpPr>
          <p:spPr bwMode="auto">
            <a:xfrm rot="-2356719">
              <a:off x="2653" y="1724"/>
              <a:ext cx="137" cy="90"/>
            </a:xfrm>
            <a:prstGeom prst="ellipse">
              <a:avLst/>
            </a:prstGeom>
            <a:solidFill>
              <a:schemeClr val="tx1"/>
            </a:solidFill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928" name="Line 112"/>
            <p:cNvSpPr>
              <a:spLocks noChangeShapeType="1"/>
            </p:cNvSpPr>
            <p:nvPr/>
          </p:nvSpPr>
          <p:spPr bwMode="auto">
            <a:xfrm>
              <a:off x="2784" y="1440"/>
              <a:ext cx="0" cy="313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4929" name="Group 113"/>
          <p:cNvGrpSpPr>
            <a:grpSpLocks/>
          </p:cNvGrpSpPr>
          <p:nvPr/>
        </p:nvGrpSpPr>
        <p:grpSpPr bwMode="auto">
          <a:xfrm>
            <a:off x="4114800" y="3200400"/>
            <a:ext cx="228600" cy="533400"/>
            <a:chOff x="2653" y="1440"/>
            <a:chExt cx="137" cy="374"/>
          </a:xfrm>
        </p:grpSpPr>
        <p:sp>
          <p:nvSpPr>
            <p:cNvPr id="34930" name="Oval 114"/>
            <p:cNvSpPr>
              <a:spLocks noChangeArrowheads="1"/>
            </p:cNvSpPr>
            <p:nvPr/>
          </p:nvSpPr>
          <p:spPr bwMode="auto">
            <a:xfrm rot="-2356719">
              <a:off x="2653" y="1724"/>
              <a:ext cx="137" cy="90"/>
            </a:xfrm>
            <a:prstGeom prst="ellipse">
              <a:avLst/>
            </a:prstGeom>
            <a:solidFill>
              <a:schemeClr val="tx1"/>
            </a:solidFill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931" name="Line 115"/>
            <p:cNvSpPr>
              <a:spLocks noChangeShapeType="1"/>
            </p:cNvSpPr>
            <p:nvPr/>
          </p:nvSpPr>
          <p:spPr bwMode="auto">
            <a:xfrm>
              <a:off x="2784" y="1440"/>
              <a:ext cx="0" cy="313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4932" name="Group 116"/>
          <p:cNvGrpSpPr>
            <a:grpSpLocks/>
          </p:cNvGrpSpPr>
          <p:nvPr/>
        </p:nvGrpSpPr>
        <p:grpSpPr bwMode="auto">
          <a:xfrm>
            <a:off x="4876800" y="3200400"/>
            <a:ext cx="228600" cy="533400"/>
            <a:chOff x="2653" y="1440"/>
            <a:chExt cx="137" cy="374"/>
          </a:xfrm>
        </p:grpSpPr>
        <p:sp>
          <p:nvSpPr>
            <p:cNvPr id="34933" name="Oval 117"/>
            <p:cNvSpPr>
              <a:spLocks noChangeArrowheads="1"/>
            </p:cNvSpPr>
            <p:nvPr/>
          </p:nvSpPr>
          <p:spPr bwMode="auto">
            <a:xfrm rot="-2356719">
              <a:off x="2653" y="1724"/>
              <a:ext cx="137" cy="90"/>
            </a:xfrm>
            <a:prstGeom prst="ellipse">
              <a:avLst/>
            </a:prstGeom>
            <a:solidFill>
              <a:schemeClr val="tx1"/>
            </a:solidFill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934" name="Line 118"/>
            <p:cNvSpPr>
              <a:spLocks noChangeShapeType="1"/>
            </p:cNvSpPr>
            <p:nvPr/>
          </p:nvSpPr>
          <p:spPr bwMode="auto">
            <a:xfrm>
              <a:off x="2784" y="1440"/>
              <a:ext cx="0" cy="313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4935" name="Line 119"/>
          <p:cNvSpPr>
            <a:spLocks noChangeShapeType="1"/>
          </p:cNvSpPr>
          <p:nvPr/>
        </p:nvSpPr>
        <p:spPr bwMode="auto">
          <a:xfrm>
            <a:off x="3276600" y="3124200"/>
            <a:ext cx="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grpSp>
        <p:nvGrpSpPr>
          <p:cNvPr id="34936" name="Group 120"/>
          <p:cNvGrpSpPr>
            <a:grpSpLocks/>
          </p:cNvGrpSpPr>
          <p:nvPr/>
        </p:nvGrpSpPr>
        <p:grpSpPr bwMode="auto">
          <a:xfrm>
            <a:off x="7086600" y="3200400"/>
            <a:ext cx="228600" cy="533400"/>
            <a:chOff x="2653" y="1440"/>
            <a:chExt cx="137" cy="374"/>
          </a:xfrm>
        </p:grpSpPr>
        <p:sp>
          <p:nvSpPr>
            <p:cNvPr id="34937" name="Oval 121"/>
            <p:cNvSpPr>
              <a:spLocks noChangeArrowheads="1"/>
            </p:cNvSpPr>
            <p:nvPr/>
          </p:nvSpPr>
          <p:spPr bwMode="auto">
            <a:xfrm rot="-2356719">
              <a:off x="2653" y="1724"/>
              <a:ext cx="137" cy="90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938" name="Line 122"/>
            <p:cNvSpPr>
              <a:spLocks noChangeShapeType="1"/>
            </p:cNvSpPr>
            <p:nvPr/>
          </p:nvSpPr>
          <p:spPr bwMode="auto">
            <a:xfrm>
              <a:off x="2784" y="1440"/>
              <a:ext cx="0" cy="313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4939" name="Group 123"/>
          <p:cNvGrpSpPr>
            <a:grpSpLocks/>
          </p:cNvGrpSpPr>
          <p:nvPr/>
        </p:nvGrpSpPr>
        <p:grpSpPr bwMode="auto">
          <a:xfrm>
            <a:off x="7010400" y="5486400"/>
            <a:ext cx="228600" cy="533400"/>
            <a:chOff x="2653" y="1440"/>
            <a:chExt cx="137" cy="374"/>
          </a:xfrm>
        </p:grpSpPr>
        <p:sp>
          <p:nvSpPr>
            <p:cNvPr id="34940" name="Oval 124"/>
            <p:cNvSpPr>
              <a:spLocks noChangeArrowheads="1"/>
            </p:cNvSpPr>
            <p:nvPr/>
          </p:nvSpPr>
          <p:spPr bwMode="auto">
            <a:xfrm rot="-2356719">
              <a:off x="2653" y="1724"/>
              <a:ext cx="137" cy="90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941" name="Line 125"/>
            <p:cNvSpPr>
              <a:spLocks noChangeShapeType="1"/>
            </p:cNvSpPr>
            <p:nvPr/>
          </p:nvSpPr>
          <p:spPr bwMode="auto">
            <a:xfrm>
              <a:off x="2784" y="1440"/>
              <a:ext cx="0" cy="313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4942" name="Line 126"/>
          <p:cNvSpPr>
            <a:spLocks noChangeShapeType="1"/>
          </p:cNvSpPr>
          <p:nvPr/>
        </p:nvSpPr>
        <p:spPr bwMode="auto">
          <a:xfrm>
            <a:off x="4648200" y="3124200"/>
            <a:ext cx="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grpSp>
        <p:nvGrpSpPr>
          <p:cNvPr id="34943" name="Group 127"/>
          <p:cNvGrpSpPr>
            <a:grpSpLocks/>
          </p:cNvGrpSpPr>
          <p:nvPr/>
        </p:nvGrpSpPr>
        <p:grpSpPr bwMode="auto">
          <a:xfrm>
            <a:off x="5486400" y="3124200"/>
            <a:ext cx="228600" cy="533400"/>
            <a:chOff x="2653" y="1440"/>
            <a:chExt cx="137" cy="374"/>
          </a:xfrm>
        </p:grpSpPr>
        <p:sp>
          <p:nvSpPr>
            <p:cNvPr id="34944" name="Oval 128"/>
            <p:cNvSpPr>
              <a:spLocks noChangeArrowheads="1"/>
            </p:cNvSpPr>
            <p:nvPr/>
          </p:nvSpPr>
          <p:spPr bwMode="auto">
            <a:xfrm rot="-2356719">
              <a:off x="2653" y="1724"/>
              <a:ext cx="137" cy="90"/>
            </a:xfrm>
            <a:prstGeom prst="ellipse">
              <a:avLst/>
            </a:prstGeom>
            <a:solidFill>
              <a:schemeClr val="tx1"/>
            </a:solidFill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945" name="Line 129"/>
            <p:cNvSpPr>
              <a:spLocks noChangeShapeType="1"/>
            </p:cNvSpPr>
            <p:nvPr/>
          </p:nvSpPr>
          <p:spPr bwMode="auto">
            <a:xfrm>
              <a:off x="2784" y="1440"/>
              <a:ext cx="0" cy="313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4946" name="Group 130"/>
          <p:cNvGrpSpPr>
            <a:grpSpLocks/>
          </p:cNvGrpSpPr>
          <p:nvPr/>
        </p:nvGrpSpPr>
        <p:grpSpPr bwMode="auto">
          <a:xfrm>
            <a:off x="3886200" y="5029200"/>
            <a:ext cx="228600" cy="533400"/>
            <a:chOff x="2653" y="1440"/>
            <a:chExt cx="137" cy="374"/>
          </a:xfrm>
        </p:grpSpPr>
        <p:sp>
          <p:nvSpPr>
            <p:cNvPr id="34947" name="Oval 131"/>
            <p:cNvSpPr>
              <a:spLocks noChangeArrowheads="1"/>
            </p:cNvSpPr>
            <p:nvPr/>
          </p:nvSpPr>
          <p:spPr bwMode="auto">
            <a:xfrm rot="-2356719">
              <a:off x="2653" y="1724"/>
              <a:ext cx="137" cy="90"/>
            </a:xfrm>
            <a:prstGeom prst="ellipse">
              <a:avLst/>
            </a:prstGeom>
            <a:solidFill>
              <a:schemeClr val="tx1"/>
            </a:solidFill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948" name="Line 132"/>
            <p:cNvSpPr>
              <a:spLocks noChangeShapeType="1"/>
            </p:cNvSpPr>
            <p:nvPr/>
          </p:nvSpPr>
          <p:spPr bwMode="auto">
            <a:xfrm>
              <a:off x="2784" y="1440"/>
              <a:ext cx="0" cy="313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4949" name="Group 133"/>
          <p:cNvGrpSpPr>
            <a:grpSpLocks/>
          </p:cNvGrpSpPr>
          <p:nvPr/>
        </p:nvGrpSpPr>
        <p:grpSpPr bwMode="auto">
          <a:xfrm>
            <a:off x="6096000" y="3124200"/>
            <a:ext cx="228600" cy="533400"/>
            <a:chOff x="2653" y="1440"/>
            <a:chExt cx="137" cy="374"/>
          </a:xfrm>
        </p:grpSpPr>
        <p:sp>
          <p:nvSpPr>
            <p:cNvPr id="34950" name="Oval 134"/>
            <p:cNvSpPr>
              <a:spLocks noChangeArrowheads="1"/>
            </p:cNvSpPr>
            <p:nvPr/>
          </p:nvSpPr>
          <p:spPr bwMode="auto">
            <a:xfrm rot="-2356719">
              <a:off x="2653" y="1724"/>
              <a:ext cx="137" cy="90"/>
            </a:xfrm>
            <a:prstGeom prst="ellipse">
              <a:avLst/>
            </a:prstGeom>
            <a:solidFill>
              <a:schemeClr val="tx1"/>
            </a:solidFill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951" name="Line 135"/>
            <p:cNvSpPr>
              <a:spLocks noChangeShapeType="1"/>
            </p:cNvSpPr>
            <p:nvPr/>
          </p:nvSpPr>
          <p:spPr bwMode="auto">
            <a:xfrm>
              <a:off x="2784" y="1440"/>
              <a:ext cx="0" cy="313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4952" name="Line 136"/>
          <p:cNvSpPr>
            <a:spLocks noChangeShapeType="1"/>
          </p:cNvSpPr>
          <p:nvPr/>
        </p:nvSpPr>
        <p:spPr bwMode="auto">
          <a:xfrm>
            <a:off x="6781800" y="3124200"/>
            <a:ext cx="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grpSp>
        <p:nvGrpSpPr>
          <p:cNvPr id="34955" name="Group 139"/>
          <p:cNvGrpSpPr>
            <a:grpSpLocks/>
          </p:cNvGrpSpPr>
          <p:nvPr/>
        </p:nvGrpSpPr>
        <p:grpSpPr bwMode="auto">
          <a:xfrm>
            <a:off x="5334000" y="5257800"/>
            <a:ext cx="228600" cy="533400"/>
            <a:chOff x="2653" y="1440"/>
            <a:chExt cx="137" cy="374"/>
          </a:xfrm>
        </p:grpSpPr>
        <p:sp>
          <p:nvSpPr>
            <p:cNvPr id="34956" name="Oval 140"/>
            <p:cNvSpPr>
              <a:spLocks noChangeArrowheads="1"/>
            </p:cNvSpPr>
            <p:nvPr/>
          </p:nvSpPr>
          <p:spPr bwMode="auto">
            <a:xfrm rot="-2356719">
              <a:off x="2653" y="1724"/>
              <a:ext cx="137" cy="90"/>
            </a:xfrm>
            <a:prstGeom prst="ellipse">
              <a:avLst/>
            </a:prstGeom>
            <a:solidFill>
              <a:schemeClr val="tx1"/>
            </a:solidFill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957" name="Line 141"/>
            <p:cNvSpPr>
              <a:spLocks noChangeShapeType="1"/>
            </p:cNvSpPr>
            <p:nvPr/>
          </p:nvSpPr>
          <p:spPr bwMode="auto">
            <a:xfrm>
              <a:off x="2784" y="1440"/>
              <a:ext cx="0" cy="313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4958" name="Group 142"/>
          <p:cNvGrpSpPr>
            <a:grpSpLocks/>
          </p:cNvGrpSpPr>
          <p:nvPr/>
        </p:nvGrpSpPr>
        <p:grpSpPr bwMode="auto">
          <a:xfrm>
            <a:off x="4724400" y="5029200"/>
            <a:ext cx="228600" cy="533400"/>
            <a:chOff x="2653" y="1440"/>
            <a:chExt cx="137" cy="374"/>
          </a:xfrm>
        </p:grpSpPr>
        <p:sp>
          <p:nvSpPr>
            <p:cNvPr id="34959" name="Oval 143"/>
            <p:cNvSpPr>
              <a:spLocks noChangeArrowheads="1"/>
            </p:cNvSpPr>
            <p:nvPr/>
          </p:nvSpPr>
          <p:spPr bwMode="auto">
            <a:xfrm rot="-2356719">
              <a:off x="2653" y="1724"/>
              <a:ext cx="137" cy="90"/>
            </a:xfrm>
            <a:prstGeom prst="ellipse">
              <a:avLst/>
            </a:prstGeom>
            <a:solidFill>
              <a:schemeClr val="tx1"/>
            </a:solidFill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960" name="Line 144"/>
            <p:cNvSpPr>
              <a:spLocks noChangeShapeType="1"/>
            </p:cNvSpPr>
            <p:nvPr/>
          </p:nvSpPr>
          <p:spPr bwMode="auto">
            <a:xfrm>
              <a:off x="2784" y="1440"/>
              <a:ext cx="0" cy="313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4961" name="Group 145"/>
          <p:cNvGrpSpPr>
            <a:grpSpLocks/>
          </p:cNvGrpSpPr>
          <p:nvPr/>
        </p:nvGrpSpPr>
        <p:grpSpPr bwMode="auto">
          <a:xfrm>
            <a:off x="2438400" y="4953000"/>
            <a:ext cx="228600" cy="533400"/>
            <a:chOff x="2653" y="1440"/>
            <a:chExt cx="137" cy="374"/>
          </a:xfrm>
        </p:grpSpPr>
        <p:sp>
          <p:nvSpPr>
            <p:cNvPr id="34962" name="Oval 146"/>
            <p:cNvSpPr>
              <a:spLocks noChangeArrowheads="1"/>
            </p:cNvSpPr>
            <p:nvPr/>
          </p:nvSpPr>
          <p:spPr bwMode="auto">
            <a:xfrm rot="-2356719">
              <a:off x="2653" y="1724"/>
              <a:ext cx="137" cy="90"/>
            </a:xfrm>
            <a:prstGeom prst="ellipse">
              <a:avLst/>
            </a:prstGeom>
            <a:solidFill>
              <a:schemeClr val="tx1"/>
            </a:solidFill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963" name="Line 147"/>
            <p:cNvSpPr>
              <a:spLocks noChangeShapeType="1"/>
            </p:cNvSpPr>
            <p:nvPr/>
          </p:nvSpPr>
          <p:spPr bwMode="auto">
            <a:xfrm>
              <a:off x="2784" y="1440"/>
              <a:ext cx="0" cy="313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4964" name="Group 148"/>
          <p:cNvGrpSpPr>
            <a:grpSpLocks/>
          </p:cNvGrpSpPr>
          <p:nvPr/>
        </p:nvGrpSpPr>
        <p:grpSpPr bwMode="auto">
          <a:xfrm>
            <a:off x="1828800" y="4953000"/>
            <a:ext cx="228600" cy="533400"/>
            <a:chOff x="2653" y="1440"/>
            <a:chExt cx="137" cy="374"/>
          </a:xfrm>
        </p:grpSpPr>
        <p:sp>
          <p:nvSpPr>
            <p:cNvPr id="34965" name="Oval 149"/>
            <p:cNvSpPr>
              <a:spLocks noChangeArrowheads="1"/>
            </p:cNvSpPr>
            <p:nvPr/>
          </p:nvSpPr>
          <p:spPr bwMode="auto">
            <a:xfrm rot="-2356719">
              <a:off x="2653" y="1724"/>
              <a:ext cx="137" cy="90"/>
            </a:xfrm>
            <a:prstGeom prst="ellipse">
              <a:avLst/>
            </a:prstGeom>
            <a:solidFill>
              <a:schemeClr val="tx1"/>
            </a:solidFill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966" name="Line 150"/>
            <p:cNvSpPr>
              <a:spLocks noChangeShapeType="1"/>
            </p:cNvSpPr>
            <p:nvPr/>
          </p:nvSpPr>
          <p:spPr bwMode="auto">
            <a:xfrm>
              <a:off x="2784" y="1440"/>
              <a:ext cx="0" cy="313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4967" name="Group 151"/>
          <p:cNvGrpSpPr>
            <a:grpSpLocks/>
          </p:cNvGrpSpPr>
          <p:nvPr/>
        </p:nvGrpSpPr>
        <p:grpSpPr bwMode="auto">
          <a:xfrm>
            <a:off x="1295400" y="4953000"/>
            <a:ext cx="228600" cy="533400"/>
            <a:chOff x="2653" y="1440"/>
            <a:chExt cx="137" cy="374"/>
          </a:xfrm>
        </p:grpSpPr>
        <p:sp>
          <p:nvSpPr>
            <p:cNvPr id="34968" name="Oval 152"/>
            <p:cNvSpPr>
              <a:spLocks noChangeArrowheads="1"/>
            </p:cNvSpPr>
            <p:nvPr/>
          </p:nvSpPr>
          <p:spPr bwMode="auto">
            <a:xfrm rot="-2356719">
              <a:off x="2653" y="1724"/>
              <a:ext cx="137" cy="90"/>
            </a:xfrm>
            <a:prstGeom prst="ellipse">
              <a:avLst/>
            </a:prstGeom>
            <a:solidFill>
              <a:schemeClr val="tx1"/>
            </a:solidFill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969" name="Line 153"/>
            <p:cNvSpPr>
              <a:spLocks noChangeShapeType="1"/>
            </p:cNvSpPr>
            <p:nvPr/>
          </p:nvSpPr>
          <p:spPr bwMode="auto">
            <a:xfrm>
              <a:off x="2784" y="1440"/>
              <a:ext cx="0" cy="313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4970" name="Line 154"/>
          <p:cNvSpPr>
            <a:spLocks noChangeShapeType="1"/>
          </p:cNvSpPr>
          <p:nvPr/>
        </p:nvSpPr>
        <p:spPr bwMode="auto">
          <a:xfrm>
            <a:off x="3048000" y="4953000"/>
            <a:ext cx="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grpSp>
        <p:nvGrpSpPr>
          <p:cNvPr id="34971" name="Group 155"/>
          <p:cNvGrpSpPr>
            <a:grpSpLocks/>
          </p:cNvGrpSpPr>
          <p:nvPr/>
        </p:nvGrpSpPr>
        <p:grpSpPr bwMode="auto">
          <a:xfrm>
            <a:off x="3276600" y="5410200"/>
            <a:ext cx="228600" cy="533400"/>
            <a:chOff x="2653" y="1440"/>
            <a:chExt cx="137" cy="374"/>
          </a:xfrm>
        </p:grpSpPr>
        <p:sp>
          <p:nvSpPr>
            <p:cNvPr id="34972" name="Oval 156"/>
            <p:cNvSpPr>
              <a:spLocks noChangeArrowheads="1"/>
            </p:cNvSpPr>
            <p:nvPr/>
          </p:nvSpPr>
          <p:spPr bwMode="auto">
            <a:xfrm rot="-2356719">
              <a:off x="2653" y="1724"/>
              <a:ext cx="137" cy="90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973" name="Line 157"/>
            <p:cNvSpPr>
              <a:spLocks noChangeShapeType="1"/>
            </p:cNvSpPr>
            <p:nvPr/>
          </p:nvSpPr>
          <p:spPr bwMode="auto">
            <a:xfrm>
              <a:off x="2784" y="1440"/>
              <a:ext cx="0" cy="313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4974" name="Line 158"/>
          <p:cNvSpPr>
            <a:spLocks noChangeShapeType="1"/>
          </p:cNvSpPr>
          <p:nvPr/>
        </p:nvSpPr>
        <p:spPr bwMode="auto">
          <a:xfrm>
            <a:off x="6553200" y="4953000"/>
            <a:ext cx="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4975" name="Line 159"/>
          <p:cNvSpPr>
            <a:spLocks noChangeShapeType="1"/>
          </p:cNvSpPr>
          <p:nvPr/>
        </p:nvSpPr>
        <p:spPr bwMode="auto">
          <a:xfrm>
            <a:off x="4419600" y="4953000"/>
            <a:ext cx="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grpSp>
        <p:nvGrpSpPr>
          <p:cNvPr id="34976" name="Group 160"/>
          <p:cNvGrpSpPr>
            <a:grpSpLocks/>
          </p:cNvGrpSpPr>
          <p:nvPr/>
        </p:nvGrpSpPr>
        <p:grpSpPr bwMode="auto">
          <a:xfrm>
            <a:off x="5943600" y="5410200"/>
            <a:ext cx="228600" cy="533400"/>
            <a:chOff x="2653" y="1440"/>
            <a:chExt cx="137" cy="374"/>
          </a:xfrm>
        </p:grpSpPr>
        <p:sp>
          <p:nvSpPr>
            <p:cNvPr id="34977" name="Oval 161"/>
            <p:cNvSpPr>
              <a:spLocks noChangeArrowheads="1"/>
            </p:cNvSpPr>
            <p:nvPr/>
          </p:nvSpPr>
          <p:spPr bwMode="auto">
            <a:xfrm rot="-2356719">
              <a:off x="2653" y="1724"/>
              <a:ext cx="137" cy="90"/>
            </a:xfrm>
            <a:prstGeom prst="ellipse">
              <a:avLst/>
            </a:prstGeom>
            <a:solidFill>
              <a:schemeClr val="tx1"/>
            </a:solidFill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978" name="Line 162"/>
            <p:cNvSpPr>
              <a:spLocks noChangeShapeType="1"/>
            </p:cNvSpPr>
            <p:nvPr/>
          </p:nvSpPr>
          <p:spPr bwMode="auto">
            <a:xfrm>
              <a:off x="2784" y="1440"/>
              <a:ext cx="0" cy="313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4979" name="Line 163"/>
          <p:cNvSpPr>
            <a:spLocks noChangeShapeType="1"/>
          </p:cNvSpPr>
          <p:nvPr/>
        </p:nvSpPr>
        <p:spPr bwMode="auto">
          <a:xfrm>
            <a:off x="7924800" y="4953000"/>
            <a:ext cx="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4980" name="Rectangle 164"/>
          <p:cNvSpPr>
            <a:spLocks noChangeArrowheads="1"/>
          </p:cNvSpPr>
          <p:nvPr/>
        </p:nvSpPr>
        <p:spPr bwMode="auto">
          <a:xfrm>
            <a:off x="7162800" y="5486400"/>
            <a:ext cx="50165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800" b="1">
                <a:latin typeface=".VnTime" pitchFamily="34" charset="0"/>
              </a:rPr>
              <a:t>.</a:t>
            </a:r>
          </a:p>
        </p:txBody>
      </p:sp>
      <p:sp>
        <p:nvSpPr>
          <p:cNvPr id="34981" name="Line 165"/>
          <p:cNvSpPr>
            <a:spLocks noChangeShapeType="1"/>
          </p:cNvSpPr>
          <p:nvPr/>
        </p:nvSpPr>
        <p:spPr bwMode="auto">
          <a:xfrm>
            <a:off x="1981200" y="4038600"/>
            <a:ext cx="3810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4982" name="Line 166"/>
          <p:cNvSpPr>
            <a:spLocks noChangeShapeType="1"/>
          </p:cNvSpPr>
          <p:nvPr/>
        </p:nvSpPr>
        <p:spPr bwMode="auto">
          <a:xfrm>
            <a:off x="2514600" y="4038600"/>
            <a:ext cx="3810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4983" name="Line 167"/>
          <p:cNvSpPr>
            <a:spLocks noChangeShapeType="1"/>
          </p:cNvSpPr>
          <p:nvPr/>
        </p:nvSpPr>
        <p:spPr bwMode="auto">
          <a:xfrm>
            <a:off x="6934200" y="5943600"/>
            <a:ext cx="3810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4984" name="Line 168"/>
          <p:cNvSpPr>
            <a:spLocks noChangeShapeType="1"/>
          </p:cNvSpPr>
          <p:nvPr/>
        </p:nvSpPr>
        <p:spPr bwMode="auto">
          <a:xfrm>
            <a:off x="1447800" y="4038600"/>
            <a:ext cx="3810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4985" name="Rectangle 169"/>
          <p:cNvSpPr>
            <a:spLocks noChangeArrowheads="1"/>
          </p:cNvSpPr>
          <p:nvPr/>
        </p:nvSpPr>
        <p:spPr bwMode="auto">
          <a:xfrm>
            <a:off x="838200" y="4267200"/>
            <a:ext cx="7162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800" b="1">
                <a:solidFill>
                  <a:srgbClr val="0000FF"/>
                </a:solidFill>
                <a:latin typeface=".VnTime" pitchFamily="34" charset="0"/>
              </a:rPr>
              <a:t>  </a:t>
            </a:r>
            <a:r>
              <a:rPr lang="en-US" sz="2800" b="1">
                <a:solidFill>
                  <a:srgbClr val="FF0066"/>
                </a:solidFill>
                <a:latin typeface=".VnTime" pitchFamily="34" charset="0"/>
              </a:rPr>
              <a:t>MÆt trêi võa    lªn chim ca  hãt  kh¾p    n¬i</a:t>
            </a:r>
          </a:p>
        </p:txBody>
      </p:sp>
      <p:sp>
        <p:nvSpPr>
          <p:cNvPr id="34986" name="Rectangle 170"/>
          <p:cNvSpPr>
            <a:spLocks noChangeArrowheads="1"/>
          </p:cNvSpPr>
          <p:nvPr/>
        </p:nvSpPr>
        <p:spPr bwMode="auto">
          <a:xfrm>
            <a:off x="685800" y="6096000"/>
            <a:ext cx="7239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800" b="1">
                <a:solidFill>
                  <a:srgbClr val="FF0066"/>
                </a:solidFill>
                <a:latin typeface=".VnTime" pitchFamily="34" charset="0"/>
              </a:rPr>
              <a:t>CÊt b­íc tíi tr­êng tiÕng h¸t vang yªu   ®êi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9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49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49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9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3" dur="2000"/>
                                        <p:tgtEl>
                                          <p:spTgt spid="349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985" grpId="0"/>
      <p:bldP spid="3498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57200"/>
            <a:ext cx="8229600" cy="960438"/>
          </a:xfrm>
        </p:spPr>
        <p:txBody>
          <a:bodyPr/>
          <a:lstStyle/>
          <a:p>
            <a:r>
              <a:rPr lang="en-US" sz="2800" dirty="0">
                <a:solidFill>
                  <a:srgbClr val="0000FF"/>
                </a:solidFill>
                <a:latin typeface=".VnTime" pitchFamily="34" charset="0"/>
              </a:rPr>
              <a:t/>
            </a:r>
            <a:br>
              <a:rPr lang="en-US" sz="2800" dirty="0">
                <a:solidFill>
                  <a:srgbClr val="0000FF"/>
                </a:solidFill>
                <a:latin typeface=".VnTime" pitchFamily="34" charset="0"/>
              </a:rPr>
            </a:br>
            <a:r>
              <a:rPr lang="en-US" sz="2400" b="1" dirty="0">
                <a:solidFill>
                  <a:schemeClr val="tx1"/>
                </a:solidFill>
                <a:latin typeface=".VnTime" pitchFamily="34" charset="0"/>
              </a:rPr>
              <a:t>¢m </a:t>
            </a:r>
            <a:r>
              <a:rPr lang="en-US" sz="2400" b="1" dirty="0" err="1">
                <a:solidFill>
                  <a:schemeClr val="tx1"/>
                </a:solidFill>
                <a:latin typeface=".VnTime" pitchFamily="34" charset="0"/>
              </a:rPr>
              <a:t>nh¹c</a:t>
            </a:r>
            <a:r>
              <a:rPr lang="en-US" sz="2400" b="1" dirty="0">
                <a:solidFill>
                  <a:srgbClr val="FF0066"/>
                </a:solidFill>
                <a:latin typeface=".VnTime" pitchFamily="34" charset="0"/>
              </a:rPr>
              <a:t/>
            </a:r>
            <a:br>
              <a:rPr lang="en-US" sz="2400" b="1" dirty="0">
                <a:solidFill>
                  <a:srgbClr val="FF0066"/>
                </a:solidFill>
                <a:latin typeface=".VnTime" pitchFamily="34" charset="0"/>
              </a:rPr>
            </a:br>
            <a:r>
              <a:rPr lang="en-US" sz="2800" dirty="0" err="1">
                <a:solidFill>
                  <a:srgbClr val="FF0066"/>
                </a:solidFill>
                <a:latin typeface=".VnAristote" pitchFamily="34" charset="0"/>
              </a:rPr>
              <a:t>TiÕt</a:t>
            </a:r>
            <a:r>
              <a:rPr lang="en-US" sz="2800" dirty="0">
                <a:solidFill>
                  <a:srgbClr val="FF0066"/>
                </a:solidFill>
                <a:latin typeface=".VnAristote" pitchFamily="34" charset="0"/>
              </a:rPr>
              <a:t> 5:</a:t>
            </a:r>
            <a:r>
              <a:rPr lang="en-US" sz="2800" dirty="0">
                <a:solidFill>
                  <a:srgbClr val="FF0066"/>
                </a:solidFill>
                <a:latin typeface=".VnTime" pitchFamily="34" charset="0"/>
              </a:rPr>
              <a:t> </a:t>
            </a:r>
            <a:r>
              <a:rPr lang="en-US" sz="2800" dirty="0">
                <a:solidFill>
                  <a:srgbClr val="FF0066"/>
                </a:solidFill>
                <a:latin typeface=".VnAristote" pitchFamily="34" charset="0"/>
              </a:rPr>
              <a:t>¤n</a:t>
            </a:r>
            <a:r>
              <a:rPr lang="en-US" sz="2800" dirty="0">
                <a:solidFill>
                  <a:srgbClr val="FF0066"/>
                </a:solidFill>
                <a:latin typeface=".VnTime" pitchFamily="34" charset="0"/>
              </a:rPr>
              <a:t> </a:t>
            </a:r>
            <a:r>
              <a:rPr lang="en-US" sz="2800" dirty="0" err="1">
                <a:solidFill>
                  <a:srgbClr val="FF0066"/>
                </a:solidFill>
                <a:latin typeface=".VnAristote" pitchFamily="34" charset="0"/>
              </a:rPr>
              <a:t>bµi</a:t>
            </a:r>
            <a:r>
              <a:rPr lang="en-US" sz="2800" dirty="0">
                <a:solidFill>
                  <a:srgbClr val="FF0066"/>
                </a:solidFill>
                <a:latin typeface=".VnAristote" pitchFamily="34" charset="0"/>
              </a:rPr>
              <a:t> </a:t>
            </a:r>
            <a:r>
              <a:rPr lang="en-US" sz="2800" dirty="0" err="1">
                <a:solidFill>
                  <a:srgbClr val="FF0066"/>
                </a:solidFill>
                <a:latin typeface=".VnAristote" pitchFamily="34" charset="0"/>
              </a:rPr>
              <a:t>h¸t</a:t>
            </a:r>
            <a:r>
              <a:rPr lang="en-US" sz="2800" dirty="0">
                <a:solidFill>
                  <a:srgbClr val="FF0066"/>
                </a:solidFill>
                <a:latin typeface=".VnAristote" pitchFamily="34" charset="0"/>
              </a:rPr>
              <a:t> : </a:t>
            </a:r>
            <a:r>
              <a:rPr lang="en-US" sz="2800" dirty="0" err="1">
                <a:solidFill>
                  <a:srgbClr val="FF0066"/>
                </a:solidFill>
                <a:latin typeface=".VnAristote" pitchFamily="34" charset="0"/>
              </a:rPr>
              <a:t>H·y</a:t>
            </a:r>
            <a:r>
              <a:rPr lang="en-US" sz="2800" dirty="0">
                <a:solidFill>
                  <a:srgbClr val="FF0066"/>
                </a:solidFill>
                <a:latin typeface=".VnAristote" pitchFamily="34" charset="0"/>
              </a:rPr>
              <a:t> </a:t>
            </a:r>
            <a:r>
              <a:rPr lang="en-US" sz="2800" dirty="0" err="1">
                <a:solidFill>
                  <a:srgbClr val="FF0066"/>
                </a:solidFill>
                <a:latin typeface=".VnAristote" pitchFamily="34" charset="0"/>
              </a:rPr>
              <a:t>gi</a:t>
            </a:r>
            <a:r>
              <a:rPr lang="en-US" sz="2800" dirty="0">
                <a:solidFill>
                  <a:srgbClr val="FF0066"/>
                </a:solidFill>
                <a:latin typeface=".VnAristote" pitchFamily="34" charset="0"/>
              </a:rPr>
              <a:t>÷ </a:t>
            </a:r>
            <a:r>
              <a:rPr lang="en-US" sz="2800" dirty="0" err="1">
                <a:solidFill>
                  <a:srgbClr val="FF0066"/>
                </a:solidFill>
                <a:latin typeface=".VnAristote" pitchFamily="34" charset="0"/>
              </a:rPr>
              <a:t>cho</a:t>
            </a:r>
            <a:r>
              <a:rPr lang="en-US" sz="2800" dirty="0">
                <a:solidFill>
                  <a:srgbClr val="FF0066"/>
                </a:solidFill>
                <a:latin typeface=".VnAristote" pitchFamily="34" charset="0"/>
              </a:rPr>
              <a:t> </a:t>
            </a:r>
            <a:r>
              <a:rPr lang="en-US" sz="2800" dirty="0" err="1">
                <a:solidFill>
                  <a:srgbClr val="FF0066"/>
                </a:solidFill>
                <a:latin typeface=".VnAristote" pitchFamily="34" charset="0"/>
              </a:rPr>
              <a:t>em</a:t>
            </a:r>
            <a:r>
              <a:rPr lang="en-US" sz="2800" dirty="0">
                <a:solidFill>
                  <a:srgbClr val="FF0066"/>
                </a:solidFill>
                <a:latin typeface=".VnAristote" pitchFamily="34" charset="0"/>
              </a:rPr>
              <a:t> </a:t>
            </a:r>
            <a:r>
              <a:rPr lang="en-US" sz="2800" dirty="0" err="1">
                <a:solidFill>
                  <a:srgbClr val="FF0066"/>
                </a:solidFill>
                <a:latin typeface=".VnAristote" pitchFamily="34" charset="0"/>
              </a:rPr>
              <a:t>bÇu</a:t>
            </a:r>
            <a:r>
              <a:rPr lang="en-US" sz="2800" dirty="0">
                <a:solidFill>
                  <a:srgbClr val="FF0066"/>
                </a:solidFill>
                <a:latin typeface=".VnAristote" pitchFamily="34" charset="0"/>
              </a:rPr>
              <a:t> </a:t>
            </a:r>
            <a:r>
              <a:rPr lang="en-US" sz="2800" dirty="0" err="1">
                <a:solidFill>
                  <a:srgbClr val="FF0066"/>
                </a:solidFill>
                <a:latin typeface=".VnAristote" pitchFamily="34" charset="0"/>
              </a:rPr>
              <a:t>trêi</a:t>
            </a:r>
            <a:r>
              <a:rPr lang="en-US" sz="2800" dirty="0">
                <a:solidFill>
                  <a:srgbClr val="FF0066"/>
                </a:solidFill>
                <a:latin typeface=".VnAristote" pitchFamily="34" charset="0"/>
              </a:rPr>
              <a:t> </a:t>
            </a:r>
            <a:r>
              <a:rPr lang="en-US" sz="2800" dirty="0" err="1">
                <a:solidFill>
                  <a:srgbClr val="FF0066"/>
                </a:solidFill>
                <a:latin typeface=".VnAristote" pitchFamily="34" charset="0"/>
              </a:rPr>
              <a:t>xanh</a:t>
            </a:r>
            <a:r>
              <a:rPr lang="en-US" sz="3200" dirty="0">
                <a:solidFill>
                  <a:srgbClr val="FF0066"/>
                </a:solidFill>
                <a:latin typeface=".VnAristote" pitchFamily="34" charset="0"/>
              </a:rPr>
              <a:t>  </a:t>
            </a:r>
            <a:br>
              <a:rPr lang="en-US" sz="3200" dirty="0">
                <a:solidFill>
                  <a:srgbClr val="FF0066"/>
                </a:solidFill>
                <a:latin typeface=".VnAristote" pitchFamily="34" charset="0"/>
              </a:rPr>
            </a:br>
            <a:r>
              <a:rPr lang="en-US" sz="3200" dirty="0">
                <a:solidFill>
                  <a:srgbClr val="FF0066"/>
                </a:solidFill>
                <a:latin typeface=".VnAristote" pitchFamily="34" charset="0"/>
              </a:rPr>
              <a:t>             </a:t>
            </a:r>
            <a:r>
              <a:rPr lang="en-US" sz="1800" b="1" i="1" dirty="0" err="1">
                <a:solidFill>
                  <a:srgbClr val="FF0066"/>
                </a:solidFill>
                <a:latin typeface=".VnTimeH" pitchFamily="34" charset="0"/>
              </a:rPr>
              <a:t>TËp</a:t>
            </a:r>
            <a:r>
              <a:rPr lang="en-US" sz="1800" b="1" i="1" dirty="0">
                <a:solidFill>
                  <a:srgbClr val="FF0066"/>
                </a:solidFill>
                <a:latin typeface=".VnTimeH" pitchFamily="34" charset="0"/>
              </a:rPr>
              <a:t> ®</a:t>
            </a:r>
            <a:r>
              <a:rPr lang="en-US" sz="1800" b="1" i="1" dirty="0" err="1">
                <a:solidFill>
                  <a:srgbClr val="FF0066"/>
                </a:solidFill>
                <a:latin typeface=".VnTimeH" pitchFamily="34" charset="0"/>
              </a:rPr>
              <a:t>äc</a:t>
            </a:r>
            <a:r>
              <a:rPr lang="en-US" sz="1800" b="1" i="1" dirty="0">
                <a:solidFill>
                  <a:srgbClr val="FF0066"/>
                </a:solidFill>
                <a:latin typeface=".VnTimeH" pitchFamily="34" charset="0"/>
              </a:rPr>
              <a:t> </a:t>
            </a:r>
            <a:r>
              <a:rPr lang="en-US" sz="1800" b="1" i="1" dirty="0" err="1">
                <a:solidFill>
                  <a:srgbClr val="FF0066"/>
                </a:solidFill>
                <a:latin typeface=".VnTimeH" pitchFamily="34" charset="0"/>
              </a:rPr>
              <a:t>nh¹c</a:t>
            </a:r>
            <a:r>
              <a:rPr lang="en-US" sz="1800" b="1" i="1" dirty="0">
                <a:solidFill>
                  <a:srgbClr val="FF0066"/>
                </a:solidFill>
                <a:latin typeface=".VnTimeH" pitchFamily="34" charset="0"/>
              </a:rPr>
              <a:t>: </a:t>
            </a:r>
            <a:r>
              <a:rPr lang="en-US" sz="1800" b="1" i="1" dirty="0" err="1">
                <a:solidFill>
                  <a:srgbClr val="FF0066"/>
                </a:solidFill>
                <a:latin typeface=".VnTimeH" pitchFamily="34" charset="0"/>
              </a:rPr>
              <a:t>T§N</a:t>
            </a:r>
            <a:r>
              <a:rPr lang="en-US" sz="1800" b="1" i="1" dirty="0">
                <a:solidFill>
                  <a:srgbClr val="FF0066"/>
                </a:solidFill>
                <a:latin typeface=".VnTimeH" pitchFamily="34" charset="0"/>
              </a:rPr>
              <a:t> </a:t>
            </a:r>
            <a:r>
              <a:rPr lang="en-US" sz="1800" b="1" i="1" dirty="0" err="1">
                <a:solidFill>
                  <a:srgbClr val="FF0066"/>
                </a:solidFill>
                <a:latin typeface=".VnTimeH" pitchFamily="34" charset="0"/>
              </a:rPr>
              <a:t>sè</a:t>
            </a:r>
            <a:r>
              <a:rPr lang="en-US" sz="1800" b="1" i="1" dirty="0">
                <a:solidFill>
                  <a:srgbClr val="FF0066"/>
                </a:solidFill>
                <a:latin typeface=".VnTimeH" pitchFamily="34" charset="0"/>
              </a:rPr>
              <a:t> 2</a:t>
            </a:r>
          </a:p>
        </p:txBody>
      </p:sp>
      <p:graphicFrame>
        <p:nvGraphicFramePr>
          <p:cNvPr id="36867" name="Group 3"/>
          <p:cNvGraphicFramePr>
            <a:graphicFrameLocks noGrp="1"/>
          </p:cNvGraphicFramePr>
          <p:nvPr>
            <p:ph sz="half" idx="1"/>
          </p:nvPr>
        </p:nvGraphicFramePr>
        <p:xfrm>
          <a:off x="457200" y="3124200"/>
          <a:ext cx="7543800" cy="731520"/>
        </p:xfrm>
        <a:graphic>
          <a:graphicData uri="http://schemas.openxmlformats.org/drawingml/2006/table">
            <a:tbl>
              <a:tblPr/>
              <a:tblGrid>
                <a:gridCol w="7543800"/>
              </a:tblGrid>
              <a:tr h="1825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FF00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00"/>
                    </a:solidFill>
                  </a:tcPr>
                </a:tc>
              </a:tr>
              <a:tr h="1825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FF00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00"/>
                    </a:solidFill>
                  </a:tcPr>
                </a:tc>
              </a:tr>
              <a:tr h="1825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FF00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00"/>
                    </a:solidFill>
                  </a:tcPr>
                </a:tc>
              </a:tr>
              <a:tr h="1825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FF00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00"/>
                    </a:solidFill>
                  </a:tcPr>
                </a:tc>
              </a:tr>
            </a:tbl>
          </a:graphicData>
        </a:graphic>
      </p:graphicFrame>
      <p:sp>
        <p:nvSpPr>
          <p:cNvPr id="36879" name="Rectangle 15"/>
          <p:cNvSpPr>
            <a:spLocks noChangeArrowheads="1"/>
          </p:cNvSpPr>
          <p:nvPr/>
        </p:nvSpPr>
        <p:spPr bwMode="auto">
          <a:xfrm>
            <a:off x="304800" y="1905000"/>
            <a:ext cx="8382000" cy="1373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/>
            <a:r>
              <a:rPr lang="en-US" sz="2800" b="1">
                <a:solidFill>
                  <a:srgbClr val="FF00FF"/>
                </a:solidFill>
                <a:latin typeface=".VnTime" pitchFamily="34" charset="0"/>
              </a:rPr>
              <a:t>3. Thi s¸ng t¸c lêi ca míi dùa trªn giai ®iÖu T§N sè 2</a:t>
            </a:r>
          </a:p>
          <a:p>
            <a:pPr marL="342900" indent="-342900"/>
            <a:r>
              <a:rPr lang="en-US" sz="2800" b="1">
                <a:solidFill>
                  <a:srgbClr val="FF00FF"/>
                </a:solidFill>
                <a:latin typeface=".VnTime" pitchFamily="34" charset="0"/>
              </a:rPr>
              <a:t>    VD:</a:t>
            </a:r>
          </a:p>
          <a:p>
            <a:pPr marL="342900" indent="-342900"/>
            <a:r>
              <a:rPr lang="en-US" sz="2800" b="1">
                <a:solidFill>
                  <a:srgbClr val="FF00FF"/>
                </a:solidFill>
                <a:latin typeface=".VnTime" pitchFamily="34" charset="0"/>
              </a:rPr>
              <a:t>                         </a:t>
            </a:r>
            <a:endParaRPr lang="en-US" sz="2800" b="1" i="1" u="sng">
              <a:solidFill>
                <a:srgbClr val="0000FF"/>
              </a:solidFill>
              <a:latin typeface=".VnTime" pitchFamily="34" charset="0"/>
            </a:endParaRPr>
          </a:p>
        </p:txBody>
      </p:sp>
      <p:grpSp>
        <p:nvGrpSpPr>
          <p:cNvPr id="36880" name="Group 16"/>
          <p:cNvGrpSpPr>
            <a:grpSpLocks/>
          </p:cNvGrpSpPr>
          <p:nvPr/>
        </p:nvGrpSpPr>
        <p:grpSpPr bwMode="auto">
          <a:xfrm>
            <a:off x="3505200" y="3352800"/>
            <a:ext cx="228600" cy="533400"/>
            <a:chOff x="2653" y="1440"/>
            <a:chExt cx="137" cy="374"/>
          </a:xfrm>
        </p:grpSpPr>
        <p:sp>
          <p:nvSpPr>
            <p:cNvPr id="36881" name="Oval 17"/>
            <p:cNvSpPr>
              <a:spLocks noChangeArrowheads="1"/>
            </p:cNvSpPr>
            <p:nvPr/>
          </p:nvSpPr>
          <p:spPr bwMode="auto">
            <a:xfrm rot="-2356719">
              <a:off x="2653" y="1724"/>
              <a:ext cx="137" cy="90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882" name="Line 18"/>
            <p:cNvSpPr>
              <a:spLocks noChangeShapeType="1"/>
            </p:cNvSpPr>
            <p:nvPr/>
          </p:nvSpPr>
          <p:spPr bwMode="auto">
            <a:xfrm>
              <a:off x="2784" y="1440"/>
              <a:ext cx="0" cy="313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6883" name="Group 19"/>
          <p:cNvGrpSpPr>
            <a:grpSpLocks/>
          </p:cNvGrpSpPr>
          <p:nvPr/>
        </p:nvGrpSpPr>
        <p:grpSpPr bwMode="auto">
          <a:xfrm>
            <a:off x="1524000" y="3581400"/>
            <a:ext cx="228600" cy="533400"/>
            <a:chOff x="2653" y="1440"/>
            <a:chExt cx="137" cy="374"/>
          </a:xfrm>
        </p:grpSpPr>
        <p:sp>
          <p:nvSpPr>
            <p:cNvPr id="36884" name="Oval 20"/>
            <p:cNvSpPr>
              <a:spLocks noChangeArrowheads="1"/>
            </p:cNvSpPr>
            <p:nvPr/>
          </p:nvSpPr>
          <p:spPr bwMode="auto">
            <a:xfrm rot="-2356719">
              <a:off x="2653" y="1724"/>
              <a:ext cx="137" cy="90"/>
            </a:xfrm>
            <a:prstGeom prst="ellipse">
              <a:avLst/>
            </a:prstGeom>
            <a:solidFill>
              <a:schemeClr val="tx1"/>
            </a:solidFill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885" name="Line 21"/>
            <p:cNvSpPr>
              <a:spLocks noChangeShapeType="1"/>
            </p:cNvSpPr>
            <p:nvPr/>
          </p:nvSpPr>
          <p:spPr bwMode="auto">
            <a:xfrm>
              <a:off x="2784" y="1440"/>
              <a:ext cx="0" cy="313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6886" name="Rectangle 22"/>
          <p:cNvSpPr>
            <a:spLocks noChangeArrowheads="1"/>
          </p:cNvSpPr>
          <p:nvPr/>
        </p:nvSpPr>
        <p:spPr bwMode="auto">
          <a:xfrm>
            <a:off x="7239000" y="3048000"/>
            <a:ext cx="304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4400"/>
              <a:t>.</a:t>
            </a:r>
          </a:p>
        </p:txBody>
      </p:sp>
      <p:graphicFrame>
        <p:nvGraphicFramePr>
          <p:cNvPr id="36887" name="Group 23"/>
          <p:cNvGraphicFramePr>
            <a:graphicFrameLocks noGrp="1"/>
          </p:cNvGraphicFramePr>
          <p:nvPr>
            <p:ph sz="half" idx="2"/>
          </p:nvPr>
        </p:nvGraphicFramePr>
        <p:xfrm>
          <a:off x="457200" y="4953000"/>
          <a:ext cx="7543800" cy="762000"/>
        </p:xfrm>
        <a:graphic>
          <a:graphicData uri="http://schemas.openxmlformats.org/drawingml/2006/table">
            <a:tbl>
              <a:tblPr/>
              <a:tblGrid>
                <a:gridCol w="7543800"/>
              </a:tblGrid>
              <a:tr h="1905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 smtClean="0">
                        <a:ln>
                          <a:noFill/>
                        </a:ln>
                        <a:solidFill>
                          <a:srgbClr val="FF00FF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00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 smtClean="0">
                        <a:ln>
                          <a:noFill/>
                        </a:ln>
                        <a:solidFill>
                          <a:srgbClr val="FF00FF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00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 smtClean="0">
                        <a:ln>
                          <a:noFill/>
                        </a:ln>
                        <a:solidFill>
                          <a:srgbClr val="FF00FF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00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600" b="0" i="0" u="none" strike="noStrike" cap="none" normalizeH="0" baseline="0" smtClean="0">
                        <a:ln>
                          <a:noFill/>
                        </a:ln>
                        <a:solidFill>
                          <a:srgbClr val="FF00FF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00"/>
                    </a:solidFill>
                  </a:tcPr>
                </a:tc>
              </a:tr>
            </a:tbl>
          </a:graphicData>
        </a:graphic>
      </p:graphicFrame>
      <p:sp>
        <p:nvSpPr>
          <p:cNvPr id="36899" name="Rectangle 35"/>
          <p:cNvSpPr>
            <a:spLocks noChangeArrowheads="1"/>
          </p:cNvSpPr>
          <p:nvPr/>
        </p:nvSpPr>
        <p:spPr bwMode="auto">
          <a:xfrm>
            <a:off x="1143000" y="3048000"/>
            <a:ext cx="3048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400" b="1">
                <a:latin typeface=".VnTime" pitchFamily="34" charset="0"/>
              </a:rPr>
              <a:t>3</a:t>
            </a:r>
          </a:p>
          <a:p>
            <a:r>
              <a:rPr lang="en-US" sz="2400" b="1">
                <a:latin typeface=".VnTime" pitchFamily="34" charset="0"/>
              </a:rPr>
              <a:t>4</a:t>
            </a:r>
          </a:p>
        </p:txBody>
      </p:sp>
      <p:pic>
        <p:nvPicPr>
          <p:cNvPr id="36900" name="Picture 36" descr="cleft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9600" y="2895600"/>
            <a:ext cx="398463" cy="1262063"/>
          </a:xfrm>
          <a:prstGeom prst="rect">
            <a:avLst/>
          </a:prstGeom>
          <a:noFill/>
        </p:spPr>
      </p:pic>
      <p:pic>
        <p:nvPicPr>
          <p:cNvPr id="36901" name="Picture 37" descr="cleft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5800" y="4724400"/>
            <a:ext cx="398463" cy="1262063"/>
          </a:xfrm>
          <a:prstGeom prst="rect">
            <a:avLst/>
          </a:prstGeom>
          <a:noFill/>
        </p:spPr>
      </p:pic>
      <p:grpSp>
        <p:nvGrpSpPr>
          <p:cNvPr id="36902" name="Group 38"/>
          <p:cNvGrpSpPr>
            <a:grpSpLocks/>
          </p:cNvGrpSpPr>
          <p:nvPr/>
        </p:nvGrpSpPr>
        <p:grpSpPr bwMode="auto">
          <a:xfrm>
            <a:off x="2057400" y="3581400"/>
            <a:ext cx="228600" cy="533400"/>
            <a:chOff x="2653" y="1440"/>
            <a:chExt cx="137" cy="374"/>
          </a:xfrm>
        </p:grpSpPr>
        <p:sp>
          <p:nvSpPr>
            <p:cNvPr id="36903" name="Oval 39"/>
            <p:cNvSpPr>
              <a:spLocks noChangeArrowheads="1"/>
            </p:cNvSpPr>
            <p:nvPr/>
          </p:nvSpPr>
          <p:spPr bwMode="auto">
            <a:xfrm rot="-2356719">
              <a:off x="2653" y="1724"/>
              <a:ext cx="137" cy="90"/>
            </a:xfrm>
            <a:prstGeom prst="ellipse">
              <a:avLst/>
            </a:prstGeom>
            <a:solidFill>
              <a:schemeClr val="tx1"/>
            </a:solidFill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904" name="Line 40"/>
            <p:cNvSpPr>
              <a:spLocks noChangeShapeType="1"/>
            </p:cNvSpPr>
            <p:nvPr/>
          </p:nvSpPr>
          <p:spPr bwMode="auto">
            <a:xfrm>
              <a:off x="2784" y="1440"/>
              <a:ext cx="0" cy="313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6905" name="Group 41"/>
          <p:cNvGrpSpPr>
            <a:grpSpLocks/>
          </p:cNvGrpSpPr>
          <p:nvPr/>
        </p:nvGrpSpPr>
        <p:grpSpPr bwMode="auto">
          <a:xfrm>
            <a:off x="2590800" y="3581400"/>
            <a:ext cx="228600" cy="533400"/>
            <a:chOff x="2653" y="1440"/>
            <a:chExt cx="137" cy="374"/>
          </a:xfrm>
        </p:grpSpPr>
        <p:sp>
          <p:nvSpPr>
            <p:cNvPr id="36906" name="Oval 42"/>
            <p:cNvSpPr>
              <a:spLocks noChangeArrowheads="1"/>
            </p:cNvSpPr>
            <p:nvPr/>
          </p:nvSpPr>
          <p:spPr bwMode="auto">
            <a:xfrm rot="-2356719">
              <a:off x="2653" y="1724"/>
              <a:ext cx="137" cy="90"/>
            </a:xfrm>
            <a:prstGeom prst="ellipse">
              <a:avLst/>
            </a:prstGeom>
            <a:solidFill>
              <a:schemeClr val="tx1"/>
            </a:solidFill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907" name="Line 43"/>
            <p:cNvSpPr>
              <a:spLocks noChangeShapeType="1"/>
            </p:cNvSpPr>
            <p:nvPr/>
          </p:nvSpPr>
          <p:spPr bwMode="auto">
            <a:xfrm>
              <a:off x="2784" y="1440"/>
              <a:ext cx="0" cy="313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6908" name="Group 44"/>
          <p:cNvGrpSpPr>
            <a:grpSpLocks/>
          </p:cNvGrpSpPr>
          <p:nvPr/>
        </p:nvGrpSpPr>
        <p:grpSpPr bwMode="auto">
          <a:xfrm>
            <a:off x="4114800" y="3200400"/>
            <a:ext cx="228600" cy="533400"/>
            <a:chOff x="2653" y="1440"/>
            <a:chExt cx="137" cy="374"/>
          </a:xfrm>
        </p:grpSpPr>
        <p:sp>
          <p:nvSpPr>
            <p:cNvPr id="36909" name="Oval 45"/>
            <p:cNvSpPr>
              <a:spLocks noChangeArrowheads="1"/>
            </p:cNvSpPr>
            <p:nvPr/>
          </p:nvSpPr>
          <p:spPr bwMode="auto">
            <a:xfrm rot="-2356719">
              <a:off x="2653" y="1724"/>
              <a:ext cx="137" cy="90"/>
            </a:xfrm>
            <a:prstGeom prst="ellipse">
              <a:avLst/>
            </a:prstGeom>
            <a:solidFill>
              <a:schemeClr val="tx1"/>
            </a:solidFill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910" name="Line 46"/>
            <p:cNvSpPr>
              <a:spLocks noChangeShapeType="1"/>
            </p:cNvSpPr>
            <p:nvPr/>
          </p:nvSpPr>
          <p:spPr bwMode="auto">
            <a:xfrm>
              <a:off x="2784" y="1440"/>
              <a:ext cx="0" cy="313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6911" name="Group 47"/>
          <p:cNvGrpSpPr>
            <a:grpSpLocks/>
          </p:cNvGrpSpPr>
          <p:nvPr/>
        </p:nvGrpSpPr>
        <p:grpSpPr bwMode="auto">
          <a:xfrm>
            <a:off x="4876800" y="3200400"/>
            <a:ext cx="228600" cy="533400"/>
            <a:chOff x="2653" y="1440"/>
            <a:chExt cx="137" cy="374"/>
          </a:xfrm>
        </p:grpSpPr>
        <p:sp>
          <p:nvSpPr>
            <p:cNvPr id="36912" name="Oval 48"/>
            <p:cNvSpPr>
              <a:spLocks noChangeArrowheads="1"/>
            </p:cNvSpPr>
            <p:nvPr/>
          </p:nvSpPr>
          <p:spPr bwMode="auto">
            <a:xfrm rot="-2356719">
              <a:off x="2653" y="1724"/>
              <a:ext cx="137" cy="90"/>
            </a:xfrm>
            <a:prstGeom prst="ellipse">
              <a:avLst/>
            </a:prstGeom>
            <a:solidFill>
              <a:schemeClr val="tx1"/>
            </a:solidFill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913" name="Line 49"/>
            <p:cNvSpPr>
              <a:spLocks noChangeShapeType="1"/>
            </p:cNvSpPr>
            <p:nvPr/>
          </p:nvSpPr>
          <p:spPr bwMode="auto">
            <a:xfrm>
              <a:off x="2784" y="1440"/>
              <a:ext cx="0" cy="313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6914" name="Line 50"/>
          <p:cNvSpPr>
            <a:spLocks noChangeShapeType="1"/>
          </p:cNvSpPr>
          <p:nvPr/>
        </p:nvSpPr>
        <p:spPr bwMode="auto">
          <a:xfrm>
            <a:off x="3276600" y="3124200"/>
            <a:ext cx="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grpSp>
        <p:nvGrpSpPr>
          <p:cNvPr id="36915" name="Group 51"/>
          <p:cNvGrpSpPr>
            <a:grpSpLocks/>
          </p:cNvGrpSpPr>
          <p:nvPr/>
        </p:nvGrpSpPr>
        <p:grpSpPr bwMode="auto">
          <a:xfrm>
            <a:off x="7086600" y="3200400"/>
            <a:ext cx="228600" cy="533400"/>
            <a:chOff x="2653" y="1440"/>
            <a:chExt cx="137" cy="374"/>
          </a:xfrm>
        </p:grpSpPr>
        <p:sp>
          <p:nvSpPr>
            <p:cNvPr id="36916" name="Oval 52"/>
            <p:cNvSpPr>
              <a:spLocks noChangeArrowheads="1"/>
            </p:cNvSpPr>
            <p:nvPr/>
          </p:nvSpPr>
          <p:spPr bwMode="auto">
            <a:xfrm rot="-2356719">
              <a:off x="2653" y="1724"/>
              <a:ext cx="137" cy="90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917" name="Line 53"/>
            <p:cNvSpPr>
              <a:spLocks noChangeShapeType="1"/>
            </p:cNvSpPr>
            <p:nvPr/>
          </p:nvSpPr>
          <p:spPr bwMode="auto">
            <a:xfrm>
              <a:off x="2784" y="1440"/>
              <a:ext cx="0" cy="313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6918" name="Group 54"/>
          <p:cNvGrpSpPr>
            <a:grpSpLocks/>
          </p:cNvGrpSpPr>
          <p:nvPr/>
        </p:nvGrpSpPr>
        <p:grpSpPr bwMode="auto">
          <a:xfrm>
            <a:off x="7010400" y="5486400"/>
            <a:ext cx="228600" cy="533400"/>
            <a:chOff x="2653" y="1440"/>
            <a:chExt cx="137" cy="374"/>
          </a:xfrm>
        </p:grpSpPr>
        <p:sp>
          <p:nvSpPr>
            <p:cNvPr id="36919" name="Oval 55"/>
            <p:cNvSpPr>
              <a:spLocks noChangeArrowheads="1"/>
            </p:cNvSpPr>
            <p:nvPr/>
          </p:nvSpPr>
          <p:spPr bwMode="auto">
            <a:xfrm rot="-2356719">
              <a:off x="2653" y="1724"/>
              <a:ext cx="137" cy="90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920" name="Line 56"/>
            <p:cNvSpPr>
              <a:spLocks noChangeShapeType="1"/>
            </p:cNvSpPr>
            <p:nvPr/>
          </p:nvSpPr>
          <p:spPr bwMode="auto">
            <a:xfrm>
              <a:off x="2784" y="1440"/>
              <a:ext cx="0" cy="313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6921" name="Line 57"/>
          <p:cNvSpPr>
            <a:spLocks noChangeShapeType="1"/>
          </p:cNvSpPr>
          <p:nvPr/>
        </p:nvSpPr>
        <p:spPr bwMode="auto">
          <a:xfrm>
            <a:off x="4648200" y="3124200"/>
            <a:ext cx="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grpSp>
        <p:nvGrpSpPr>
          <p:cNvPr id="36922" name="Group 58"/>
          <p:cNvGrpSpPr>
            <a:grpSpLocks/>
          </p:cNvGrpSpPr>
          <p:nvPr/>
        </p:nvGrpSpPr>
        <p:grpSpPr bwMode="auto">
          <a:xfrm>
            <a:off x="5486400" y="3124200"/>
            <a:ext cx="228600" cy="533400"/>
            <a:chOff x="2653" y="1440"/>
            <a:chExt cx="137" cy="374"/>
          </a:xfrm>
        </p:grpSpPr>
        <p:sp>
          <p:nvSpPr>
            <p:cNvPr id="36923" name="Oval 59"/>
            <p:cNvSpPr>
              <a:spLocks noChangeArrowheads="1"/>
            </p:cNvSpPr>
            <p:nvPr/>
          </p:nvSpPr>
          <p:spPr bwMode="auto">
            <a:xfrm rot="-2356719">
              <a:off x="2653" y="1724"/>
              <a:ext cx="137" cy="90"/>
            </a:xfrm>
            <a:prstGeom prst="ellipse">
              <a:avLst/>
            </a:prstGeom>
            <a:solidFill>
              <a:schemeClr val="tx1"/>
            </a:solidFill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924" name="Line 60"/>
            <p:cNvSpPr>
              <a:spLocks noChangeShapeType="1"/>
            </p:cNvSpPr>
            <p:nvPr/>
          </p:nvSpPr>
          <p:spPr bwMode="auto">
            <a:xfrm>
              <a:off x="2784" y="1440"/>
              <a:ext cx="0" cy="313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6925" name="Group 61"/>
          <p:cNvGrpSpPr>
            <a:grpSpLocks/>
          </p:cNvGrpSpPr>
          <p:nvPr/>
        </p:nvGrpSpPr>
        <p:grpSpPr bwMode="auto">
          <a:xfrm>
            <a:off x="3886200" y="5029200"/>
            <a:ext cx="228600" cy="533400"/>
            <a:chOff x="2653" y="1440"/>
            <a:chExt cx="137" cy="374"/>
          </a:xfrm>
        </p:grpSpPr>
        <p:sp>
          <p:nvSpPr>
            <p:cNvPr id="36926" name="Oval 62"/>
            <p:cNvSpPr>
              <a:spLocks noChangeArrowheads="1"/>
            </p:cNvSpPr>
            <p:nvPr/>
          </p:nvSpPr>
          <p:spPr bwMode="auto">
            <a:xfrm rot="-2356719">
              <a:off x="2653" y="1724"/>
              <a:ext cx="137" cy="90"/>
            </a:xfrm>
            <a:prstGeom prst="ellipse">
              <a:avLst/>
            </a:prstGeom>
            <a:solidFill>
              <a:schemeClr val="tx1"/>
            </a:solidFill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927" name="Line 63"/>
            <p:cNvSpPr>
              <a:spLocks noChangeShapeType="1"/>
            </p:cNvSpPr>
            <p:nvPr/>
          </p:nvSpPr>
          <p:spPr bwMode="auto">
            <a:xfrm>
              <a:off x="2784" y="1440"/>
              <a:ext cx="0" cy="313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6928" name="Group 64"/>
          <p:cNvGrpSpPr>
            <a:grpSpLocks/>
          </p:cNvGrpSpPr>
          <p:nvPr/>
        </p:nvGrpSpPr>
        <p:grpSpPr bwMode="auto">
          <a:xfrm>
            <a:off x="6096000" y="3124200"/>
            <a:ext cx="228600" cy="533400"/>
            <a:chOff x="2653" y="1440"/>
            <a:chExt cx="137" cy="374"/>
          </a:xfrm>
        </p:grpSpPr>
        <p:sp>
          <p:nvSpPr>
            <p:cNvPr id="36929" name="Oval 65"/>
            <p:cNvSpPr>
              <a:spLocks noChangeArrowheads="1"/>
            </p:cNvSpPr>
            <p:nvPr/>
          </p:nvSpPr>
          <p:spPr bwMode="auto">
            <a:xfrm rot="-2356719">
              <a:off x="2653" y="1724"/>
              <a:ext cx="137" cy="90"/>
            </a:xfrm>
            <a:prstGeom prst="ellipse">
              <a:avLst/>
            </a:prstGeom>
            <a:solidFill>
              <a:schemeClr val="tx1"/>
            </a:solidFill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930" name="Line 66"/>
            <p:cNvSpPr>
              <a:spLocks noChangeShapeType="1"/>
            </p:cNvSpPr>
            <p:nvPr/>
          </p:nvSpPr>
          <p:spPr bwMode="auto">
            <a:xfrm>
              <a:off x="2784" y="1440"/>
              <a:ext cx="0" cy="313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6931" name="Line 67"/>
          <p:cNvSpPr>
            <a:spLocks noChangeShapeType="1"/>
          </p:cNvSpPr>
          <p:nvPr/>
        </p:nvSpPr>
        <p:spPr bwMode="auto">
          <a:xfrm>
            <a:off x="6781800" y="3124200"/>
            <a:ext cx="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grpSp>
        <p:nvGrpSpPr>
          <p:cNvPr id="36932" name="Group 68"/>
          <p:cNvGrpSpPr>
            <a:grpSpLocks/>
          </p:cNvGrpSpPr>
          <p:nvPr/>
        </p:nvGrpSpPr>
        <p:grpSpPr bwMode="auto">
          <a:xfrm>
            <a:off x="5410200" y="5257800"/>
            <a:ext cx="228600" cy="533400"/>
            <a:chOff x="2653" y="1440"/>
            <a:chExt cx="137" cy="374"/>
          </a:xfrm>
        </p:grpSpPr>
        <p:sp>
          <p:nvSpPr>
            <p:cNvPr id="36933" name="Oval 69"/>
            <p:cNvSpPr>
              <a:spLocks noChangeArrowheads="1"/>
            </p:cNvSpPr>
            <p:nvPr/>
          </p:nvSpPr>
          <p:spPr bwMode="auto">
            <a:xfrm rot="-2356719">
              <a:off x="2653" y="1724"/>
              <a:ext cx="137" cy="90"/>
            </a:xfrm>
            <a:prstGeom prst="ellipse">
              <a:avLst/>
            </a:prstGeom>
            <a:solidFill>
              <a:schemeClr val="tx1"/>
            </a:solidFill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934" name="Line 70"/>
            <p:cNvSpPr>
              <a:spLocks noChangeShapeType="1"/>
            </p:cNvSpPr>
            <p:nvPr/>
          </p:nvSpPr>
          <p:spPr bwMode="auto">
            <a:xfrm>
              <a:off x="2784" y="1440"/>
              <a:ext cx="0" cy="313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6935" name="Group 71"/>
          <p:cNvGrpSpPr>
            <a:grpSpLocks/>
          </p:cNvGrpSpPr>
          <p:nvPr/>
        </p:nvGrpSpPr>
        <p:grpSpPr bwMode="auto">
          <a:xfrm>
            <a:off x="4724400" y="5029200"/>
            <a:ext cx="228600" cy="533400"/>
            <a:chOff x="2653" y="1440"/>
            <a:chExt cx="137" cy="374"/>
          </a:xfrm>
        </p:grpSpPr>
        <p:sp>
          <p:nvSpPr>
            <p:cNvPr id="36936" name="Oval 72"/>
            <p:cNvSpPr>
              <a:spLocks noChangeArrowheads="1"/>
            </p:cNvSpPr>
            <p:nvPr/>
          </p:nvSpPr>
          <p:spPr bwMode="auto">
            <a:xfrm rot="-2356719">
              <a:off x="2653" y="1724"/>
              <a:ext cx="137" cy="90"/>
            </a:xfrm>
            <a:prstGeom prst="ellipse">
              <a:avLst/>
            </a:prstGeom>
            <a:solidFill>
              <a:schemeClr val="tx1"/>
            </a:solidFill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937" name="Line 73"/>
            <p:cNvSpPr>
              <a:spLocks noChangeShapeType="1"/>
            </p:cNvSpPr>
            <p:nvPr/>
          </p:nvSpPr>
          <p:spPr bwMode="auto">
            <a:xfrm>
              <a:off x="2784" y="1440"/>
              <a:ext cx="0" cy="313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6938" name="Group 74"/>
          <p:cNvGrpSpPr>
            <a:grpSpLocks/>
          </p:cNvGrpSpPr>
          <p:nvPr/>
        </p:nvGrpSpPr>
        <p:grpSpPr bwMode="auto">
          <a:xfrm>
            <a:off x="2438400" y="4953000"/>
            <a:ext cx="228600" cy="533400"/>
            <a:chOff x="2653" y="1440"/>
            <a:chExt cx="137" cy="374"/>
          </a:xfrm>
        </p:grpSpPr>
        <p:sp>
          <p:nvSpPr>
            <p:cNvPr id="36939" name="Oval 75"/>
            <p:cNvSpPr>
              <a:spLocks noChangeArrowheads="1"/>
            </p:cNvSpPr>
            <p:nvPr/>
          </p:nvSpPr>
          <p:spPr bwMode="auto">
            <a:xfrm rot="-2356719">
              <a:off x="2653" y="1724"/>
              <a:ext cx="137" cy="90"/>
            </a:xfrm>
            <a:prstGeom prst="ellipse">
              <a:avLst/>
            </a:prstGeom>
            <a:solidFill>
              <a:schemeClr val="tx1"/>
            </a:solidFill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940" name="Line 76"/>
            <p:cNvSpPr>
              <a:spLocks noChangeShapeType="1"/>
            </p:cNvSpPr>
            <p:nvPr/>
          </p:nvSpPr>
          <p:spPr bwMode="auto">
            <a:xfrm>
              <a:off x="2784" y="1440"/>
              <a:ext cx="0" cy="313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6941" name="Group 77"/>
          <p:cNvGrpSpPr>
            <a:grpSpLocks/>
          </p:cNvGrpSpPr>
          <p:nvPr/>
        </p:nvGrpSpPr>
        <p:grpSpPr bwMode="auto">
          <a:xfrm>
            <a:off x="1828800" y="4953000"/>
            <a:ext cx="228600" cy="533400"/>
            <a:chOff x="2653" y="1440"/>
            <a:chExt cx="137" cy="374"/>
          </a:xfrm>
        </p:grpSpPr>
        <p:sp>
          <p:nvSpPr>
            <p:cNvPr id="36942" name="Oval 78"/>
            <p:cNvSpPr>
              <a:spLocks noChangeArrowheads="1"/>
            </p:cNvSpPr>
            <p:nvPr/>
          </p:nvSpPr>
          <p:spPr bwMode="auto">
            <a:xfrm rot="-2356719">
              <a:off x="2653" y="1724"/>
              <a:ext cx="137" cy="90"/>
            </a:xfrm>
            <a:prstGeom prst="ellipse">
              <a:avLst/>
            </a:prstGeom>
            <a:solidFill>
              <a:schemeClr val="tx1"/>
            </a:solidFill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943" name="Line 79"/>
            <p:cNvSpPr>
              <a:spLocks noChangeShapeType="1"/>
            </p:cNvSpPr>
            <p:nvPr/>
          </p:nvSpPr>
          <p:spPr bwMode="auto">
            <a:xfrm>
              <a:off x="2784" y="1440"/>
              <a:ext cx="0" cy="313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6944" name="Group 80"/>
          <p:cNvGrpSpPr>
            <a:grpSpLocks/>
          </p:cNvGrpSpPr>
          <p:nvPr/>
        </p:nvGrpSpPr>
        <p:grpSpPr bwMode="auto">
          <a:xfrm>
            <a:off x="1295400" y="4953000"/>
            <a:ext cx="228600" cy="533400"/>
            <a:chOff x="2653" y="1440"/>
            <a:chExt cx="137" cy="374"/>
          </a:xfrm>
        </p:grpSpPr>
        <p:sp>
          <p:nvSpPr>
            <p:cNvPr id="36945" name="Oval 81"/>
            <p:cNvSpPr>
              <a:spLocks noChangeArrowheads="1"/>
            </p:cNvSpPr>
            <p:nvPr/>
          </p:nvSpPr>
          <p:spPr bwMode="auto">
            <a:xfrm rot="-2356719">
              <a:off x="2653" y="1724"/>
              <a:ext cx="137" cy="90"/>
            </a:xfrm>
            <a:prstGeom prst="ellipse">
              <a:avLst/>
            </a:prstGeom>
            <a:solidFill>
              <a:schemeClr val="tx1"/>
            </a:solidFill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946" name="Line 82"/>
            <p:cNvSpPr>
              <a:spLocks noChangeShapeType="1"/>
            </p:cNvSpPr>
            <p:nvPr/>
          </p:nvSpPr>
          <p:spPr bwMode="auto">
            <a:xfrm>
              <a:off x="2784" y="1440"/>
              <a:ext cx="0" cy="313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6947" name="Line 83"/>
          <p:cNvSpPr>
            <a:spLocks noChangeShapeType="1"/>
          </p:cNvSpPr>
          <p:nvPr/>
        </p:nvSpPr>
        <p:spPr bwMode="auto">
          <a:xfrm>
            <a:off x="3048000" y="4953000"/>
            <a:ext cx="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grpSp>
        <p:nvGrpSpPr>
          <p:cNvPr id="36948" name="Group 84"/>
          <p:cNvGrpSpPr>
            <a:grpSpLocks/>
          </p:cNvGrpSpPr>
          <p:nvPr/>
        </p:nvGrpSpPr>
        <p:grpSpPr bwMode="auto">
          <a:xfrm>
            <a:off x="3276600" y="5410200"/>
            <a:ext cx="228600" cy="533400"/>
            <a:chOff x="2653" y="1440"/>
            <a:chExt cx="137" cy="374"/>
          </a:xfrm>
        </p:grpSpPr>
        <p:sp>
          <p:nvSpPr>
            <p:cNvPr id="36949" name="Oval 85"/>
            <p:cNvSpPr>
              <a:spLocks noChangeArrowheads="1"/>
            </p:cNvSpPr>
            <p:nvPr/>
          </p:nvSpPr>
          <p:spPr bwMode="auto">
            <a:xfrm rot="-2356719">
              <a:off x="2653" y="1724"/>
              <a:ext cx="137" cy="90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950" name="Line 86"/>
            <p:cNvSpPr>
              <a:spLocks noChangeShapeType="1"/>
            </p:cNvSpPr>
            <p:nvPr/>
          </p:nvSpPr>
          <p:spPr bwMode="auto">
            <a:xfrm>
              <a:off x="2784" y="1440"/>
              <a:ext cx="0" cy="313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6951" name="Line 87"/>
          <p:cNvSpPr>
            <a:spLocks noChangeShapeType="1"/>
          </p:cNvSpPr>
          <p:nvPr/>
        </p:nvSpPr>
        <p:spPr bwMode="auto">
          <a:xfrm>
            <a:off x="6553200" y="4953000"/>
            <a:ext cx="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6952" name="Line 88"/>
          <p:cNvSpPr>
            <a:spLocks noChangeShapeType="1"/>
          </p:cNvSpPr>
          <p:nvPr/>
        </p:nvSpPr>
        <p:spPr bwMode="auto">
          <a:xfrm>
            <a:off x="4419600" y="4953000"/>
            <a:ext cx="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grpSp>
        <p:nvGrpSpPr>
          <p:cNvPr id="36953" name="Group 89"/>
          <p:cNvGrpSpPr>
            <a:grpSpLocks/>
          </p:cNvGrpSpPr>
          <p:nvPr/>
        </p:nvGrpSpPr>
        <p:grpSpPr bwMode="auto">
          <a:xfrm>
            <a:off x="6019800" y="5410200"/>
            <a:ext cx="228600" cy="533400"/>
            <a:chOff x="2653" y="1440"/>
            <a:chExt cx="137" cy="374"/>
          </a:xfrm>
        </p:grpSpPr>
        <p:sp>
          <p:nvSpPr>
            <p:cNvPr id="36954" name="Oval 90"/>
            <p:cNvSpPr>
              <a:spLocks noChangeArrowheads="1"/>
            </p:cNvSpPr>
            <p:nvPr/>
          </p:nvSpPr>
          <p:spPr bwMode="auto">
            <a:xfrm rot="-2356719">
              <a:off x="2653" y="1724"/>
              <a:ext cx="137" cy="90"/>
            </a:xfrm>
            <a:prstGeom prst="ellipse">
              <a:avLst/>
            </a:prstGeom>
            <a:solidFill>
              <a:schemeClr val="tx1"/>
            </a:solidFill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955" name="Line 91"/>
            <p:cNvSpPr>
              <a:spLocks noChangeShapeType="1"/>
            </p:cNvSpPr>
            <p:nvPr/>
          </p:nvSpPr>
          <p:spPr bwMode="auto">
            <a:xfrm>
              <a:off x="2784" y="1440"/>
              <a:ext cx="0" cy="313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6956" name="Line 92"/>
          <p:cNvSpPr>
            <a:spLocks noChangeShapeType="1"/>
          </p:cNvSpPr>
          <p:nvPr/>
        </p:nvSpPr>
        <p:spPr bwMode="auto">
          <a:xfrm>
            <a:off x="7924800" y="4953000"/>
            <a:ext cx="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6957" name="Rectangle 93"/>
          <p:cNvSpPr>
            <a:spLocks noChangeArrowheads="1"/>
          </p:cNvSpPr>
          <p:nvPr/>
        </p:nvSpPr>
        <p:spPr bwMode="auto">
          <a:xfrm>
            <a:off x="7162800" y="5486400"/>
            <a:ext cx="50165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800" b="1">
                <a:latin typeface=".VnTime" pitchFamily="34" charset="0"/>
              </a:rPr>
              <a:t>.</a:t>
            </a:r>
          </a:p>
        </p:txBody>
      </p:sp>
      <p:sp>
        <p:nvSpPr>
          <p:cNvPr id="36958" name="Line 94"/>
          <p:cNvSpPr>
            <a:spLocks noChangeShapeType="1"/>
          </p:cNvSpPr>
          <p:nvPr/>
        </p:nvSpPr>
        <p:spPr bwMode="auto">
          <a:xfrm>
            <a:off x="1981200" y="4038600"/>
            <a:ext cx="3810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6959" name="Line 95"/>
          <p:cNvSpPr>
            <a:spLocks noChangeShapeType="1"/>
          </p:cNvSpPr>
          <p:nvPr/>
        </p:nvSpPr>
        <p:spPr bwMode="auto">
          <a:xfrm>
            <a:off x="2514600" y="4038600"/>
            <a:ext cx="3810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6960" name="Line 96"/>
          <p:cNvSpPr>
            <a:spLocks noChangeShapeType="1"/>
          </p:cNvSpPr>
          <p:nvPr/>
        </p:nvSpPr>
        <p:spPr bwMode="auto">
          <a:xfrm>
            <a:off x="6934200" y="5943600"/>
            <a:ext cx="3810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6961" name="Line 97"/>
          <p:cNvSpPr>
            <a:spLocks noChangeShapeType="1"/>
          </p:cNvSpPr>
          <p:nvPr/>
        </p:nvSpPr>
        <p:spPr bwMode="auto">
          <a:xfrm>
            <a:off x="1447800" y="4038600"/>
            <a:ext cx="3810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6962" name="Rectangle 98"/>
          <p:cNvSpPr>
            <a:spLocks noChangeArrowheads="1"/>
          </p:cNvSpPr>
          <p:nvPr/>
        </p:nvSpPr>
        <p:spPr bwMode="auto">
          <a:xfrm>
            <a:off x="838200" y="4267200"/>
            <a:ext cx="7162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800" b="1">
                <a:solidFill>
                  <a:srgbClr val="0000FF"/>
                </a:solidFill>
                <a:latin typeface=".VnTime" pitchFamily="34" charset="0"/>
              </a:rPr>
              <a:t>   </a:t>
            </a:r>
            <a:r>
              <a:rPr lang="en-US" sz="2800" b="1">
                <a:solidFill>
                  <a:srgbClr val="FF0066"/>
                </a:solidFill>
                <a:latin typeface=".VnTime" pitchFamily="34" charset="0"/>
              </a:rPr>
              <a:t>cuéc ®êi ®Ñp   sao   khi em cÊt tiÕng     ca</a:t>
            </a:r>
          </a:p>
        </p:txBody>
      </p:sp>
      <p:sp>
        <p:nvSpPr>
          <p:cNvPr id="36963" name="Rectangle 99"/>
          <p:cNvSpPr>
            <a:spLocks noChangeArrowheads="1"/>
          </p:cNvSpPr>
          <p:nvPr/>
        </p:nvSpPr>
        <p:spPr bwMode="auto">
          <a:xfrm>
            <a:off x="685800" y="6096000"/>
            <a:ext cx="7239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800" b="1">
                <a:solidFill>
                  <a:srgbClr val="FF0066"/>
                </a:solidFill>
                <a:latin typeface=".VnTime" pitchFamily="34" charset="0"/>
              </a:rPr>
              <a:t>nh÷ng lóc em c­êi   tiÕng h¸t thªm yªu   ®êi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3696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369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962" grpId="0"/>
      <p:bldP spid="36963" grpId="0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241</TotalTime>
  <Words>387</Words>
  <Application>Microsoft Office PowerPoint</Application>
  <PresentationFormat>On-screen Show (4:3)</PresentationFormat>
  <Paragraphs>65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Default Design</vt:lpstr>
      <vt:lpstr>PowerPoint Presentation</vt:lpstr>
      <vt:lpstr>PowerPoint Presentation</vt:lpstr>
      <vt:lpstr> ¢m nh¹c TiÕt 5: ¤n bµi h¸t : H·y gi÷ cho em bÇu trêi xanh                TËp ®äc nh¹c: T§N sè 2</vt:lpstr>
      <vt:lpstr>¢m nh¹c TiÕt 5: ¤n bµi h¸t : H·y gi÷ cho em bÇu trêi xanh                TËp ®äc nh¹c: T§N sè 2</vt:lpstr>
      <vt:lpstr> ¢m nh¹c TiÕt 5: ¤n bµi h¸t : H·y gi÷ cho em bÇu trêi xanh                TËp ®äc nh¹c: T§N sè 2</vt:lpstr>
      <vt:lpstr>¢m nh¹c TiÕt 5: ¤n bµi h¸t : H·y gi÷ cho em bÇu trêi xanh                TËp ®äc nh¹c: T§N sè 2</vt:lpstr>
      <vt:lpstr>¢m nh¹c TiÕt 5: ¤n bµi h¸t : H·y gi÷ cho em bÇu trêi xanh                TËp ®äc nh¹c: T§N sè 2</vt:lpstr>
      <vt:lpstr> ¢m nh¹c TiÕt 5: ¤n bµi h¸t : H·y gi÷ cho em bÇu trêi xanh                TËp ®äc nh¹c: T§N sè 2</vt:lpstr>
      <vt:lpstr> ¢m nh¹c TiÕt 5: ¤n bµi h¸t : H·y gi÷ cho em bÇu trêi xanh                TËp ®äc nh¹c: T§N sè 2</vt:lpstr>
      <vt:lpstr> ¢m nh¹c TiÕt 5: ¤n bµi h¸t : H·y gi÷ cho em bÇu trêi xanh                TËp ®äc nh¹c: T§N sè 2</vt:lpstr>
      <vt:lpstr>PowerPoint Presentation</vt:lpstr>
    </vt:vector>
  </TitlesOfParts>
  <Company>HOME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HP</cp:lastModifiedBy>
  <cp:revision>48</cp:revision>
  <dcterms:created xsi:type="dcterms:W3CDTF">2009-07-30T01:25:26Z</dcterms:created>
  <dcterms:modified xsi:type="dcterms:W3CDTF">2020-10-11T14:29:18Z</dcterms:modified>
</cp:coreProperties>
</file>