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9" r:id="rId3"/>
    <p:sldId id="260" r:id="rId4"/>
    <p:sldId id="261" r:id="rId5"/>
    <p:sldId id="262" r:id="rId6"/>
    <p:sldId id="263" r:id="rId7"/>
    <p:sldId id="269" r:id="rId8"/>
    <p:sldId id="270" r:id="rId9"/>
    <p:sldId id="271" r:id="rId10"/>
    <p:sldId id="272" r:id="rId11"/>
    <p:sldId id="264" r:id="rId12"/>
    <p:sldId id="265" r:id="rId13"/>
    <p:sldId id="274" r:id="rId14"/>
    <p:sldId id="267" r:id="rId15"/>
    <p:sldId id="268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4DF00B8-AA20-4406-995B-4DB955535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825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634C8F-3264-4EC3-8856-1F1583CFF03D}" type="slidenum">
              <a:rPr lang="en-US"/>
              <a:pPr/>
              <a:t>1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7E900E-6AA9-466F-8A87-4B8EFF95C736}" type="slidenum">
              <a:rPr lang="en-US"/>
              <a:pPr/>
              <a:t>3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302F13-5A79-4C9A-98B7-C78B56305E80}" type="slidenum">
              <a:rPr lang="en-US"/>
              <a:pPr/>
              <a:t>4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477718-57FA-4064-80BE-5A972A13F784}" type="slidenum">
              <a:rPr lang="en-US"/>
              <a:pPr/>
              <a:t>13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7E37A4-49CC-432C-8EE7-63B66FA8BE78}" type="slidenum">
              <a:rPr lang="en-US"/>
              <a:pPr/>
              <a:t>14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7BF9D-8453-4501-94AB-8236F1BED9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88540-5A00-48F4-9FD8-5B4A91A83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94F1B-7E12-4269-AD73-39B6C4586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8D972-E83F-4CDC-888E-EE2BE238B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E7EB7-96DD-4FCE-8476-4D0E103CF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BB427-D4D1-4977-8AC5-8705D0F8E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0DAEA-FEED-49E4-AD2A-B7600CF00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FE152-0206-47A2-9F77-F23E76090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FA8B4-089A-4528-995A-C69906EF4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B97E8-E896-4F84-AFB4-E81A598A93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79EA0-479F-4FCC-A55C-375336DF4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659E1-30E8-4208-AAD7-0BE9C28B9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31E3816-6803-4AF4-9F7E-0A38727AEB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em%20yeu%20truong%20em.wmv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em%20yeu%20truong%20em.wm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G:\CHuc%20mung%20tiet%202\chuc%20mung%20mua%204.m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t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52400" y="838200"/>
            <a:ext cx="88392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600" b="1" i="1" dirty="0" smtClean="0">
              <a:solidFill>
                <a:srgbClr val="0000FF"/>
              </a:solidFill>
              <a:latin typeface=".VnTime" pitchFamily="34" charset="0"/>
            </a:endParaRPr>
          </a:p>
          <a:p>
            <a:pPr algn="ctr">
              <a:spcBef>
                <a:spcPct val="50000"/>
              </a:spcBef>
            </a:pPr>
            <a:endParaRPr lang="en-US" sz="1600" dirty="0">
              <a:latin typeface=".VnTime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057400" y="1371600"/>
            <a:ext cx="502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.VnTime" pitchFamily="34" charset="0"/>
              </a:rPr>
              <a:t>¢m nh¹c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914400" y="1766888"/>
            <a:ext cx="73914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.VnTime" pitchFamily="34" charset="0"/>
              </a:rPr>
              <a:t>¤n tËp bµi h¸t: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B¹n ¬I l¾ng nghe</a:t>
            </a:r>
            <a:endParaRPr lang="en-US" sz="3600">
              <a:solidFill>
                <a:srgbClr val="0000FF"/>
              </a:solidFill>
              <a:latin typeface=".VnRevueH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066800" y="3352800"/>
            <a:ext cx="701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Giíi thiÖu h×nh nèt tr¾ng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905000" y="4038600"/>
            <a:ext cx="533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Bµi tËp tiÕt tÊu</a:t>
            </a:r>
          </a:p>
        </p:txBody>
      </p: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/>
      <p:bldP spid="4101" grpId="0"/>
      <p:bldP spid="4102" grpId="0"/>
      <p:bldP spid="410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532063"/>
            <a:ext cx="8686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67" name="Group 5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11269" name="Picture 6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0" name="Picture 7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1" name="Picture 8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2" name="Picture 9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273" name="Group 10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1301" name="AutoShape 11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2" name="AutoShape 12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3" name="AutoShape 13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4" name="AutoShape 14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5" name="AutoShape 15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6" name="AutoShape 16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7" name="AutoShape 17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8" name="AutoShape 18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9" name="AutoShape 19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0" name="AutoShape 20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1" name="AutoShape 21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2" name="AutoShape 22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74" name="Group 23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1289" name="AutoShape 24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0" name="AutoShape 25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1" name="AutoShape 26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2" name="AutoShape 27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3" name="AutoShape 28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4" name="AutoShape 29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" name="AutoShape 30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6" name="AutoShape 31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7" name="AutoShape 32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8" name="AutoShape 33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9" name="AutoShape 34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0" name="AutoShape 35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75" name="Group 36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1283" name="AutoShape 37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4" name="AutoShape 38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5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6" name="AutoShape 40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7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8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76" name="Group 43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1277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AutoShape 49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5650" name="Text Box 50"/>
          <p:cNvSpPr txBox="1">
            <a:spLocks noChangeArrowheads="1"/>
          </p:cNvSpPr>
          <p:nvPr/>
        </p:nvSpPr>
        <p:spPr bwMode="auto">
          <a:xfrm>
            <a:off x="955675" y="1019175"/>
            <a:ext cx="74739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Thùc hµnh</a:t>
            </a:r>
          </a:p>
          <a:p>
            <a:pPr algn="ctr">
              <a:defRPr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viÕt h×nh nèt tr¾ng  trªn khu«ng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25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25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50" grpId="0"/>
      <p:bldP spid="2565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12292" name="Picture 3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3" name="Picture 4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4" name="Picture 5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5" name="Picture 6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296" name="Group 7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2324" name="AutoShape 8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5" name="AutoShape 9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6" name="AutoShape 10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7" name="AutoShape 11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8" name="AutoShape 12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9" name="AutoShape 13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0" name="AutoShape 14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1" name="AutoShape 15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2" name="AutoShape 16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3" name="AutoShape 17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4" name="AutoShape 18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5" name="AutoShape 19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7" name="Group 20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2312" name="AutoShape 21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3" name="AutoShape 22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4" name="AutoShape 23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5" name="AutoShape 24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6" name="AutoShape 25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7" name="AutoShape 26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8" name="AutoShape 27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9" name="AutoShape 28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0" name="AutoShape 29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1" name="AutoShape 30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2" name="AutoShape 31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3" name="AutoShape 32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8" name="Group 33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2306" name="AutoShape 34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" name="AutoShape 35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8" name="AutoShape 36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AutoShape 37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" name="AutoShape 38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1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9" name="Group 40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2300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1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2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3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1981200" y="1600200"/>
            <a:ext cx="544195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ho¹t ®éng 3</a:t>
            </a:r>
          </a:p>
          <a:p>
            <a:pPr algn="ctr">
              <a:defRPr/>
            </a:pPr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 Bµi tËp tiÕt tÊu </a:t>
            </a:r>
          </a:p>
          <a:p>
            <a:pPr algn="ctr">
              <a:defRPr/>
            </a:pPr>
            <a:endParaRPr lang="en-US" sz="6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Univers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3" grpId="0"/>
      <p:bldP spid="1438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opy%20of%20Copy%20of%20Xylophone-02-june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962400"/>
            <a:ext cx="8839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13317" name="Picture 4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18" name="Picture 5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19" name="Picture 6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0" name="Picture 7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3321" name="Group 8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3349" name="AutoShape 9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0" name="AutoShape 10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1" name="AutoShape 11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2" name="AutoShape 12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3" name="AutoShape 13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4" name="AutoShape 14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5" name="AutoShape 15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6" name="AutoShape 16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7" name="AutoShape 17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8" name="AutoShape 18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9" name="AutoShape 19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0" name="AutoShape 20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22" name="Group 21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3337" name="AutoShape 22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8" name="AutoShape 23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9" name="AutoShape 24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0" name="AutoShape 25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1" name="AutoShape 26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2" name="AutoShape 27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3" name="AutoShape 28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4" name="AutoShape 29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5" name="AutoShape 30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6" name="AutoShape 31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7" name="AutoShape 32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8" name="AutoShape 33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23" name="Group 34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3331" name="AutoShape 35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2" name="AutoShape 36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3" name="AutoShape 37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4" name="AutoShape 38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5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6" name="AutoShape 40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24" name="Group 41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3325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6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7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8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9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0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13316" name="Picture 4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676400"/>
            <a:ext cx="8534400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rt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057400" y="1371600"/>
            <a:ext cx="502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.VnTime" pitchFamily="34" charset="0"/>
              </a:rPr>
              <a:t>¢m nh¹c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914400" y="1766888"/>
            <a:ext cx="73914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.VnTime" pitchFamily="34" charset="0"/>
              </a:rPr>
              <a:t>¤n tËp bµi h¸t: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B¹n ¬I l¾ng nghe</a:t>
            </a:r>
            <a:endParaRPr lang="en-US" sz="3600">
              <a:solidFill>
                <a:srgbClr val="0000FF"/>
              </a:solidFill>
              <a:latin typeface=".VnRevueH" pitchFamily="34" charset="0"/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066800" y="3352800"/>
            <a:ext cx="701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Giíi thiÖu h×nh nèt tr¾ng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905000" y="4038600"/>
            <a:ext cx="533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Bµi tËp tiÕt tÊu</a:t>
            </a:r>
          </a:p>
        </p:txBody>
      </p: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/>
      <p:bldP spid="28678" grpId="0"/>
      <p:bldP spid="2867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opy of 1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2057400" y="1752600"/>
            <a:ext cx="4876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2800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H"/>
              </a:rPr>
              <a:t>Xin tr©n träng c¶m ¬n</a:t>
            </a:r>
          </a:p>
          <a:p>
            <a:pPr algn="ctr"/>
            <a:r>
              <a:rPr lang="pt-BR" sz="2800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H"/>
              </a:rPr>
              <a:t> c¸c thÇy c« gi¸o</a:t>
            </a:r>
          </a:p>
          <a:p>
            <a:pPr algn="ctr"/>
            <a:r>
              <a:rPr lang="pt-BR" sz="2800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H"/>
              </a:rPr>
              <a:t> vµ c¸c em häc sinh!</a:t>
            </a:r>
            <a:endParaRPr lang="en-US" sz="2800" kern="1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ClarendonH"/>
            </a:endParaRPr>
          </a:p>
        </p:txBody>
      </p:sp>
      <p:pic>
        <p:nvPicPr>
          <p:cNvPr id="16387" name="Picture 3" descr="93m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ROKENG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81000" y="762000"/>
            <a:ext cx="8305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>
                <a:solidFill>
                  <a:srgbClr val="FF3300"/>
                </a:solidFill>
                <a:latin typeface=".VnTime" pitchFamily="34" charset="0"/>
              </a:rPr>
              <a:t>Khëi ®éng giäng: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990600" y="3352800"/>
            <a:ext cx="6934200" cy="9906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.VnTime"/>
              </a:rPr>
              <a:t>O   O    O    O    O</a:t>
            </a:r>
            <a:endParaRPr lang="en-US" sz="36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.VnTime"/>
            </a:endParaRP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990600" y="1828800"/>
            <a:ext cx="7162800" cy="9906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.VnTime"/>
              </a:rPr>
              <a:t>A   A   A   A   A</a:t>
            </a:r>
            <a:endParaRPr lang="en-US" sz="36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.VnTime"/>
            </a:endParaRPr>
          </a:p>
        </p:txBody>
      </p:sp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1066800" y="4953000"/>
            <a:ext cx="6934200" cy="8382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pl-PL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.VnTime"/>
              </a:rPr>
              <a:t>U  U  U  U  U</a:t>
            </a:r>
            <a:endParaRPr lang="en-US" sz="36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.VnTime"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 animBg="1"/>
      <p:bldP spid="7173" grpId="0" animBg="1"/>
      <p:bldP spid="71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opy of 1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3huh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533400" y="0"/>
            <a:ext cx="10134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216025" y="1463675"/>
            <a:ext cx="6794500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u="sng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Ho¹t ®éng 1</a:t>
            </a:r>
          </a:p>
          <a:p>
            <a:pPr algn="ctr">
              <a:defRPr/>
            </a:pPr>
            <a:r>
              <a:rPr lang="en-US" sz="48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¤N tËp bµi h¸t</a:t>
            </a:r>
          </a:p>
          <a:p>
            <a:pPr algn="ctr">
              <a:defRPr/>
            </a:pPr>
            <a:r>
              <a:rPr lang="en-US" sz="7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B¹n ¬I l¾ng nghe</a:t>
            </a:r>
          </a:p>
        </p:txBody>
      </p: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huc mung mua 4.mpg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"/>
            <a:ext cx="8077200" cy="605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2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29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2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22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 descr="SzV034-0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838200"/>
            <a:ext cx="9144000" cy="769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" y="1219200"/>
            <a:ext cx="8915400" cy="5638800"/>
            <a:chOff x="144" y="768"/>
            <a:chExt cx="5616" cy="3552"/>
          </a:xfrm>
        </p:grpSpPr>
        <p:sp>
          <p:nvSpPr>
            <p:cNvPr id="1031" name="Text Box 4"/>
            <p:cNvSpPr txBox="1">
              <a:spLocks noChangeArrowheads="1"/>
            </p:cNvSpPr>
            <p:nvPr/>
          </p:nvSpPr>
          <p:spPr bwMode="auto">
            <a:xfrm>
              <a:off x="4704" y="1680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0000FF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1032" name="Text Box 5"/>
            <p:cNvSpPr txBox="1">
              <a:spLocks noChangeArrowheads="1"/>
            </p:cNvSpPr>
            <p:nvPr/>
          </p:nvSpPr>
          <p:spPr bwMode="auto">
            <a:xfrm>
              <a:off x="144" y="768"/>
              <a:ext cx="576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CC33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1033" name="Text Box 6"/>
            <p:cNvSpPr txBox="1">
              <a:spLocks noChangeArrowheads="1"/>
            </p:cNvSpPr>
            <p:nvPr/>
          </p:nvSpPr>
          <p:spPr bwMode="auto">
            <a:xfrm>
              <a:off x="5232" y="3744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CC33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1034" name="Text Box 7"/>
            <p:cNvSpPr txBox="1">
              <a:spLocks noChangeArrowheads="1"/>
            </p:cNvSpPr>
            <p:nvPr/>
          </p:nvSpPr>
          <p:spPr bwMode="auto">
            <a:xfrm>
              <a:off x="192" y="2592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FFFF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</p:grpSp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447800" y="4267200"/>
          <a:ext cx="58674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orelDRAW" r:id="rId4" imgW="3177479" imgH="2387194" progId="CorelDRAW.Graphic.12">
                  <p:embed/>
                </p:oleObj>
              </mc:Choice>
              <mc:Fallback>
                <p:oleObj name="CorelDRAW" r:id="rId4" imgW="3177479" imgH="2387194" progId="CorelDRAW.Graphic.1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67200"/>
                        <a:ext cx="58674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1524000" y="457200"/>
          <a:ext cx="58674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orelDRAW" r:id="rId6" imgW="3177479" imgH="2387194" progId="CorelDRAW.Graphic.12">
                  <p:embed/>
                </p:oleObj>
              </mc:Choice>
              <mc:Fallback>
                <p:oleObj name="CorelDRAW" r:id="rId6" imgW="3177479" imgH="2387194" progId="CorelDRAW.Graphic.1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57200"/>
                        <a:ext cx="58674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WordArt 10"/>
          <p:cNvSpPr>
            <a:spLocks noChangeArrowheads="1" noChangeShapeType="1" noTextEdit="1"/>
          </p:cNvSpPr>
          <p:nvPr/>
        </p:nvSpPr>
        <p:spPr bwMode="auto">
          <a:xfrm>
            <a:off x="1219200" y="2362200"/>
            <a:ext cx="67056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00FFFF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.VnTimeH"/>
              </a:rPr>
              <a:t>H¸t kÕt hîp vËn ®éng phô ho¹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33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8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 tmFilter="0, 0; .2, .5; .8, .5; 1, 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500" autoRev="1" fill="hold"/>
                                        <p:tgtEl>
                                          <p:spTgt spid="133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8198" name="Picture 3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199" name="Picture 4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0" name="Picture 5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1" name="Picture 6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202" name="Group 7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8230" name="AutoShape 8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1" name="AutoShape 9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2" name="AutoShape 10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3" name="AutoShape 11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4" name="AutoShape 12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5" name="AutoShape 13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6" name="AutoShape 14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7" name="AutoShape 15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8" name="AutoShape 16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9" name="AutoShape 17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0" name="AutoShape 18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1" name="AutoShape 19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3" name="Group 20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8218" name="AutoShape 21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9" name="AutoShape 22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0" name="AutoShape 23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1" name="AutoShape 24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AutoShape 25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3" name="AutoShape 26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AutoShape 27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5" name="AutoShape 28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6" name="AutoShape 29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7" name="AutoShape 30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8" name="AutoShape 31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9" name="AutoShape 32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4" name="Group 33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8212" name="AutoShape 34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3" name="AutoShape 35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4" name="AutoShape 36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5" name="AutoShape 37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AutoShape 38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7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5" name="Group 40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8206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7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8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9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0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1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53" name="Oval 49"/>
          <p:cNvSpPr>
            <a:spLocks noChangeArrowheads="1"/>
          </p:cNvSpPr>
          <p:nvPr/>
        </p:nvSpPr>
        <p:spPr bwMode="auto">
          <a:xfrm rot="-1678769">
            <a:off x="3429000" y="4343400"/>
            <a:ext cx="1389063" cy="685800"/>
          </a:xfrm>
          <a:prstGeom prst="ellipse">
            <a:avLst/>
          </a:prstGeom>
          <a:solidFill>
            <a:schemeClr val="bg1"/>
          </a:solidFill>
          <a:ln w="1270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.VnTifani HeavyH" pitchFamily="34" charset="0"/>
            </a:endParaRPr>
          </a:p>
        </p:txBody>
      </p:sp>
      <p:sp>
        <p:nvSpPr>
          <p:cNvPr id="21554" name="Line 50"/>
          <p:cNvSpPr>
            <a:spLocks noChangeShapeType="1"/>
          </p:cNvSpPr>
          <p:nvPr/>
        </p:nvSpPr>
        <p:spPr bwMode="auto">
          <a:xfrm>
            <a:off x="4762500" y="787400"/>
            <a:ext cx="0" cy="3657600"/>
          </a:xfrm>
          <a:prstGeom prst="line">
            <a:avLst/>
          </a:prstGeom>
          <a:noFill/>
          <a:ln w="1270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56" name="AutoShape 52"/>
          <p:cNvSpPr>
            <a:spLocks noChangeArrowheads="1"/>
          </p:cNvSpPr>
          <p:nvPr/>
        </p:nvSpPr>
        <p:spPr bwMode="auto">
          <a:xfrm flipV="1">
            <a:off x="3048000" y="5562600"/>
            <a:ext cx="3200400" cy="762000"/>
          </a:xfrm>
          <a:prstGeom prst="wedgeRoundRectCallout">
            <a:avLst>
              <a:gd name="adj1" fmla="val -19444"/>
              <a:gd name="adj2" fmla="val 132292"/>
              <a:gd name="adj3" fmla="val 16667"/>
            </a:avLst>
          </a:prstGeom>
          <a:solidFill>
            <a:srgbClr val="FFFF00">
              <a:alpha val="54901"/>
            </a:srgbClr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endParaRPr lang="en-US">
              <a:solidFill>
                <a:srgbClr val="FF0000"/>
              </a:solidFill>
              <a:latin typeface=".VnTifani HeavyH" pitchFamily="34" charset="0"/>
            </a:endParaRPr>
          </a:p>
          <a:p>
            <a:pPr algn="ctr"/>
            <a:r>
              <a:rPr lang="en-US">
                <a:solidFill>
                  <a:srgbClr val="FF0000"/>
                </a:solidFill>
                <a:latin typeface=".VnTifani HeavyH" pitchFamily="34" charset="0"/>
              </a:rPr>
              <a:t>H×nh nèt tr¾ng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53" grpId="0" animBg="1"/>
      <p:bldP spid="21554" grpId="0" animBg="1"/>
      <p:bldP spid="215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9220" name="Picture 3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1" name="Picture 4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2" name="Picture 5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3" name="Picture 6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9224" name="Group 7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9252" name="AutoShape 8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3" name="AutoShape 9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4" name="AutoShape 10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5" name="AutoShape 11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6" name="AutoShape 12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7" name="AutoShape 13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8" name="AutoShape 14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9" name="AutoShape 15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0" name="AutoShape 16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1" name="AutoShape 17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2" name="AutoShape 18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3" name="AutoShape 19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25" name="Group 20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9240" name="AutoShape 21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AutoShape 22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AutoShape 23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AutoShape 24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4" name="AutoShape 25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5" name="AutoShape 26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6" name="AutoShape 27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7" name="AutoShape 28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8" name="AutoShape 29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9" name="AutoShape 30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0" name="AutoShape 31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1" name="AutoShape 32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26" name="Group 33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9234" name="AutoShape 34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5" name="AutoShape 35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6" name="AutoShape 36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7" name="AutoShape 37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AutoShape 38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27" name="Group 40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9228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29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0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1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2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3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2575" name="Text Box 47"/>
          <p:cNvSpPr txBox="1">
            <a:spLocks noChangeArrowheads="1"/>
          </p:cNvSpPr>
          <p:nvPr/>
        </p:nvSpPr>
        <p:spPr bwMode="auto">
          <a:xfrm>
            <a:off x="76200" y="1905000"/>
            <a:ext cx="890905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ho¹t ®éng 2</a:t>
            </a:r>
          </a:p>
          <a:p>
            <a:pPr algn="ctr">
              <a:defRPr/>
            </a:pPr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 giíi thiÖu h×nh nèt tr¾ng </a:t>
            </a:r>
          </a:p>
          <a:p>
            <a:pPr algn="ctr">
              <a:defRPr/>
            </a:pPr>
            <a:endParaRPr lang="en-US" sz="6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Univers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75" grpId="0"/>
      <p:bldP spid="2257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10246" name="Picture 3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7" name="Picture 4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8" name="Picture 5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9" name="Picture 6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250" name="Group 7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0278" name="AutoShape 8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9" name="AutoShape 9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0" name="AutoShape 10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1" name="AutoShape 11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2" name="AutoShape 12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3" name="AutoShape 13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4" name="AutoShape 14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5" name="AutoShape 15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6" name="AutoShape 16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7" name="AutoShape 17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8" name="AutoShape 18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9" name="AutoShape 19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51" name="Group 20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0266" name="AutoShape 21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7" name="AutoShape 22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8" name="AutoShape 23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9" name="AutoShape 24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0" name="AutoShape 25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1" name="AutoShape 26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2" name="AutoShape 27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3" name="AutoShape 28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4" name="AutoShape 29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5" name="AutoShape 30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6" name="AutoShape 31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7" name="AutoShape 32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52" name="Group 33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0260" name="AutoShape 34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1" name="AutoShape 35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2" name="AutoShape 36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3" name="AutoShape 37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4" name="AutoShape 38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5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53" name="Group 40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0254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5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6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7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8" name="AutoShape 45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9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379413" y="762000"/>
            <a:ext cx="86121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C¸ch viÕt h×nh nèt tr¾ng </a:t>
            </a:r>
          </a:p>
        </p:txBody>
      </p:sp>
      <p:sp>
        <p:nvSpPr>
          <p:cNvPr id="24624" name="Oval 48"/>
          <p:cNvSpPr>
            <a:spLocks noChangeArrowheads="1"/>
          </p:cNvSpPr>
          <p:nvPr/>
        </p:nvSpPr>
        <p:spPr bwMode="auto">
          <a:xfrm rot="-1822747">
            <a:off x="3476625" y="5286375"/>
            <a:ext cx="1066800" cy="533400"/>
          </a:xfrm>
          <a:prstGeom prst="ellipse">
            <a:avLst/>
          </a:prstGeom>
          <a:noFill/>
          <a:ln w="1270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49"/>
          <p:cNvSpPr>
            <a:spLocks noChangeShapeType="1"/>
          </p:cNvSpPr>
          <p:nvPr/>
        </p:nvSpPr>
        <p:spPr bwMode="auto">
          <a:xfrm>
            <a:off x="4495800" y="2133600"/>
            <a:ext cx="0" cy="3200400"/>
          </a:xfrm>
          <a:prstGeom prst="line">
            <a:avLst/>
          </a:prstGeom>
          <a:noFill/>
          <a:ln w="1270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246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24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24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2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3" grpId="0"/>
      <p:bldP spid="24623" grpId="1"/>
      <p:bldP spid="2462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5&quot;&gt;&lt;property id=&quot;20148&quot; value=&quot;5&quot;/&gt;&lt;property id=&quot;20300&quot; value=&quot;Slide 1&quot;/&gt;&lt;property id=&quot;20307&quot; value=&quot;258&quot;/&gt;&lt;/object&gt;&lt;object type=&quot;3&quot; unique_id=&quot;10006&quot;&gt;&lt;property id=&quot;20148&quot; value=&quot;5&quot;/&gt;&lt;property id=&quot;20300&quot; value=&quot;Slide 2&quot;/&gt;&lt;property id=&quot;20307&quot; value=&quot;259&quot;/&gt;&lt;/object&gt;&lt;object type=&quot;3&quot; unique_id=&quot;10007&quot;&gt;&lt;property id=&quot;20148&quot; value=&quot;5&quot;/&gt;&lt;property id=&quot;20300&quot; value=&quot;Slide 3&quot;/&gt;&lt;property id=&quot;20307&quot; value=&quot;260&quot;/&gt;&lt;/object&gt;&lt;object type=&quot;3&quot; unique_id=&quot;10008&quot;&gt;&lt;property id=&quot;20148&quot; value=&quot;5&quot;/&gt;&lt;property id=&quot;20300&quot; value=&quot;Slide 4&quot;/&gt;&lt;property id=&quot;20307&quot; value=&quot;261&quot;/&gt;&lt;/object&gt;&lt;object type=&quot;3&quot; unique_id=&quot;10009&quot;&gt;&lt;property id=&quot;20148&quot; value=&quot;5&quot;/&gt;&lt;property id=&quot;20300&quot; value=&quot;Slide 5&quot;/&gt;&lt;property id=&quot;20307&quot; value=&quot;262&quot;/&gt;&lt;/object&gt;&lt;object type=&quot;3&quot; unique_id=&quot;10010&quot;&gt;&lt;property id=&quot;20148&quot; value=&quot;5&quot;/&gt;&lt;property id=&quot;20300&quot; value=&quot;Slide 6&quot;/&gt;&lt;property id=&quot;20307&quot; value=&quot;263&quot;/&gt;&lt;/object&gt;&lt;object type=&quot;3&quot; unique_id=&quot;10011&quot;&gt;&lt;property id=&quot;20148&quot; value=&quot;5&quot;/&gt;&lt;property id=&quot;20300&quot; value=&quot;Slide 7&quot;/&gt;&lt;property id=&quot;20307&quot; value=&quot;269&quot;/&gt;&lt;/object&gt;&lt;object type=&quot;3&quot; unique_id=&quot;10012&quot;&gt;&lt;property id=&quot;20148&quot; value=&quot;5&quot;/&gt;&lt;property id=&quot;20300&quot; value=&quot;Slide 8&quot;/&gt;&lt;property id=&quot;20307&quot; value=&quot;270&quot;/&gt;&lt;/object&gt;&lt;object type=&quot;3&quot; unique_id=&quot;10013&quot;&gt;&lt;property id=&quot;20148&quot; value=&quot;5&quot;/&gt;&lt;property id=&quot;20300&quot; value=&quot;Slide 9&quot;/&gt;&lt;property id=&quot;20307&quot; value=&quot;271&quot;/&gt;&lt;/object&gt;&lt;object type=&quot;3&quot; unique_id=&quot;10014&quot;&gt;&lt;property id=&quot;20148&quot; value=&quot;5&quot;/&gt;&lt;property id=&quot;20300&quot; value=&quot;Slide 10&quot;/&gt;&lt;property id=&quot;20307&quot; value=&quot;272&quot;/&gt;&lt;/object&gt;&lt;object type=&quot;3&quot; unique_id=&quot;10015&quot;&gt;&lt;property id=&quot;20148&quot; value=&quot;5&quot;/&gt;&lt;property id=&quot;20300&quot; value=&quot;Slide 11&quot;/&gt;&lt;property id=&quot;20307&quot; value=&quot;264&quot;/&gt;&lt;/object&gt;&lt;object type=&quot;3&quot; unique_id=&quot;10016&quot;&gt;&lt;property id=&quot;20148&quot; value=&quot;5&quot;/&gt;&lt;property id=&quot;20300&quot; value=&quot;Slide 12&quot;/&gt;&lt;property id=&quot;20307&quot; value=&quot;265&quot;/&gt;&lt;/object&gt;&lt;object type=&quot;3&quot; unique_id=&quot;10017&quot;&gt;&lt;property id=&quot;20148&quot; value=&quot;5&quot;/&gt;&lt;property id=&quot;20300&quot; value=&quot;Slide 13&quot;/&gt;&lt;property id=&quot;20307&quot; value=&quot;274&quot;/&gt;&lt;/object&gt;&lt;object type=&quot;3&quot; unique_id=&quot;10018&quot;&gt;&lt;property id=&quot;20148&quot; value=&quot;5&quot;/&gt;&lt;property id=&quot;20300&quot; value=&quot;Slide 14&quot;/&gt;&lt;property id=&quot;20307&quot; value=&quot;267&quot;/&gt;&lt;/object&gt;&lt;object type=&quot;3&quot; unique_id=&quot;10019&quot;&gt;&lt;property id=&quot;20148&quot; value=&quot;5&quot;/&gt;&lt;property id=&quot;20300&quot; value=&quot;Slide 15&quot;/&gt;&lt;property id=&quot;20307&quot; value=&quot;268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151</Words>
  <Application>Microsoft Office PowerPoint</Application>
  <PresentationFormat>On-screen Show (4:3)</PresentationFormat>
  <Paragraphs>39</Paragraphs>
  <Slides>15</Slides>
  <Notes>5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CorelDRAW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 Lam</dc:creator>
  <cp:lastModifiedBy>HP</cp:lastModifiedBy>
  <cp:revision>6</cp:revision>
  <dcterms:created xsi:type="dcterms:W3CDTF">2009-07-12T21:18:03Z</dcterms:created>
  <dcterms:modified xsi:type="dcterms:W3CDTF">2020-10-11T14:15:45Z</dcterms:modified>
</cp:coreProperties>
</file>