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5" r:id="rId2"/>
    <p:sldId id="347" r:id="rId3"/>
    <p:sldId id="337" r:id="rId4"/>
    <p:sldId id="336" r:id="rId5"/>
    <p:sldId id="333" r:id="rId6"/>
    <p:sldId id="340" r:id="rId7"/>
    <p:sldId id="341" r:id="rId8"/>
    <p:sldId id="339" r:id="rId9"/>
    <p:sldId id="342" r:id="rId10"/>
    <p:sldId id="338" r:id="rId11"/>
    <p:sldId id="344" r:id="rId12"/>
    <p:sldId id="345" r:id="rId13"/>
    <p:sldId id="343" r:id="rId14"/>
    <p:sldId id="322" r:id="rId15"/>
    <p:sldId id="34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00"/>
    <a:srgbClr val="FFFF00"/>
    <a:srgbClr val="0000EA"/>
    <a:srgbClr val="66CCFF"/>
    <a:srgbClr val="FF0000"/>
    <a:srgbClr val="008000"/>
    <a:srgbClr val="FF66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6" autoAdjust="0"/>
    <p:restoredTop sz="94660"/>
  </p:normalViewPr>
  <p:slideViewPr>
    <p:cSldViewPr>
      <p:cViewPr>
        <p:scale>
          <a:sx n="66" d="100"/>
          <a:sy n="66" d="100"/>
        </p:scale>
        <p:origin x="-7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0DB43CB-8E89-439E-9C87-3AE97B7212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1D88A-C933-4EC0-B95B-4DF637431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EAE63-70E3-447C-B676-121819C1C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C4D97-0287-4D2D-9F79-4BF633656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1809A8-5376-49F3-A76F-0647EF871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45B19-2A91-4544-8D62-3B6EFE807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A9F10-878F-4A82-8018-B0D08DAD8F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8A2C9-EA4E-45A5-B0F7-427DE0B25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9E41B-1DCE-4811-87BF-0C04BE64DC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63363-1AD3-4FDB-808A-BC62C6C06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EEBDD-84D9-4EE1-AB1B-5B671B660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B0A0C-3462-4BF8-9D21-8C728634C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AB3A3-8F41-4BC2-9373-E10038568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DB1E6CD-D557-4D37-81C0-C262A53468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 descr="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2581" name="WordArt 5"/>
          <p:cNvSpPr>
            <a:spLocks noChangeArrowheads="1" noChangeShapeType="1" noTextEdit="1"/>
          </p:cNvSpPr>
          <p:nvPr/>
        </p:nvSpPr>
        <p:spPr bwMode="auto">
          <a:xfrm>
            <a:off x="685800" y="2057400"/>
            <a:ext cx="7772400" cy="38496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Tifani HeavyH"/>
              </a:rPr>
              <a:t>ai dËy sím</a:t>
            </a:r>
          </a:p>
        </p:txBody>
      </p:sp>
      <p:sp>
        <p:nvSpPr>
          <p:cNvPr id="152582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FCF600"/>
                  </a:solidFill>
                  <a:round/>
                  <a:headEnd/>
                  <a:tailEnd/>
                </a:ln>
                <a:solidFill>
                  <a:srgbClr val="FCF6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BahamasBH"/>
              </a:rPr>
              <a:t>TiÕt d¹y sinh ho¹t chuyªn m«n</a:t>
            </a:r>
            <a:endParaRPr lang="en-US" sz="3600" kern="10">
              <a:ln w="9525">
                <a:solidFill>
                  <a:srgbClr val="FCF600"/>
                </a:solidFill>
                <a:round/>
                <a:headEnd/>
                <a:tailEnd/>
              </a:ln>
              <a:solidFill>
                <a:srgbClr val="FCF6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.VnBahamasBH"/>
            </a:endParaRPr>
          </a:p>
        </p:txBody>
      </p:sp>
      <p:sp>
        <p:nvSpPr>
          <p:cNvPr id="152583" name="WordArt 7"/>
          <p:cNvSpPr>
            <a:spLocks noChangeArrowheads="1" noChangeShapeType="1" noTextEdit="1"/>
          </p:cNvSpPr>
          <p:nvPr/>
        </p:nvSpPr>
        <p:spPr bwMode="auto">
          <a:xfrm>
            <a:off x="457200" y="6096000"/>
            <a:ext cx="8305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49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EA"/>
                  </a:solidFill>
                  <a:round/>
                  <a:headEnd/>
                  <a:tailEnd/>
                </a:ln>
                <a:solidFill>
                  <a:srgbClr val="0000EA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.VnTime"/>
              </a:rPr>
              <a:t>Gi¸o viªn :TrÇn ThÞ Thoa -Tr­êng tiÓu häc Xu©n Kiªn - Xu©n Tr­êng - N§</a:t>
            </a:r>
            <a:endParaRPr lang="en-US" sz="3600" kern="10">
              <a:ln w="9525">
                <a:solidFill>
                  <a:srgbClr val="0000EA"/>
                </a:solidFill>
                <a:round/>
                <a:headEnd/>
                <a:tailEnd/>
              </a:ln>
              <a:solidFill>
                <a:srgbClr val="0000EA"/>
              </a:soli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.VnTime"/>
            </a:endParaRPr>
          </a:p>
        </p:txBody>
      </p:sp>
      <p:sp>
        <p:nvSpPr>
          <p:cNvPr id="152584" name="WordArt 8"/>
          <p:cNvSpPr>
            <a:spLocks noChangeArrowheads="1" noChangeShapeType="1" noTextEdit="1"/>
          </p:cNvSpPr>
          <p:nvPr/>
        </p:nvSpPr>
        <p:spPr bwMode="auto">
          <a:xfrm>
            <a:off x="4495800" y="11430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CooperH"/>
              </a:rPr>
              <a:t>©m nh¹c 2</a:t>
            </a:r>
          </a:p>
        </p:txBody>
      </p:sp>
      <p:sp>
        <p:nvSpPr>
          <p:cNvPr id="152586" name="AutoShape 10"/>
          <p:cNvSpPr>
            <a:spLocks noEditPoints="1" noChangeArrowheads="1"/>
          </p:cNvSpPr>
          <p:nvPr/>
        </p:nvSpPr>
        <p:spPr bwMode="auto">
          <a:xfrm rot="-1373140">
            <a:off x="1752600" y="4876800"/>
            <a:ext cx="1143000" cy="8382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FF"/>
          </a:solidFill>
          <a:ln w="57150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2587" name="AutoShape 11"/>
          <p:cNvSpPr>
            <a:spLocks noEditPoints="1" noChangeArrowheads="1"/>
          </p:cNvSpPr>
          <p:nvPr/>
        </p:nvSpPr>
        <p:spPr bwMode="auto">
          <a:xfrm rot="-1423823">
            <a:off x="5638800" y="2514600"/>
            <a:ext cx="960438" cy="701675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 animBg="1"/>
      <p:bldP spid="152583" grpId="0" animBg="1"/>
      <p:bldP spid="152586" grpId="0" animBg="1"/>
      <p:bldP spid="1525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56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    </a:t>
              </a:r>
            </a:p>
          </p:txBody>
        </p:sp>
        <p:sp>
          <p:nvSpPr>
            <p:cNvPr id="155652" name="Rectangle 4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5654" name="Picture 13" descr="baby-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43434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762000" y="12192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609600" y="1371600"/>
            <a:ext cx="787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EA"/>
                </a:solidFill>
              </a:rPr>
              <a:t>Ai dËy sím b­íc ra nhµ, cau ra hoa, ®ang chê ®ãn.</a:t>
            </a:r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609600" y="2438400"/>
            <a:ext cx="7980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Ai dËy sím ®i ra ®ång, c¶ hõng ®«ng ®ang chê ®ãn.</a:t>
            </a:r>
            <a:r>
              <a:rPr lang="en-US" sz="2800"/>
              <a:t> </a:t>
            </a:r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609600" y="3429000"/>
            <a:ext cx="753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Nµo bÐ ¬i, dËy sím mau, c¶ ®Êt trêi ®ang gäi bÐ.</a:t>
            </a:r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609600" y="4572000"/>
            <a:ext cx="7667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Nµo bÐ ¬i dËy sím mau, c¶ ®Êt trêi ®ang ®ãn chê.</a:t>
            </a: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762000" y="1828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x                       x                  x                        x</a:t>
            </a: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838200" y="2895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           </a:t>
            </a: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x                  x                        x                         x</a:t>
            </a:r>
          </a:p>
        </p:txBody>
      </p:sp>
      <p:sp>
        <p:nvSpPr>
          <p:cNvPr id="155663" name="Text Box 15"/>
          <p:cNvSpPr txBox="1">
            <a:spLocks noChangeArrowheads="1"/>
          </p:cNvSpPr>
          <p:nvPr/>
        </p:nvSpPr>
        <p:spPr bwMode="auto">
          <a:xfrm>
            <a:off x="762000" y="3886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           </a:t>
            </a: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x                       x                   x                     x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685800" y="5029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            </a:t>
            </a: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x                     x                    x                       x</a:t>
            </a:r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2286000" y="381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* H¸t vµ gâ ®Öm theo nhÞp</a:t>
            </a:r>
          </a:p>
        </p:txBody>
      </p:sp>
      <p:graphicFrame>
        <p:nvGraphicFramePr>
          <p:cNvPr id="155667" name="Object 2"/>
          <p:cNvGraphicFramePr>
            <a:graphicFrameLocks noChangeAspect="1"/>
          </p:cNvGraphicFramePr>
          <p:nvPr>
            <p:ph/>
          </p:nvPr>
        </p:nvGraphicFramePr>
        <p:xfrm>
          <a:off x="6858000" y="5257800"/>
          <a:ext cx="1998663" cy="1374775"/>
        </p:xfrm>
        <a:graphic>
          <a:graphicData uri="http://schemas.openxmlformats.org/presentationml/2006/ole">
            <p:oleObj spid="_x0000_s155667" name="Clip" r:id="rId4" imgW="1999440" imgH="1831320" progId="MS_ClipArt_Gallery.2">
              <p:embed/>
            </p:oleObj>
          </a:graphicData>
        </a:graphic>
      </p:graphicFrame>
      <p:pic>
        <p:nvPicPr>
          <p:cNvPr id="155669" name="Picture 37" descr="WhitecornerFl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17637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5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2" grpId="0"/>
      <p:bldP spid="155663" grpId="0"/>
      <p:bldP spid="1556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28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    </a:t>
              </a:r>
            </a:p>
          </p:txBody>
        </p:sp>
        <p:sp>
          <p:nvSpPr>
            <p:cNvPr id="162820" name="Rectangle 4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2822" name="Picture 14" descr="engel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5988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609600" y="1524000"/>
            <a:ext cx="787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EA"/>
                </a:solidFill>
              </a:rPr>
              <a:t>Ai dËy sím b­íc ra nhµ, cau ra hoa, ®ang chê ®ãn.</a:t>
            </a:r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609600" y="2514600"/>
            <a:ext cx="7993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Ai dËy sím ®i ra ®ång, c¶ hõng ®«ng ®ang chê ®ãn.</a:t>
            </a:r>
            <a:r>
              <a:rPr lang="en-US"/>
              <a:t> 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609600" y="3657600"/>
            <a:ext cx="7458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Nµo bÐ ¬i, dËy sím mau, c¶ ®Êt trêi ®ang gäi bÐ.</a:t>
            </a: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609600" y="4876800"/>
            <a:ext cx="7667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Nµo bÐ ¬i dËy sím mau, c¶ ®Êt trêi ®ang ®ãn chê.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685800" y="1981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.VnArial" pitchFamily="34" charset="0"/>
            </a:endParaRP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2286000" y="457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* H¸t vµ gâ ®Öm theo ph¸ch.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609600" y="1981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.VnArial" pitchFamily="34" charset="0"/>
              </a:rPr>
              <a:t>x             x       x             x      x          x       x                x                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457200" y="2971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  </a:t>
            </a:r>
            <a:r>
              <a:rPr lang="en-US" sz="2400" b="1">
                <a:solidFill>
                  <a:schemeClr val="tx2"/>
                </a:solidFill>
                <a:latin typeface=".VnArial" pitchFamily="34" charset="0"/>
              </a:rPr>
              <a:t>x            x     x           x       x              x        x               x   </a:t>
            </a:r>
          </a:p>
        </p:txBody>
      </p:sp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609600" y="41148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609600" y="4114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  </a:t>
            </a:r>
            <a:r>
              <a:rPr lang="en-US" sz="2400" b="1">
                <a:solidFill>
                  <a:schemeClr val="tx2"/>
                </a:solidFill>
                <a:latin typeface=".VnArial" pitchFamily="34" charset="0"/>
              </a:rPr>
              <a:t>x         x      x               x      x           x      x             x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685800" y="52578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 b="1">
                <a:latin typeface=".VnArial" pitchFamily="34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.VnArial" pitchFamily="34" charset="0"/>
              </a:rPr>
              <a:t>x         x     x               x      x           x       x              x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62834" name="Group 70"/>
          <p:cNvGrpSpPr>
            <a:grpSpLocks/>
          </p:cNvGrpSpPr>
          <p:nvPr/>
        </p:nvGrpSpPr>
        <p:grpSpPr bwMode="auto">
          <a:xfrm>
            <a:off x="0" y="-9525"/>
            <a:ext cx="9194800" cy="6867525"/>
            <a:chOff x="-36444" y="-10160"/>
            <a:chExt cx="9194070" cy="6868160"/>
          </a:xfrm>
        </p:grpSpPr>
        <p:pic>
          <p:nvPicPr>
            <p:cNvPr id="162835" name="Picture 7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36" name="Picture 9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37" name="Picture 10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38" name="Picture 12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39" name="Picture 13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40" name="Picture 14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41" name="Picture 7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42" name="Picture 11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9" grpId="0"/>
      <p:bldP spid="162830" grpId="0"/>
      <p:bldP spid="1628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8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    </a:t>
              </a:r>
            </a:p>
          </p:txBody>
        </p:sp>
        <p:sp>
          <p:nvSpPr>
            <p:cNvPr id="163844" name="Rectangle 4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3845" name="Picture 14" descr="engel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5988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609600" y="1524000"/>
            <a:ext cx="787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EA"/>
                </a:solidFill>
              </a:rPr>
              <a:t>Ai dËy sím b­íc ra nhµ, cau ra hoa, ®ang chê ®ãn.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609600" y="2514600"/>
            <a:ext cx="7993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Ai dËy sím ®i ra ®ång, c¶ hõng ®«ng ®ang chê ®ãn.</a:t>
            </a:r>
            <a:r>
              <a:rPr lang="en-US"/>
              <a:t> </a:t>
            </a: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609600" y="3657600"/>
            <a:ext cx="7458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Nµo bÐ ¬i, dËy sím mau, c¶ ®Êt trêi ®ang gäi bÐ.</a:t>
            </a: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609600" y="4876800"/>
            <a:ext cx="7667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Nµo bÐ ¬i dËy sím mau, c¶ ®Êt trêi ®ang ®ãn chê.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685800" y="1981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.VnArial" pitchFamily="34" charset="0"/>
            </a:endParaRP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1905000" y="457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* H¸t vµ gâ ®Öm theo tiªt tÊu, lêi ca.</a:t>
            </a:r>
          </a:p>
        </p:txBody>
      </p:sp>
      <p:pic>
        <p:nvPicPr>
          <p:cNvPr id="163852" name="Picture 8" descr="flower[1][1][1]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7938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609600" y="1981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x     x     x        x     x      x     x     x    x       x        x     x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609600" y="2971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x     x     x     x    x    x       x     x        x        x        x      x</a:t>
            </a: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609600" y="4114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  </a:t>
            </a: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x    x    x     x     x       x       x    x    x       x       x    x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685800" y="5257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  </a:t>
            </a:r>
            <a:r>
              <a:rPr lang="en-US" sz="2400" b="1">
                <a:solidFill>
                  <a:srgbClr val="FF0000"/>
                </a:solidFill>
                <a:latin typeface=".VnArial" pitchFamily="34" charset="0"/>
              </a:rPr>
              <a:t>x    x  x     x     x       x      x    x      x      x       x     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3" grpId="0"/>
      <p:bldP spid="163854" grpId="0"/>
      <p:bldP spid="163855" grpId="0"/>
      <p:bldP spid="1638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FRAM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2667000" y="1295400"/>
            <a:ext cx="3886200" cy="4267200"/>
          </a:xfrm>
          <a:prstGeom prst="ellipse">
            <a:avLst/>
          </a:prstGeom>
          <a:gradFill rotWithShape="1">
            <a:gsLst>
              <a:gs pos="0">
                <a:srgbClr val="00FF00">
                  <a:alpha val="71001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1798" name="Picture 8" descr="nguoi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3591">
            <a:off x="3505200" y="2286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9" name="WordArt 7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5095875" cy="3200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F6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CooperH"/>
              </a:rPr>
              <a:t>thö tµi biÓu diÔn</a:t>
            </a: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.VnArial" pitchFamily="34" charset="0"/>
              </a:rPr>
              <a:t>*C¸c nhãm, c¸ nh©n chän 1 trong 3 c¸ch võa häc ®Ó biÓu diÔn :</a:t>
            </a:r>
          </a:p>
        </p:txBody>
      </p:sp>
      <p:sp>
        <p:nvSpPr>
          <p:cNvPr id="161805" name="AutoShape 13"/>
          <p:cNvSpPr>
            <a:spLocks noChangeArrowheads="1"/>
          </p:cNvSpPr>
          <p:nvPr/>
        </p:nvSpPr>
        <p:spPr bwMode="auto">
          <a:xfrm>
            <a:off x="2286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06" name="AutoShape 14"/>
          <p:cNvSpPr>
            <a:spLocks noChangeArrowheads="1"/>
          </p:cNvSpPr>
          <p:nvPr/>
        </p:nvSpPr>
        <p:spPr bwMode="auto">
          <a:xfrm>
            <a:off x="304800" y="228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07" name="AutoShape 15"/>
          <p:cNvSpPr>
            <a:spLocks noChangeArrowheads="1"/>
          </p:cNvSpPr>
          <p:nvPr/>
        </p:nvSpPr>
        <p:spPr bwMode="auto">
          <a:xfrm>
            <a:off x="8305800" y="228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08" name="AutoShape 16"/>
          <p:cNvSpPr>
            <a:spLocks noChangeArrowheads="1"/>
          </p:cNvSpPr>
          <p:nvPr/>
        </p:nvSpPr>
        <p:spPr bwMode="auto">
          <a:xfrm>
            <a:off x="8458200" y="5943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09" name="AutoShape 17"/>
          <p:cNvSpPr>
            <a:spLocks noChangeArrowheads="1"/>
          </p:cNvSpPr>
          <p:nvPr/>
        </p:nvSpPr>
        <p:spPr bwMode="auto">
          <a:xfrm>
            <a:off x="6019800" y="30480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0" name="AutoShape 18"/>
          <p:cNvSpPr>
            <a:spLocks noChangeArrowheads="1"/>
          </p:cNvSpPr>
          <p:nvPr/>
        </p:nvSpPr>
        <p:spPr bwMode="auto">
          <a:xfrm>
            <a:off x="4191000" y="4724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1" name="AutoShape 19"/>
          <p:cNvSpPr>
            <a:spLocks noChangeArrowheads="1"/>
          </p:cNvSpPr>
          <p:nvPr/>
        </p:nvSpPr>
        <p:spPr bwMode="auto">
          <a:xfrm>
            <a:off x="2819400" y="2743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2" name="AutoShape 20"/>
          <p:cNvSpPr>
            <a:spLocks noChangeArrowheads="1"/>
          </p:cNvSpPr>
          <p:nvPr/>
        </p:nvSpPr>
        <p:spPr bwMode="auto">
          <a:xfrm>
            <a:off x="838200" y="3962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3" name="AutoShape 21"/>
          <p:cNvSpPr>
            <a:spLocks noChangeArrowheads="1"/>
          </p:cNvSpPr>
          <p:nvPr/>
        </p:nvSpPr>
        <p:spPr bwMode="auto">
          <a:xfrm>
            <a:off x="7543800" y="4114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4" name="AutoShape 22"/>
          <p:cNvSpPr>
            <a:spLocks noChangeArrowheads="1"/>
          </p:cNvSpPr>
          <p:nvPr/>
        </p:nvSpPr>
        <p:spPr bwMode="auto">
          <a:xfrm>
            <a:off x="4114800" y="1219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5" name="AutoShape 23"/>
          <p:cNvSpPr>
            <a:spLocks noChangeArrowheads="1"/>
          </p:cNvSpPr>
          <p:nvPr/>
        </p:nvSpPr>
        <p:spPr bwMode="auto">
          <a:xfrm>
            <a:off x="4800600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6" name="AutoShape 24"/>
          <p:cNvSpPr>
            <a:spLocks noChangeArrowheads="1"/>
          </p:cNvSpPr>
          <p:nvPr/>
        </p:nvSpPr>
        <p:spPr bwMode="auto">
          <a:xfrm>
            <a:off x="1981200" y="4419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7" name="AutoShape 25"/>
          <p:cNvSpPr>
            <a:spLocks noChangeArrowheads="1"/>
          </p:cNvSpPr>
          <p:nvPr/>
        </p:nvSpPr>
        <p:spPr bwMode="auto">
          <a:xfrm>
            <a:off x="6629400" y="5562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7" grpId="1" animBg="1"/>
      <p:bldP spid="161799" grpId="0" animBg="1"/>
      <p:bldP spid="161805" grpId="0" animBg="1"/>
      <p:bldP spid="161806" grpId="0" animBg="1"/>
      <p:bldP spid="161807" grpId="0" animBg="1"/>
      <p:bldP spid="161808" grpId="0" animBg="1"/>
      <p:bldP spid="161809" grpId="0" animBg="1"/>
      <p:bldP spid="161810" grpId="0" animBg="1"/>
      <p:bldP spid="161811" grpId="0" animBg="1"/>
      <p:bldP spid="161812" grpId="0" animBg="1"/>
      <p:bldP spid="161813" grpId="0" animBg="1"/>
      <p:bldP spid="161814" grpId="0" animBg="1"/>
      <p:bldP spid="161815" grpId="0" animBg="1"/>
      <p:bldP spid="161816" grpId="0" animBg="1"/>
      <p:bldP spid="1618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6" name="Group 4"/>
          <p:cNvGrpSpPr>
            <a:grpSpLocks/>
          </p:cNvGrpSpPr>
          <p:nvPr/>
        </p:nvGrpSpPr>
        <p:grpSpPr bwMode="auto">
          <a:xfrm>
            <a:off x="0" y="0"/>
            <a:ext cx="9296400" cy="6858000"/>
            <a:chOff x="0" y="0"/>
            <a:chExt cx="5760" cy="4320"/>
          </a:xfrm>
        </p:grpSpPr>
        <p:sp>
          <p:nvSpPr>
            <p:cNvPr id="1361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    </a:t>
              </a:r>
            </a:p>
          </p:txBody>
        </p:sp>
        <p:sp>
          <p:nvSpPr>
            <p:cNvPr id="136198" name="Rectangle 6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838200" y="1676400"/>
            <a:ext cx="7391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>
                <a:solidFill>
                  <a:srgbClr val="FF0000"/>
                </a:solidFill>
                <a:latin typeface=".VnArial" pitchFamily="34" charset="0"/>
              </a:rPr>
              <a:t> DÆn dß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EA"/>
                </a:solidFill>
                <a:latin typeface=".VnArial" pitchFamily="34" charset="0"/>
              </a:rPr>
              <a:t> </a:t>
            </a:r>
            <a:r>
              <a:rPr lang="en-US" sz="2800" b="1">
                <a:solidFill>
                  <a:srgbClr val="0000EA"/>
                </a:solidFill>
                <a:latin typeface=".VnArial" pitchFamily="34" charset="0"/>
              </a:rPr>
              <a:t>VÒ nhµ c¸c em tù s¸ng t¹o thªm mét sè ®éng t¸c phô häa cho c¸c bµi h¸t võa biÓu diÔn .</a:t>
            </a:r>
          </a:p>
        </p:txBody>
      </p:sp>
      <p:pic>
        <p:nvPicPr>
          <p:cNvPr id="136206" name="Picture 37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7" name="Picture 37" descr="Whitecorner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6208" name="Group 15"/>
          <p:cNvGrpSpPr>
            <a:grpSpLocks/>
          </p:cNvGrpSpPr>
          <p:nvPr/>
        </p:nvGrpSpPr>
        <p:grpSpPr bwMode="auto">
          <a:xfrm>
            <a:off x="3200400" y="5029200"/>
            <a:ext cx="2620963" cy="1481138"/>
            <a:chOff x="6557" y="8591"/>
            <a:chExt cx="3240" cy="2042"/>
          </a:xfrm>
        </p:grpSpPr>
        <p:sp>
          <p:nvSpPr>
            <p:cNvPr id="12" name="AutoShape 16" descr="2"/>
            <p:cNvSpPr>
              <a:spLocks noChangeArrowheads="1"/>
            </p:cNvSpPr>
            <p:nvPr/>
          </p:nvSpPr>
          <p:spPr bwMode="auto">
            <a:xfrm>
              <a:off x="6557" y="9582"/>
              <a:ext cx="3240" cy="1051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vi-VN" sz="1800">
                <a:latin typeface="Arial" charset="0"/>
              </a:endParaRPr>
            </a:p>
          </p:txBody>
        </p:sp>
        <p:pic>
          <p:nvPicPr>
            <p:cNvPr id="136210" name="Picture 17" descr="cosmo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42" y="8591"/>
              <a:ext cx="1389" cy="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211" name="Freeform 18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18 w 781"/>
                <a:gd name="T1" fmla="*/ 1 h 1136"/>
                <a:gd name="T2" fmla="*/ 18 w 781"/>
                <a:gd name="T3" fmla="*/ 1 h 1136"/>
                <a:gd name="T4" fmla="*/ 17 w 781"/>
                <a:gd name="T5" fmla="*/ 1 h 1136"/>
                <a:gd name="T6" fmla="*/ 15 w 781"/>
                <a:gd name="T7" fmla="*/ 1 h 1136"/>
                <a:gd name="T8" fmla="*/ 15 w 781"/>
                <a:gd name="T9" fmla="*/ 1 h 1136"/>
                <a:gd name="T10" fmla="*/ 14 w 781"/>
                <a:gd name="T11" fmla="*/ 1 h 1136"/>
                <a:gd name="T12" fmla="*/ 12 w 781"/>
                <a:gd name="T13" fmla="*/ 1 h 1136"/>
                <a:gd name="T14" fmla="*/ 11 w 781"/>
                <a:gd name="T15" fmla="*/ 1 h 1136"/>
                <a:gd name="T16" fmla="*/ 10 w 781"/>
                <a:gd name="T17" fmla="*/ 1 h 1136"/>
                <a:gd name="T18" fmla="*/ 8 w 781"/>
                <a:gd name="T19" fmla="*/ 1 h 1136"/>
                <a:gd name="T20" fmla="*/ 7 w 781"/>
                <a:gd name="T21" fmla="*/ 1 h 1136"/>
                <a:gd name="T22" fmla="*/ 6 w 781"/>
                <a:gd name="T23" fmla="*/ 1 h 1136"/>
                <a:gd name="T24" fmla="*/ 5 w 781"/>
                <a:gd name="T25" fmla="*/ 1 h 1136"/>
                <a:gd name="T26" fmla="*/ 4 w 781"/>
                <a:gd name="T27" fmla="*/ 1 h 1136"/>
                <a:gd name="T28" fmla="*/ 3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0 w 781"/>
                <a:gd name="T49" fmla="*/ 1 h 1136"/>
                <a:gd name="T50" fmla="*/ 2 w 781"/>
                <a:gd name="T51" fmla="*/ 1 h 1136"/>
                <a:gd name="T52" fmla="*/ 2 w 781"/>
                <a:gd name="T53" fmla="*/ 1 h 1136"/>
                <a:gd name="T54" fmla="*/ 2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3 w 781"/>
                <a:gd name="T69" fmla="*/ 1 h 1136"/>
                <a:gd name="T70" fmla="*/ 4 w 781"/>
                <a:gd name="T71" fmla="*/ 1 h 1136"/>
                <a:gd name="T72" fmla="*/ 5 w 781"/>
                <a:gd name="T73" fmla="*/ 1 h 1136"/>
                <a:gd name="T74" fmla="*/ 6 w 781"/>
                <a:gd name="T75" fmla="*/ 1 h 1136"/>
                <a:gd name="T76" fmla="*/ 7 w 781"/>
                <a:gd name="T77" fmla="*/ 1 h 1136"/>
                <a:gd name="T78" fmla="*/ 8 w 781"/>
                <a:gd name="T79" fmla="*/ 1 h 1136"/>
                <a:gd name="T80" fmla="*/ 9 w 781"/>
                <a:gd name="T81" fmla="*/ 1 h 1136"/>
                <a:gd name="T82" fmla="*/ 10 w 781"/>
                <a:gd name="T83" fmla="*/ 1 h 1136"/>
                <a:gd name="T84" fmla="*/ 11 w 781"/>
                <a:gd name="T85" fmla="*/ 1 h 1136"/>
                <a:gd name="T86" fmla="*/ 12 w 781"/>
                <a:gd name="T87" fmla="*/ 1 h 1136"/>
                <a:gd name="T88" fmla="*/ 14 w 781"/>
                <a:gd name="T89" fmla="*/ 1 h 1136"/>
                <a:gd name="T90" fmla="*/ 14 w 781"/>
                <a:gd name="T91" fmla="*/ 1 h 1136"/>
                <a:gd name="T92" fmla="*/ 15 w 781"/>
                <a:gd name="T93" fmla="*/ 1 h 1136"/>
                <a:gd name="T94" fmla="*/ 15 w 781"/>
                <a:gd name="T95" fmla="*/ 1 h 1136"/>
                <a:gd name="T96" fmla="*/ 17 w 781"/>
                <a:gd name="T97" fmla="*/ 0 h 1136"/>
                <a:gd name="T98" fmla="*/ 17 w 781"/>
                <a:gd name="T99" fmla="*/ 1 h 1136"/>
                <a:gd name="T100" fmla="*/ 17 w 781"/>
                <a:gd name="T101" fmla="*/ 1 h 1136"/>
                <a:gd name="T102" fmla="*/ 18 w 781"/>
                <a:gd name="T103" fmla="*/ 1 h 1136"/>
                <a:gd name="T104" fmla="*/ 18 w 781"/>
                <a:gd name="T105" fmla="*/ 1 h 11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1"/>
                <a:gd name="T160" fmla="*/ 0 h 1136"/>
                <a:gd name="T161" fmla="*/ 781 w 781"/>
                <a:gd name="T162" fmla="*/ 1136 h 11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1" h="1136">
                  <a:moveTo>
                    <a:pt x="781" y="272"/>
                  </a:move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12" name="Freeform 19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18 w 781"/>
                <a:gd name="T1" fmla="*/ 1 h 1136"/>
                <a:gd name="T2" fmla="*/ 18 w 781"/>
                <a:gd name="T3" fmla="*/ 1 h 1136"/>
                <a:gd name="T4" fmla="*/ 18 w 781"/>
                <a:gd name="T5" fmla="*/ 1 h 1136"/>
                <a:gd name="T6" fmla="*/ 17 w 781"/>
                <a:gd name="T7" fmla="*/ 1 h 1136"/>
                <a:gd name="T8" fmla="*/ 15 w 781"/>
                <a:gd name="T9" fmla="*/ 1 h 1136"/>
                <a:gd name="T10" fmla="*/ 15 w 781"/>
                <a:gd name="T11" fmla="*/ 1 h 1136"/>
                <a:gd name="T12" fmla="*/ 14 w 781"/>
                <a:gd name="T13" fmla="*/ 1 h 1136"/>
                <a:gd name="T14" fmla="*/ 12 w 781"/>
                <a:gd name="T15" fmla="*/ 1 h 1136"/>
                <a:gd name="T16" fmla="*/ 11 w 781"/>
                <a:gd name="T17" fmla="*/ 1 h 1136"/>
                <a:gd name="T18" fmla="*/ 10 w 781"/>
                <a:gd name="T19" fmla="*/ 1 h 1136"/>
                <a:gd name="T20" fmla="*/ 8 w 781"/>
                <a:gd name="T21" fmla="*/ 1 h 1136"/>
                <a:gd name="T22" fmla="*/ 7 w 781"/>
                <a:gd name="T23" fmla="*/ 1 h 1136"/>
                <a:gd name="T24" fmla="*/ 6 w 781"/>
                <a:gd name="T25" fmla="*/ 1 h 1136"/>
                <a:gd name="T26" fmla="*/ 5 w 781"/>
                <a:gd name="T27" fmla="*/ 1 h 1136"/>
                <a:gd name="T28" fmla="*/ 4 w 781"/>
                <a:gd name="T29" fmla="*/ 1 h 1136"/>
                <a:gd name="T30" fmla="*/ 3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2 w 781"/>
                <a:gd name="T49" fmla="*/ 1 h 1136"/>
                <a:gd name="T50" fmla="*/ 2 w 781"/>
                <a:gd name="T51" fmla="*/ 1 h 1136"/>
                <a:gd name="T52" fmla="*/ 0 w 781"/>
                <a:gd name="T53" fmla="*/ 1 h 1136"/>
                <a:gd name="T54" fmla="*/ 0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2 w 781"/>
                <a:gd name="T73" fmla="*/ 1 h 1136"/>
                <a:gd name="T74" fmla="*/ 2 w 781"/>
                <a:gd name="T75" fmla="*/ 1 h 1136"/>
                <a:gd name="T76" fmla="*/ 3 w 781"/>
                <a:gd name="T77" fmla="*/ 1 h 1136"/>
                <a:gd name="T78" fmla="*/ 4 w 781"/>
                <a:gd name="T79" fmla="*/ 1 h 1136"/>
                <a:gd name="T80" fmla="*/ 5 w 781"/>
                <a:gd name="T81" fmla="*/ 1 h 1136"/>
                <a:gd name="T82" fmla="*/ 6 w 781"/>
                <a:gd name="T83" fmla="*/ 1 h 1136"/>
                <a:gd name="T84" fmla="*/ 7 w 781"/>
                <a:gd name="T85" fmla="*/ 1 h 1136"/>
                <a:gd name="T86" fmla="*/ 8 w 781"/>
                <a:gd name="T87" fmla="*/ 1 h 1136"/>
                <a:gd name="T88" fmla="*/ 9 w 781"/>
                <a:gd name="T89" fmla="*/ 1 h 1136"/>
                <a:gd name="T90" fmla="*/ 10 w 781"/>
                <a:gd name="T91" fmla="*/ 1 h 1136"/>
                <a:gd name="T92" fmla="*/ 11 w 781"/>
                <a:gd name="T93" fmla="*/ 1 h 1136"/>
                <a:gd name="T94" fmla="*/ 12 w 781"/>
                <a:gd name="T95" fmla="*/ 1 h 1136"/>
                <a:gd name="T96" fmla="*/ 14 w 781"/>
                <a:gd name="T97" fmla="*/ 1 h 1136"/>
                <a:gd name="T98" fmla="*/ 14 w 781"/>
                <a:gd name="T99" fmla="*/ 1 h 1136"/>
                <a:gd name="T100" fmla="*/ 15 w 781"/>
                <a:gd name="T101" fmla="*/ 1 h 1136"/>
                <a:gd name="T102" fmla="*/ 15 w 781"/>
                <a:gd name="T103" fmla="*/ 1 h 1136"/>
                <a:gd name="T104" fmla="*/ 17 w 781"/>
                <a:gd name="T105" fmla="*/ 0 h 1136"/>
                <a:gd name="T106" fmla="*/ 17 w 781"/>
                <a:gd name="T107" fmla="*/ 0 h 1136"/>
                <a:gd name="T108" fmla="*/ 17 w 781"/>
                <a:gd name="T109" fmla="*/ 1 h 1136"/>
                <a:gd name="T110" fmla="*/ 17 w 781"/>
                <a:gd name="T111" fmla="*/ 1 h 1136"/>
                <a:gd name="T112" fmla="*/ 18 w 781"/>
                <a:gd name="T113" fmla="*/ 1 h 1136"/>
                <a:gd name="T114" fmla="*/ 18 w 781"/>
                <a:gd name="T115" fmla="*/ 1 h 1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1"/>
                <a:gd name="T175" fmla="*/ 0 h 1136"/>
                <a:gd name="T176" fmla="*/ 781 w 781"/>
                <a:gd name="T177" fmla="*/ 1136 h 1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1" h="1136">
                  <a:moveTo>
                    <a:pt x="781" y="272"/>
                  </a:moveTo>
                  <a:lnTo>
                    <a:pt x="781" y="272"/>
                  </a:ln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13" name="Freeform 20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9 w 1991"/>
                <a:gd name="T1" fmla="*/ 1 h 1763"/>
                <a:gd name="T2" fmla="*/ 8 w 1991"/>
                <a:gd name="T3" fmla="*/ 1 h 1763"/>
                <a:gd name="T4" fmla="*/ 7 w 1991"/>
                <a:gd name="T5" fmla="*/ 1 h 1763"/>
                <a:gd name="T6" fmla="*/ 8 w 1991"/>
                <a:gd name="T7" fmla="*/ 1 h 1763"/>
                <a:gd name="T8" fmla="*/ 4 w 1991"/>
                <a:gd name="T9" fmla="*/ 1 h 1763"/>
                <a:gd name="T10" fmla="*/ 3 w 1991"/>
                <a:gd name="T11" fmla="*/ 1 h 1763"/>
                <a:gd name="T12" fmla="*/ 4 w 1991"/>
                <a:gd name="T13" fmla="*/ 1 h 1763"/>
                <a:gd name="T14" fmla="*/ 6 w 1991"/>
                <a:gd name="T15" fmla="*/ 1 h 1763"/>
                <a:gd name="T16" fmla="*/ 8 w 1991"/>
                <a:gd name="T17" fmla="*/ 1 h 1763"/>
                <a:gd name="T18" fmla="*/ 6 w 1991"/>
                <a:gd name="T19" fmla="*/ 1 h 1763"/>
                <a:gd name="T20" fmla="*/ 3 w 1991"/>
                <a:gd name="T21" fmla="*/ 1 h 1763"/>
                <a:gd name="T22" fmla="*/ 2 w 1991"/>
                <a:gd name="T23" fmla="*/ 1 h 1763"/>
                <a:gd name="T24" fmla="*/ 0 w 1991"/>
                <a:gd name="T25" fmla="*/ 1 h 1763"/>
                <a:gd name="T26" fmla="*/ 2 w 1991"/>
                <a:gd name="T27" fmla="*/ 1 h 1763"/>
                <a:gd name="T28" fmla="*/ 2 w 1991"/>
                <a:gd name="T29" fmla="*/ 1 h 1763"/>
                <a:gd name="T30" fmla="*/ 2 w 1991"/>
                <a:gd name="T31" fmla="*/ 1 h 1763"/>
                <a:gd name="T32" fmla="*/ 4 w 1991"/>
                <a:gd name="T33" fmla="*/ 1 h 1763"/>
                <a:gd name="T34" fmla="*/ 9 w 1991"/>
                <a:gd name="T35" fmla="*/ 1 h 1763"/>
                <a:gd name="T36" fmla="*/ 14 w 1991"/>
                <a:gd name="T37" fmla="*/ 1 h 1763"/>
                <a:gd name="T38" fmla="*/ 14 w 1991"/>
                <a:gd name="T39" fmla="*/ 1 h 1763"/>
                <a:gd name="T40" fmla="*/ 18 w 1991"/>
                <a:gd name="T41" fmla="*/ 1 h 1763"/>
                <a:gd name="T42" fmla="*/ 24 w 1991"/>
                <a:gd name="T43" fmla="*/ 1 h 1763"/>
                <a:gd name="T44" fmla="*/ 34 w 1991"/>
                <a:gd name="T45" fmla="*/ 1 h 1763"/>
                <a:gd name="T46" fmla="*/ 40 w 1991"/>
                <a:gd name="T47" fmla="*/ 1 h 1763"/>
                <a:gd name="T48" fmla="*/ 42 w 1991"/>
                <a:gd name="T49" fmla="*/ 1 h 1763"/>
                <a:gd name="T50" fmla="*/ 42 w 1991"/>
                <a:gd name="T51" fmla="*/ 1 h 1763"/>
                <a:gd name="T52" fmla="*/ 38 w 1991"/>
                <a:gd name="T53" fmla="*/ 1 h 1763"/>
                <a:gd name="T54" fmla="*/ 34 w 1991"/>
                <a:gd name="T55" fmla="*/ 1 h 1763"/>
                <a:gd name="T56" fmla="*/ 30 w 1991"/>
                <a:gd name="T57" fmla="*/ 1 h 1763"/>
                <a:gd name="T58" fmla="*/ 27 w 1991"/>
                <a:gd name="T59" fmla="*/ 1 h 1763"/>
                <a:gd name="T60" fmla="*/ 27 w 1991"/>
                <a:gd name="T61" fmla="*/ 1 h 1763"/>
                <a:gd name="T62" fmla="*/ 27 w 1991"/>
                <a:gd name="T63" fmla="*/ 1 h 1763"/>
                <a:gd name="T64" fmla="*/ 27 w 1991"/>
                <a:gd name="T65" fmla="*/ 1 h 1763"/>
                <a:gd name="T66" fmla="*/ 30 w 1991"/>
                <a:gd name="T67" fmla="*/ 1 h 1763"/>
                <a:gd name="T68" fmla="*/ 34 w 1991"/>
                <a:gd name="T69" fmla="*/ 1 h 1763"/>
                <a:gd name="T70" fmla="*/ 38 w 1991"/>
                <a:gd name="T71" fmla="*/ 1 h 1763"/>
                <a:gd name="T72" fmla="*/ 43 w 1991"/>
                <a:gd name="T73" fmla="*/ 1 h 1763"/>
                <a:gd name="T74" fmla="*/ 45 w 1991"/>
                <a:gd name="T75" fmla="*/ 1 h 1763"/>
                <a:gd name="T76" fmla="*/ 42 w 1991"/>
                <a:gd name="T77" fmla="*/ 1 h 1763"/>
                <a:gd name="T78" fmla="*/ 37 w 1991"/>
                <a:gd name="T79" fmla="*/ 1 h 1763"/>
                <a:gd name="T80" fmla="*/ 32 w 1991"/>
                <a:gd name="T81" fmla="*/ 1 h 1763"/>
                <a:gd name="T82" fmla="*/ 30 w 1991"/>
                <a:gd name="T83" fmla="*/ 1 h 1763"/>
                <a:gd name="T84" fmla="*/ 30 w 1991"/>
                <a:gd name="T85" fmla="*/ 1 h 1763"/>
                <a:gd name="T86" fmla="*/ 28 w 1991"/>
                <a:gd name="T87" fmla="*/ 1 h 1763"/>
                <a:gd name="T88" fmla="*/ 27 w 1991"/>
                <a:gd name="T89" fmla="*/ 1 h 1763"/>
                <a:gd name="T90" fmla="*/ 24 w 1991"/>
                <a:gd name="T91" fmla="*/ 1 h 1763"/>
                <a:gd name="T92" fmla="*/ 19 w 1991"/>
                <a:gd name="T93" fmla="*/ 1 h 1763"/>
                <a:gd name="T94" fmla="*/ 15 w 1991"/>
                <a:gd name="T95" fmla="*/ 1 h 17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91"/>
                <a:gd name="T145" fmla="*/ 0 h 1763"/>
                <a:gd name="T146" fmla="*/ 1991 w 1991"/>
                <a:gd name="T147" fmla="*/ 1763 h 17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91" h="1763">
                  <a:moveTo>
                    <a:pt x="567" y="1405"/>
                  </a:move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14" name="Freeform 21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10 w 1991"/>
                <a:gd name="T1" fmla="*/ 1 h 1763"/>
                <a:gd name="T2" fmla="*/ 8 w 1991"/>
                <a:gd name="T3" fmla="*/ 1 h 1763"/>
                <a:gd name="T4" fmla="*/ 7 w 1991"/>
                <a:gd name="T5" fmla="*/ 1 h 1763"/>
                <a:gd name="T6" fmla="*/ 7 w 1991"/>
                <a:gd name="T7" fmla="*/ 1 h 1763"/>
                <a:gd name="T8" fmla="*/ 4 w 1991"/>
                <a:gd name="T9" fmla="*/ 1 h 1763"/>
                <a:gd name="T10" fmla="*/ 3 w 1991"/>
                <a:gd name="T11" fmla="*/ 1 h 1763"/>
                <a:gd name="T12" fmla="*/ 3 w 1991"/>
                <a:gd name="T13" fmla="*/ 1 h 1763"/>
                <a:gd name="T14" fmla="*/ 4 w 1991"/>
                <a:gd name="T15" fmla="*/ 1 h 1763"/>
                <a:gd name="T16" fmla="*/ 6 w 1991"/>
                <a:gd name="T17" fmla="*/ 1 h 1763"/>
                <a:gd name="T18" fmla="*/ 8 w 1991"/>
                <a:gd name="T19" fmla="*/ 1 h 1763"/>
                <a:gd name="T20" fmla="*/ 7 w 1991"/>
                <a:gd name="T21" fmla="*/ 1 h 1763"/>
                <a:gd name="T22" fmla="*/ 6 w 1991"/>
                <a:gd name="T23" fmla="*/ 1 h 1763"/>
                <a:gd name="T24" fmla="*/ 2 w 1991"/>
                <a:gd name="T25" fmla="*/ 1 h 1763"/>
                <a:gd name="T26" fmla="*/ 2 w 1991"/>
                <a:gd name="T27" fmla="*/ 1 h 1763"/>
                <a:gd name="T28" fmla="*/ 0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2 w 1991"/>
                <a:gd name="T35" fmla="*/ 1 h 1763"/>
                <a:gd name="T36" fmla="*/ 4 w 1991"/>
                <a:gd name="T37" fmla="*/ 1 h 1763"/>
                <a:gd name="T38" fmla="*/ 9 w 1991"/>
                <a:gd name="T39" fmla="*/ 1 h 1763"/>
                <a:gd name="T40" fmla="*/ 14 w 1991"/>
                <a:gd name="T41" fmla="*/ 1 h 1763"/>
                <a:gd name="T42" fmla="*/ 14 w 1991"/>
                <a:gd name="T43" fmla="*/ 0 h 1763"/>
                <a:gd name="T44" fmla="*/ 15 w 1991"/>
                <a:gd name="T45" fmla="*/ 1 h 1763"/>
                <a:gd name="T46" fmla="*/ 21 w 1991"/>
                <a:gd name="T47" fmla="*/ 1 h 1763"/>
                <a:gd name="T48" fmla="*/ 29 w 1991"/>
                <a:gd name="T49" fmla="*/ 1 h 1763"/>
                <a:gd name="T50" fmla="*/ 37 w 1991"/>
                <a:gd name="T51" fmla="*/ 1 h 1763"/>
                <a:gd name="T52" fmla="*/ 42 w 1991"/>
                <a:gd name="T53" fmla="*/ 1 h 1763"/>
                <a:gd name="T54" fmla="*/ 42 w 1991"/>
                <a:gd name="T55" fmla="*/ 1 h 1763"/>
                <a:gd name="T56" fmla="*/ 42 w 1991"/>
                <a:gd name="T57" fmla="*/ 1 h 1763"/>
                <a:gd name="T58" fmla="*/ 38 w 1991"/>
                <a:gd name="T59" fmla="*/ 1 h 1763"/>
                <a:gd name="T60" fmla="*/ 34 w 1991"/>
                <a:gd name="T61" fmla="*/ 1 h 1763"/>
                <a:gd name="T62" fmla="*/ 30 w 1991"/>
                <a:gd name="T63" fmla="*/ 1 h 1763"/>
                <a:gd name="T64" fmla="*/ 28 w 1991"/>
                <a:gd name="T65" fmla="*/ 1 h 1763"/>
                <a:gd name="T66" fmla="*/ 27 w 1991"/>
                <a:gd name="T67" fmla="*/ 1 h 1763"/>
                <a:gd name="T68" fmla="*/ 27 w 1991"/>
                <a:gd name="T69" fmla="*/ 1 h 1763"/>
                <a:gd name="T70" fmla="*/ 27 w 1991"/>
                <a:gd name="T71" fmla="*/ 1 h 1763"/>
                <a:gd name="T72" fmla="*/ 29 w 1991"/>
                <a:gd name="T73" fmla="*/ 1 h 1763"/>
                <a:gd name="T74" fmla="*/ 30 w 1991"/>
                <a:gd name="T75" fmla="*/ 1 h 1763"/>
                <a:gd name="T76" fmla="*/ 34 w 1991"/>
                <a:gd name="T77" fmla="*/ 1 h 1763"/>
                <a:gd name="T78" fmla="*/ 40 w 1991"/>
                <a:gd name="T79" fmla="*/ 1 h 1763"/>
                <a:gd name="T80" fmla="*/ 43 w 1991"/>
                <a:gd name="T81" fmla="*/ 1 h 1763"/>
                <a:gd name="T82" fmla="*/ 45 w 1991"/>
                <a:gd name="T83" fmla="*/ 1 h 1763"/>
                <a:gd name="T84" fmla="*/ 42 w 1991"/>
                <a:gd name="T85" fmla="*/ 1 h 1763"/>
                <a:gd name="T86" fmla="*/ 38 w 1991"/>
                <a:gd name="T87" fmla="*/ 1 h 1763"/>
                <a:gd name="T88" fmla="*/ 34 w 1991"/>
                <a:gd name="T89" fmla="*/ 1 h 1763"/>
                <a:gd name="T90" fmla="*/ 30 w 1991"/>
                <a:gd name="T91" fmla="*/ 1 h 1763"/>
                <a:gd name="T92" fmla="*/ 30 w 1991"/>
                <a:gd name="T93" fmla="*/ 1 h 1763"/>
                <a:gd name="T94" fmla="*/ 30 w 1991"/>
                <a:gd name="T95" fmla="*/ 1 h 1763"/>
                <a:gd name="T96" fmla="*/ 27 w 1991"/>
                <a:gd name="T97" fmla="*/ 1 h 1763"/>
                <a:gd name="T98" fmla="*/ 27 w 1991"/>
                <a:gd name="T99" fmla="*/ 1 h 1763"/>
                <a:gd name="T100" fmla="*/ 23 w 1991"/>
                <a:gd name="T101" fmla="*/ 1 h 1763"/>
                <a:gd name="T102" fmla="*/ 19 w 1991"/>
                <a:gd name="T103" fmla="*/ 1 h 1763"/>
                <a:gd name="T104" fmla="*/ 14 w 1991"/>
                <a:gd name="T105" fmla="*/ 1 h 17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1"/>
                <a:gd name="T160" fmla="*/ 0 h 1763"/>
                <a:gd name="T161" fmla="*/ 1991 w 1991"/>
                <a:gd name="T162" fmla="*/ 1763 h 17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1" h="1763">
                  <a:moveTo>
                    <a:pt x="567" y="1405"/>
                  </a:moveTo>
                  <a:lnTo>
                    <a:pt x="567" y="1405"/>
                  </a:ln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15" name="Line 22"/>
            <p:cNvSpPr>
              <a:spLocks noChangeShapeType="1"/>
            </p:cNvSpPr>
            <p:nvPr/>
          </p:nvSpPr>
          <p:spPr bwMode="auto">
            <a:xfrm flipH="1">
              <a:off x="8549" y="9919"/>
              <a:ext cx="557" cy="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6" name="Line 23"/>
            <p:cNvSpPr>
              <a:spLocks noChangeShapeType="1"/>
            </p:cNvSpPr>
            <p:nvPr/>
          </p:nvSpPr>
          <p:spPr bwMode="auto">
            <a:xfrm flipV="1">
              <a:off x="8559" y="10008"/>
              <a:ext cx="478" cy="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7" name="Line 24"/>
            <p:cNvSpPr>
              <a:spLocks noChangeShapeType="1"/>
            </p:cNvSpPr>
            <p:nvPr/>
          </p:nvSpPr>
          <p:spPr bwMode="auto">
            <a:xfrm flipV="1">
              <a:off x="8570" y="10205"/>
              <a:ext cx="280" cy="2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8" name="Freeform 25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3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3 w 421"/>
                <a:gd name="T11" fmla="*/ 1 h 441"/>
                <a:gd name="T12" fmla="*/ 5 w 421"/>
                <a:gd name="T13" fmla="*/ 1 h 441"/>
                <a:gd name="T14" fmla="*/ 5 w 421"/>
                <a:gd name="T15" fmla="*/ 1 h 441"/>
                <a:gd name="T16" fmla="*/ 6 w 421"/>
                <a:gd name="T17" fmla="*/ 1 h 441"/>
                <a:gd name="T18" fmla="*/ 6 w 421"/>
                <a:gd name="T19" fmla="*/ 1 h 441"/>
                <a:gd name="T20" fmla="*/ 6 w 421"/>
                <a:gd name="T21" fmla="*/ 1 h 441"/>
                <a:gd name="T22" fmla="*/ 6 w 421"/>
                <a:gd name="T23" fmla="*/ 1 h 441"/>
                <a:gd name="T24" fmla="*/ 6 w 421"/>
                <a:gd name="T25" fmla="*/ 1 h 441"/>
                <a:gd name="T26" fmla="*/ 6 w 421"/>
                <a:gd name="T27" fmla="*/ 1 h 441"/>
                <a:gd name="T28" fmla="*/ 6 w 421"/>
                <a:gd name="T29" fmla="*/ 1 h 441"/>
                <a:gd name="T30" fmla="*/ 7 w 421"/>
                <a:gd name="T31" fmla="*/ 1 h 441"/>
                <a:gd name="T32" fmla="*/ 7 w 421"/>
                <a:gd name="T33" fmla="*/ 1 h 441"/>
                <a:gd name="T34" fmla="*/ 8 w 421"/>
                <a:gd name="T35" fmla="*/ 1 h 441"/>
                <a:gd name="T36" fmla="*/ 9 w 421"/>
                <a:gd name="T37" fmla="*/ 1 h 441"/>
                <a:gd name="T38" fmla="*/ 9 w 421"/>
                <a:gd name="T39" fmla="*/ 1 h 441"/>
                <a:gd name="T40" fmla="*/ 9 w 421"/>
                <a:gd name="T41" fmla="*/ 1 h 441"/>
                <a:gd name="T42" fmla="*/ 9 w 421"/>
                <a:gd name="T43" fmla="*/ 1 h 441"/>
                <a:gd name="T44" fmla="*/ 9 w 421"/>
                <a:gd name="T45" fmla="*/ 1 h 441"/>
                <a:gd name="T46" fmla="*/ 9 w 421"/>
                <a:gd name="T47" fmla="*/ 1 h 441"/>
                <a:gd name="T48" fmla="*/ 8 w 421"/>
                <a:gd name="T49" fmla="*/ 1 h 441"/>
                <a:gd name="T50" fmla="*/ 7 w 421"/>
                <a:gd name="T51" fmla="*/ 1 h 441"/>
                <a:gd name="T52" fmla="*/ 6 w 421"/>
                <a:gd name="T53" fmla="*/ 1 h 441"/>
                <a:gd name="T54" fmla="*/ 6 w 421"/>
                <a:gd name="T55" fmla="*/ 1 h 441"/>
                <a:gd name="T56" fmla="*/ 4 w 421"/>
                <a:gd name="T57" fmla="*/ 1 h 441"/>
                <a:gd name="T58" fmla="*/ 3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19" name="Freeform 26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3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3 w 421"/>
                <a:gd name="T11" fmla="*/ 1 h 441"/>
                <a:gd name="T12" fmla="*/ 5 w 421"/>
                <a:gd name="T13" fmla="*/ 1 h 441"/>
                <a:gd name="T14" fmla="*/ 5 w 421"/>
                <a:gd name="T15" fmla="*/ 1 h 441"/>
                <a:gd name="T16" fmla="*/ 6 w 421"/>
                <a:gd name="T17" fmla="*/ 1 h 441"/>
                <a:gd name="T18" fmla="*/ 6 w 421"/>
                <a:gd name="T19" fmla="*/ 1 h 441"/>
                <a:gd name="T20" fmla="*/ 6 w 421"/>
                <a:gd name="T21" fmla="*/ 1 h 441"/>
                <a:gd name="T22" fmla="*/ 6 w 421"/>
                <a:gd name="T23" fmla="*/ 1 h 441"/>
                <a:gd name="T24" fmla="*/ 6 w 421"/>
                <a:gd name="T25" fmla="*/ 1 h 441"/>
                <a:gd name="T26" fmla="*/ 6 w 421"/>
                <a:gd name="T27" fmla="*/ 1 h 441"/>
                <a:gd name="T28" fmla="*/ 6 w 421"/>
                <a:gd name="T29" fmla="*/ 1 h 441"/>
                <a:gd name="T30" fmla="*/ 7 w 421"/>
                <a:gd name="T31" fmla="*/ 1 h 441"/>
                <a:gd name="T32" fmla="*/ 7 w 421"/>
                <a:gd name="T33" fmla="*/ 1 h 441"/>
                <a:gd name="T34" fmla="*/ 8 w 421"/>
                <a:gd name="T35" fmla="*/ 1 h 441"/>
                <a:gd name="T36" fmla="*/ 9 w 421"/>
                <a:gd name="T37" fmla="*/ 1 h 441"/>
                <a:gd name="T38" fmla="*/ 9 w 421"/>
                <a:gd name="T39" fmla="*/ 1 h 441"/>
                <a:gd name="T40" fmla="*/ 9 w 421"/>
                <a:gd name="T41" fmla="*/ 1 h 441"/>
                <a:gd name="T42" fmla="*/ 9 w 421"/>
                <a:gd name="T43" fmla="*/ 1 h 441"/>
                <a:gd name="T44" fmla="*/ 9 w 421"/>
                <a:gd name="T45" fmla="*/ 1 h 441"/>
                <a:gd name="T46" fmla="*/ 9 w 421"/>
                <a:gd name="T47" fmla="*/ 1 h 441"/>
                <a:gd name="T48" fmla="*/ 8 w 421"/>
                <a:gd name="T49" fmla="*/ 1 h 441"/>
                <a:gd name="T50" fmla="*/ 7 w 421"/>
                <a:gd name="T51" fmla="*/ 1 h 441"/>
                <a:gd name="T52" fmla="*/ 6 w 421"/>
                <a:gd name="T53" fmla="*/ 1 h 441"/>
                <a:gd name="T54" fmla="*/ 6 w 421"/>
                <a:gd name="T55" fmla="*/ 1 h 441"/>
                <a:gd name="T56" fmla="*/ 4 w 421"/>
                <a:gd name="T57" fmla="*/ 1 h 441"/>
                <a:gd name="T58" fmla="*/ 3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20" name="Freeform 27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3 w 421"/>
                <a:gd name="T1" fmla="*/ 0 h 441"/>
                <a:gd name="T2" fmla="*/ 0 w 421"/>
                <a:gd name="T3" fmla="*/ 1 h 441"/>
                <a:gd name="T4" fmla="*/ 0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3 w 421"/>
                <a:gd name="T13" fmla="*/ 1 h 441"/>
                <a:gd name="T14" fmla="*/ 5 w 421"/>
                <a:gd name="T15" fmla="*/ 1 h 441"/>
                <a:gd name="T16" fmla="*/ 5 w 421"/>
                <a:gd name="T17" fmla="*/ 1 h 441"/>
                <a:gd name="T18" fmla="*/ 6 w 421"/>
                <a:gd name="T19" fmla="*/ 1 h 441"/>
                <a:gd name="T20" fmla="*/ 6 w 421"/>
                <a:gd name="T21" fmla="*/ 1 h 441"/>
                <a:gd name="T22" fmla="*/ 6 w 421"/>
                <a:gd name="T23" fmla="*/ 1 h 441"/>
                <a:gd name="T24" fmla="*/ 6 w 421"/>
                <a:gd name="T25" fmla="*/ 1 h 441"/>
                <a:gd name="T26" fmla="*/ 6 w 421"/>
                <a:gd name="T27" fmla="*/ 1 h 441"/>
                <a:gd name="T28" fmla="*/ 6 w 421"/>
                <a:gd name="T29" fmla="*/ 1 h 441"/>
                <a:gd name="T30" fmla="*/ 6 w 421"/>
                <a:gd name="T31" fmla="*/ 1 h 441"/>
                <a:gd name="T32" fmla="*/ 6 w 421"/>
                <a:gd name="T33" fmla="*/ 1 h 441"/>
                <a:gd name="T34" fmla="*/ 6 w 421"/>
                <a:gd name="T35" fmla="*/ 1 h 441"/>
                <a:gd name="T36" fmla="*/ 7 w 421"/>
                <a:gd name="T37" fmla="*/ 1 h 441"/>
                <a:gd name="T38" fmla="*/ 7 w 421"/>
                <a:gd name="T39" fmla="*/ 1 h 441"/>
                <a:gd name="T40" fmla="*/ 8 w 421"/>
                <a:gd name="T41" fmla="*/ 1 h 441"/>
                <a:gd name="T42" fmla="*/ 9 w 421"/>
                <a:gd name="T43" fmla="*/ 1 h 441"/>
                <a:gd name="T44" fmla="*/ 9 w 421"/>
                <a:gd name="T45" fmla="*/ 1 h 441"/>
                <a:gd name="T46" fmla="*/ 9 w 421"/>
                <a:gd name="T47" fmla="*/ 1 h 441"/>
                <a:gd name="T48" fmla="*/ 9 w 421"/>
                <a:gd name="T49" fmla="*/ 1 h 441"/>
                <a:gd name="T50" fmla="*/ 9 w 421"/>
                <a:gd name="T51" fmla="*/ 1 h 441"/>
                <a:gd name="T52" fmla="*/ 9 w 421"/>
                <a:gd name="T53" fmla="*/ 1 h 441"/>
                <a:gd name="T54" fmla="*/ 9 w 421"/>
                <a:gd name="T55" fmla="*/ 1 h 441"/>
                <a:gd name="T56" fmla="*/ 8 w 421"/>
                <a:gd name="T57" fmla="*/ 1 h 441"/>
                <a:gd name="T58" fmla="*/ 7 w 421"/>
                <a:gd name="T59" fmla="*/ 1 h 441"/>
                <a:gd name="T60" fmla="*/ 6 w 421"/>
                <a:gd name="T61" fmla="*/ 1 h 441"/>
                <a:gd name="T62" fmla="*/ 6 w 421"/>
                <a:gd name="T63" fmla="*/ 1 h 441"/>
                <a:gd name="T64" fmla="*/ 4 w 421"/>
                <a:gd name="T65" fmla="*/ 1 h 441"/>
                <a:gd name="T66" fmla="*/ 3 w 421"/>
                <a:gd name="T67" fmla="*/ 0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441"/>
                <a:gd name="T104" fmla="*/ 421 w 421"/>
                <a:gd name="T105" fmla="*/ 441 h 4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21" name="Freeform 28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10 w 439"/>
                <a:gd name="T1" fmla="*/ 1 h 556"/>
                <a:gd name="T2" fmla="*/ 9 w 439"/>
                <a:gd name="T3" fmla="*/ 1 h 556"/>
                <a:gd name="T4" fmla="*/ 7 w 439"/>
                <a:gd name="T5" fmla="*/ 1 h 556"/>
                <a:gd name="T6" fmla="*/ 6 w 439"/>
                <a:gd name="T7" fmla="*/ 1 h 556"/>
                <a:gd name="T8" fmla="*/ 6 w 439"/>
                <a:gd name="T9" fmla="*/ 1 h 556"/>
                <a:gd name="T10" fmla="*/ 6 w 439"/>
                <a:gd name="T11" fmla="*/ 1 h 556"/>
                <a:gd name="T12" fmla="*/ 5 w 439"/>
                <a:gd name="T13" fmla="*/ 1 h 556"/>
                <a:gd name="T14" fmla="*/ 5 w 439"/>
                <a:gd name="T15" fmla="*/ 1 h 556"/>
                <a:gd name="T16" fmla="*/ 5 w 439"/>
                <a:gd name="T17" fmla="*/ 1 h 556"/>
                <a:gd name="T18" fmla="*/ 5 w 439"/>
                <a:gd name="T19" fmla="*/ 1 h 556"/>
                <a:gd name="T20" fmla="*/ 4 w 439"/>
                <a:gd name="T21" fmla="*/ 1 h 556"/>
                <a:gd name="T22" fmla="*/ 4 w 439"/>
                <a:gd name="T23" fmla="*/ 1 h 556"/>
                <a:gd name="T24" fmla="*/ 5 w 439"/>
                <a:gd name="T25" fmla="*/ 1 h 556"/>
                <a:gd name="T26" fmla="*/ 5 w 439"/>
                <a:gd name="T27" fmla="*/ 1 h 556"/>
                <a:gd name="T28" fmla="*/ 5 w 439"/>
                <a:gd name="T29" fmla="*/ 1 h 556"/>
                <a:gd name="T30" fmla="*/ 5 w 439"/>
                <a:gd name="T31" fmla="*/ 1 h 556"/>
                <a:gd name="T32" fmla="*/ 6 w 439"/>
                <a:gd name="T33" fmla="*/ 1 h 556"/>
                <a:gd name="T34" fmla="*/ 2 w 439"/>
                <a:gd name="T35" fmla="*/ 1 h 556"/>
                <a:gd name="T36" fmla="*/ 2 w 439"/>
                <a:gd name="T37" fmla="*/ 1 h 556"/>
                <a:gd name="T38" fmla="*/ 2 w 439"/>
                <a:gd name="T39" fmla="*/ 0 h 556"/>
                <a:gd name="T40" fmla="*/ 2 w 439"/>
                <a:gd name="T41" fmla="*/ 1 h 556"/>
                <a:gd name="T42" fmla="*/ 2 w 439"/>
                <a:gd name="T43" fmla="*/ 1 h 556"/>
                <a:gd name="T44" fmla="*/ 0 w 439"/>
                <a:gd name="T45" fmla="*/ 1 h 556"/>
                <a:gd name="T46" fmla="*/ 0 w 439"/>
                <a:gd name="T47" fmla="*/ 1 h 556"/>
                <a:gd name="T48" fmla="*/ 2 w 439"/>
                <a:gd name="T49" fmla="*/ 1 h 556"/>
                <a:gd name="T50" fmla="*/ 2 w 439"/>
                <a:gd name="T51" fmla="*/ 1 h 556"/>
                <a:gd name="T52" fmla="*/ 2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3 w 439"/>
                <a:gd name="T63" fmla="*/ 1 h 556"/>
                <a:gd name="T64" fmla="*/ 5 w 439"/>
                <a:gd name="T65" fmla="*/ 1 h 556"/>
                <a:gd name="T66" fmla="*/ 6 w 439"/>
                <a:gd name="T67" fmla="*/ 1 h 556"/>
                <a:gd name="T68" fmla="*/ 10 w 439"/>
                <a:gd name="T69" fmla="*/ 1 h 5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9"/>
                <a:gd name="T106" fmla="*/ 0 h 556"/>
                <a:gd name="T107" fmla="*/ 439 w 439"/>
                <a:gd name="T108" fmla="*/ 556 h 5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9" h="556">
                  <a:moveTo>
                    <a:pt x="439" y="556"/>
                  </a:move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22" name="Freeform 29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10 w 439"/>
                <a:gd name="T1" fmla="*/ 1 h 556"/>
                <a:gd name="T2" fmla="*/ 10 w 439"/>
                <a:gd name="T3" fmla="*/ 1 h 556"/>
                <a:gd name="T4" fmla="*/ 9 w 439"/>
                <a:gd name="T5" fmla="*/ 1 h 556"/>
                <a:gd name="T6" fmla="*/ 7 w 439"/>
                <a:gd name="T7" fmla="*/ 1 h 556"/>
                <a:gd name="T8" fmla="*/ 6 w 439"/>
                <a:gd name="T9" fmla="*/ 1 h 556"/>
                <a:gd name="T10" fmla="*/ 6 w 439"/>
                <a:gd name="T11" fmla="*/ 1 h 556"/>
                <a:gd name="T12" fmla="*/ 6 w 439"/>
                <a:gd name="T13" fmla="*/ 1 h 556"/>
                <a:gd name="T14" fmla="*/ 5 w 439"/>
                <a:gd name="T15" fmla="*/ 1 h 556"/>
                <a:gd name="T16" fmla="*/ 5 w 439"/>
                <a:gd name="T17" fmla="*/ 1 h 556"/>
                <a:gd name="T18" fmla="*/ 5 w 439"/>
                <a:gd name="T19" fmla="*/ 1 h 556"/>
                <a:gd name="T20" fmla="*/ 5 w 439"/>
                <a:gd name="T21" fmla="*/ 1 h 556"/>
                <a:gd name="T22" fmla="*/ 5 w 439"/>
                <a:gd name="T23" fmla="*/ 1 h 556"/>
                <a:gd name="T24" fmla="*/ 4 w 439"/>
                <a:gd name="T25" fmla="*/ 1 h 556"/>
                <a:gd name="T26" fmla="*/ 4 w 439"/>
                <a:gd name="T27" fmla="*/ 1 h 556"/>
                <a:gd name="T28" fmla="*/ 5 w 439"/>
                <a:gd name="T29" fmla="*/ 1 h 556"/>
                <a:gd name="T30" fmla="*/ 5 w 439"/>
                <a:gd name="T31" fmla="*/ 1 h 556"/>
                <a:gd name="T32" fmla="*/ 5 w 439"/>
                <a:gd name="T33" fmla="*/ 1 h 556"/>
                <a:gd name="T34" fmla="*/ 5 w 439"/>
                <a:gd name="T35" fmla="*/ 1 h 556"/>
                <a:gd name="T36" fmla="*/ 6 w 439"/>
                <a:gd name="T37" fmla="*/ 1 h 556"/>
                <a:gd name="T38" fmla="*/ 2 w 439"/>
                <a:gd name="T39" fmla="*/ 1 h 556"/>
                <a:gd name="T40" fmla="*/ 2 w 439"/>
                <a:gd name="T41" fmla="*/ 1 h 556"/>
                <a:gd name="T42" fmla="*/ 2 w 439"/>
                <a:gd name="T43" fmla="*/ 1 h 556"/>
                <a:gd name="T44" fmla="*/ 2 w 439"/>
                <a:gd name="T45" fmla="*/ 0 h 556"/>
                <a:gd name="T46" fmla="*/ 2 w 439"/>
                <a:gd name="T47" fmla="*/ 1 h 556"/>
                <a:gd name="T48" fmla="*/ 2 w 439"/>
                <a:gd name="T49" fmla="*/ 1 h 556"/>
                <a:gd name="T50" fmla="*/ 0 w 439"/>
                <a:gd name="T51" fmla="*/ 1 h 556"/>
                <a:gd name="T52" fmla="*/ 0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2 w 439"/>
                <a:gd name="T65" fmla="*/ 1 h 556"/>
                <a:gd name="T66" fmla="*/ 2 w 439"/>
                <a:gd name="T67" fmla="*/ 1 h 556"/>
                <a:gd name="T68" fmla="*/ 2 w 439"/>
                <a:gd name="T69" fmla="*/ 1 h 556"/>
                <a:gd name="T70" fmla="*/ 3 w 439"/>
                <a:gd name="T71" fmla="*/ 1 h 556"/>
                <a:gd name="T72" fmla="*/ 5 w 439"/>
                <a:gd name="T73" fmla="*/ 1 h 556"/>
                <a:gd name="T74" fmla="*/ 6 w 439"/>
                <a:gd name="T75" fmla="*/ 1 h 556"/>
                <a:gd name="T76" fmla="*/ 10 w 439"/>
                <a:gd name="T77" fmla="*/ 1 h 5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9"/>
                <a:gd name="T118" fmla="*/ 0 h 556"/>
                <a:gd name="T119" fmla="*/ 439 w 439"/>
                <a:gd name="T120" fmla="*/ 556 h 5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9" h="556">
                  <a:moveTo>
                    <a:pt x="439" y="556"/>
                  </a:moveTo>
                  <a:lnTo>
                    <a:pt x="439" y="556"/>
                  </a:ln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23" name="Freeform 30"/>
            <p:cNvSpPr>
              <a:spLocks/>
            </p:cNvSpPr>
            <p:nvPr/>
          </p:nvSpPr>
          <p:spPr bwMode="auto">
            <a:xfrm>
              <a:off x="7627" y="9963"/>
              <a:ext cx="892" cy="352"/>
            </a:xfrm>
            <a:custGeom>
              <a:avLst/>
              <a:gdLst>
                <a:gd name="T0" fmla="*/ 0 w 1116"/>
                <a:gd name="T1" fmla="*/ 0 h 605"/>
                <a:gd name="T2" fmla="*/ 25 w 1116"/>
                <a:gd name="T3" fmla="*/ 1 h 605"/>
                <a:gd name="T4" fmla="*/ 24 w 1116"/>
                <a:gd name="T5" fmla="*/ 1 h 605"/>
                <a:gd name="T6" fmla="*/ 0 w 1116"/>
                <a:gd name="T7" fmla="*/ 1 h 605"/>
                <a:gd name="T8" fmla="*/ 0 w 1116"/>
                <a:gd name="T9" fmla="*/ 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605"/>
                <a:gd name="T17" fmla="*/ 1116 w 1116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605">
                  <a:moveTo>
                    <a:pt x="0" y="0"/>
                  </a:moveTo>
                  <a:lnTo>
                    <a:pt x="1116" y="580"/>
                  </a:lnTo>
                  <a:lnTo>
                    <a:pt x="1096" y="60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pic>
          <p:nvPicPr>
            <p:cNvPr id="136224" name="Picture 31" descr="BOOK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51" y="9190"/>
              <a:ext cx="210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225" name="Picture 32" descr="QUILLPE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59" y="8592"/>
              <a:ext cx="902" cy="1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226" name="Freeform 33"/>
            <p:cNvSpPr>
              <a:spLocks/>
            </p:cNvSpPr>
            <p:nvPr/>
          </p:nvSpPr>
          <p:spPr bwMode="auto">
            <a:xfrm>
              <a:off x="8084" y="8708"/>
              <a:ext cx="952" cy="811"/>
            </a:xfrm>
            <a:custGeom>
              <a:avLst/>
              <a:gdLst>
                <a:gd name="T0" fmla="*/ 0 w 659"/>
                <a:gd name="T1" fmla="*/ 577045 h 538"/>
                <a:gd name="T2" fmla="*/ 20846 w 659"/>
                <a:gd name="T3" fmla="*/ 533707 h 538"/>
                <a:gd name="T4" fmla="*/ 39889 w 659"/>
                <a:gd name="T5" fmla="*/ 492764 h 538"/>
                <a:gd name="T6" fmla="*/ 58498 w 659"/>
                <a:gd name="T7" fmla="*/ 454333 h 538"/>
                <a:gd name="T8" fmla="*/ 76799 w 659"/>
                <a:gd name="T9" fmla="*/ 418841 h 538"/>
                <a:gd name="T10" fmla="*/ 93633 w 659"/>
                <a:gd name="T11" fmla="*/ 386621 h 538"/>
                <a:gd name="T12" fmla="*/ 109061 w 659"/>
                <a:gd name="T13" fmla="*/ 357606 h 538"/>
                <a:gd name="T14" fmla="*/ 122963 w 659"/>
                <a:gd name="T15" fmla="*/ 330992 h 538"/>
                <a:gd name="T16" fmla="*/ 136048 w 659"/>
                <a:gd name="T17" fmla="*/ 306501 h 538"/>
                <a:gd name="T18" fmla="*/ 148212 w 659"/>
                <a:gd name="T19" fmla="*/ 284675 h 538"/>
                <a:gd name="T20" fmla="*/ 159081 w 659"/>
                <a:gd name="T21" fmla="*/ 266517 h 538"/>
                <a:gd name="T22" fmla="*/ 168355 w 659"/>
                <a:gd name="T23" fmla="*/ 249159 h 538"/>
                <a:gd name="T24" fmla="*/ 176358 w 659"/>
                <a:gd name="T25" fmla="*/ 235971 h 538"/>
                <a:gd name="T26" fmla="*/ 183775 w 659"/>
                <a:gd name="T27" fmla="*/ 224020 h 538"/>
                <a:gd name="T28" fmla="*/ 189289 w 659"/>
                <a:gd name="T29" fmla="*/ 214000 h 538"/>
                <a:gd name="T30" fmla="*/ 192688 w 659"/>
                <a:gd name="T31" fmla="*/ 207296 h 538"/>
                <a:gd name="T32" fmla="*/ 196027 w 659"/>
                <a:gd name="T33" fmla="*/ 203326 h 538"/>
                <a:gd name="T34" fmla="*/ 197827 w 659"/>
                <a:gd name="T35" fmla="*/ 200474 h 538"/>
                <a:gd name="T36" fmla="*/ 202343 w 659"/>
                <a:gd name="T37" fmla="*/ 190564 h 538"/>
                <a:gd name="T38" fmla="*/ 209408 w 659"/>
                <a:gd name="T39" fmla="*/ 179582 h 538"/>
                <a:gd name="T40" fmla="*/ 215190 w 659"/>
                <a:gd name="T41" fmla="*/ 169336 h 538"/>
                <a:gd name="T42" fmla="*/ 244281 w 659"/>
                <a:gd name="T43" fmla="*/ 122836 h 538"/>
                <a:gd name="T44" fmla="*/ 267160 w 659"/>
                <a:gd name="T45" fmla="*/ 85716 h 538"/>
                <a:gd name="T46" fmla="*/ 284980 w 659"/>
                <a:gd name="T47" fmla="*/ 59734 h 538"/>
                <a:gd name="T48" fmla="*/ 297860 w 659"/>
                <a:gd name="T49" fmla="*/ 41996 h 538"/>
                <a:gd name="T50" fmla="*/ 306590 w 659"/>
                <a:gd name="T51" fmla="*/ 29002 h 538"/>
                <a:gd name="T52" fmla="*/ 313016 w 659"/>
                <a:gd name="T53" fmla="*/ 22548 h 538"/>
                <a:gd name="T54" fmla="*/ 316421 w 659"/>
                <a:gd name="T55" fmla="*/ 21380 h 538"/>
                <a:gd name="T56" fmla="*/ 319106 w 659"/>
                <a:gd name="T57" fmla="*/ 25023 h 538"/>
                <a:gd name="T58" fmla="*/ 334233 w 659"/>
                <a:gd name="T59" fmla="*/ 0 h 538"/>
                <a:gd name="T60" fmla="*/ 342404 w 659"/>
                <a:gd name="T61" fmla="*/ 19239 h 538"/>
                <a:gd name="T62" fmla="*/ 327549 w 659"/>
                <a:gd name="T63" fmla="*/ 43719 h 538"/>
                <a:gd name="T64" fmla="*/ 328450 w 659"/>
                <a:gd name="T65" fmla="*/ 50392 h 538"/>
                <a:gd name="T66" fmla="*/ 326029 w 659"/>
                <a:gd name="T67" fmla="*/ 57575 h 538"/>
                <a:gd name="T68" fmla="*/ 321499 w 659"/>
                <a:gd name="T69" fmla="*/ 69686 h 538"/>
                <a:gd name="T70" fmla="*/ 314069 w 659"/>
                <a:gd name="T71" fmla="*/ 82600 h 538"/>
                <a:gd name="T72" fmla="*/ 301957 w 659"/>
                <a:gd name="T73" fmla="*/ 105047 h 538"/>
                <a:gd name="T74" fmla="*/ 284980 w 659"/>
                <a:gd name="T75" fmla="*/ 133720 h 538"/>
                <a:gd name="T76" fmla="*/ 263015 w 659"/>
                <a:gd name="T77" fmla="*/ 171231 h 538"/>
                <a:gd name="T78" fmla="*/ 235365 w 659"/>
                <a:gd name="T79" fmla="*/ 221215 h 538"/>
                <a:gd name="T80" fmla="*/ 229810 w 659"/>
                <a:gd name="T81" fmla="*/ 231623 h 538"/>
                <a:gd name="T82" fmla="*/ 223024 w 659"/>
                <a:gd name="T83" fmla="*/ 240480 h 538"/>
                <a:gd name="T84" fmla="*/ 217745 w 659"/>
                <a:gd name="T85" fmla="*/ 249159 h 538"/>
                <a:gd name="T86" fmla="*/ 215190 w 659"/>
                <a:gd name="T87" fmla="*/ 253208 h 538"/>
                <a:gd name="T88" fmla="*/ 212758 w 659"/>
                <a:gd name="T89" fmla="*/ 257565 h 538"/>
                <a:gd name="T90" fmla="*/ 208242 w 659"/>
                <a:gd name="T91" fmla="*/ 264573 h 538"/>
                <a:gd name="T92" fmla="*/ 202343 w 659"/>
                <a:gd name="T93" fmla="*/ 274365 h 538"/>
                <a:gd name="T94" fmla="*/ 194956 w 659"/>
                <a:gd name="T95" fmla="*/ 287263 h 538"/>
                <a:gd name="T96" fmla="*/ 185995 w 659"/>
                <a:gd name="T97" fmla="*/ 302201 h 538"/>
                <a:gd name="T98" fmla="*/ 176358 w 659"/>
                <a:gd name="T99" fmla="*/ 316910 h 538"/>
                <a:gd name="T100" fmla="*/ 164072 w 659"/>
                <a:gd name="T101" fmla="*/ 337696 h 538"/>
                <a:gd name="T102" fmla="*/ 151908 w 659"/>
                <a:gd name="T103" fmla="*/ 357606 h 538"/>
                <a:gd name="T104" fmla="*/ 136819 w 659"/>
                <a:gd name="T105" fmla="*/ 379589 h 538"/>
                <a:gd name="T106" fmla="*/ 121339 w 659"/>
                <a:gd name="T107" fmla="*/ 403708 h 538"/>
                <a:gd name="T108" fmla="*/ 103827 w 659"/>
                <a:gd name="T109" fmla="*/ 429129 h 538"/>
                <a:gd name="T110" fmla="*/ 85660 w 659"/>
                <a:gd name="T111" fmla="*/ 456412 h 538"/>
                <a:gd name="T112" fmla="*/ 66581 w 659"/>
                <a:gd name="T113" fmla="*/ 484342 h 538"/>
                <a:gd name="T114" fmla="*/ 45383 w 659"/>
                <a:gd name="T115" fmla="*/ 515469 h 538"/>
                <a:gd name="T116" fmla="*/ 22878 w 659"/>
                <a:gd name="T117" fmla="*/ 544617 h 538"/>
                <a:gd name="T118" fmla="*/ 0 w 659"/>
                <a:gd name="T119" fmla="*/ 577045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9"/>
                <a:gd name="T181" fmla="*/ 0 h 538"/>
                <a:gd name="T182" fmla="*/ 659 w 659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9" h="538">
                  <a:moveTo>
                    <a:pt x="0" y="538"/>
                  </a:moveTo>
                  <a:lnTo>
                    <a:pt x="40" y="498"/>
                  </a:lnTo>
                  <a:lnTo>
                    <a:pt x="77" y="460"/>
                  </a:lnTo>
                  <a:lnTo>
                    <a:pt x="113" y="424"/>
                  </a:lnTo>
                  <a:lnTo>
                    <a:pt x="148" y="391"/>
                  </a:lnTo>
                  <a:lnTo>
                    <a:pt x="180" y="361"/>
                  </a:lnTo>
                  <a:lnTo>
                    <a:pt x="210" y="334"/>
                  </a:lnTo>
                  <a:lnTo>
                    <a:pt x="237" y="309"/>
                  </a:lnTo>
                  <a:lnTo>
                    <a:pt x="262" y="286"/>
                  </a:lnTo>
                  <a:lnTo>
                    <a:pt x="285" y="266"/>
                  </a:lnTo>
                  <a:lnTo>
                    <a:pt x="306" y="249"/>
                  </a:lnTo>
                  <a:lnTo>
                    <a:pt x="324" y="233"/>
                  </a:lnTo>
                  <a:lnTo>
                    <a:pt x="339" y="220"/>
                  </a:lnTo>
                  <a:lnTo>
                    <a:pt x="354" y="209"/>
                  </a:lnTo>
                  <a:lnTo>
                    <a:pt x="364" y="200"/>
                  </a:lnTo>
                  <a:lnTo>
                    <a:pt x="371" y="194"/>
                  </a:lnTo>
                  <a:lnTo>
                    <a:pt x="377" y="190"/>
                  </a:lnTo>
                  <a:lnTo>
                    <a:pt x="381" y="187"/>
                  </a:lnTo>
                  <a:lnTo>
                    <a:pt x="390" y="178"/>
                  </a:lnTo>
                  <a:lnTo>
                    <a:pt x="403" y="168"/>
                  </a:lnTo>
                  <a:lnTo>
                    <a:pt x="414" y="158"/>
                  </a:lnTo>
                  <a:lnTo>
                    <a:pt x="470" y="115"/>
                  </a:lnTo>
                  <a:lnTo>
                    <a:pt x="514" y="80"/>
                  </a:lnTo>
                  <a:lnTo>
                    <a:pt x="548" y="56"/>
                  </a:lnTo>
                  <a:lnTo>
                    <a:pt x="573" y="39"/>
                  </a:lnTo>
                  <a:lnTo>
                    <a:pt x="590" y="27"/>
                  </a:lnTo>
                  <a:lnTo>
                    <a:pt x="602" y="21"/>
                  </a:lnTo>
                  <a:lnTo>
                    <a:pt x="609" y="20"/>
                  </a:lnTo>
                  <a:lnTo>
                    <a:pt x="614" y="23"/>
                  </a:lnTo>
                  <a:lnTo>
                    <a:pt x="643" y="0"/>
                  </a:lnTo>
                  <a:lnTo>
                    <a:pt x="659" y="18"/>
                  </a:lnTo>
                  <a:lnTo>
                    <a:pt x="630" y="41"/>
                  </a:lnTo>
                  <a:lnTo>
                    <a:pt x="632" y="47"/>
                  </a:lnTo>
                  <a:lnTo>
                    <a:pt x="627" y="54"/>
                  </a:lnTo>
                  <a:lnTo>
                    <a:pt x="619" y="65"/>
                  </a:lnTo>
                  <a:lnTo>
                    <a:pt x="604" y="77"/>
                  </a:lnTo>
                  <a:lnTo>
                    <a:pt x="581" y="98"/>
                  </a:lnTo>
                  <a:lnTo>
                    <a:pt x="548" y="125"/>
                  </a:lnTo>
                  <a:lnTo>
                    <a:pt x="506" y="160"/>
                  </a:lnTo>
                  <a:lnTo>
                    <a:pt x="453" y="206"/>
                  </a:lnTo>
                  <a:lnTo>
                    <a:pt x="442" y="216"/>
                  </a:lnTo>
                  <a:lnTo>
                    <a:pt x="429" y="224"/>
                  </a:lnTo>
                  <a:lnTo>
                    <a:pt x="419" y="233"/>
                  </a:lnTo>
                  <a:lnTo>
                    <a:pt x="414" y="236"/>
                  </a:lnTo>
                  <a:lnTo>
                    <a:pt x="409" y="240"/>
                  </a:lnTo>
                  <a:lnTo>
                    <a:pt x="401" y="247"/>
                  </a:lnTo>
                  <a:lnTo>
                    <a:pt x="390" y="256"/>
                  </a:lnTo>
                  <a:lnTo>
                    <a:pt x="375" y="268"/>
                  </a:lnTo>
                  <a:lnTo>
                    <a:pt x="358" y="282"/>
                  </a:lnTo>
                  <a:lnTo>
                    <a:pt x="339" y="296"/>
                  </a:lnTo>
                  <a:lnTo>
                    <a:pt x="316" y="315"/>
                  </a:lnTo>
                  <a:lnTo>
                    <a:pt x="292" y="334"/>
                  </a:lnTo>
                  <a:lnTo>
                    <a:pt x="263" y="354"/>
                  </a:lnTo>
                  <a:lnTo>
                    <a:pt x="233" y="377"/>
                  </a:lnTo>
                  <a:lnTo>
                    <a:pt x="200" y="401"/>
                  </a:lnTo>
                  <a:lnTo>
                    <a:pt x="165" y="426"/>
                  </a:lnTo>
                  <a:lnTo>
                    <a:pt x="128" y="452"/>
                  </a:lnTo>
                  <a:lnTo>
                    <a:pt x="87" y="481"/>
                  </a:lnTo>
                  <a:lnTo>
                    <a:pt x="44" y="50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27" name="Freeform 34"/>
            <p:cNvSpPr>
              <a:spLocks/>
            </p:cNvSpPr>
            <p:nvPr/>
          </p:nvSpPr>
          <p:spPr bwMode="auto">
            <a:xfrm>
              <a:off x="8076" y="8985"/>
              <a:ext cx="561" cy="541"/>
            </a:xfrm>
            <a:custGeom>
              <a:avLst/>
              <a:gdLst>
                <a:gd name="T0" fmla="*/ 199571 w 388"/>
                <a:gd name="T1" fmla="*/ 1640 h 359"/>
                <a:gd name="T2" fmla="*/ 199571 w 388"/>
                <a:gd name="T3" fmla="*/ 1640 h 359"/>
                <a:gd name="T4" fmla="*/ 196333 w 388"/>
                <a:gd name="T5" fmla="*/ 6563 h 359"/>
                <a:gd name="T6" fmla="*/ 192517 w 388"/>
                <a:gd name="T7" fmla="*/ 12744 h 359"/>
                <a:gd name="T8" fmla="*/ 187247 w 388"/>
                <a:gd name="T9" fmla="*/ 21129 h 359"/>
                <a:gd name="T10" fmla="*/ 179365 w 388"/>
                <a:gd name="T11" fmla="*/ 33846 h 359"/>
                <a:gd name="T12" fmla="*/ 170895 w 388"/>
                <a:gd name="T13" fmla="*/ 47983 h 359"/>
                <a:gd name="T14" fmla="*/ 161957 w 388"/>
                <a:gd name="T15" fmla="*/ 65167 h 359"/>
                <a:gd name="T16" fmla="*/ 150443 w 388"/>
                <a:gd name="T17" fmla="*/ 83529 h 359"/>
                <a:gd name="T18" fmla="*/ 138194 w 388"/>
                <a:gd name="T19" fmla="*/ 104674 h 359"/>
                <a:gd name="T20" fmla="*/ 125566 w 388"/>
                <a:gd name="T21" fmla="*/ 128539 h 359"/>
                <a:gd name="T22" fmla="*/ 111249 w 388"/>
                <a:gd name="T23" fmla="*/ 154806 h 359"/>
                <a:gd name="T24" fmla="*/ 94951 w 388"/>
                <a:gd name="T25" fmla="*/ 184341 h 359"/>
                <a:gd name="T26" fmla="*/ 78576 w 388"/>
                <a:gd name="T27" fmla="*/ 216462 h 359"/>
                <a:gd name="T28" fmla="*/ 60348 w 388"/>
                <a:gd name="T29" fmla="*/ 251711 h 359"/>
                <a:gd name="T30" fmla="*/ 41181 w 388"/>
                <a:gd name="T31" fmla="*/ 289970 h 359"/>
                <a:gd name="T32" fmla="*/ 21489 w 388"/>
                <a:gd name="T33" fmla="*/ 330560 h 359"/>
                <a:gd name="T34" fmla="*/ 0 w 388"/>
                <a:gd name="T35" fmla="*/ 372909 h 359"/>
                <a:gd name="T36" fmla="*/ 4657 w 388"/>
                <a:gd name="T37" fmla="*/ 382561 h 359"/>
                <a:gd name="T38" fmla="*/ 25995 w 388"/>
                <a:gd name="T39" fmla="*/ 338945 h 359"/>
                <a:gd name="T40" fmla="*/ 45836 w 388"/>
                <a:gd name="T41" fmla="*/ 299146 h 359"/>
                <a:gd name="T42" fmla="*/ 64953 w 388"/>
                <a:gd name="T43" fmla="*/ 261039 h 359"/>
                <a:gd name="T44" fmla="*/ 82638 w 388"/>
                <a:gd name="T45" fmla="*/ 225891 h 359"/>
                <a:gd name="T46" fmla="*/ 99673 w 388"/>
                <a:gd name="T47" fmla="*/ 192894 h 359"/>
                <a:gd name="T48" fmla="*/ 115527 w 388"/>
                <a:gd name="T49" fmla="*/ 164209 h 359"/>
                <a:gd name="T50" fmla="*/ 130245 w 388"/>
                <a:gd name="T51" fmla="*/ 138722 h 359"/>
                <a:gd name="T52" fmla="*/ 143197 w 388"/>
                <a:gd name="T53" fmla="*/ 114150 h 359"/>
                <a:gd name="T54" fmla="*/ 155020 w 388"/>
                <a:gd name="T55" fmla="*/ 92054 h 359"/>
                <a:gd name="T56" fmla="*/ 166780 w 388"/>
                <a:gd name="T57" fmla="*/ 73831 h 359"/>
                <a:gd name="T58" fmla="*/ 175425 w 388"/>
                <a:gd name="T59" fmla="*/ 56602 h 359"/>
                <a:gd name="T60" fmla="*/ 184040 w 388"/>
                <a:gd name="T61" fmla="*/ 42391 h 359"/>
                <a:gd name="T62" fmla="*/ 191392 w 388"/>
                <a:gd name="T63" fmla="*/ 30845 h 359"/>
                <a:gd name="T64" fmla="*/ 196550 w 388"/>
                <a:gd name="T65" fmla="*/ 21129 h 359"/>
                <a:gd name="T66" fmla="*/ 200323 w 388"/>
                <a:gd name="T67" fmla="*/ 14904 h 359"/>
                <a:gd name="T68" fmla="*/ 203575 w 388"/>
                <a:gd name="T69" fmla="*/ 10975 h 359"/>
                <a:gd name="T70" fmla="*/ 203575 w 388"/>
                <a:gd name="T71" fmla="*/ 10975 h 359"/>
                <a:gd name="T72" fmla="*/ 203575 w 388"/>
                <a:gd name="T73" fmla="*/ 10975 h 359"/>
                <a:gd name="T74" fmla="*/ 204693 w 388"/>
                <a:gd name="T75" fmla="*/ 6563 h 359"/>
                <a:gd name="T76" fmla="*/ 203575 w 388"/>
                <a:gd name="T77" fmla="*/ 1640 h 359"/>
                <a:gd name="T78" fmla="*/ 201432 w 388"/>
                <a:gd name="T79" fmla="*/ 0 h 359"/>
                <a:gd name="T80" fmla="*/ 199571 w 388"/>
                <a:gd name="T81" fmla="*/ 1640 h 3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359"/>
                <a:gd name="T125" fmla="*/ 388 w 388"/>
                <a:gd name="T126" fmla="*/ 359 h 3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359">
                  <a:moveTo>
                    <a:pt x="378" y="1"/>
                  </a:moveTo>
                  <a:lnTo>
                    <a:pt x="378" y="1"/>
                  </a:lnTo>
                  <a:lnTo>
                    <a:pt x="372" y="6"/>
                  </a:lnTo>
                  <a:lnTo>
                    <a:pt x="365" y="12"/>
                  </a:lnTo>
                  <a:lnTo>
                    <a:pt x="355" y="20"/>
                  </a:lnTo>
                  <a:lnTo>
                    <a:pt x="340" y="32"/>
                  </a:lnTo>
                  <a:lnTo>
                    <a:pt x="324" y="45"/>
                  </a:lnTo>
                  <a:lnTo>
                    <a:pt x="307" y="61"/>
                  </a:lnTo>
                  <a:lnTo>
                    <a:pt x="285" y="78"/>
                  </a:lnTo>
                  <a:lnTo>
                    <a:pt x="262" y="98"/>
                  </a:lnTo>
                  <a:lnTo>
                    <a:pt x="238" y="121"/>
                  </a:lnTo>
                  <a:lnTo>
                    <a:pt x="211" y="145"/>
                  </a:lnTo>
                  <a:lnTo>
                    <a:pt x="180" y="173"/>
                  </a:lnTo>
                  <a:lnTo>
                    <a:pt x="149" y="203"/>
                  </a:lnTo>
                  <a:lnTo>
                    <a:pt x="114" y="236"/>
                  </a:lnTo>
                  <a:lnTo>
                    <a:pt x="78" y="272"/>
                  </a:lnTo>
                  <a:lnTo>
                    <a:pt x="41" y="310"/>
                  </a:lnTo>
                  <a:lnTo>
                    <a:pt x="0" y="350"/>
                  </a:lnTo>
                  <a:lnTo>
                    <a:pt x="9" y="359"/>
                  </a:lnTo>
                  <a:lnTo>
                    <a:pt x="49" y="318"/>
                  </a:lnTo>
                  <a:lnTo>
                    <a:pt x="87" y="281"/>
                  </a:lnTo>
                  <a:lnTo>
                    <a:pt x="123" y="245"/>
                  </a:lnTo>
                  <a:lnTo>
                    <a:pt x="157" y="212"/>
                  </a:lnTo>
                  <a:lnTo>
                    <a:pt x="189" y="181"/>
                  </a:lnTo>
                  <a:lnTo>
                    <a:pt x="219" y="154"/>
                  </a:lnTo>
                  <a:lnTo>
                    <a:pt x="247" y="130"/>
                  </a:lnTo>
                  <a:lnTo>
                    <a:pt x="271" y="107"/>
                  </a:lnTo>
                  <a:lnTo>
                    <a:pt x="294" y="86"/>
                  </a:lnTo>
                  <a:lnTo>
                    <a:pt x="316" y="69"/>
                  </a:lnTo>
                  <a:lnTo>
                    <a:pt x="333" y="53"/>
                  </a:lnTo>
                  <a:lnTo>
                    <a:pt x="349" y="40"/>
                  </a:lnTo>
                  <a:lnTo>
                    <a:pt x="363" y="29"/>
                  </a:lnTo>
                  <a:lnTo>
                    <a:pt x="373" y="20"/>
                  </a:lnTo>
                  <a:lnTo>
                    <a:pt x="380" y="14"/>
                  </a:lnTo>
                  <a:lnTo>
                    <a:pt x="386" y="10"/>
                  </a:lnTo>
                  <a:lnTo>
                    <a:pt x="388" y="6"/>
                  </a:lnTo>
                  <a:lnTo>
                    <a:pt x="386" y="1"/>
                  </a:lnTo>
                  <a:lnTo>
                    <a:pt x="382" y="0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28" name="Freeform 35"/>
            <p:cNvSpPr>
              <a:spLocks/>
            </p:cNvSpPr>
            <p:nvPr/>
          </p:nvSpPr>
          <p:spPr bwMode="auto">
            <a:xfrm>
              <a:off x="8623" y="8937"/>
              <a:ext cx="68" cy="63"/>
            </a:xfrm>
            <a:custGeom>
              <a:avLst/>
              <a:gdLst>
                <a:gd name="T0" fmla="*/ 19811 w 47"/>
                <a:gd name="T1" fmla="*/ 1842 h 42"/>
                <a:gd name="T2" fmla="*/ 19811 w 47"/>
                <a:gd name="T3" fmla="*/ 1842 h 42"/>
                <a:gd name="T4" fmla="*/ 13306 w 47"/>
                <a:gd name="T5" fmla="*/ 11685 h 42"/>
                <a:gd name="T6" fmla="*/ 6797 w 47"/>
                <a:gd name="T7" fmla="*/ 21829 h 42"/>
                <a:gd name="T8" fmla="*/ 2244 w 47"/>
                <a:gd name="T9" fmla="*/ 30318 h 42"/>
                <a:gd name="T10" fmla="*/ 0 w 47"/>
                <a:gd name="T11" fmla="*/ 32743 h 42"/>
                <a:gd name="T12" fmla="*/ 4394 w 47"/>
                <a:gd name="T13" fmla="*/ 41209 h 42"/>
                <a:gd name="T14" fmla="*/ 6797 w 47"/>
                <a:gd name="T15" fmla="*/ 38599 h 42"/>
                <a:gd name="T16" fmla="*/ 10952 w 47"/>
                <a:gd name="T17" fmla="*/ 30318 h 42"/>
                <a:gd name="T18" fmla="*/ 18205 w 47"/>
                <a:gd name="T19" fmla="*/ 20979 h 42"/>
                <a:gd name="T20" fmla="*/ 24714 w 47"/>
                <a:gd name="T21" fmla="*/ 9702 h 42"/>
                <a:gd name="T22" fmla="*/ 24714 w 47"/>
                <a:gd name="T23" fmla="*/ 9702 h 42"/>
                <a:gd name="T24" fmla="*/ 24714 w 47"/>
                <a:gd name="T25" fmla="*/ 9702 h 42"/>
                <a:gd name="T26" fmla="*/ 24999 w 47"/>
                <a:gd name="T27" fmla="*/ 6216 h 42"/>
                <a:gd name="T28" fmla="*/ 24714 w 47"/>
                <a:gd name="T29" fmla="*/ 1842 h 42"/>
                <a:gd name="T30" fmla="*/ 21699 w 47"/>
                <a:gd name="T31" fmla="*/ 0 h 42"/>
                <a:gd name="T32" fmla="*/ 19811 w 47"/>
                <a:gd name="T33" fmla="*/ 18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2"/>
                <a:gd name="T53" fmla="*/ 47 w 4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2">
                  <a:moveTo>
                    <a:pt x="37" y="2"/>
                  </a:moveTo>
                  <a:lnTo>
                    <a:pt x="37" y="2"/>
                  </a:lnTo>
                  <a:lnTo>
                    <a:pt x="25" y="12"/>
                  </a:lnTo>
                  <a:lnTo>
                    <a:pt x="13" y="22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8" y="42"/>
                  </a:lnTo>
                  <a:lnTo>
                    <a:pt x="13" y="39"/>
                  </a:lnTo>
                  <a:lnTo>
                    <a:pt x="21" y="31"/>
                  </a:lnTo>
                  <a:lnTo>
                    <a:pt x="34" y="21"/>
                  </a:lnTo>
                  <a:lnTo>
                    <a:pt x="46" y="10"/>
                  </a:lnTo>
                  <a:lnTo>
                    <a:pt x="47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29" name="Freeform 36"/>
            <p:cNvSpPr>
              <a:spLocks/>
            </p:cNvSpPr>
            <p:nvPr/>
          </p:nvSpPr>
          <p:spPr bwMode="auto">
            <a:xfrm>
              <a:off x="8676" y="8729"/>
              <a:ext cx="304" cy="223"/>
            </a:xfrm>
            <a:custGeom>
              <a:avLst/>
              <a:gdLst>
                <a:gd name="T0" fmla="*/ 107881 w 210"/>
                <a:gd name="T1" fmla="*/ 4341 h 148"/>
                <a:gd name="T2" fmla="*/ 112935 w 210"/>
                <a:gd name="T3" fmla="*/ 4341 h 148"/>
                <a:gd name="T4" fmla="*/ 107154 w 210"/>
                <a:gd name="T5" fmla="*/ 0 h 148"/>
                <a:gd name="T6" fmla="*/ 102202 w 210"/>
                <a:gd name="T7" fmla="*/ 2470 h 148"/>
                <a:gd name="T8" fmla="*/ 95295 w 210"/>
                <a:gd name="T9" fmla="*/ 8076 h 148"/>
                <a:gd name="T10" fmla="*/ 86307 w 210"/>
                <a:gd name="T11" fmla="*/ 20456 h 148"/>
                <a:gd name="T12" fmla="*/ 72501 w 210"/>
                <a:gd name="T13" fmla="*/ 37856 h 148"/>
                <a:gd name="T14" fmla="*/ 53193 w 210"/>
                <a:gd name="T15" fmla="*/ 65625 h 148"/>
                <a:gd name="T16" fmla="*/ 30064 w 210"/>
                <a:gd name="T17" fmla="*/ 102952 h 148"/>
                <a:gd name="T18" fmla="*/ 0 w 210"/>
                <a:gd name="T19" fmla="*/ 148990 h 148"/>
                <a:gd name="T20" fmla="*/ 4973 w 210"/>
                <a:gd name="T21" fmla="*/ 157238 h 148"/>
                <a:gd name="T22" fmla="*/ 34996 w 210"/>
                <a:gd name="T23" fmla="*/ 111556 h 148"/>
                <a:gd name="T24" fmla="*/ 58042 w 210"/>
                <a:gd name="T25" fmla="*/ 75443 h 148"/>
                <a:gd name="T26" fmla="*/ 75829 w 210"/>
                <a:gd name="T27" fmla="*/ 50803 h 148"/>
                <a:gd name="T28" fmla="*/ 89110 w 210"/>
                <a:gd name="T29" fmla="*/ 31773 h 148"/>
                <a:gd name="T30" fmla="*/ 98665 w 210"/>
                <a:gd name="T31" fmla="*/ 20456 h 148"/>
                <a:gd name="T32" fmla="*/ 103848 w 210"/>
                <a:gd name="T33" fmla="*/ 13995 h 148"/>
                <a:gd name="T34" fmla="*/ 107154 w 210"/>
                <a:gd name="T35" fmla="*/ 12732 h 148"/>
                <a:gd name="T36" fmla="*/ 107881 w 210"/>
                <a:gd name="T37" fmla="*/ 13995 h 148"/>
                <a:gd name="T38" fmla="*/ 112935 w 210"/>
                <a:gd name="T39" fmla="*/ 13995 h 148"/>
                <a:gd name="T40" fmla="*/ 107881 w 210"/>
                <a:gd name="T41" fmla="*/ 13995 h 148"/>
                <a:gd name="T42" fmla="*/ 109772 w 210"/>
                <a:gd name="T43" fmla="*/ 16526 h 148"/>
                <a:gd name="T44" fmla="*/ 112935 w 210"/>
                <a:gd name="T45" fmla="*/ 13995 h 148"/>
                <a:gd name="T46" fmla="*/ 113063 w 210"/>
                <a:gd name="T47" fmla="*/ 9856 h 148"/>
                <a:gd name="T48" fmla="*/ 112935 w 210"/>
                <a:gd name="T49" fmla="*/ 4341 h 148"/>
                <a:gd name="T50" fmla="*/ 107881 w 210"/>
                <a:gd name="T51" fmla="*/ 4341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148"/>
                <a:gd name="T80" fmla="*/ 210 w 210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148">
                  <a:moveTo>
                    <a:pt x="200" y="4"/>
                  </a:moveTo>
                  <a:lnTo>
                    <a:pt x="209" y="4"/>
                  </a:lnTo>
                  <a:lnTo>
                    <a:pt x="199" y="0"/>
                  </a:lnTo>
                  <a:lnTo>
                    <a:pt x="190" y="2"/>
                  </a:lnTo>
                  <a:lnTo>
                    <a:pt x="177" y="7"/>
                  </a:lnTo>
                  <a:lnTo>
                    <a:pt x="160" y="19"/>
                  </a:lnTo>
                  <a:lnTo>
                    <a:pt x="135" y="36"/>
                  </a:lnTo>
                  <a:lnTo>
                    <a:pt x="99" y="62"/>
                  </a:lnTo>
                  <a:lnTo>
                    <a:pt x="56" y="97"/>
                  </a:lnTo>
                  <a:lnTo>
                    <a:pt x="0" y="140"/>
                  </a:lnTo>
                  <a:lnTo>
                    <a:pt x="9" y="148"/>
                  </a:lnTo>
                  <a:lnTo>
                    <a:pt x="65" y="105"/>
                  </a:lnTo>
                  <a:lnTo>
                    <a:pt x="108" y="71"/>
                  </a:lnTo>
                  <a:lnTo>
                    <a:pt x="141" y="48"/>
                  </a:lnTo>
                  <a:lnTo>
                    <a:pt x="166" y="30"/>
                  </a:lnTo>
                  <a:lnTo>
                    <a:pt x="183" y="19"/>
                  </a:lnTo>
                  <a:lnTo>
                    <a:pt x="193" y="13"/>
                  </a:lnTo>
                  <a:lnTo>
                    <a:pt x="199" y="12"/>
                  </a:lnTo>
                  <a:lnTo>
                    <a:pt x="200" y="13"/>
                  </a:lnTo>
                  <a:lnTo>
                    <a:pt x="209" y="13"/>
                  </a:lnTo>
                  <a:lnTo>
                    <a:pt x="200" y="13"/>
                  </a:lnTo>
                  <a:lnTo>
                    <a:pt x="204" y="15"/>
                  </a:lnTo>
                  <a:lnTo>
                    <a:pt x="209" y="13"/>
                  </a:lnTo>
                  <a:lnTo>
                    <a:pt x="210" y="9"/>
                  </a:lnTo>
                  <a:lnTo>
                    <a:pt x="209" y="4"/>
                  </a:lnTo>
                  <a:lnTo>
                    <a:pt x="200" y="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30" name="Freeform 37"/>
            <p:cNvSpPr>
              <a:spLocks/>
            </p:cNvSpPr>
            <p:nvPr/>
          </p:nvSpPr>
          <p:spPr bwMode="auto">
            <a:xfrm>
              <a:off x="8965" y="8699"/>
              <a:ext cx="57" cy="50"/>
            </a:xfrm>
            <a:custGeom>
              <a:avLst/>
              <a:gdLst>
                <a:gd name="T0" fmla="*/ 24320 w 39"/>
                <a:gd name="T1" fmla="*/ 1717 h 33"/>
                <a:gd name="T2" fmla="*/ 18051 w 39"/>
                <a:gd name="T3" fmla="*/ 1717 h 33"/>
                <a:gd name="T4" fmla="*/ 0 w 39"/>
                <a:gd name="T5" fmla="*/ 27932 h 33"/>
                <a:gd name="T6" fmla="*/ 5742 w 39"/>
                <a:gd name="T7" fmla="*/ 38641 h 33"/>
                <a:gd name="T8" fmla="*/ 24320 w 39"/>
                <a:gd name="T9" fmla="*/ 11670 h 33"/>
                <a:gd name="T10" fmla="*/ 18051 w 39"/>
                <a:gd name="T11" fmla="*/ 11670 h 33"/>
                <a:gd name="T12" fmla="*/ 24320 w 39"/>
                <a:gd name="T13" fmla="*/ 11670 h 33"/>
                <a:gd name="T14" fmla="*/ 24637 w 39"/>
                <a:gd name="T15" fmla="*/ 7071 h 33"/>
                <a:gd name="T16" fmla="*/ 24320 w 39"/>
                <a:gd name="T17" fmla="*/ 1717 h 33"/>
                <a:gd name="T18" fmla="*/ 20714 w 39"/>
                <a:gd name="T19" fmla="*/ 0 h 33"/>
                <a:gd name="T20" fmla="*/ 18051 w 39"/>
                <a:gd name="T21" fmla="*/ 1717 h 33"/>
                <a:gd name="T22" fmla="*/ 24320 w 39"/>
                <a:gd name="T23" fmla="*/ 171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33"/>
                <a:gd name="T38" fmla="*/ 39 w 39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33">
                  <a:moveTo>
                    <a:pt x="38" y="1"/>
                  </a:moveTo>
                  <a:lnTo>
                    <a:pt x="29" y="1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39" y="6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31" name="Freeform 38"/>
            <p:cNvSpPr>
              <a:spLocks/>
            </p:cNvSpPr>
            <p:nvPr/>
          </p:nvSpPr>
          <p:spPr bwMode="auto">
            <a:xfrm>
              <a:off x="9007" y="8701"/>
              <a:ext cx="38" cy="43"/>
            </a:xfrm>
            <a:custGeom>
              <a:avLst/>
              <a:gdLst>
                <a:gd name="T0" fmla="*/ 15245 w 26"/>
                <a:gd name="T1" fmla="*/ 22879 h 29"/>
                <a:gd name="T2" fmla="*/ 15245 w 26"/>
                <a:gd name="T3" fmla="*/ 15430 h 29"/>
                <a:gd name="T4" fmla="*/ 5742 w 26"/>
                <a:gd name="T5" fmla="*/ 0 h 29"/>
                <a:gd name="T6" fmla="*/ 0 w 26"/>
                <a:gd name="T7" fmla="*/ 7018 h 29"/>
                <a:gd name="T8" fmla="*/ 10145 w 26"/>
                <a:gd name="T9" fmla="*/ 22879 h 29"/>
                <a:gd name="T10" fmla="*/ 10145 w 26"/>
                <a:gd name="T11" fmla="*/ 15430 h 29"/>
                <a:gd name="T12" fmla="*/ 10145 w 26"/>
                <a:gd name="T13" fmla="*/ 22879 h 29"/>
                <a:gd name="T14" fmla="*/ 12351 w 26"/>
                <a:gd name="T15" fmla="*/ 23622 h 29"/>
                <a:gd name="T16" fmla="*/ 15245 w 26"/>
                <a:gd name="T17" fmla="*/ 22879 h 29"/>
                <a:gd name="T18" fmla="*/ 16640 w 26"/>
                <a:gd name="T19" fmla="*/ 18441 h 29"/>
                <a:gd name="T20" fmla="*/ 15245 w 26"/>
                <a:gd name="T21" fmla="*/ 15430 h 29"/>
                <a:gd name="T22" fmla="*/ 15245 w 26"/>
                <a:gd name="T23" fmla="*/ 22879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29"/>
                <a:gd name="T38" fmla="*/ 26 w 26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29">
                  <a:moveTo>
                    <a:pt x="24" y="28"/>
                  </a:moveTo>
                  <a:lnTo>
                    <a:pt x="24" y="19"/>
                  </a:lnTo>
                  <a:lnTo>
                    <a:pt x="9" y="0"/>
                  </a:lnTo>
                  <a:lnTo>
                    <a:pt x="0" y="9"/>
                  </a:lnTo>
                  <a:lnTo>
                    <a:pt x="16" y="28"/>
                  </a:lnTo>
                  <a:lnTo>
                    <a:pt x="16" y="19"/>
                  </a:lnTo>
                  <a:lnTo>
                    <a:pt x="16" y="28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3"/>
                  </a:lnTo>
                  <a:lnTo>
                    <a:pt x="24" y="19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32" name="Freeform 39"/>
            <p:cNvSpPr>
              <a:spLocks/>
            </p:cNvSpPr>
            <p:nvPr/>
          </p:nvSpPr>
          <p:spPr bwMode="auto">
            <a:xfrm>
              <a:off x="8987" y="8729"/>
              <a:ext cx="55" cy="50"/>
            </a:xfrm>
            <a:custGeom>
              <a:avLst/>
              <a:gdLst>
                <a:gd name="T0" fmla="*/ 5855 w 38"/>
                <a:gd name="T1" fmla="*/ 29586 h 33"/>
                <a:gd name="T2" fmla="*/ 5122 w 38"/>
                <a:gd name="T3" fmla="*/ 37265 h 33"/>
                <a:gd name="T4" fmla="*/ 20548 w 38"/>
                <a:gd name="T5" fmla="*/ 10714 h 33"/>
                <a:gd name="T6" fmla="*/ 15885 w 38"/>
                <a:gd name="T7" fmla="*/ 0 h 33"/>
                <a:gd name="T8" fmla="*/ 1 w 38"/>
                <a:gd name="T9" fmla="*/ 26791 h 33"/>
                <a:gd name="T10" fmla="*/ 0 w 38"/>
                <a:gd name="T11" fmla="*/ 34550 h 33"/>
                <a:gd name="T12" fmla="*/ 1 w 38"/>
                <a:gd name="T13" fmla="*/ 26791 h 33"/>
                <a:gd name="T14" fmla="*/ 0 w 38"/>
                <a:gd name="T15" fmla="*/ 31479 h 33"/>
                <a:gd name="T16" fmla="*/ 1 w 38"/>
                <a:gd name="T17" fmla="*/ 37265 h 33"/>
                <a:gd name="T18" fmla="*/ 2445 w 38"/>
                <a:gd name="T19" fmla="*/ 38641 h 33"/>
                <a:gd name="T20" fmla="*/ 5122 w 38"/>
                <a:gd name="T21" fmla="*/ 37265 h 33"/>
                <a:gd name="T22" fmla="*/ 5855 w 38"/>
                <a:gd name="T23" fmla="*/ 29586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33"/>
                <a:gd name="T38" fmla="*/ 38 w 38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33">
                  <a:moveTo>
                    <a:pt x="11" y="25"/>
                  </a:moveTo>
                  <a:lnTo>
                    <a:pt x="10" y="32"/>
                  </a:lnTo>
                  <a:lnTo>
                    <a:pt x="38" y="9"/>
                  </a:lnTo>
                  <a:lnTo>
                    <a:pt x="30" y="0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33" name="Freeform 40"/>
            <p:cNvSpPr>
              <a:spLocks/>
            </p:cNvSpPr>
            <p:nvPr/>
          </p:nvSpPr>
          <p:spPr bwMode="auto">
            <a:xfrm>
              <a:off x="8730" y="8767"/>
              <a:ext cx="276" cy="259"/>
            </a:xfrm>
            <a:custGeom>
              <a:avLst/>
              <a:gdLst>
                <a:gd name="T0" fmla="*/ 5763 w 191"/>
                <a:gd name="T1" fmla="*/ 179680 h 172"/>
                <a:gd name="T2" fmla="*/ 5763 w 191"/>
                <a:gd name="T3" fmla="*/ 179680 h 172"/>
                <a:gd name="T4" fmla="*/ 33146 w 191"/>
                <a:gd name="T5" fmla="*/ 131167 h 172"/>
                <a:gd name="T6" fmla="*/ 55190 w 191"/>
                <a:gd name="T7" fmla="*/ 95127 h 172"/>
                <a:gd name="T8" fmla="*/ 72455 w 191"/>
                <a:gd name="T9" fmla="*/ 66355 h 172"/>
                <a:gd name="T10" fmla="*/ 84453 w 191"/>
                <a:gd name="T11" fmla="*/ 45661 h 172"/>
                <a:gd name="T12" fmla="*/ 91795 w 191"/>
                <a:gd name="T13" fmla="*/ 31529 h 172"/>
                <a:gd name="T14" fmla="*/ 96544 w 191"/>
                <a:gd name="T15" fmla="*/ 19058 h 172"/>
                <a:gd name="T16" fmla="*/ 99885 w 191"/>
                <a:gd name="T17" fmla="*/ 10863 h 172"/>
                <a:gd name="T18" fmla="*/ 98468 w 191"/>
                <a:gd name="T19" fmla="*/ 0 h 172"/>
                <a:gd name="T20" fmla="*/ 92794 w 191"/>
                <a:gd name="T21" fmla="*/ 5582 h 172"/>
                <a:gd name="T22" fmla="*/ 93457 w 191"/>
                <a:gd name="T23" fmla="*/ 8047 h 172"/>
                <a:gd name="T24" fmla="*/ 91795 w 191"/>
                <a:gd name="T25" fmla="*/ 13905 h 172"/>
                <a:gd name="T26" fmla="*/ 87151 w 191"/>
                <a:gd name="T27" fmla="*/ 22119 h 172"/>
                <a:gd name="T28" fmla="*/ 79751 w 191"/>
                <a:gd name="T29" fmla="*/ 35893 h 172"/>
                <a:gd name="T30" fmla="*/ 68045 w 191"/>
                <a:gd name="T31" fmla="*/ 56676 h 172"/>
                <a:gd name="T32" fmla="*/ 50547 w 191"/>
                <a:gd name="T33" fmla="*/ 85931 h 172"/>
                <a:gd name="T34" fmla="*/ 28523 w 191"/>
                <a:gd name="T35" fmla="*/ 122552 h 172"/>
                <a:gd name="T36" fmla="*/ 1065 w 191"/>
                <a:gd name="T37" fmla="*/ 170378 h 172"/>
                <a:gd name="T38" fmla="*/ 1065 w 191"/>
                <a:gd name="T39" fmla="*/ 170378 h 172"/>
                <a:gd name="T40" fmla="*/ 1065 w 191"/>
                <a:gd name="T41" fmla="*/ 170378 h 172"/>
                <a:gd name="T42" fmla="*/ 0 w 191"/>
                <a:gd name="T43" fmla="*/ 175394 h 172"/>
                <a:gd name="T44" fmla="*/ 1065 w 191"/>
                <a:gd name="T45" fmla="*/ 179680 h 172"/>
                <a:gd name="T46" fmla="*/ 3214 w 191"/>
                <a:gd name="T47" fmla="*/ 180922 h 172"/>
                <a:gd name="T48" fmla="*/ 5763 w 191"/>
                <a:gd name="T49" fmla="*/ 179680 h 1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1"/>
                <a:gd name="T76" fmla="*/ 0 h 172"/>
                <a:gd name="T77" fmla="*/ 191 w 191"/>
                <a:gd name="T78" fmla="*/ 172 h 1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1" h="172">
                  <a:moveTo>
                    <a:pt x="11" y="171"/>
                  </a:moveTo>
                  <a:lnTo>
                    <a:pt x="11" y="171"/>
                  </a:lnTo>
                  <a:lnTo>
                    <a:pt x="64" y="125"/>
                  </a:lnTo>
                  <a:lnTo>
                    <a:pt x="106" y="90"/>
                  </a:lnTo>
                  <a:lnTo>
                    <a:pt x="139" y="63"/>
                  </a:lnTo>
                  <a:lnTo>
                    <a:pt x="162" y="43"/>
                  </a:lnTo>
                  <a:lnTo>
                    <a:pt x="176" y="30"/>
                  </a:lnTo>
                  <a:lnTo>
                    <a:pt x="185" y="18"/>
                  </a:lnTo>
                  <a:lnTo>
                    <a:pt x="191" y="10"/>
                  </a:lnTo>
                  <a:lnTo>
                    <a:pt x="189" y="0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76" y="13"/>
                  </a:lnTo>
                  <a:lnTo>
                    <a:pt x="167" y="21"/>
                  </a:lnTo>
                  <a:lnTo>
                    <a:pt x="153" y="34"/>
                  </a:lnTo>
                  <a:lnTo>
                    <a:pt x="130" y="54"/>
                  </a:lnTo>
                  <a:lnTo>
                    <a:pt x="97" y="82"/>
                  </a:lnTo>
                  <a:lnTo>
                    <a:pt x="55" y="116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2" y="171"/>
                  </a:lnTo>
                  <a:lnTo>
                    <a:pt x="6" y="172"/>
                  </a:lnTo>
                  <a:lnTo>
                    <a:pt x="11" y="17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34" name="Freeform 41"/>
            <p:cNvSpPr>
              <a:spLocks/>
            </p:cNvSpPr>
            <p:nvPr/>
          </p:nvSpPr>
          <p:spPr bwMode="auto">
            <a:xfrm>
              <a:off x="8675" y="9011"/>
              <a:ext cx="71" cy="62"/>
            </a:xfrm>
            <a:custGeom>
              <a:avLst/>
              <a:gdLst>
                <a:gd name="T0" fmla="*/ 5196 w 49"/>
                <a:gd name="T1" fmla="*/ 44082 h 41"/>
                <a:gd name="T2" fmla="*/ 5196 w 49"/>
                <a:gd name="T3" fmla="*/ 44082 h 41"/>
                <a:gd name="T4" fmla="*/ 7529 w 49"/>
                <a:gd name="T5" fmla="*/ 40560 h 41"/>
                <a:gd name="T6" fmla="*/ 12537 w 49"/>
                <a:gd name="T7" fmla="*/ 31747 h 41"/>
                <a:gd name="T8" fmla="*/ 20383 w 49"/>
                <a:gd name="T9" fmla="*/ 21827 h 41"/>
                <a:gd name="T10" fmla="*/ 26832 w 49"/>
                <a:gd name="T11" fmla="*/ 10404 h 41"/>
                <a:gd name="T12" fmla="*/ 21953 w 49"/>
                <a:gd name="T13" fmla="*/ 0 h 41"/>
                <a:gd name="T14" fmla="*/ 15239 w 49"/>
                <a:gd name="T15" fmla="*/ 11465 h 41"/>
                <a:gd name="T16" fmla="*/ 9344 w 49"/>
                <a:gd name="T17" fmla="*/ 21827 h 41"/>
                <a:gd name="T18" fmla="*/ 2475 w 49"/>
                <a:gd name="T19" fmla="*/ 31747 h 41"/>
                <a:gd name="T20" fmla="*/ 1 w 49"/>
                <a:gd name="T21" fmla="*/ 35025 h 41"/>
                <a:gd name="T22" fmla="*/ 1 w 49"/>
                <a:gd name="T23" fmla="*/ 35025 h 41"/>
                <a:gd name="T24" fmla="*/ 1 w 49"/>
                <a:gd name="T25" fmla="*/ 35025 h 41"/>
                <a:gd name="T26" fmla="*/ 0 w 49"/>
                <a:gd name="T27" fmla="*/ 39645 h 41"/>
                <a:gd name="T28" fmla="*/ 1 w 49"/>
                <a:gd name="T29" fmla="*/ 44082 h 41"/>
                <a:gd name="T30" fmla="*/ 2475 w 49"/>
                <a:gd name="T31" fmla="*/ 46393 h 41"/>
                <a:gd name="T32" fmla="*/ 5196 w 49"/>
                <a:gd name="T33" fmla="*/ 44082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1"/>
                <a:gd name="T53" fmla="*/ 49 w 4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1">
                  <a:moveTo>
                    <a:pt x="10" y="39"/>
                  </a:moveTo>
                  <a:lnTo>
                    <a:pt x="10" y="39"/>
                  </a:lnTo>
                  <a:lnTo>
                    <a:pt x="14" y="36"/>
                  </a:lnTo>
                  <a:lnTo>
                    <a:pt x="23" y="28"/>
                  </a:lnTo>
                  <a:lnTo>
                    <a:pt x="37" y="19"/>
                  </a:lnTo>
                  <a:lnTo>
                    <a:pt x="49" y="9"/>
                  </a:lnTo>
                  <a:lnTo>
                    <a:pt x="40" y="0"/>
                  </a:lnTo>
                  <a:lnTo>
                    <a:pt x="28" y="10"/>
                  </a:lnTo>
                  <a:lnTo>
                    <a:pt x="17" y="19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5" y="41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35" name="Freeform 42"/>
            <p:cNvSpPr>
              <a:spLocks/>
            </p:cNvSpPr>
            <p:nvPr/>
          </p:nvSpPr>
          <p:spPr bwMode="auto">
            <a:xfrm>
              <a:off x="8075" y="9058"/>
              <a:ext cx="614" cy="470"/>
            </a:xfrm>
            <a:custGeom>
              <a:avLst/>
              <a:gdLst>
                <a:gd name="T0" fmla="*/ 1 w 425"/>
                <a:gd name="T1" fmla="*/ 319852 h 312"/>
                <a:gd name="T2" fmla="*/ 4640 w 425"/>
                <a:gd name="T3" fmla="*/ 330588 h 312"/>
                <a:gd name="T4" fmla="*/ 27624 w 425"/>
                <a:gd name="T5" fmla="*/ 298738 h 312"/>
                <a:gd name="T6" fmla="*/ 50046 w 425"/>
                <a:gd name="T7" fmla="*/ 269372 h 312"/>
                <a:gd name="T8" fmla="*/ 71269 w 425"/>
                <a:gd name="T9" fmla="*/ 238847 h 312"/>
                <a:gd name="T10" fmla="*/ 90475 w 425"/>
                <a:gd name="T11" fmla="*/ 211190 h 312"/>
                <a:gd name="T12" fmla="*/ 108733 w 425"/>
                <a:gd name="T13" fmla="*/ 186007 h 312"/>
                <a:gd name="T14" fmla="*/ 126192 w 425"/>
                <a:gd name="T15" fmla="*/ 157304 h 312"/>
                <a:gd name="T16" fmla="*/ 141632 w 425"/>
                <a:gd name="T17" fmla="*/ 135684 h 312"/>
                <a:gd name="T18" fmla="*/ 156491 w 425"/>
                <a:gd name="T19" fmla="*/ 114936 h 312"/>
                <a:gd name="T20" fmla="*/ 169967 w 425"/>
                <a:gd name="T21" fmla="*/ 91885 h 312"/>
                <a:gd name="T22" fmla="*/ 182310 w 425"/>
                <a:gd name="T23" fmla="*/ 73422 h 312"/>
                <a:gd name="T24" fmla="*/ 191695 w 425"/>
                <a:gd name="T25" fmla="*/ 56933 h 312"/>
                <a:gd name="T26" fmla="*/ 200915 w 425"/>
                <a:gd name="T27" fmla="*/ 42109 h 312"/>
                <a:gd name="T28" fmla="*/ 208068 w 425"/>
                <a:gd name="T29" fmla="*/ 29369 h 312"/>
                <a:gd name="T30" fmla="*/ 214295 w 425"/>
                <a:gd name="T31" fmla="*/ 20999 h 312"/>
                <a:gd name="T32" fmla="*/ 218016 w 425"/>
                <a:gd name="T33" fmla="*/ 13940 h 312"/>
                <a:gd name="T34" fmla="*/ 221062 w 425"/>
                <a:gd name="T35" fmla="*/ 8439 h 312"/>
                <a:gd name="T36" fmla="*/ 216434 w 425"/>
                <a:gd name="T37" fmla="*/ 0 h 312"/>
                <a:gd name="T38" fmla="*/ 213061 w 425"/>
                <a:gd name="T39" fmla="*/ 4334 h 312"/>
                <a:gd name="T40" fmla="*/ 209568 w 425"/>
                <a:gd name="T41" fmla="*/ 12143 h 312"/>
                <a:gd name="T42" fmla="*/ 204069 w 425"/>
                <a:gd name="T43" fmla="*/ 20999 h 312"/>
                <a:gd name="T44" fmla="*/ 196282 w 425"/>
                <a:gd name="T45" fmla="*/ 33152 h 312"/>
                <a:gd name="T46" fmla="*/ 187219 w 425"/>
                <a:gd name="T47" fmla="*/ 48740 h 312"/>
                <a:gd name="T48" fmla="*/ 177570 w 425"/>
                <a:gd name="T49" fmla="*/ 63433 h 312"/>
                <a:gd name="T50" fmla="*/ 165237 w 425"/>
                <a:gd name="T51" fmla="*/ 83636 h 312"/>
                <a:gd name="T52" fmla="*/ 153254 w 425"/>
                <a:gd name="T53" fmla="*/ 101627 h 312"/>
                <a:gd name="T54" fmla="*/ 138351 w 425"/>
                <a:gd name="T55" fmla="*/ 123477 h 312"/>
                <a:gd name="T56" fmla="*/ 122911 w 425"/>
                <a:gd name="T57" fmla="*/ 149123 h 312"/>
                <a:gd name="T58" fmla="*/ 105479 w 425"/>
                <a:gd name="T59" fmla="*/ 173603 h 312"/>
                <a:gd name="T60" fmla="*/ 87470 w 425"/>
                <a:gd name="T61" fmla="*/ 199022 h 312"/>
                <a:gd name="T62" fmla="*/ 67946 w 425"/>
                <a:gd name="T63" fmla="*/ 226578 h 312"/>
                <a:gd name="T64" fmla="*/ 47031 w 425"/>
                <a:gd name="T65" fmla="*/ 257176 h 312"/>
                <a:gd name="T66" fmla="*/ 24486 w 425"/>
                <a:gd name="T67" fmla="*/ 285906 h 312"/>
                <a:gd name="T68" fmla="*/ 1539 w 425"/>
                <a:gd name="T69" fmla="*/ 317969 h 312"/>
                <a:gd name="T70" fmla="*/ 5004 w 425"/>
                <a:gd name="T71" fmla="*/ 329044 h 312"/>
                <a:gd name="T72" fmla="*/ 1539 w 425"/>
                <a:gd name="T73" fmla="*/ 317969 h 312"/>
                <a:gd name="T74" fmla="*/ 0 w 425"/>
                <a:gd name="T75" fmla="*/ 320600 h 312"/>
                <a:gd name="T76" fmla="*/ 0 w 425"/>
                <a:gd name="T77" fmla="*/ 326278 h 312"/>
                <a:gd name="T78" fmla="*/ 2223 w 425"/>
                <a:gd name="T79" fmla="*/ 330588 h 312"/>
                <a:gd name="T80" fmla="*/ 4640 w 425"/>
                <a:gd name="T81" fmla="*/ 330588 h 312"/>
                <a:gd name="T82" fmla="*/ 1 w 425"/>
                <a:gd name="T83" fmla="*/ 319852 h 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5"/>
                <a:gd name="T127" fmla="*/ 0 h 312"/>
                <a:gd name="T128" fmla="*/ 425 w 425"/>
                <a:gd name="T129" fmla="*/ 312 h 3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5" h="312">
                  <a:moveTo>
                    <a:pt x="1" y="302"/>
                  </a:moveTo>
                  <a:lnTo>
                    <a:pt x="9" y="312"/>
                  </a:lnTo>
                  <a:lnTo>
                    <a:pt x="53" y="282"/>
                  </a:lnTo>
                  <a:lnTo>
                    <a:pt x="96" y="254"/>
                  </a:lnTo>
                  <a:lnTo>
                    <a:pt x="137" y="226"/>
                  </a:lnTo>
                  <a:lnTo>
                    <a:pt x="174" y="200"/>
                  </a:lnTo>
                  <a:lnTo>
                    <a:pt x="209" y="175"/>
                  </a:lnTo>
                  <a:lnTo>
                    <a:pt x="242" y="149"/>
                  </a:lnTo>
                  <a:lnTo>
                    <a:pt x="272" y="128"/>
                  </a:lnTo>
                  <a:lnTo>
                    <a:pt x="301" y="108"/>
                  </a:lnTo>
                  <a:lnTo>
                    <a:pt x="327" y="87"/>
                  </a:lnTo>
                  <a:lnTo>
                    <a:pt x="350" y="69"/>
                  </a:lnTo>
                  <a:lnTo>
                    <a:pt x="368" y="54"/>
                  </a:lnTo>
                  <a:lnTo>
                    <a:pt x="386" y="40"/>
                  </a:lnTo>
                  <a:lnTo>
                    <a:pt x="400" y="28"/>
                  </a:lnTo>
                  <a:lnTo>
                    <a:pt x="412" y="20"/>
                  </a:lnTo>
                  <a:lnTo>
                    <a:pt x="419" y="13"/>
                  </a:lnTo>
                  <a:lnTo>
                    <a:pt x="425" y="8"/>
                  </a:lnTo>
                  <a:lnTo>
                    <a:pt x="416" y="0"/>
                  </a:lnTo>
                  <a:lnTo>
                    <a:pt x="410" y="4"/>
                  </a:lnTo>
                  <a:lnTo>
                    <a:pt x="403" y="11"/>
                  </a:lnTo>
                  <a:lnTo>
                    <a:pt x="392" y="20"/>
                  </a:lnTo>
                  <a:lnTo>
                    <a:pt x="377" y="31"/>
                  </a:lnTo>
                  <a:lnTo>
                    <a:pt x="360" y="46"/>
                  </a:lnTo>
                  <a:lnTo>
                    <a:pt x="341" y="60"/>
                  </a:lnTo>
                  <a:lnTo>
                    <a:pt x="318" y="79"/>
                  </a:lnTo>
                  <a:lnTo>
                    <a:pt x="295" y="96"/>
                  </a:lnTo>
                  <a:lnTo>
                    <a:pt x="266" y="116"/>
                  </a:lnTo>
                  <a:lnTo>
                    <a:pt x="236" y="141"/>
                  </a:lnTo>
                  <a:lnTo>
                    <a:pt x="203" y="164"/>
                  </a:lnTo>
                  <a:lnTo>
                    <a:pt x="168" y="188"/>
                  </a:lnTo>
                  <a:lnTo>
                    <a:pt x="131" y="214"/>
                  </a:lnTo>
                  <a:lnTo>
                    <a:pt x="91" y="243"/>
                  </a:lnTo>
                  <a:lnTo>
                    <a:pt x="47" y="270"/>
                  </a:lnTo>
                  <a:lnTo>
                    <a:pt x="3" y="300"/>
                  </a:lnTo>
                  <a:lnTo>
                    <a:pt x="10" y="311"/>
                  </a:lnTo>
                  <a:lnTo>
                    <a:pt x="3" y="300"/>
                  </a:lnTo>
                  <a:lnTo>
                    <a:pt x="0" y="303"/>
                  </a:lnTo>
                  <a:lnTo>
                    <a:pt x="0" y="308"/>
                  </a:lnTo>
                  <a:lnTo>
                    <a:pt x="4" y="312"/>
                  </a:lnTo>
                  <a:lnTo>
                    <a:pt x="9" y="312"/>
                  </a:lnTo>
                  <a:lnTo>
                    <a:pt x="1" y="30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36" name="Freeform 43"/>
            <p:cNvSpPr>
              <a:spLocks/>
            </p:cNvSpPr>
            <p:nvPr/>
          </p:nvSpPr>
          <p:spPr bwMode="auto">
            <a:xfrm>
              <a:off x="8629" y="8946"/>
              <a:ext cx="110" cy="118"/>
            </a:xfrm>
            <a:custGeom>
              <a:avLst/>
              <a:gdLst>
                <a:gd name="T0" fmla="*/ 20014 w 76"/>
                <a:gd name="T1" fmla="*/ 89113 h 78"/>
                <a:gd name="T2" fmla="*/ 22476 w 76"/>
                <a:gd name="T3" fmla="*/ 85222 h 78"/>
                <a:gd name="T4" fmla="*/ 27969 w 76"/>
                <a:gd name="T5" fmla="*/ 75037 h 78"/>
                <a:gd name="T6" fmla="*/ 34941 w 76"/>
                <a:gd name="T7" fmla="*/ 66122 h 78"/>
                <a:gd name="T8" fmla="*/ 40752 w 76"/>
                <a:gd name="T9" fmla="*/ 54625 h 78"/>
                <a:gd name="T10" fmla="*/ 20014 w 76"/>
                <a:gd name="T11" fmla="*/ 0 h 78"/>
                <a:gd name="T12" fmla="*/ 14197 w 76"/>
                <a:gd name="T13" fmla="*/ 11497 h 78"/>
                <a:gd name="T14" fmla="*/ 7189 w 76"/>
                <a:gd name="T15" fmla="*/ 22420 h 78"/>
                <a:gd name="T16" fmla="*/ 2371 w 76"/>
                <a:gd name="T17" fmla="*/ 33172 h 78"/>
                <a:gd name="T18" fmla="*/ 0 w 76"/>
                <a:gd name="T19" fmla="*/ 36108 h 78"/>
                <a:gd name="T20" fmla="*/ 20014 w 76"/>
                <a:gd name="T21" fmla="*/ 89113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78"/>
                <a:gd name="T35" fmla="*/ 76 w 76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78">
                  <a:moveTo>
                    <a:pt x="37" y="78"/>
                  </a:moveTo>
                  <a:lnTo>
                    <a:pt x="42" y="75"/>
                  </a:lnTo>
                  <a:lnTo>
                    <a:pt x="52" y="66"/>
                  </a:lnTo>
                  <a:lnTo>
                    <a:pt x="65" y="58"/>
                  </a:lnTo>
                  <a:lnTo>
                    <a:pt x="76" y="48"/>
                  </a:lnTo>
                  <a:lnTo>
                    <a:pt x="37" y="0"/>
                  </a:lnTo>
                  <a:lnTo>
                    <a:pt x="26" y="10"/>
                  </a:lnTo>
                  <a:lnTo>
                    <a:pt x="13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37" name="Freeform 44"/>
            <p:cNvSpPr>
              <a:spLocks/>
            </p:cNvSpPr>
            <p:nvPr/>
          </p:nvSpPr>
          <p:spPr bwMode="auto">
            <a:xfrm>
              <a:off x="8676" y="9009"/>
              <a:ext cx="71" cy="61"/>
            </a:xfrm>
            <a:custGeom>
              <a:avLst/>
              <a:gdLst>
                <a:gd name="T0" fmla="*/ 21590 w 49"/>
                <a:gd name="T1" fmla="*/ 12824 h 40"/>
                <a:gd name="T2" fmla="*/ 21590 w 49"/>
                <a:gd name="T3" fmla="*/ 1838 h 40"/>
                <a:gd name="T4" fmla="*/ 14900 w 49"/>
                <a:gd name="T5" fmla="*/ 14765 h 40"/>
                <a:gd name="T6" fmla="*/ 8652 w 49"/>
                <a:gd name="T7" fmla="*/ 25830 h 40"/>
                <a:gd name="T8" fmla="*/ 2386 w 49"/>
                <a:gd name="T9" fmla="*/ 37707 h 40"/>
                <a:gd name="T10" fmla="*/ 0 w 49"/>
                <a:gd name="T11" fmla="*/ 41898 h 40"/>
                <a:gd name="T12" fmla="*/ 5009 w 49"/>
                <a:gd name="T13" fmla="*/ 52365 h 40"/>
                <a:gd name="T14" fmla="*/ 7258 w 49"/>
                <a:gd name="T15" fmla="*/ 47822 h 40"/>
                <a:gd name="T16" fmla="*/ 12083 w 49"/>
                <a:gd name="T17" fmla="*/ 37707 h 40"/>
                <a:gd name="T18" fmla="*/ 19618 w 49"/>
                <a:gd name="T19" fmla="*/ 25830 h 40"/>
                <a:gd name="T20" fmla="*/ 26322 w 49"/>
                <a:gd name="T21" fmla="*/ 12824 h 40"/>
                <a:gd name="T22" fmla="*/ 26322 w 49"/>
                <a:gd name="T23" fmla="*/ 1838 h 40"/>
                <a:gd name="T24" fmla="*/ 26322 w 49"/>
                <a:gd name="T25" fmla="*/ 12824 h 40"/>
                <a:gd name="T26" fmla="*/ 26832 w 49"/>
                <a:gd name="T27" fmla="*/ 7747 h 40"/>
                <a:gd name="T28" fmla="*/ 26322 w 49"/>
                <a:gd name="T29" fmla="*/ 1838 h 40"/>
                <a:gd name="T30" fmla="*/ 23275 w 49"/>
                <a:gd name="T31" fmla="*/ 0 h 40"/>
                <a:gd name="T32" fmla="*/ 21590 w 49"/>
                <a:gd name="T33" fmla="*/ 1838 h 40"/>
                <a:gd name="T34" fmla="*/ 21590 w 49"/>
                <a:gd name="T35" fmla="*/ 12824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40"/>
                <a:gd name="T56" fmla="*/ 49 w 49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40">
                  <a:moveTo>
                    <a:pt x="39" y="10"/>
                  </a:moveTo>
                  <a:lnTo>
                    <a:pt x="39" y="1"/>
                  </a:lnTo>
                  <a:lnTo>
                    <a:pt x="27" y="11"/>
                  </a:lnTo>
                  <a:lnTo>
                    <a:pt x="16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9" y="40"/>
                  </a:lnTo>
                  <a:lnTo>
                    <a:pt x="13" y="37"/>
                  </a:lnTo>
                  <a:lnTo>
                    <a:pt x="22" y="29"/>
                  </a:lnTo>
                  <a:lnTo>
                    <a:pt x="36" y="20"/>
                  </a:lnTo>
                  <a:lnTo>
                    <a:pt x="48" y="10"/>
                  </a:lnTo>
                  <a:lnTo>
                    <a:pt x="48" y="1"/>
                  </a:lnTo>
                  <a:lnTo>
                    <a:pt x="48" y="10"/>
                  </a:lnTo>
                  <a:lnTo>
                    <a:pt x="49" y="6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38" name="Freeform 45"/>
            <p:cNvSpPr>
              <a:spLocks/>
            </p:cNvSpPr>
            <p:nvPr/>
          </p:nvSpPr>
          <p:spPr bwMode="auto">
            <a:xfrm>
              <a:off x="8675" y="8937"/>
              <a:ext cx="71" cy="88"/>
            </a:xfrm>
            <a:custGeom>
              <a:avLst/>
              <a:gdLst>
                <a:gd name="T0" fmla="*/ 5196 w 49"/>
                <a:gd name="T1" fmla="*/ 11883 h 58"/>
                <a:gd name="T2" fmla="*/ 1 w 49"/>
                <a:gd name="T3" fmla="*/ 11883 h 58"/>
                <a:gd name="T4" fmla="*/ 21953 w 49"/>
                <a:gd name="T5" fmla="*/ 69597 h 58"/>
                <a:gd name="T6" fmla="*/ 26832 w 49"/>
                <a:gd name="T7" fmla="*/ 58214 h 58"/>
                <a:gd name="T8" fmla="*/ 5196 w 49"/>
                <a:gd name="T9" fmla="*/ 2645 h 58"/>
                <a:gd name="T10" fmla="*/ 1 w 49"/>
                <a:gd name="T11" fmla="*/ 2645 h 58"/>
                <a:gd name="T12" fmla="*/ 5196 w 49"/>
                <a:gd name="T13" fmla="*/ 2645 h 58"/>
                <a:gd name="T14" fmla="*/ 2475 w 49"/>
                <a:gd name="T15" fmla="*/ 0 h 58"/>
                <a:gd name="T16" fmla="*/ 1 w 49"/>
                <a:gd name="T17" fmla="*/ 2645 h 58"/>
                <a:gd name="T18" fmla="*/ 0 w 49"/>
                <a:gd name="T19" fmla="*/ 7240 h 58"/>
                <a:gd name="T20" fmla="*/ 1 w 49"/>
                <a:gd name="T21" fmla="*/ 11883 h 58"/>
                <a:gd name="T22" fmla="*/ 5196 w 49"/>
                <a:gd name="T23" fmla="*/ 11883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8"/>
                <a:gd name="T38" fmla="*/ 49 w 49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8">
                  <a:moveTo>
                    <a:pt x="10" y="10"/>
                  </a:moveTo>
                  <a:lnTo>
                    <a:pt x="1" y="10"/>
                  </a:lnTo>
                  <a:lnTo>
                    <a:pt x="40" y="58"/>
                  </a:lnTo>
                  <a:lnTo>
                    <a:pt x="49" y="49"/>
                  </a:lnTo>
                  <a:lnTo>
                    <a:pt x="10" y="2"/>
                  </a:lnTo>
                  <a:lnTo>
                    <a:pt x="1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39" name="Freeform 46"/>
            <p:cNvSpPr>
              <a:spLocks/>
            </p:cNvSpPr>
            <p:nvPr/>
          </p:nvSpPr>
          <p:spPr bwMode="auto">
            <a:xfrm>
              <a:off x="8620" y="8940"/>
              <a:ext cx="69" cy="63"/>
            </a:xfrm>
            <a:custGeom>
              <a:avLst/>
              <a:gdLst>
                <a:gd name="T0" fmla="*/ 4666 w 48"/>
                <a:gd name="T1" fmla="*/ 30318 h 42"/>
                <a:gd name="T2" fmla="*/ 4666 w 48"/>
                <a:gd name="T3" fmla="*/ 39436 h 42"/>
                <a:gd name="T4" fmla="*/ 7420 w 48"/>
                <a:gd name="T5" fmla="*/ 36753 h 42"/>
                <a:gd name="T6" fmla="*/ 11011 w 48"/>
                <a:gd name="T7" fmla="*/ 28019 h 42"/>
                <a:gd name="T8" fmla="*/ 17372 w 48"/>
                <a:gd name="T9" fmla="*/ 18679 h 42"/>
                <a:gd name="T10" fmla="*/ 22812 w 48"/>
                <a:gd name="T11" fmla="*/ 7790 h 42"/>
                <a:gd name="T12" fmla="*/ 18459 w 48"/>
                <a:gd name="T13" fmla="*/ 0 h 42"/>
                <a:gd name="T14" fmla="*/ 12841 w 48"/>
                <a:gd name="T15" fmla="*/ 9702 h 42"/>
                <a:gd name="T16" fmla="*/ 7420 w 48"/>
                <a:gd name="T17" fmla="*/ 19602 h 42"/>
                <a:gd name="T18" fmla="*/ 3007 w 48"/>
                <a:gd name="T19" fmla="*/ 28019 h 42"/>
                <a:gd name="T20" fmla="*/ 1012 w 48"/>
                <a:gd name="T21" fmla="*/ 30318 h 42"/>
                <a:gd name="T22" fmla="*/ 1012 w 48"/>
                <a:gd name="T23" fmla="*/ 39436 h 42"/>
                <a:gd name="T24" fmla="*/ 1012 w 48"/>
                <a:gd name="T25" fmla="*/ 30318 h 42"/>
                <a:gd name="T26" fmla="*/ 0 w 48"/>
                <a:gd name="T27" fmla="*/ 35523 h 42"/>
                <a:gd name="T28" fmla="*/ 1012 w 48"/>
                <a:gd name="T29" fmla="*/ 39436 h 42"/>
                <a:gd name="T30" fmla="*/ 3007 w 48"/>
                <a:gd name="T31" fmla="*/ 41209 h 42"/>
                <a:gd name="T32" fmla="*/ 4666 w 48"/>
                <a:gd name="T33" fmla="*/ 39436 h 42"/>
                <a:gd name="T34" fmla="*/ 4666 w 48"/>
                <a:gd name="T35" fmla="*/ 30318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42"/>
                <a:gd name="T56" fmla="*/ 48 w 48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42">
                  <a:moveTo>
                    <a:pt x="10" y="31"/>
                  </a:moveTo>
                  <a:lnTo>
                    <a:pt x="10" y="40"/>
                  </a:lnTo>
                  <a:lnTo>
                    <a:pt x="15" y="37"/>
                  </a:lnTo>
                  <a:lnTo>
                    <a:pt x="23" y="29"/>
                  </a:lnTo>
                  <a:lnTo>
                    <a:pt x="36" y="19"/>
                  </a:lnTo>
                  <a:lnTo>
                    <a:pt x="48" y="8"/>
                  </a:lnTo>
                  <a:lnTo>
                    <a:pt x="39" y="0"/>
                  </a:lnTo>
                  <a:lnTo>
                    <a:pt x="27" y="10"/>
                  </a:lnTo>
                  <a:lnTo>
                    <a:pt x="15" y="20"/>
                  </a:lnTo>
                  <a:lnTo>
                    <a:pt x="6" y="29"/>
                  </a:lnTo>
                  <a:lnTo>
                    <a:pt x="2" y="31"/>
                  </a:lnTo>
                  <a:lnTo>
                    <a:pt x="2" y="40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40" name="Freeform 47"/>
            <p:cNvSpPr>
              <a:spLocks/>
            </p:cNvSpPr>
            <p:nvPr/>
          </p:nvSpPr>
          <p:spPr bwMode="auto">
            <a:xfrm>
              <a:off x="8623" y="8987"/>
              <a:ext cx="68" cy="86"/>
            </a:xfrm>
            <a:custGeom>
              <a:avLst/>
              <a:gdLst>
                <a:gd name="T0" fmla="*/ 19811 w 47"/>
                <a:gd name="T1" fmla="*/ 51101 h 57"/>
                <a:gd name="T2" fmla="*/ 24714 w 47"/>
                <a:gd name="T3" fmla="*/ 51101 h 57"/>
                <a:gd name="T4" fmla="*/ 4394 w 47"/>
                <a:gd name="T5" fmla="*/ 0 h 57"/>
                <a:gd name="T6" fmla="*/ 0 w 47"/>
                <a:gd name="T7" fmla="*/ 10017 h 57"/>
                <a:gd name="T8" fmla="*/ 19811 w 47"/>
                <a:gd name="T9" fmla="*/ 59826 h 57"/>
                <a:gd name="T10" fmla="*/ 24714 w 47"/>
                <a:gd name="T11" fmla="*/ 59826 h 57"/>
                <a:gd name="T12" fmla="*/ 19811 w 47"/>
                <a:gd name="T13" fmla="*/ 59826 h 57"/>
                <a:gd name="T14" fmla="*/ 21699 w 47"/>
                <a:gd name="T15" fmla="*/ 62131 h 57"/>
                <a:gd name="T16" fmla="*/ 24714 w 47"/>
                <a:gd name="T17" fmla="*/ 59826 h 57"/>
                <a:gd name="T18" fmla="*/ 24999 w 47"/>
                <a:gd name="T19" fmla="*/ 55303 h 57"/>
                <a:gd name="T20" fmla="*/ 24714 w 47"/>
                <a:gd name="T21" fmla="*/ 51101 h 57"/>
                <a:gd name="T22" fmla="*/ 19811 w 47"/>
                <a:gd name="T23" fmla="*/ 5110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57"/>
                <a:gd name="T38" fmla="*/ 47 w 47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57">
                  <a:moveTo>
                    <a:pt x="37" y="47"/>
                  </a:moveTo>
                  <a:lnTo>
                    <a:pt x="46" y="47"/>
                  </a:lnTo>
                  <a:lnTo>
                    <a:pt x="8" y="0"/>
                  </a:lnTo>
                  <a:lnTo>
                    <a:pt x="0" y="9"/>
                  </a:lnTo>
                  <a:lnTo>
                    <a:pt x="37" y="55"/>
                  </a:lnTo>
                  <a:lnTo>
                    <a:pt x="46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47" y="51"/>
                  </a:lnTo>
                  <a:lnTo>
                    <a:pt x="46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41" name="Freeform 48"/>
            <p:cNvSpPr>
              <a:spLocks/>
            </p:cNvSpPr>
            <p:nvPr/>
          </p:nvSpPr>
          <p:spPr bwMode="auto">
            <a:xfrm>
              <a:off x="8987" y="8762"/>
              <a:ext cx="15" cy="15"/>
            </a:xfrm>
            <a:custGeom>
              <a:avLst/>
              <a:gdLst>
                <a:gd name="T0" fmla="*/ 9702 w 10"/>
                <a:gd name="T1" fmla="*/ 1183 h 10"/>
                <a:gd name="T2" fmla="*/ 5193 w 10"/>
                <a:gd name="T3" fmla="*/ 0 h 10"/>
                <a:gd name="T4" fmla="*/ 1183 w 10"/>
                <a:gd name="T5" fmla="*/ 1183 h 10"/>
                <a:gd name="T6" fmla="*/ 0 w 10"/>
                <a:gd name="T7" fmla="*/ 5193 h 10"/>
                <a:gd name="T8" fmla="*/ 1183 w 10"/>
                <a:gd name="T9" fmla="*/ 9702 h 10"/>
                <a:gd name="T10" fmla="*/ 9702 w 10"/>
                <a:gd name="T11" fmla="*/ 118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0" y="1"/>
                  </a:moveTo>
                  <a:lnTo>
                    <a:pt x="5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42" name="Freeform 49"/>
            <p:cNvSpPr>
              <a:spLocks/>
            </p:cNvSpPr>
            <p:nvPr/>
          </p:nvSpPr>
          <p:spPr bwMode="auto">
            <a:xfrm>
              <a:off x="8819" y="8764"/>
              <a:ext cx="197" cy="230"/>
            </a:xfrm>
            <a:custGeom>
              <a:avLst/>
              <a:gdLst>
                <a:gd name="T0" fmla="*/ 5006 w 136"/>
                <a:gd name="T1" fmla="*/ 156662 h 153"/>
                <a:gd name="T2" fmla="*/ 31923 w 136"/>
                <a:gd name="T3" fmla="*/ 114268 h 153"/>
                <a:gd name="T4" fmla="*/ 50991 w 136"/>
                <a:gd name="T5" fmla="*/ 82755 h 153"/>
                <a:gd name="T6" fmla="*/ 63560 w 136"/>
                <a:gd name="T7" fmla="*/ 59280 h 153"/>
                <a:gd name="T8" fmla="*/ 71349 w 136"/>
                <a:gd name="T9" fmla="*/ 40196 h 153"/>
                <a:gd name="T10" fmla="*/ 73862 w 136"/>
                <a:gd name="T11" fmla="*/ 26739 h 153"/>
                <a:gd name="T12" fmla="*/ 73862 w 136"/>
                <a:gd name="T13" fmla="*/ 15959 h 153"/>
                <a:gd name="T14" fmla="*/ 70562 w 136"/>
                <a:gd name="T15" fmla="*/ 7871 h 153"/>
                <a:gd name="T16" fmla="*/ 68707 w 136"/>
                <a:gd name="T17" fmla="*/ 0 h 153"/>
                <a:gd name="T18" fmla="*/ 63560 w 136"/>
                <a:gd name="T19" fmla="*/ 9579 h 153"/>
                <a:gd name="T20" fmla="*/ 65520 w 136"/>
                <a:gd name="T21" fmla="*/ 13575 h 153"/>
                <a:gd name="T22" fmla="*/ 67751 w 136"/>
                <a:gd name="T23" fmla="*/ 17787 h 153"/>
                <a:gd name="T24" fmla="*/ 67751 w 136"/>
                <a:gd name="T25" fmla="*/ 23991 h 153"/>
                <a:gd name="T26" fmla="*/ 65391 w 136"/>
                <a:gd name="T27" fmla="*/ 34103 h 153"/>
                <a:gd name="T28" fmla="*/ 58593 w 136"/>
                <a:gd name="T29" fmla="*/ 50220 h 153"/>
                <a:gd name="T30" fmla="*/ 46241 w 136"/>
                <a:gd name="T31" fmla="*/ 73537 h 153"/>
                <a:gd name="T32" fmla="*/ 27816 w 136"/>
                <a:gd name="T33" fmla="*/ 106334 h 153"/>
                <a:gd name="T34" fmla="*/ 0 w 136"/>
                <a:gd name="T35" fmla="*/ 147165 h 153"/>
                <a:gd name="T36" fmla="*/ 5006 w 136"/>
                <a:gd name="T37" fmla="*/ 156662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53"/>
                <a:gd name="T59" fmla="*/ 136 w 136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53">
                  <a:moveTo>
                    <a:pt x="9" y="153"/>
                  </a:moveTo>
                  <a:lnTo>
                    <a:pt x="59" y="112"/>
                  </a:lnTo>
                  <a:lnTo>
                    <a:pt x="94" y="81"/>
                  </a:lnTo>
                  <a:lnTo>
                    <a:pt x="117" y="58"/>
                  </a:lnTo>
                  <a:lnTo>
                    <a:pt x="131" y="39"/>
                  </a:lnTo>
                  <a:lnTo>
                    <a:pt x="136" y="26"/>
                  </a:lnTo>
                  <a:lnTo>
                    <a:pt x="136" y="15"/>
                  </a:lnTo>
                  <a:lnTo>
                    <a:pt x="130" y="7"/>
                  </a:lnTo>
                  <a:lnTo>
                    <a:pt x="126" y="0"/>
                  </a:lnTo>
                  <a:lnTo>
                    <a:pt x="117" y="9"/>
                  </a:lnTo>
                  <a:lnTo>
                    <a:pt x="121" y="13"/>
                  </a:lnTo>
                  <a:lnTo>
                    <a:pt x="124" y="17"/>
                  </a:lnTo>
                  <a:lnTo>
                    <a:pt x="124" y="23"/>
                  </a:lnTo>
                  <a:lnTo>
                    <a:pt x="120" y="33"/>
                  </a:lnTo>
                  <a:lnTo>
                    <a:pt x="108" y="49"/>
                  </a:lnTo>
                  <a:lnTo>
                    <a:pt x="85" y="72"/>
                  </a:lnTo>
                  <a:lnTo>
                    <a:pt x="51" y="104"/>
                  </a:lnTo>
                  <a:lnTo>
                    <a:pt x="0" y="144"/>
                  </a:lnTo>
                  <a:lnTo>
                    <a:pt x="9" y="153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43" name="Freeform 50"/>
            <p:cNvSpPr>
              <a:spLocks/>
            </p:cNvSpPr>
            <p:nvPr/>
          </p:nvSpPr>
          <p:spPr bwMode="auto">
            <a:xfrm>
              <a:off x="8818" y="8981"/>
              <a:ext cx="14" cy="15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3993 h 10"/>
                <a:gd name="T4" fmla="*/ 1 w 10"/>
                <a:gd name="T5" fmla="*/ 8983 h 10"/>
                <a:gd name="T6" fmla="*/ 1655 w 10"/>
                <a:gd name="T7" fmla="*/ 9702 h 10"/>
                <a:gd name="T8" fmla="*/ 3108 w 10"/>
                <a:gd name="T9" fmla="*/ 8983 h 10"/>
                <a:gd name="T10" fmla="*/ 1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grpSp>
          <p:nvGrpSpPr>
            <p:cNvPr id="136244" name="Group 51"/>
            <p:cNvGrpSpPr>
              <a:grpSpLocks/>
            </p:cNvGrpSpPr>
            <p:nvPr/>
          </p:nvGrpSpPr>
          <p:grpSpPr bwMode="auto">
            <a:xfrm rot="355689">
              <a:off x="7864" y="9371"/>
              <a:ext cx="1106" cy="482"/>
              <a:chOff x="5139" y="2741"/>
              <a:chExt cx="977" cy="353"/>
            </a:xfrm>
          </p:grpSpPr>
          <p:sp>
            <p:nvSpPr>
              <p:cNvPr id="136245" name="Line 52"/>
              <p:cNvSpPr>
                <a:spLocks noChangeShapeType="1"/>
              </p:cNvSpPr>
              <p:nvPr/>
            </p:nvSpPr>
            <p:spPr bwMode="auto">
              <a:xfrm flipV="1">
                <a:off x="517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6" name="Line 53"/>
              <p:cNvSpPr>
                <a:spLocks noChangeShapeType="1"/>
              </p:cNvSpPr>
              <p:nvPr/>
            </p:nvSpPr>
            <p:spPr bwMode="auto">
              <a:xfrm flipV="1">
                <a:off x="5139" y="286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7" name="Line 54"/>
              <p:cNvSpPr>
                <a:spLocks noChangeShapeType="1"/>
              </p:cNvSpPr>
              <p:nvPr/>
            </p:nvSpPr>
            <p:spPr bwMode="auto">
              <a:xfrm flipV="1">
                <a:off x="5239" y="29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8" name="Line 55"/>
              <p:cNvSpPr>
                <a:spLocks noChangeShapeType="1"/>
              </p:cNvSpPr>
              <p:nvPr/>
            </p:nvSpPr>
            <p:spPr bwMode="auto">
              <a:xfrm flipV="1">
                <a:off x="5339" y="3081"/>
                <a:ext cx="217" cy="1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9" name="Line 56"/>
              <p:cNvSpPr>
                <a:spLocks noChangeShapeType="1"/>
              </p:cNvSpPr>
              <p:nvPr/>
            </p:nvSpPr>
            <p:spPr bwMode="auto">
              <a:xfrm flipV="1">
                <a:off x="573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0" name="Line 57"/>
              <p:cNvSpPr>
                <a:spLocks noChangeShapeType="1"/>
              </p:cNvSpPr>
              <p:nvPr/>
            </p:nvSpPr>
            <p:spPr bwMode="auto">
              <a:xfrm flipV="1">
                <a:off x="5759" y="282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251" name="Freeform 58"/>
            <p:cNvSpPr>
              <a:spLocks/>
            </p:cNvSpPr>
            <p:nvPr/>
          </p:nvSpPr>
          <p:spPr bwMode="auto">
            <a:xfrm>
              <a:off x="7786" y="9263"/>
              <a:ext cx="177" cy="546"/>
            </a:xfrm>
            <a:custGeom>
              <a:avLst/>
              <a:gdLst>
                <a:gd name="T0" fmla="*/ 1342 w 156"/>
                <a:gd name="T1" fmla="*/ 8532 h 397"/>
                <a:gd name="T2" fmla="*/ 1189 w 156"/>
                <a:gd name="T3" fmla="*/ 8256 h 397"/>
                <a:gd name="T4" fmla="*/ 1063 w 156"/>
                <a:gd name="T5" fmla="*/ 7695 h 397"/>
                <a:gd name="T6" fmla="*/ 912 w 156"/>
                <a:gd name="T7" fmla="*/ 6989 h 397"/>
                <a:gd name="T8" fmla="*/ 778 w 156"/>
                <a:gd name="T9" fmla="*/ 6003 h 397"/>
                <a:gd name="T10" fmla="*/ 642 w 156"/>
                <a:gd name="T11" fmla="*/ 4864 h 397"/>
                <a:gd name="T12" fmla="*/ 506 w 156"/>
                <a:gd name="T13" fmla="*/ 3537 h 397"/>
                <a:gd name="T14" fmla="*/ 388 w 156"/>
                <a:gd name="T15" fmla="*/ 2052 h 397"/>
                <a:gd name="T16" fmla="*/ 246 w 156"/>
                <a:gd name="T17" fmla="*/ 0 h 397"/>
                <a:gd name="T18" fmla="*/ 185 w 156"/>
                <a:gd name="T19" fmla="*/ 10121 h 397"/>
                <a:gd name="T20" fmla="*/ 101 w 156"/>
                <a:gd name="T21" fmla="*/ 22195 h 397"/>
                <a:gd name="T22" fmla="*/ 3 w 156"/>
                <a:gd name="T23" fmla="*/ 35868 h 397"/>
                <a:gd name="T24" fmla="*/ 0 w 156"/>
                <a:gd name="T25" fmla="*/ 50293 h 397"/>
                <a:gd name="T26" fmla="*/ 69 w 156"/>
                <a:gd name="T27" fmla="*/ 63733 h 397"/>
                <a:gd name="T28" fmla="*/ 262 w 156"/>
                <a:gd name="T29" fmla="*/ 75660 h 397"/>
                <a:gd name="T30" fmla="*/ 606 w 156"/>
                <a:gd name="T31" fmla="*/ 84561 h 397"/>
                <a:gd name="T32" fmla="*/ 1161 w 156"/>
                <a:gd name="T33" fmla="*/ 89464 h 397"/>
                <a:gd name="T34" fmla="*/ 1342 w 156"/>
                <a:gd name="T35" fmla="*/ 8532 h 3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397"/>
                <a:gd name="T56" fmla="*/ 156 w 156"/>
                <a:gd name="T57" fmla="*/ 397 h 3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397">
                  <a:moveTo>
                    <a:pt x="156" y="38"/>
                  </a:moveTo>
                  <a:lnTo>
                    <a:pt x="140" y="36"/>
                  </a:lnTo>
                  <a:lnTo>
                    <a:pt x="124" y="34"/>
                  </a:lnTo>
                  <a:lnTo>
                    <a:pt x="107" y="31"/>
                  </a:lnTo>
                  <a:lnTo>
                    <a:pt x="91" y="26"/>
                  </a:lnTo>
                  <a:lnTo>
                    <a:pt x="75" y="22"/>
                  </a:lnTo>
                  <a:lnTo>
                    <a:pt x="59" y="16"/>
                  </a:lnTo>
                  <a:lnTo>
                    <a:pt x="45" y="9"/>
                  </a:lnTo>
                  <a:lnTo>
                    <a:pt x="29" y="0"/>
                  </a:lnTo>
                  <a:lnTo>
                    <a:pt x="22" y="45"/>
                  </a:lnTo>
                  <a:lnTo>
                    <a:pt x="12" y="99"/>
                  </a:lnTo>
                  <a:lnTo>
                    <a:pt x="3" y="159"/>
                  </a:lnTo>
                  <a:lnTo>
                    <a:pt x="0" y="223"/>
                  </a:lnTo>
                  <a:lnTo>
                    <a:pt x="9" y="283"/>
                  </a:lnTo>
                  <a:lnTo>
                    <a:pt x="30" y="336"/>
                  </a:lnTo>
                  <a:lnTo>
                    <a:pt x="71" y="375"/>
                  </a:lnTo>
                  <a:lnTo>
                    <a:pt x="136" y="397"/>
                  </a:lnTo>
                  <a:lnTo>
                    <a:pt x="156" y="3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6252" name="Line 59"/>
            <p:cNvSpPr>
              <a:spLocks noChangeShapeType="1"/>
            </p:cNvSpPr>
            <p:nvPr/>
          </p:nvSpPr>
          <p:spPr bwMode="auto">
            <a:xfrm>
              <a:off x="7819" y="9355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53" name="Line 60"/>
            <p:cNvSpPr>
              <a:spLocks noChangeShapeType="1"/>
            </p:cNvSpPr>
            <p:nvPr/>
          </p:nvSpPr>
          <p:spPr bwMode="auto">
            <a:xfrm>
              <a:off x="7819" y="9437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54" name="Line 61"/>
            <p:cNvSpPr>
              <a:spLocks noChangeShapeType="1"/>
            </p:cNvSpPr>
            <p:nvPr/>
          </p:nvSpPr>
          <p:spPr bwMode="auto">
            <a:xfrm>
              <a:off x="7819" y="9498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55" name="Line 62"/>
            <p:cNvSpPr>
              <a:spLocks noChangeShapeType="1"/>
            </p:cNvSpPr>
            <p:nvPr/>
          </p:nvSpPr>
          <p:spPr bwMode="auto">
            <a:xfrm>
              <a:off x="7819" y="9582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56" name="Line 63"/>
            <p:cNvSpPr>
              <a:spLocks noChangeShapeType="1"/>
            </p:cNvSpPr>
            <p:nvPr/>
          </p:nvSpPr>
          <p:spPr bwMode="auto">
            <a:xfrm>
              <a:off x="7836" y="9685"/>
              <a:ext cx="237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HL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  <p:pic>
        <p:nvPicPr>
          <p:cNvPr id="164869" name="Picture 5" descr="14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55245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1" name="Oval 7"/>
          <p:cNvSpPr>
            <a:spLocks noChangeArrowheads="1"/>
          </p:cNvSpPr>
          <p:nvPr/>
        </p:nvSpPr>
        <p:spPr bwMode="auto">
          <a:xfrm>
            <a:off x="2362200" y="1600200"/>
            <a:ext cx="4267200" cy="3886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429000" y="2438400"/>
            <a:ext cx="2057400" cy="21336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.VnMonotype corsivaH" pitchFamily="34" charset="0"/>
            </a:endParaRPr>
          </a:p>
        </p:txBody>
      </p:sp>
      <p:sp>
        <p:nvSpPr>
          <p:cNvPr id="164876" name="AutoShape 12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7" name="AutoShape 13"/>
          <p:cNvSpPr>
            <a:spLocks noChangeArrowheads="1"/>
          </p:cNvSpPr>
          <p:nvPr/>
        </p:nvSpPr>
        <p:spPr bwMode="auto">
          <a:xfrm>
            <a:off x="228600" y="5943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8" name="AutoShape 14"/>
          <p:cNvSpPr>
            <a:spLocks noChangeArrowheads="1"/>
          </p:cNvSpPr>
          <p:nvPr/>
        </p:nvSpPr>
        <p:spPr bwMode="auto">
          <a:xfrm>
            <a:off x="5181600" y="533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9" name="AutoShape 15"/>
          <p:cNvSpPr>
            <a:spLocks noChangeArrowheads="1"/>
          </p:cNvSpPr>
          <p:nvPr/>
        </p:nvSpPr>
        <p:spPr bwMode="auto">
          <a:xfrm>
            <a:off x="228600" y="3429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0" name="AutoShape 16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1" name="AutoShape 17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4" name="AutoShape 20"/>
          <p:cNvSpPr>
            <a:spLocks noChangeArrowheads="1"/>
          </p:cNvSpPr>
          <p:nvPr/>
        </p:nvSpPr>
        <p:spPr bwMode="auto">
          <a:xfrm>
            <a:off x="8229600" y="228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5" name="AutoShape 21"/>
          <p:cNvSpPr>
            <a:spLocks noChangeArrowheads="1"/>
          </p:cNvSpPr>
          <p:nvPr/>
        </p:nvSpPr>
        <p:spPr bwMode="auto">
          <a:xfrm>
            <a:off x="8229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6" name="AutoShape 22"/>
          <p:cNvSpPr>
            <a:spLocks noChangeArrowheads="1"/>
          </p:cNvSpPr>
          <p:nvPr/>
        </p:nvSpPr>
        <p:spPr bwMode="auto">
          <a:xfrm>
            <a:off x="4114800" y="5943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8" name="AutoShape 24"/>
          <p:cNvSpPr>
            <a:spLocks noChangeArrowheads="1"/>
          </p:cNvSpPr>
          <p:nvPr/>
        </p:nvSpPr>
        <p:spPr bwMode="auto">
          <a:xfrm>
            <a:off x="304800" y="533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9" name="AutoShape 25"/>
          <p:cNvSpPr>
            <a:spLocks noChangeArrowheads="1"/>
          </p:cNvSpPr>
          <p:nvPr/>
        </p:nvSpPr>
        <p:spPr bwMode="auto">
          <a:xfrm>
            <a:off x="4114800" y="304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90" name="AutoShape 26"/>
          <p:cNvSpPr>
            <a:spLocks noChangeArrowheads="1"/>
          </p:cNvSpPr>
          <p:nvPr/>
        </p:nvSpPr>
        <p:spPr bwMode="auto">
          <a:xfrm>
            <a:off x="2133600" y="1600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91" name="AutoShape 27"/>
          <p:cNvSpPr>
            <a:spLocks noChangeArrowheads="1"/>
          </p:cNvSpPr>
          <p:nvPr/>
        </p:nvSpPr>
        <p:spPr bwMode="auto">
          <a:xfrm>
            <a:off x="6019800" y="6248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92" name="WordArt 28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748588" cy="3200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CooperH"/>
              </a:rPr>
              <a:t>tiÕt häc ®Õn ®©y lµ kÕt thóc</a:t>
            </a:r>
          </a:p>
        </p:txBody>
      </p:sp>
      <p:sp>
        <p:nvSpPr>
          <p:cNvPr id="164893" name="WordArt 29"/>
          <p:cNvSpPr>
            <a:spLocks noChangeArrowheads="1" noChangeShapeType="1" noTextEdit="1"/>
          </p:cNvSpPr>
          <p:nvPr/>
        </p:nvSpPr>
        <p:spPr bwMode="auto">
          <a:xfrm>
            <a:off x="381000" y="3657600"/>
            <a:ext cx="8467725" cy="179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EA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VogueH"/>
              </a:rPr>
              <a:t>xin c¸m ¬n c¸c thÇy c« gi¸o vÒ dù</a:t>
            </a:r>
            <a:endParaRPr lang="en-US" sz="3600" kern="1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EA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.VnVogue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9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0"/>
                                        <p:tgtEl>
                                          <p:spTgt spid="16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4" grpId="1" animBg="1"/>
      <p:bldP spid="164876" grpId="0" animBg="1"/>
      <p:bldP spid="164877" grpId="0" animBg="1"/>
      <p:bldP spid="164878" grpId="0" animBg="1"/>
      <p:bldP spid="164879" grpId="0" animBg="1"/>
      <p:bldP spid="164880" grpId="0" animBg="1"/>
      <p:bldP spid="164881" grpId="0" animBg="1"/>
      <p:bldP spid="164884" grpId="0" animBg="1"/>
      <p:bldP spid="164885" grpId="0" animBg="1"/>
      <p:bldP spid="164886" grpId="0" animBg="1"/>
      <p:bldP spid="164888" grpId="0" animBg="1"/>
      <p:bldP spid="164889" grpId="0" animBg="1"/>
      <p:bldP spid="164890" grpId="0" animBg="1"/>
      <p:bldP spid="164891" grpId="0" animBg="1"/>
      <p:bldP spid="1648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6917" name="Picture 5" descr="j0304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2667000" cy="2971800"/>
          </a:xfrm>
          <a:prstGeom prst="rect">
            <a:avLst/>
          </a:prstGeom>
          <a:noFill/>
        </p:spPr>
      </p:pic>
      <p:sp>
        <p:nvSpPr>
          <p:cNvPr id="166918" name="AutoShape 6"/>
          <p:cNvSpPr>
            <a:spLocks noChangeArrowheads="1"/>
          </p:cNvSpPr>
          <p:nvPr/>
        </p:nvSpPr>
        <p:spPr bwMode="auto">
          <a:xfrm>
            <a:off x="3581400" y="1447800"/>
            <a:ext cx="5334000" cy="4038600"/>
          </a:xfrm>
          <a:prstGeom prst="cloudCallout">
            <a:avLst>
              <a:gd name="adj1" fmla="val -49287"/>
              <a:gd name="adj2" fmla="val 31134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2400">
              <a:solidFill>
                <a:srgbClr val="FF00FF"/>
              </a:solidFill>
              <a:latin typeface=".VnArial" pitchFamily="34" charset="0"/>
              <a:cs typeface="Arial" charset="0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381000" y="10668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0000EA"/>
                </a:solidFill>
                <a:latin typeface=".VnCooperH" pitchFamily="34" charset="0"/>
              </a:rPr>
              <a:t>* KiÓm tra bµi cò :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4419600" y="2590800"/>
            <a:ext cx="3581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Arial" pitchFamily="34" charset="0"/>
              </a:rPr>
              <a:t> </a:t>
            </a:r>
            <a:r>
              <a:rPr lang="en-US" sz="2800" b="1">
                <a:solidFill>
                  <a:srgbClr val="0000EA"/>
                </a:solidFill>
                <a:latin typeface=".VnArial" pitchFamily="34" charset="0"/>
              </a:rPr>
              <a:t>*TiÕt tr­íc c¸c em ®· häc bµi h¸t g× ?   Em h·y biÓu diÔn bµi h¸t ®ã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/>
      <p:bldP spid="1669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    </a:t>
              </a:r>
            </a:p>
          </p:txBody>
        </p:sp>
        <p:sp>
          <p:nvSpPr>
            <p:cNvPr id="154628" name="Rectangle 4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371600" y="1143000"/>
            <a:ext cx="69342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*C©u ®è :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>
                <a:solidFill>
                  <a:srgbClr val="0000EA"/>
                </a:solidFill>
              </a:rPr>
              <a:t>Con g× mµo ®á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 L«ng m­ît nh­ t¬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 S¸ng sím tinh m¬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 Gäi ng­êi thøc dËy ?</a:t>
            </a:r>
          </a:p>
        </p:txBody>
      </p:sp>
      <p:pic>
        <p:nvPicPr>
          <p:cNvPr id="154631" name="Picture 7" descr="bài 78-1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1371600" y="304800"/>
            <a:ext cx="6419850" cy="637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  <p:bldP spid="1546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6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    </a:t>
              </a:r>
            </a:p>
          </p:txBody>
        </p:sp>
        <p:sp>
          <p:nvSpPr>
            <p:cNvPr id="153604" name="Rectangle 4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3605" name="Picture 5" descr="bài 78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437563" cy="5599113"/>
          </a:xfrm>
          <a:prstGeom prst="rect">
            <a:avLst/>
          </a:prstGeom>
          <a:noFill/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>
                <a:solidFill>
                  <a:srgbClr val="0000EA"/>
                </a:solidFill>
              </a:rPr>
              <a:t>* Trong bøc tranh nµy Ai dËy sím nhÊt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0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    </a:t>
              </a:r>
            </a:p>
          </p:txBody>
        </p:sp>
        <p:sp>
          <p:nvSpPr>
            <p:cNvPr id="150532" name="Rectangle 4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1676400" y="457200"/>
            <a:ext cx="5791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0000EA"/>
                </a:solidFill>
                <a:latin typeface=".VnArial" pitchFamily="34" charset="0"/>
              </a:rPr>
              <a:t>Thø b¶y ngµy 15 th¸ng 11 n¨m 2011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EA"/>
                </a:solidFill>
                <a:latin typeface=".VnArial" pitchFamily="34" charset="0"/>
              </a:rPr>
              <a:t>¢m nh¹c</a:t>
            </a:r>
          </a:p>
        </p:txBody>
      </p:sp>
      <p:sp>
        <p:nvSpPr>
          <p:cNvPr id="150535" name="WordArt 7"/>
          <p:cNvSpPr>
            <a:spLocks noChangeArrowheads="1" noChangeShapeType="1" noTextEdit="1"/>
          </p:cNvSpPr>
          <p:nvPr/>
        </p:nvSpPr>
        <p:spPr bwMode="auto">
          <a:xfrm>
            <a:off x="0" y="1676400"/>
            <a:ext cx="8763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VogueH"/>
              </a:rPr>
              <a:t>    TiÕt 33. bµi h¸t dµnh cho ®Þa ph­¬ng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609600" y="2438400"/>
            <a:ext cx="7772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EA"/>
                </a:solidFill>
                <a:latin typeface=".VnCooperH" pitchFamily="34" charset="0"/>
              </a:rPr>
              <a:t>AI dËy sím</a:t>
            </a:r>
          </a:p>
          <a:p>
            <a:pPr algn="r"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Nh¹c : Kh¸nh Vinh</a:t>
            </a:r>
          </a:p>
          <a:p>
            <a:pPr algn="r"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Lêi th¬ : Vâ Qu¶ng</a:t>
            </a:r>
          </a:p>
        </p:txBody>
      </p:sp>
      <p:pic>
        <p:nvPicPr>
          <p:cNvPr id="150537" name="Picture 9" descr="piano_keys_moving_up_down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0"/>
            <a:ext cx="3733800" cy="1981200"/>
          </a:xfrm>
          <a:prstGeom prst="rect">
            <a:avLst/>
          </a:prstGeom>
          <a:noFill/>
        </p:spPr>
      </p:pic>
      <p:sp>
        <p:nvSpPr>
          <p:cNvPr id="150538" name="Music"/>
          <p:cNvSpPr>
            <a:spLocks noEditPoints="1" noChangeArrowheads="1"/>
          </p:cNvSpPr>
          <p:nvPr/>
        </p:nvSpPr>
        <p:spPr bwMode="auto">
          <a:xfrm rot="41878572">
            <a:off x="3886200" y="3352800"/>
            <a:ext cx="990600" cy="8382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gradFill rotWithShape="1">
            <a:gsLst>
              <a:gs pos="0">
                <a:srgbClr val="FF8200"/>
              </a:gs>
              <a:gs pos="5001">
                <a:srgbClr val="FF0000"/>
              </a:gs>
              <a:gs pos="17501">
                <a:srgbClr val="BA0066"/>
              </a:gs>
              <a:gs pos="35000">
                <a:srgbClr val="66008F"/>
              </a:gs>
              <a:gs pos="50000">
                <a:srgbClr val="000082"/>
              </a:gs>
              <a:gs pos="65000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1"/>
          </a:gradFill>
          <a:ln w="4127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0542" name="AutoShape 14"/>
          <p:cNvSpPr>
            <a:spLocks noChangeArrowheads="1"/>
          </p:cNvSpPr>
          <p:nvPr/>
        </p:nvSpPr>
        <p:spPr bwMode="auto">
          <a:xfrm>
            <a:off x="5257800" y="10668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3" name="AutoShape 15"/>
          <p:cNvSpPr>
            <a:spLocks noChangeArrowheads="1"/>
          </p:cNvSpPr>
          <p:nvPr/>
        </p:nvSpPr>
        <p:spPr bwMode="auto">
          <a:xfrm>
            <a:off x="1295400" y="49530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4" name="AutoShape 16"/>
          <p:cNvSpPr>
            <a:spLocks noChangeArrowheads="1"/>
          </p:cNvSpPr>
          <p:nvPr/>
        </p:nvSpPr>
        <p:spPr bwMode="auto">
          <a:xfrm>
            <a:off x="7467600" y="5181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AutoShape 17"/>
          <p:cNvSpPr>
            <a:spLocks noChangeArrowheads="1"/>
          </p:cNvSpPr>
          <p:nvPr/>
        </p:nvSpPr>
        <p:spPr bwMode="auto">
          <a:xfrm>
            <a:off x="2819400" y="5715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6" name="AutoShape 18"/>
          <p:cNvSpPr>
            <a:spLocks noChangeArrowheads="1"/>
          </p:cNvSpPr>
          <p:nvPr/>
        </p:nvSpPr>
        <p:spPr bwMode="auto">
          <a:xfrm>
            <a:off x="8229600" y="25908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AutoShape 19"/>
          <p:cNvSpPr>
            <a:spLocks noChangeArrowheads="1"/>
          </p:cNvSpPr>
          <p:nvPr/>
        </p:nvSpPr>
        <p:spPr bwMode="auto">
          <a:xfrm>
            <a:off x="1524000" y="914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8" name="AutoShape 20"/>
          <p:cNvSpPr>
            <a:spLocks noChangeArrowheads="1"/>
          </p:cNvSpPr>
          <p:nvPr/>
        </p:nvSpPr>
        <p:spPr bwMode="auto">
          <a:xfrm>
            <a:off x="6248400" y="6019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9" name="AutoShape 21"/>
          <p:cNvSpPr>
            <a:spLocks noChangeArrowheads="1"/>
          </p:cNvSpPr>
          <p:nvPr/>
        </p:nvSpPr>
        <p:spPr bwMode="auto">
          <a:xfrm>
            <a:off x="990600" y="3429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AutoShape 22"/>
          <p:cNvSpPr>
            <a:spLocks noChangeArrowheads="1"/>
          </p:cNvSpPr>
          <p:nvPr/>
        </p:nvSpPr>
        <p:spPr bwMode="auto">
          <a:xfrm>
            <a:off x="7772400" y="838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/>
      <p:bldP spid="150538" grpId="0" animBg="1"/>
      <p:bldP spid="150542" grpId="0" animBg="1"/>
      <p:bldP spid="150543" grpId="0" animBg="1"/>
      <p:bldP spid="150544" grpId="0" animBg="1"/>
      <p:bldP spid="150545" grpId="0" animBg="1"/>
      <p:bldP spid="150546" grpId="0" animBg="1"/>
      <p:bldP spid="150547" grpId="0" animBg="1"/>
      <p:bldP spid="150548" grpId="0" animBg="1"/>
      <p:bldP spid="150549" grpId="0" animBg="1"/>
      <p:bldP spid="1505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day s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457200" y="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.VnArial" pitchFamily="34" charset="0"/>
              </a:rPr>
              <a:t>*Nghe h¸t mÉu</a:t>
            </a:r>
          </a:p>
        </p:txBody>
      </p:sp>
      <p:grpSp>
        <p:nvGrpSpPr>
          <p:cNvPr id="157702" name="Group 70"/>
          <p:cNvGrpSpPr>
            <a:grpSpLocks/>
          </p:cNvGrpSpPr>
          <p:nvPr/>
        </p:nvGrpSpPr>
        <p:grpSpPr bwMode="auto">
          <a:xfrm>
            <a:off x="0" y="-9525"/>
            <a:ext cx="9194800" cy="6867525"/>
            <a:chOff x="-36444" y="-10160"/>
            <a:chExt cx="9194070" cy="6868160"/>
          </a:xfrm>
        </p:grpSpPr>
        <p:pic>
          <p:nvPicPr>
            <p:cNvPr id="157703" name="Picture 7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04" name="Picture 9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05" name="Picture 10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06" name="Picture 12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07" name="Picture 13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08" name="Picture 14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09" name="Picture 7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10" name="Picture 11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726" name="WordArt 6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4724400" cy="1600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F600"/>
                </a:solidFill>
                <a:latin typeface=".VnVogueH"/>
              </a:rPr>
              <a:t>khëi ®éng giäng</a:t>
            </a:r>
          </a:p>
        </p:txBody>
      </p:sp>
      <p:pic>
        <p:nvPicPr>
          <p:cNvPr id="158727" name="Picture 6" descr="Bell-04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33528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8" name="WordArt 8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7162800" cy="990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A   A   A   A   A</a:t>
            </a:r>
            <a:endParaRPr lang="en-US" sz="3600" b="1" i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58729" name="WordArt 9"/>
          <p:cNvSpPr>
            <a:spLocks noChangeArrowheads="1" noChangeShapeType="1" noTextEdit="1"/>
          </p:cNvSpPr>
          <p:nvPr/>
        </p:nvSpPr>
        <p:spPr bwMode="auto">
          <a:xfrm>
            <a:off x="990600" y="3276600"/>
            <a:ext cx="7162800" cy="990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A   A   A   A   A</a:t>
            </a:r>
            <a:endParaRPr lang="en-US" sz="36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58730" name="WordArt 10"/>
          <p:cNvSpPr>
            <a:spLocks noChangeArrowheads="1" noChangeShapeType="1" noTextEdit="1"/>
          </p:cNvSpPr>
          <p:nvPr/>
        </p:nvSpPr>
        <p:spPr bwMode="auto">
          <a:xfrm>
            <a:off x="1143000" y="4572000"/>
            <a:ext cx="7162800" cy="990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A   A   A   A   A</a:t>
            </a:r>
            <a:endParaRPr lang="en-US" sz="3600" b="1" i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58732" name="AutoShape 12"/>
          <p:cNvSpPr>
            <a:spLocks noEditPoints="1" noChangeArrowheads="1"/>
          </p:cNvSpPr>
          <p:nvPr/>
        </p:nvSpPr>
        <p:spPr bwMode="auto">
          <a:xfrm rot="-1223919">
            <a:off x="457200" y="609600"/>
            <a:ext cx="838200" cy="6096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8733" name="AutoShape 13"/>
          <p:cNvSpPr>
            <a:spLocks noEditPoints="1" noChangeArrowheads="1"/>
          </p:cNvSpPr>
          <p:nvPr/>
        </p:nvSpPr>
        <p:spPr bwMode="auto">
          <a:xfrm rot="-1423823">
            <a:off x="7543800" y="914400"/>
            <a:ext cx="838200" cy="598488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8734" name="AutoShape 14"/>
          <p:cNvSpPr>
            <a:spLocks noEditPoints="1" noChangeArrowheads="1"/>
          </p:cNvSpPr>
          <p:nvPr/>
        </p:nvSpPr>
        <p:spPr bwMode="auto">
          <a:xfrm rot="-1423823">
            <a:off x="3962400" y="5867400"/>
            <a:ext cx="838200" cy="598488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 animBg="1"/>
      <p:bldP spid="158729" grpId="0" animBg="1"/>
      <p:bldP spid="158730" grpId="0" animBg="1"/>
      <p:bldP spid="158732" grpId="0" animBg="1"/>
      <p:bldP spid="158733" grpId="0" animBg="1"/>
      <p:bldP spid="1587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6682" name="Picture 10" descr="Copy of day s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</p:spPr>
      </p:pic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533400" y="2286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EA"/>
                </a:solidFill>
              </a:rPr>
              <a:t>*§äc lêi ca</a:t>
            </a:r>
          </a:p>
        </p:txBody>
      </p:sp>
      <p:grpSp>
        <p:nvGrpSpPr>
          <p:cNvPr id="156684" name="Group 70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-36444" y="-10160"/>
            <a:chExt cx="9194070" cy="6868160"/>
          </a:xfrm>
        </p:grpSpPr>
        <p:pic>
          <p:nvPicPr>
            <p:cNvPr id="156685" name="Picture 7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686" name="Picture 9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687" name="Picture 10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688" name="Picture 12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689" name="Picture 13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690" name="Picture 14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691" name="Picture 7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692" name="Picture 11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0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    </a:t>
              </a:r>
            </a:p>
          </p:txBody>
        </p:sp>
        <p:sp>
          <p:nvSpPr>
            <p:cNvPr id="160772" name="Rectangle 4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0773" name="Picture 15" descr="baby0005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388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800" b="1">
                <a:solidFill>
                  <a:srgbClr val="0000EA"/>
                </a:solidFill>
              </a:rPr>
              <a:t>Ai dËy sím b­íc ra nhµ, cau ra hoa, ®ang chê ®ãn.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533400" y="28956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Ai dËy sím ®i ra ®ång, c¶ hõng ®«ng ®ang chê ®ãn. 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762000" y="24384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609600" y="38100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Nµo bÐ ¬i, dËy sím mau, c¶ ®Êt trêi ®ang gäi bÐ.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609600" y="46482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Nµo bÐ ¬i dËy sím mau, c¶ ®Êt trêi ®ang ®ãn chê.</a:t>
            </a: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2362200" y="457200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Arial" pitchFamily="34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.VnArial" pitchFamily="34" charset="0"/>
              </a:rPr>
              <a:t>* Häc h¸t tõng c©u</a:t>
            </a:r>
          </a:p>
        </p:txBody>
      </p:sp>
      <p:grpSp>
        <p:nvGrpSpPr>
          <p:cNvPr id="160780" name="Group 70"/>
          <p:cNvGrpSpPr>
            <a:grpSpLocks/>
          </p:cNvGrpSpPr>
          <p:nvPr/>
        </p:nvGrpSpPr>
        <p:grpSpPr bwMode="auto">
          <a:xfrm>
            <a:off x="0" y="-9525"/>
            <a:ext cx="9194800" cy="6867525"/>
            <a:chOff x="-36444" y="-10160"/>
            <a:chExt cx="9194070" cy="6868160"/>
          </a:xfrm>
        </p:grpSpPr>
        <p:pic>
          <p:nvPicPr>
            <p:cNvPr id="160781" name="Picture 7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82" name="Picture 9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83" name="Picture 10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84" name="Picture 12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8077200" y="5859603"/>
              <a:ext cx="1007110" cy="99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85" name="Picture 13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86" name="Picture 14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87" name="Picture 7" descr="Picture1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88" name="Picture 11" descr="Picture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1945" y="5789256"/>
              <a:ext cx="1001607" cy="100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/>
      <p:bldP spid="160775" grpId="0"/>
      <p:bldP spid="160777" grpId="0"/>
      <p:bldP spid="16077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</TotalTime>
  <Words>697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.VnCooperH</vt:lpstr>
      <vt:lpstr>.VnVogueH</vt:lpstr>
      <vt:lpstr>.VnArial</vt:lpstr>
      <vt:lpstr>.VnTime</vt:lpstr>
      <vt:lpstr>.VnTimeH</vt:lpstr>
      <vt:lpstr>.VnBodoniH</vt:lpstr>
      <vt:lpstr>.VnMonotype corsivaH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Nien</dc:creator>
  <cp:lastModifiedBy>BachKim201</cp:lastModifiedBy>
  <cp:revision>321</cp:revision>
  <dcterms:created xsi:type="dcterms:W3CDTF">2007-11-28T10:47:57Z</dcterms:created>
  <dcterms:modified xsi:type="dcterms:W3CDTF">2018-10-19T07:34:19Z</dcterms:modified>
</cp:coreProperties>
</file>